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tags/tag1.xml" ContentType="application/vnd.openxmlformats-officedocument.presentationml.tags+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11.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tags/tag4.xml" ContentType="application/vnd.openxmlformats-officedocument.presentationml.tags+xml"/>
  <Override PartName="/ppt/tags/tag5.xml" ContentType="application/vnd.openxmlformats-officedocument.presentationml.tags+xml"/>
  <Override PartName="/ppt/notesSlides/notesSlide12.xml" ContentType="application/vnd.openxmlformats-officedocument.presentationml.notesSlide+xml"/>
  <Override PartName="/ppt/tags/tag6.xml" ContentType="application/vnd.openxmlformats-officedocument.presentationml.tags+xml"/>
  <Override PartName="/ppt/notesSlides/notesSlide13.xml" ContentType="application/vnd.openxmlformats-officedocument.presentationml.notesSlide+xml"/>
  <Override PartName="/ppt/charts/chart8.xml" ContentType="application/vnd.openxmlformats-officedocument.drawingml.chart+xml"/>
  <Override PartName="/ppt/notesSlides/notesSlide14.xml" ContentType="application/vnd.openxmlformats-officedocument.presentationml.notesSlide+xml"/>
  <Override PartName="/ppt/charts/chart9.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10.xml" ContentType="application/vnd.openxmlformats-officedocument.drawingml.chart+xml"/>
  <Override PartName="/ppt/theme/themeOverride2.xml" ContentType="application/vnd.openxmlformats-officedocument.themeOverride+xml"/>
  <Override PartName="/ppt/notesSlides/notesSlide15.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notesSlides/notesSlide16.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theme/themeOverride3.xml" ContentType="application/vnd.openxmlformats-officedocument.themeOverride+xml"/>
  <Override PartName="/ppt/drawings/drawing2.xml" ContentType="application/vnd.openxmlformats-officedocument.drawingml.chartshapes+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notesSlides/notesSlide17.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9" r:id="rId2"/>
    <p:sldMasterId id="2147483682" r:id="rId3"/>
    <p:sldMasterId id="2147483695" r:id="rId4"/>
    <p:sldMasterId id="2147483709" r:id="rId5"/>
    <p:sldMasterId id="2147483716" r:id="rId6"/>
  </p:sldMasterIdLst>
  <p:notesMasterIdLst>
    <p:notesMasterId r:id="rId76"/>
  </p:notesMasterIdLst>
  <p:handoutMasterIdLst>
    <p:handoutMasterId r:id="rId77"/>
  </p:handoutMasterIdLst>
  <p:sldIdLst>
    <p:sldId id="865" r:id="rId7"/>
    <p:sldId id="664" r:id="rId8"/>
    <p:sldId id="695" r:id="rId9"/>
    <p:sldId id="696" r:id="rId10"/>
    <p:sldId id="697" r:id="rId11"/>
    <p:sldId id="698" r:id="rId12"/>
    <p:sldId id="699" r:id="rId13"/>
    <p:sldId id="700" r:id="rId14"/>
    <p:sldId id="701" r:id="rId15"/>
    <p:sldId id="702" r:id="rId16"/>
    <p:sldId id="703" r:id="rId17"/>
    <p:sldId id="704" r:id="rId18"/>
    <p:sldId id="705" r:id="rId19"/>
    <p:sldId id="706" r:id="rId20"/>
    <p:sldId id="707" r:id="rId21"/>
    <p:sldId id="708" r:id="rId22"/>
    <p:sldId id="709" r:id="rId23"/>
    <p:sldId id="710" r:id="rId24"/>
    <p:sldId id="711" r:id="rId25"/>
    <p:sldId id="712" r:id="rId26"/>
    <p:sldId id="713" r:id="rId27"/>
    <p:sldId id="714" r:id="rId28"/>
    <p:sldId id="715" r:id="rId29"/>
    <p:sldId id="843" r:id="rId30"/>
    <p:sldId id="844" r:id="rId31"/>
    <p:sldId id="845" r:id="rId32"/>
    <p:sldId id="846" r:id="rId33"/>
    <p:sldId id="856" r:id="rId34"/>
    <p:sldId id="867" r:id="rId35"/>
    <p:sldId id="857" r:id="rId36"/>
    <p:sldId id="757" r:id="rId37"/>
    <p:sldId id="813" r:id="rId38"/>
    <p:sldId id="830" r:id="rId39"/>
    <p:sldId id="831" r:id="rId40"/>
    <p:sldId id="832" r:id="rId41"/>
    <p:sldId id="850" r:id="rId42"/>
    <p:sldId id="851" r:id="rId43"/>
    <p:sldId id="683" r:id="rId44"/>
    <p:sldId id="840" r:id="rId45"/>
    <p:sldId id="852" r:id="rId46"/>
    <p:sldId id="853" r:id="rId47"/>
    <p:sldId id="821" r:id="rId48"/>
    <p:sldId id="822" r:id="rId49"/>
    <p:sldId id="837" r:id="rId50"/>
    <p:sldId id="838" r:id="rId51"/>
    <p:sldId id="839" r:id="rId52"/>
    <p:sldId id="675" r:id="rId53"/>
    <p:sldId id="847" r:id="rId54"/>
    <p:sldId id="858" r:id="rId55"/>
    <p:sldId id="694" r:id="rId56"/>
    <p:sldId id="859" r:id="rId57"/>
    <p:sldId id="848" r:id="rId58"/>
    <p:sldId id="849" r:id="rId59"/>
    <p:sldId id="860" r:id="rId60"/>
    <p:sldId id="861" r:id="rId61"/>
    <p:sldId id="862" r:id="rId62"/>
    <p:sldId id="776" r:id="rId63"/>
    <p:sldId id="777" r:id="rId64"/>
    <p:sldId id="863" r:id="rId65"/>
    <p:sldId id="864" r:id="rId66"/>
    <p:sldId id="684" r:id="rId67"/>
    <p:sldId id="391" r:id="rId68"/>
    <p:sldId id="680" r:id="rId69"/>
    <p:sldId id="681" r:id="rId70"/>
    <p:sldId id="688" r:id="rId71"/>
    <p:sldId id="689" r:id="rId72"/>
    <p:sldId id="823" r:id="rId73"/>
    <p:sldId id="824" r:id="rId74"/>
    <p:sldId id="866" r:id="rId75"/>
  </p:sldIdLst>
  <p:sldSz cx="9144000" cy="6858000" type="letter"/>
  <p:notesSz cx="6797675" cy="9874250"/>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9D32"/>
    <a:srgbClr val="CD0000"/>
    <a:srgbClr val="C0504D"/>
    <a:srgbClr val="E3819F"/>
    <a:srgbClr val="CC99FF"/>
    <a:srgbClr val="FF00FF"/>
    <a:srgbClr val="D481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98" autoAdjust="0"/>
    <p:restoredTop sz="90263" autoAdjust="0"/>
  </p:normalViewPr>
  <p:slideViewPr>
    <p:cSldViewPr snapToGrid="0" snapToObjects="1">
      <p:cViewPr>
        <p:scale>
          <a:sx n="80" d="100"/>
          <a:sy n="80" d="100"/>
        </p:scale>
        <p:origin x="-128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0" d="100"/>
        <a:sy n="120" d="100"/>
      </p:scale>
      <p:origin x="0" y="16596"/>
    </p:cViewPr>
  </p:sorterViewPr>
  <p:notesViewPr>
    <p:cSldViewPr snapToGrid="0" snapToObjects="1">
      <p:cViewPr varScale="1">
        <p:scale>
          <a:sx n="52" d="100"/>
          <a:sy n="52" d="100"/>
        </p:scale>
        <p:origin x="-2970" y="-84"/>
      </p:cViewPr>
      <p:guideLst>
        <p:guide orient="horz" pos="3110"/>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slide" Target="slides/slide62.xml"/><Relationship Id="rId76" Type="http://schemas.openxmlformats.org/officeDocument/2006/relationships/notesMaster" Target="notesMasters/notesMaster1.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handoutMaster" Target="handoutMasters/handoutMaster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oleObject" Target="file:///\\wmex-server1\MKopec\10.%20CKD%20Walton\1.%20Modelo\13)%20Septiembre%202016\161013_WSMXCKD_Model%20September%202016_v2.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wmex-server1\MKopec\10.%20CKD%20Walton\1.%20Modelo\13)%20Septiembre%202016\161013_WSMXCKD_Model%20September%202016_v2.xlsx" TargetMode="Externa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9.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embeddings/oleObject3.bin"/><Relationship Id="rId1" Type="http://schemas.openxmlformats.org/officeDocument/2006/relationships/themeOverride" Target="../theme/themeOverride1.xml"/></Relationships>
</file>

<file path=ppt/charts/_rels/chart10.xml.rels><?xml version="1.0" encoding="UTF-8" standalone="yes"?>
<Relationships xmlns="http://schemas.openxmlformats.org/package/2006/relationships"><Relationship Id="rId2" Type="http://schemas.openxmlformats.org/officeDocument/2006/relationships/oleObject" Target="../embeddings/oleObject4.bin"/><Relationship Id="rId1" Type="http://schemas.openxmlformats.org/officeDocument/2006/relationships/themeOverride" Target="../theme/themeOverride2.xml"/></Relationships>
</file>

<file path=ppt/charts/_rels/chart11.xml.rels><?xml version="1.0" encoding="UTF-8" standalone="yes"?>
<Relationships xmlns="http://schemas.openxmlformats.org/package/2006/relationships"><Relationship Id="rId1" Type="http://schemas.openxmlformats.org/officeDocument/2006/relationships/oleObject" Target="file:///C:\Users\User12\AppData\Local\Microsoft\Windows\INetCache\Content.Outlook\FEXT7ZXT\Grafica_PPP.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User12\AppData\Local\Microsoft\Windows\INetCache\Content.Outlook\FEXT7ZXT\Grafica_PPP.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User12\AppData\Local\Microsoft\Windows\INetCache\Content.Outlook\FEXT7ZXT\Libro3.xlsx" TargetMode="External"/></Relationships>
</file>

<file path=ppt/charts/_rels/chart14.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7.xlsx"/><Relationship Id="rId1" Type="http://schemas.openxmlformats.org/officeDocument/2006/relationships/themeOverride" Target="../theme/themeOverride3.xml"/></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7.xml.rels><?xml version="1.0" encoding="UTF-8" standalone="yes"?>
<Relationships xmlns="http://schemas.openxmlformats.org/package/2006/relationships"><Relationship Id="rId1" Type="http://schemas.openxmlformats.org/officeDocument/2006/relationships/oleObject" Target="file:///\\172.25.25.3\e\earteaga\EAS\Inversiones\Inversiones%2016112016%20(3).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172.25.25.3\e\earteaga\EAS\Calculadoras\P&amp;L%20MBONOS%20PT-746.xlsm"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172.25.25.3\e\earteaga\EAS\Calculadoras\P&amp;L%20UDIBONOS%20PT-745.xlsm"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172.25.25.3\e\earteaga\EAS\Calculadoras\P&amp;L%20UDIBONOS%20PT-745.xlsm"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172.25.25.3\e\earteaga\EAS\Calculadoras\P&amp;L%20MBONOS%20PT-746.xlsm"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676751952780302E-2"/>
          <c:y val="9.9496605577507641E-2"/>
          <c:w val="0.93023697034923347"/>
          <c:h val="0.78404607184267427"/>
        </c:manualLayout>
      </c:layout>
      <c:barChart>
        <c:barDir val="col"/>
        <c:grouping val="stacked"/>
        <c:varyColors val="0"/>
        <c:ser>
          <c:idx val="0"/>
          <c:order val="0"/>
          <c:tx>
            <c:strRef>
              <c:f>Sheet1!$A$2</c:f>
              <c:strCache>
                <c:ptCount val="1"/>
                <c:pt idx="0">
                  <c:v>WSMFI</c:v>
                </c:pt>
              </c:strCache>
            </c:strRef>
          </c:tx>
          <c:spPr>
            <a:solidFill>
              <a:schemeClr val="accent1"/>
            </a:solidFill>
            <a:ln>
              <a:noFill/>
            </a:ln>
            <a:effectLst/>
          </c:spPr>
          <c:invertIfNegative val="0"/>
          <c:cat>
            <c:strRef>
              <c:f>Sheet1!$B$1:$F$1</c:f>
              <c:strCache>
                <c:ptCount val="5"/>
                <c:pt idx="0">
                  <c:v>oct-08</c:v>
                </c:pt>
                <c:pt idx="1">
                  <c:v>may-12</c:v>
                </c:pt>
                <c:pt idx="2">
                  <c:v>oct-12</c:v>
                </c:pt>
                <c:pt idx="3">
                  <c:v>oct-13</c:v>
                </c:pt>
                <c:pt idx="4">
                  <c:v>nov-15</c:v>
                </c:pt>
              </c:strCache>
            </c:strRef>
          </c:cat>
          <c:val>
            <c:numRef>
              <c:f>Sheet1!$B$2:$F$2</c:f>
              <c:numCache>
                <c:formatCode>"$"#,##0_);[Red]\("$"#,##0\)</c:formatCode>
                <c:ptCount val="5"/>
                <c:pt idx="0">
                  <c:v>3688</c:v>
                </c:pt>
                <c:pt idx="1">
                  <c:v>3688</c:v>
                </c:pt>
                <c:pt idx="2">
                  <c:v>3688</c:v>
                </c:pt>
                <c:pt idx="3">
                  <c:v>3688</c:v>
                </c:pt>
                <c:pt idx="4">
                  <c:v>3688</c:v>
                </c:pt>
              </c:numCache>
            </c:numRef>
          </c:val>
          <c:extLst xmlns:c16r2="http://schemas.microsoft.com/office/drawing/2015/06/chart">
            <c:ext xmlns:c16="http://schemas.microsoft.com/office/drawing/2014/chart" uri="{C3380CC4-5D6E-409C-BE32-E72D297353CC}">
              <c16:uniqueId val="{00000000-919B-40A1-B81B-40822DF4F681}"/>
            </c:ext>
          </c:extLst>
        </c:ser>
        <c:ser>
          <c:idx val="1"/>
          <c:order val="1"/>
          <c:tx>
            <c:strRef>
              <c:f>Sheet1!$A$3</c:f>
              <c:strCache>
                <c:ptCount val="1"/>
                <c:pt idx="0">
                  <c:v>CKD Comercial</c:v>
                </c:pt>
              </c:strCache>
            </c:strRef>
          </c:tx>
          <c:spPr>
            <a:solidFill>
              <a:schemeClr val="accent2"/>
            </a:solidFill>
            <a:ln>
              <a:noFill/>
            </a:ln>
            <a:effectLst/>
          </c:spPr>
          <c:invertIfNegative val="0"/>
          <c:cat>
            <c:strRef>
              <c:f>Sheet1!$B$1:$F$1</c:f>
              <c:strCache>
                <c:ptCount val="5"/>
                <c:pt idx="0">
                  <c:v>oct-08</c:v>
                </c:pt>
                <c:pt idx="1">
                  <c:v>may-12</c:v>
                </c:pt>
                <c:pt idx="2">
                  <c:v>oct-12</c:v>
                </c:pt>
                <c:pt idx="3">
                  <c:v>oct-13</c:v>
                </c:pt>
                <c:pt idx="4">
                  <c:v>nov-15</c:v>
                </c:pt>
              </c:strCache>
            </c:strRef>
          </c:cat>
          <c:val>
            <c:numRef>
              <c:f>Sheet1!$B$3:$F$3</c:f>
              <c:numCache>
                <c:formatCode>_-* #,##0_-;\-* #,##0_-;_-* "-"??_-;_-@_-</c:formatCode>
                <c:ptCount val="5"/>
                <c:pt idx="1">
                  <c:v>3190.4229</c:v>
                </c:pt>
                <c:pt idx="2">
                  <c:v>3190.4229</c:v>
                </c:pt>
                <c:pt idx="3">
                  <c:v>3190.4229</c:v>
                </c:pt>
                <c:pt idx="4">
                  <c:v>3190.4229</c:v>
                </c:pt>
              </c:numCache>
            </c:numRef>
          </c:val>
          <c:extLst xmlns:c16r2="http://schemas.microsoft.com/office/drawing/2015/06/chart">
            <c:ext xmlns:c16="http://schemas.microsoft.com/office/drawing/2014/chart" uri="{C3380CC4-5D6E-409C-BE32-E72D297353CC}">
              <c16:uniqueId val="{00000001-919B-40A1-B81B-40822DF4F681}"/>
            </c:ext>
          </c:extLst>
        </c:ser>
        <c:ser>
          <c:idx val="2"/>
          <c:order val="2"/>
          <c:tx>
            <c:strRef>
              <c:f>Sheet1!$A$4</c:f>
              <c:strCache>
                <c:ptCount val="1"/>
                <c:pt idx="0">
                  <c:v>CKD Industrial I</c:v>
                </c:pt>
              </c:strCache>
            </c:strRef>
          </c:tx>
          <c:spPr>
            <a:solidFill>
              <a:schemeClr val="accent3"/>
            </a:solidFill>
            <a:ln>
              <a:noFill/>
            </a:ln>
            <a:effectLst/>
          </c:spPr>
          <c:invertIfNegative val="0"/>
          <c:cat>
            <c:strRef>
              <c:f>Sheet1!$B$1:$F$1</c:f>
              <c:strCache>
                <c:ptCount val="5"/>
                <c:pt idx="0">
                  <c:v>oct-08</c:v>
                </c:pt>
                <c:pt idx="1">
                  <c:v>may-12</c:v>
                </c:pt>
                <c:pt idx="2">
                  <c:v>oct-12</c:v>
                </c:pt>
                <c:pt idx="3">
                  <c:v>oct-13</c:v>
                </c:pt>
                <c:pt idx="4">
                  <c:v>nov-15</c:v>
                </c:pt>
              </c:strCache>
            </c:strRef>
          </c:cat>
          <c:val>
            <c:numRef>
              <c:f>Sheet1!$B$4:$F$4</c:f>
              <c:numCache>
                <c:formatCode>General</c:formatCode>
                <c:ptCount val="5"/>
                <c:pt idx="2" formatCode="_-* #,##0_-;\-* #,##0_-;_-* &quot;-&quot;??_-;_-@_-">
                  <c:v>2885.0441565210008</c:v>
                </c:pt>
                <c:pt idx="3" formatCode="_-* #,##0_-;\-* #,##0_-;_-* &quot;-&quot;??_-;_-@_-">
                  <c:v>2885.0441565210008</c:v>
                </c:pt>
                <c:pt idx="4" formatCode="_-* #,##0_-;\-* #,##0_-;_-* &quot;-&quot;??_-;_-@_-">
                  <c:v>2885.0441565210008</c:v>
                </c:pt>
              </c:numCache>
            </c:numRef>
          </c:val>
          <c:extLst xmlns:c16r2="http://schemas.microsoft.com/office/drawing/2015/06/chart">
            <c:ext xmlns:c16="http://schemas.microsoft.com/office/drawing/2014/chart" uri="{C3380CC4-5D6E-409C-BE32-E72D297353CC}">
              <c16:uniqueId val="{00000002-919B-40A1-B81B-40822DF4F681}"/>
            </c:ext>
          </c:extLst>
        </c:ser>
        <c:ser>
          <c:idx val="3"/>
          <c:order val="3"/>
          <c:tx>
            <c:strRef>
              <c:f>Sheet1!$A$5</c:f>
              <c:strCache>
                <c:ptCount val="1"/>
                <c:pt idx="0">
                  <c:v>CKD Walton</c:v>
                </c:pt>
              </c:strCache>
            </c:strRef>
          </c:tx>
          <c:spPr>
            <a:solidFill>
              <a:schemeClr val="accent4"/>
            </a:solidFill>
            <a:ln>
              <a:noFill/>
            </a:ln>
            <a:effectLst/>
          </c:spPr>
          <c:invertIfNegative val="0"/>
          <c:cat>
            <c:strRef>
              <c:f>Sheet1!$B$1:$F$1</c:f>
              <c:strCache>
                <c:ptCount val="5"/>
                <c:pt idx="0">
                  <c:v>oct-08</c:v>
                </c:pt>
                <c:pt idx="1">
                  <c:v>may-12</c:v>
                </c:pt>
                <c:pt idx="2">
                  <c:v>oct-12</c:v>
                </c:pt>
                <c:pt idx="3">
                  <c:v>oct-13</c:v>
                </c:pt>
                <c:pt idx="4">
                  <c:v>nov-15</c:v>
                </c:pt>
              </c:strCache>
            </c:strRef>
          </c:cat>
          <c:val>
            <c:numRef>
              <c:f>Sheet1!$B$5:$F$5</c:f>
              <c:numCache>
                <c:formatCode>General</c:formatCode>
                <c:ptCount val="5"/>
                <c:pt idx="3" formatCode="_-* #,##0_-;\-* #,##0_-;_-* &quot;-&quot;??_-;_-@_-">
                  <c:v>4588.5</c:v>
                </c:pt>
                <c:pt idx="4" formatCode="_-* #,##0_-;\-* #,##0_-;_-* &quot;-&quot;??_-;_-@_-">
                  <c:v>4588.5</c:v>
                </c:pt>
              </c:numCache>
            </c:numRef>
          </c:val>
          <c:extLst xmlns:c16r2="http://schemas.microsoft.com/office/drawing/2015/06/chart">
            <c:ext xmlns:c16="http://schemas.microsoft.com/office/drawing/2014/chart" uri="{C3380CC4-5D6E-409C-BE32-E72D297353CC}">
              <c16:uniqueId val="{00000003-919B-40A1-B81B-40822DF4F681}"/>
            </c:ext>
          </c:extLst>
        </c:ser>
        <c:ser>
          <c:idx val="4"/>
          <c:order val="4"/>
          <c:tx>
            <c:strRef>
              <c:f>Sheet1!$A$6</c:f>
              <c:strCache>
                <c:ptCount val="1"/>
                <c:pt idx="0">
                  <c:v>CKD Industrial II</c:v>
                </c:pt>
              </c:strCache>
            </c:strRef>
          </c:tx>
          <c:spPr>
            <a:solidFill>
              <a:schemeClr val="accent5"/>
            </a:solidFill>
            <a:ln>
              <a:noFill/>
            </a:ln>
            <a:effectLst/>
          </c:spPr>
          <c:invertIfNegative val="0"/>
          <c:cat>
            <c:strRef>
              <c:f>Sheet1!$B$1:$F$1</c:f>
              <c:strCache>
                <c:ptCount val="5"/>
                <c:pt idx="0">
                  <c:v>oct-08</c:v>
                </c:pt>
                <c:pt idx="1">
                  <c:v>may-12</c:v>
                </c:pt>
                <c:pt idx="2">
                  <c:v>oct-12</c:v>
                </c:pt>
                <c:pt idx="3">
                  <c:v>oct-13</c:v>
                </c:pt>
                <c:pt idx="4">
                  <c:v>nov-15</c:v>
                </c:pt>
              </c:strCache>
            </c:strRef>
          </c:cat>
          <c:val>
            <c:numRef>
              <c:f>Sheet1!$B$6:$F$6</c:f>
              <c:numCache>
                <c:formatCode>General</c:formatCode>
                <c:ptCount val="5"/>
                <c:pt idx="4" formatCode="_-* #,##0_-;\-* #,##0_-;_-* &quot;-&quot;??_-;_-@_-">
                  <c:v>5250</c:v>
                </c:pt>
              </c:numCache>
            </c:numRef>
          </c:val>
          <c:extLst xmlns:c16r2="http://schemas.microsoft.com/office/drawing/2015/06/chart">
            <c:ext xmlns:c16="http://schemas.microsoft.com/office/drawing/2014/chart" uri="{C3380CC4-5D6E-409C-BE32-E72D297353CC}">
              <c16:uniqueId val="{00000004-919B-40A1-B81B-40822DF4F681}"/>
            </c:ext>
          </c:extLst>
        </c:ser>
        <c:ser>
          <c:idx val="5"/>
          <c:order val="5"/>
          <c:tx>
            <c:strRef>
              <c:f>Sheet1!$A$7</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s-MX"/>
              </a:p>
            </c:txPr>
            <c:dLblPos val="inBase"/>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oct-08</c:v>
                </c:pt>
                <c:pt idx="1">
                  <c:v>may-12</c:v>
                </c:pt>
                <c:pt idx="2">
                  <c:v>oct-12</c:v>
                </c:pt>
                <c:pt idx="3">
                  <c:v>oct-13</c:v>
                </c:pt>
                <c:pt idx="4">
                  <c:v>nov-15</c:v>
                </c:pt>
              </c:strCache>
            </c:strRef>
          </c:cat>
          <c:val>
            <c:numRef>
              <c:f>Sheet1!$B$7:$F$7</c:f>
              <c:numCache>
                <c:formatCode>"$"#,##0_);[Red]\("$"#,##0\)</c:formatCode>
                <c:ptCount val="5"/>
                <c:pt idx="0">
                  <c:v>3688</c:v>
                </c:pt>
                <c:pt idx="1">
                  <c:v>6878.4228999999996</c:v>
                </c:pt>
                <c:pt idx="2">
                  <c:v>9763.4670565209999</c:v>
                </c:pt>
                <c:pt idx="3">
                  <c:v>14351.967056521</c:v>
                </c:pt>
                <c:pt idx="4">
                  <c:v>19601.967056521</c:v>
                </c:pt>
              </c:numCache>
            </c:numRef>
          </c:val>
          <c:extLst xmlns:c16r2="http://schemas.microsoft.com/office/drawing/2015/06/chart">
            <c:ext xmlns:c16="http://schemas.microsoft.com/office/drawing/2014/chart" uri="{C3380CC4-5D6E-409C-BE32-E72D297353CC}">
              <c16:uniqueId val="{00000005-919B-40A1-B81B-40822DF4F681}"/>
            </c:ext>
          </c:extLst>
        </c:ser>
        <c:dLbls>
          <c:showLegendKey val="0"/>
          <c:showVal val="0"/>
          <c:showCatName val="0"/>
          <c:showSerName val="0"/>
          <c:showPercent val="0"/>
          <c:showBubbleSize val="0"/>
        </c:dLbls>
        <c:gapWidth val="150"/>
        <c:overlap val="100"/>
        <c:axId val="42574592"/>
        <c:axId val="42576128"/>
      </c:barChart>
      <c:catAx>
        <c:axId val="42574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MX"/>
          </a:p>
        </c:txPr>
        <c:crossAx val="42576128"/>
        <c:crosses val="autoZero"/>
        <c:auto val="1"/>
        <c:lblAlgn val="ctr"/>
        <c:lblOffset val="100"/>
        <c:noMultiLvlLbl val="0"/>
      </c:catAx>
      <c:valAx>
        <c:axId val="42576128"/>
        <c:scaling>
          <c:orientation val="minMax"/>
          <c:max val="22000"/>
        </c:scaling>
        <c:delete val="0"/>
        <c:axPos val="l"/>
        <c:numFmt formatCode="&quot;$&quot;#,##0_);[Red]\(&quot;$&quot;#,##0\)"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MX"/>
          </a:p>
        </c:txPr>
        <c:crossAx val="42574592"/>
        <c:crosses val="autoZero"/>
        <c:crossBetween val="between"/>
      </c:valAx>
      <c:spPr>
        <a:noFill/>
        <a:ln>
          <a:noFill/>
        </a:ln>
        <a:effectLst/>
      </c:spPr>
    </c:plotArea>
    <c:legend>
      <c:legendPos val="b"/>
      <c:legendEntry>
        <c:idx val="5"/>
        <c:delete val="1"/>
      </c:legendEntry>
      <c:layout>
        <c:manualLayout>
          <c:xMode val="edge"/>
          <c:yMode val="edge"/>
          <c:x val="0"/>
          <c:y val="0.81453431843529411"/>
          <c:w val="1"/>
          <c:h val="0.1368191965924477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1.6099160688638429E-2"/>
          <c:y val="0.21538755853623293"/>
          <c:w val="0.96064649609443942"/>
          <c:h val="0.5979084002504601"/>
        </c:manualLayout>
      </c:layout>
      <c:barChart>
        <c:barDir val="col"/>
        <c:grouping val="stacked"/>
        <c:varyColors val="0"/>
        <c:ser>
          <c:idx val="0"/>
          <c:order val="0"/>
          <c:tx>
            <c:strRef>
              <c:f>Sheet1!$A$2</c:f>
              <c:strCache>
                <c:ptCount val="1"/>
                <c:pt idx="0">
                  <c:v>WSMFI</c:v>
                </c:pt>
              </c:strCache>
            </c:strRef>
          </c:tx>
          <c:spPr>
            <a:solidFill>
              <a:schemeClr val="accent1"/>
            </a:solidFill>
            <a:ln>
              <a:noFill/>
            </a:ln>
            <a:effectLst/>
          </c:spPr>
          <c:invertIfNegative val="0"/>
          <c:dLbls>
            <c:dLbl>
              <c:idx val="0"/>
              <c:layout>
                <c:manualLayout>
                  <c:x val="0"/>
                  <c:y val="-7.8861695408751389E-2"/>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B6AD-407D-B131-71E1FB792D07}"/>
                </c:ext>
                <c:ext xmlns:c15="http://schemas.microsoft.com/office/drawing/2012/chart" uri="{CE6537A1-D6FC-4f65-9D91-7224C49458BB}">
                  <c15:layout/>
                </c:ext>
              </c:extLst>
            </c:dLbl>
            <c:dLbl>
              <c:idx val="1"/>
              <c:layout>
                <c:manualLayout>
                  <c:x val="-1.6397103873240423E-17"/>
                  <c:y val="-7.1179652218627612E-2"/>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B6AD-407D-B131-71E1FB792D07}"/>
                </c:ext>
                <c:ext xmlns:c15="http://schemas.microsoft.com/office/drawing/2012/chart" uri="{CE6537A1-D6FC-4f65-9D91-7224C49458BB}">
                  <c15:layout/>
                </c:ext>
              </c:extLst>
            </c:dLbl>
            <c:dLbl>
              <c:idx val="2"/>
              <c:layout>
                <c:manualLayout>
                  <c:x val="-3.2794207746480846E-17"/>
                  <c:y val="-7.1179652218627612E-2"/>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B6AD-407D-B131-71E1FB792D07}"/>
                </c:ext>
                <c:ext xmlns:c15="http://schemas.microsoft.com/office/drawing/2012/chart" uri="{CE6537A1-D6FC-4f65-9D91-7224C49458BB}">
                  <c15:layout/>
                </c:ext>
              </c:extLst>
            </c:dLbl>
            <c:dLbl>
              <c:idx val="3"/>
              <c:layout>
                <c:manualLayout>
                  <c:x val="0"/>
                  <c:y val="-0.11743608077406566"/>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B6AD-407D-B131-71E1FB792D07}"/>
                </c:ext>
                <c:ext xmlns:c15="http://schemas.microsoft.com/office/drawing/2012/chart" uri="{CE6537A1-D6FC-4f65-9D91-7224C49458BB}">
                  <c15:layout/>
                </c:ext>
              </c:extLst>
            </c:dLbl>
            <c:dLbl>
              <c:idx val="4"/>
              <c:layout>
                <c:manualLayout>
                  <c:x val="-3.577591264141939E-3"/>
                  <c:y val="-0.13849453933180333"/>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B6AD-407D-B131-71E1FB792D07}"/>
                </c:ext>
                <c:ext xmlns:c15="http://schemas.microsoft.com/office/drawing/2012/chart" uri="{CE6537A1-D6FC-4f65-9D91-7224C49458BB}">
                  <c15:layout/>
                </c:ext>
              </c:extLst>
            </c:dLbl>
            <c:dLbl>
              <c:idx val="5"/>
              <c:layout>
                <c:manualLayout>
                  <c:x val="-6.5588415492961693E-17"/>
                  <c:y val="-0.15040835445940445"/>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B6AD-407D-B131-71E1FB792D07}"/>
                </c:ext>
                <c:ext xmlns:c15="http://schemas.microsoft.com/office/drawing/2012/chart" uri="{CE6537A1-D6FC-4f65-9D91-7224C49458BB}">
                  <c15:layout/>
                </c:ext>
              </c:extLst>
            </c:dLbl>
            <c:dLbl>
              <c:idx val="6"/>
              <c:layout>
                <c:manualLayout>
                  <c:x val="0"/>
                  <c:y val="-0.20164345795058233"/>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B6AD-407D-B131-71E1FB792D07}"/>
                </c:ext>
                <c:ext xmlns:c15="http://schemas.microsoft.com/office/drawing/2012/chart" uri="{CE6537A1-D6FC-4f65-9D91-7224C49458BB}">
                  <c15:layout/>
                </c:ext>
              </c:extLst>
            </c:dLbl>
            <c:dLbl>
              <c:idx val="7"/>
              <c:layout>
                <c:manualLayout>
                  <c:x val="0"/>
                  <c:y val="-0.2971276457902417"/>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B6AD-407D-B131-71E1FB792D07}"/>
                </c:ext>
                <c:ext xmlns:c15="http://schemas.microsoft.com/office/drawing/2012/chart" uri="{CE6537A1-D6FC-4f65-9D91-7224C49458BB}">
                  <c15:layout/>
                </c:ext>
              </c:extLst>
            </c:dLbl>
            <c:dLbl>
              <c:idx val="8"/>
              <c:layout>
                <c:manualLayout>
                  <c:x val="-3.5775912641418731E-3"/>
                  <c:y val="-0.30740044515690051"/>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B6AD-407D-B131-71E1FB792D07}"/>
                </c:ext>
                <c:ext xmlns:c15="http://schemas.microsoft.com/office/drawing/2012/chart" uri="{CE6537A1-D6FC-4f65-9D91-7224C49458BB}">
                  <c15:layout/>
                </c:ext>
              </c:extLst>
            </c:dLbl>
            <c:numFmt formatCode="&quot;$&quot;#,##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s-MX"/>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Sheet1!$B$1:$J$1</c:f>
              <c:strCache>
                <c:ptCount val="9"/>
                <c:pt idx="0">
                  <c:v>2007</c:v>
                </c:pt>
                <c:pt idx="1">
                  <c:v>2008</c:v>
                </c:pt>
                <c:pt idx="2">
                  <c:v>2009</c:v>
                </c:pt>
                <c:pt idx="3">
                  <c:v>2010</c:v>
                </c:pt>
                <c:pt idx="4">
                  <c:v>2011</c:v>
                </c:pt>
                <c:pt idx="5">
                  <c:v>2012</c:v>
                </c:pt>
                <c:pt idx="6">
                  <c:v>2013</c:v>
                </c:pt>
                <c:pt idx="7">
                  <c:v>2014</c:v>
                </c:pt>
                <c:pt idx="8">
                  <c:v>2015</c:v>
                </c:pt>
              </c:strCache>
            </c:strRef>
          </c:cat>
          <c:val>
            <c:numRef>
              <c:f>Sheet1!$B$2:$J$2</c:f>
              <c:numCache>
                <c:formatCode>_-* #,##0_-;\-* #,##0_-;_-* "-"??_-;_-@_-</c:formatCode>
                <c:ptCount val="9"/>
                <c:pt idx="0">
                  <c:v>1481</c:v>
                </c:pt>
                <c:pt idx="1">
                  <c:v>1563</c:v>
                </c:pt>
                <c:pt idx="2">
                  <c:v>1563</c:v>
                </c:pt>
                <c:pt idx="3">
                  <c:v>3215</c:v>
                </c:pt>
                <c:pt idx="4">
                  <c:v>6588</c:v>
                </c:pt>
                <c:pt idx="5">
                  <c:v>7975</c:v>
                </c:pt>
                <c:pt idx="6">
                  <c:v>15146</c:v>
                </c:pt>
                <c:pt idx="7">
                  <c:v>25246</c:v>
                </c:pt>
                <c:pt idx="8">
                  <c:v>29236</c:v>
                </c:pt>
              </c:numCache>
            </c:numRef>
          </c:val>
          <c:extLst xmlns:c16r2="http://schemas.microsoft.com/office/drawing/2015/06/chart">
            <c:ext xmlns:c16="http://schemas.microsoft.com/office/drawing/2014/chart" uri="{C3380CC4-5D6E-409C-BE32-E72D297353CC}">
              <c16:uniqueId val="{00000009-B6AD-407D-B131-71E1FB792D07}"/>
            </c:ext>
          </c:extLst>
        </c:ser>
        <c:dLbls>
          <c:showLegendKey val="0"/>
          <c:showVal val="0"/>
          <c:showCatName val="0"/>
          <c:showSerName val="0"/>
          <c:showPercent val="0"/>
          <c:showBubbleSize val="0"/>
        </c:dLbls>
        <c:gapWidth val="150"/>
        <c:overlap val="100"/>
        <c:axId val="28089344"/>
        <c:axId val="28091136"/>
      </c:barChart>
      <c:catAx>
        <c:axId val="28089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MX"/>
          </a:p>
        </c:txPr>
        <c:crossAx val="28091136"/>
        <c:crosses val="autoZero"/>
        <c:auto val="1"/>
        <c:lblAlgn val="ctr"/>
        <c:lblOffset val="100"/>
        <c:noMultiLvlLbl val="0"/>
      </c:catAx>
      <c:valAx>
        <c:axId val="28091136"/>
        <c:scaling>
          <c:orientation val="minMax"/>
          <c:max val="35000"/>
        </c:scaling>
        <c:delete val="0"/>
        <c:axPos val="l"/>
        <c:numFmt formatCode="_-* #,##0_-;\-* #,##0_-;_-* &quot;-&quot;??_-;_-@_-"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MX"/>
          </a:p>
        </c:txPr>
        <c:crossAx val="28089344"/>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606656192049268"/>
          <c:y val="0.30311536389309912"/>
          <c:w val="0.3444170311641121"/>
          <c:h val="0.63774276633225935"/>
        </c:manualLayout>
      </c:layout>
      <c:pieChart>
        <c:varyColors val="1"/>
        <c:ser>
          <c:idx val="0"/>
          <c:order val="0"/>
          <c:tx>
            <c:strRef>
              <c:f>Sheet1!$B$1</c:f>
              <c:strCache>
                <c:ptCount val="1"/>
                <c:pt idx="0">
                  <c:v>Column1</c:v>
                </c:pt>
              </c:strCache>
            </c:strRef>
          </c:tx>
          <c:spPr>
            <a:solidFill>
              <a:schemeClr val="tx2"/>
            </a:solidFill>
          </c:spPr>
          <c:dPt>
            <c:idx val="0"/>
            <c:bubble3D val="0"/>
            <c:spPr>
              <a:solidFill>
                <a:schemeClr val="tx2"/>
              </a:solidFill>
              <a:ln w="19050">
                <a:solidFill>
                  <a:schemeClr val="lt1"/>
                </a:solidFill>
              </a:ln>
              <a:effectLst/>
            </c:spPr>
            <c:extLst xmlns:c16r2="http://schemas.microsoft.com/office/drawing/2015/06/chart">
              <c:ext xmlns:c16="http://schemas.microsoft.com/office/drawing/2014/chart" uri="{C3380CC4-5D6E-409C-BE32-E72D297353CC}">
                <c16:uniqueId val="{00000001-2126-499F-8436-8EDF72AD2EA8}"/>
              </c:ext>
            </c:extLst>
          </c:dPt>
          <c:dPt>
            <c:idx val="1"/>
            <c:bubble3D val="0"/>
            <c:spPr>
              <a:solidFill>
                <a:schemeClr val="tx2">
                  <a:lumMod val="75000"/>
                  <a:lumOff val="2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2126-499F-8436-8EDF72AD2EA8}"/>
              </c:ext>
            </c:extLst>
          </c:dPt>
          <c:dPt>
            <c:idx val="2"/>
            <c:bubble3D val="0"/>
            <c:spPr>
              <a:solidFill>
                <a:schemeClr val="bg1">
                  <a:lumMod val="6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2126-499F-8436-8EDF72AD2EA8}"/>
              </c:ext>
            </c:extLst>
          </c:dPt>
          <c:dPt>
            <c:idx val="3"/>
            <c:bubble3D val="0"/>
            <c:spPr>
              <a:solidFill>
                <a:schemeClr val="bg2"/>
              </a:solidFill>
              <a:ln w="19050">
                <a:solidFill>
                  <a:schemeClr val="lt1"/>
                </a:solidFill>
              </a:ln>
              <a:effectLst/>
            </c:spPr>
            <c:extLst xmlns:c16r2="http://schemas.microsoft.com/office/drawing/2015/06/chart">
              <c:ext xmlns:c16="http://schemas.microsoft.com/office/drawing/2014/chart" uri="{C3380CC4-5D6E-409C-BE32-E72D297353CC}">
                <c16:uniqueId val="{00000007-2126-499F-8436-8EDF72AD2EA8}"/>
              </c:ext>
            </c:extLst>
          </c:dPt>
          <c:dLbls>
            <c:dLbl>
              <c:idx val="0"/>
              <c:layout/>
              <c:tx>
                <c:rich>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mn-lt"/>
                        <a:ea typeface="+mn-ea"/>
                        <a:cs typeface="+mn-cs"/>
                      </a:defRPr>
                    </a:pPr>
                    <a:r>
                      <a:rPr lang="en-US" dirty="0" smtClean="0"/>
                      <a:t>38%</a:t>
                    </a:r>
                    <a:endParaRPr lang="en-US" dirty="0"/>
                  </a:p>
                </c:rich>
              </c:tx>
              <c:spPr>
                <a:noFill/>
                <a:ln>
                  <a:noFill/>
                </a:ln>
                <a:effectLst/>
              </c:spP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2126-499F-8436-8EDF72AD2EA8}"/>
                </c:ext>
                <c:ext xmlns:c15="http://schemas.microsoft.com/office/drawing/2012/chart" uri="{CE6537A1-D6FC-4f65-9D91-7224C49458BB}">
                  <c15:layout/>
                </c:ext>
              </c:extLst>
            </c:dLbl>
            <c:dLbl>
              <c:idx val="1"/>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mn-lt"/>
                      <a:ea typeface="+mn-ea"/>
                      <a:cs typeface="+mn-cs"/>
                    </a:defRPr>
                  </a:pPr>
                  <a:endParaRPr lang="es-MX"/>
                </a:p>
              </c:txPr>
              <c:showLegendKey val="0"/>
              <c:showVal val="0"/>
              <c:showCatName val="0"/>
              <c:showSerName val="0"/>
              <c:showPercent val="1"/>
              <c:showBubbleSize val="0"/>
            </c:dLbl>
            <c:dLbl>
              <c:idx val="2"/>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mn-lt"/>
                      <a:ea typeface="+mn-ea"/>
                      <a:cs typeface="+mn-cs"/>
                    </a:defRPr>
                  </a:pPr>
                  <a:endParaRPr lang="es-MX"/>
                </a:p>
              </c:txPr>
              <c:showLegendKey val="0"/>
              <c:showVal val="0"/>
              <c:showCatName val="0"/>
              <c:showSerName val="0"/>
              <c:showPercent val="1"/>
              <c:showBubbleSize val="0"/>
            </c:dLbl>
            <c:dLbl>
              <c:idx val="3"/>
              <c:layout>
                <c:manualLayout>
                  <c:x val="8.7471332949875497E-2"/>
                  <c:y val="0.12363583263686724"/>
                </c:manualLayout>
              </c:layou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7-2126-499F-8436-8EDF72AD2EA8}"/>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s-MX"/>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Sheet1!$A$2:$A$5</c:f>
              <c:strCache>
                <c:ptCount val="4"/>
                <c:pt idx="0">
                  <c:v>Proyecto de Desarrollo</c:v>
                </c:pt>
                <c:pt idx="1">
                  <c:v>Inversión de Valor</c:v>
                </c:pt>
                <c:pt idx="2">
                  <c:v>Creación de Valor</c:v>
                </c:pt>
                <c:pt idx="3">
                  <c:v>No Asignado a Proyectos2</c:v>
                </c:pt>
              </c:strCache>
            </c:strRef>
          </c:cat>
          <c:val>
            <c:numRef>
              <c:f>Sheet1!$B$2:$B$5</c:f>
              <c:numCache>
                <c:formatCode>0%</c:formatCode>
                <c:ptCount val="4"/>
                <c:pt idx="0">
                  <c:v>0.38513279725830596</c:v>
                </c:pt>
                <c:pt idx="1">
                  <c:v>0.2733037073712361</c:v>
                </c:pt>
                <c:pt idx="2">
                  <c:v>8.8547265161425234E-2</c:v>
                </c:pt>
                <c:pt idx="3">
                  <c:v>0.25301623020903269</c:v>
                </c:pt>
              </c:numCache>
            </c:numRef>
          </c:val>
          <c:extLst xmlns:c16r2="http://schemas.microsoft.com/office/drawing/2015/06/chart">
            <c:ext xmlns:c16="http://schemas.microsoft.com/office/drawing/2014/chart" uri="{C3380CC4-5D6E-409C-BE32-E72D297353CC}">
              <c16:uniqueId val="{00000008-2126-499F-8436-8EDF72AD2EA8}"/>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5533383312605582"/>
          <c:y val="0.40067668542205848"/>
          <c:w val="0.44239978361704518"/>
          <c:h val="0.34250100197910294"/>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606656192049268"/>
          <c:y val="0.30311536389309912"/>
          <c:w val="0.3444170311641121"/>
          <c:h val="0.63774276633225935"/>
        </c:manualLayout>
      </c:layout>
      <c:pieChart>
        <c:varyColors val="1"/>
        <c:ser>
          <c:idx val="0"/>
          <c:order val="0"/>
          <c:tx>
            <c:strRef>
              <c:f>Sheet1!$B$1</c:f>
              <c:strCache>
                <c:ptCount val="1"/>
                <c:pt idx="0">
                  <c:v>Sales</c:v>
                </c:pt>
              </c:strCache>
            </c:strRef>
          </c:tx>
          <c:spPr>
            <a:solidFill>
              <a:schemeClr val="tx2"/>
            </a:solidFill>
          </c:spPr>
          <c:dPt>
            <c:idx val="0"/>
            <c:bubble3D val="0"/>
            <c:spPr>
              <a:solidFill>
                <a:schemeClr val="tx2"/>
              </a:solidFill>
              <a:ln w="19050">
                <a:solidFill>
                  <a:schemeClr val="lt1"/>
                </a:solidFill>
              </a:ln>
              <a:effectLst/>
            </c:spPr>
            <c:extLst xmlns:c16r2="http://schemas.microsoft.com/office/drawing/2015/06/chart">
              <c:ext xmlns:c16="http://schemas.microsoft.com/office/drawing/2014/chart" uri="{C3380CC4-5D6E-409C-BE32-E72D297353CC}">
                <c16:uniqueId val="{00000001-6111-4DF7-99A9-F078D819BE0C}"/>
              </c:ext>
            </c:extLst>
          </c:dPt>
          <c:dPt>
            <c:idx val="1"/>
            <c:bubble3D val="0"/>
            <c:spPr>
              <a:solidFill>
                <a:schemeClr val="tx2">
                  <a:lumMod val="75000"/>
                  <a:lumOff val="2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6111-4DF7-99A9-F078D819BE0C}"/>
              </c:ext>
            </c:extLst>
          </c:dPt>
          <c:dPt>
            <c:idx val="2"/>
            <c:bubble3D val="0"/>
            <c:spPr>
              <a:solidFill>
                <a:schemeClr val="bg1">
                  <a:lumMod val="6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6111-4DF7-99A9-F078D819BE0C}"/>
              </c:ext>
            </c:extLst>
          </c:dPt>
          <c:dPt>
            <c:idx val="3"/>
            <c:bubble3D val="0"/>
            <c:spPr>
              <a:solidFill>
                <a:schemeClr val="tx2">
                  <a:lumMod val="25000"/>
                  <a:lumOff val="7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7-6111-4DF7-99A9-F078D819BE0C}"/>
              </c:ext>
            </c:extLst>
          </c:dPt>
          <c:dPt>
            <c:idx val="4"/>
            <c:bubble3D val="0"/>
            <c:spPr>
              <a:solidFill>
                <a:schemeClr val="bg1">
                  <a:lumMod val="7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9-6111-4DF7-99A9-F078D819BE0C}"/>
              </c:ext>
            </c:extLst>
          </c:dPt>
          <c:dPt>
            <c:idx val="5"/>
            <c:bubble3D val="0"/>
            <c:spPr>
              <a:solidFill>
                <a:schemeClr val="bg2"/>
              </a:solidFill>
              <a:ln w="19050">
                <a:solidFill>
                  <a:schemeClr val="lt1"/>
                </a:solidFill>
              </a:ln>
              <a:effectLst/>
            </c:spPr>
            <c:extLst xmlns:c16r2="http://schemas.microsoft.com/office/drawing/2015/06/chart">
              <c:ext xmlns:c16="http://schemas.microsoft.com/office/drawing/2014/chart" uri="{C3380CC4-5D6E-409C-BE32-E72D297353CC}">
                <c16:uniqueId val="{0000000B-6111-4DF7-99A9-F078D819BE0C}"/>
              </c:ext>
            </c:extLst>
          </c:dPt>
          <c:dLbls>
            <c:dLbl>
              <c:idx val="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mn-lt"/>
                      <a:ea typeface="+mn-ea"/>
                      <a:cs typeface="+mn-cs"/>
                    </a:defRPr>
                  </a:pPr>
                  <a:endParaRPr lang="es-MX"/>
                </a:p>
              </c:txPr>
              <c:showLegendKey val="0"/>
              <c:showVal val="1"/>
              <c:showCatName val="0"/>
              <c:showSerName val="0"/>
              <c:showPercent val="0"/>
              <c:showBubbleSize val="0"/>
            </c:dLbl>
            <c:dLbl>
              <c:idx val="1"/>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mn-lt"/>
                      <a:ea typeface="+mn-ea"/>
                      <a:cs typeface="+mn-cs"/>
                    </a:defRPr>
                  </a:pPr>
                  <a:endParaRPr lang="es-MX"/>
                </a:p>
              </c:txPr>
              <c:showLegendKey val="0"/>
              <c:showVal val="1"/>
              <c:showCatName val="0"/>
              <c:showSerName val="0"/>
              <c:showPercent val="0"/>
              <c:showBubbleSize val="0"/>
            </c:dLbl>
            <c:dLbl>
              <c:idx val="4"/>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mn-lt"/>
                      <a:ea typeface="+mn-ea"/>
                      <a:cs typeface="+mn-cs"/>
                    </a:defRPr>
                  </a:pPr>
                  <a:endParaRPr lang="es-MX"/>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s-MX"/>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layout/>
              </c:ext>
            </c:extLst>
          </c:dLbls>
          <c:cat>
            <c:strRef>
              <c:f>Sheet1!$A$2:$A$6</c:f>
              <c:strCache>
                <c:ptCount val="5"/>
                <c:pt idx="0">
                  <c:v>Varios Estados del Norte</c:v>
                </c:pt>
                <c:pt idx="1">
                  <c:v>Ciudad de México</c:v>
                </c:pt>
                <c:pt idx="2">
                  <c:v>Nuevo León</c:v>
                </c:pt>
                <c:pt idx="3">
                  <c:v>Puebla</c:v>
                </c:pt>
                <c:pt idx="4">
                  <c:v>No Asignado a Proyectos</c:v>
                </c:pt>
              </c:strCache>
            </c:strRef>
          </c:cat>
          <c:val>
            <c:numRef>
              <c:f>Sheet1!$B$2:$B$6</c:f>
              <c:numCache>
                <c:formatCode>0%</c:formatCode>
                <c:ptCount val="5"/>
                <c:pt idx="0">
                  <c:v>0.33543586470920467</c:v>
                </c:pt>
                <c:pt idx="1">
                  <c:v>0.33001975746222822</c:v>
                </c:pt>
                <c:pt idx="2">
                  <c:v>6.8467397382848752E-2</c:v>
                </c:pt>
                <c:pt idx="3">
                  <c:v>1.3060750236685601E-2</c:v>
                </c:pt>
                <c:pt idx="4">
                  <c:v>0.2530162302090328</c:v>
                </c:pt>
              </c:numCache>
            </c:numRef>
          </c:val>
          <c:extLst xmlns:c16r2="http://schemas.microsoft.com/office/drawing/2015/06/chart">
            <c:ext xmlns:c16="http://schemas.microsoft.com/office/drawing/2014/chart" uri="{C3380CC4-5D6E-409C-BE32-E72D297353CC}">
              <c16:uniqueId val="{0000000C-6111-4DF7-99A9-F078D819BE0C}"/>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55760021638295487"/>
          <c:y val="0.29019489658643582"/>
          <c:w val="0.44239978361704518"/>
          <c:h val="0.52400679792333993"/>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606656192049268"/>
          <c:y val="0.30311536389309912"/>
          <c:w val="0.3444170311641121"/>
          <c:h val="0.63774276633225935"/>
        </c:manualLayout>
      </c:layout>
      <c:pieChart>
        <c:varyColors val="1"/>
        <c:ser>
          <c:idx val="0"/>
          <c:order val="0"/>
          <c:tx>
            <c:strRef>
              <c:f>Sheet1!$B$1</c:f>
              <c:strCache>
                <c:ptCount val="1"/>
                <c:pt idx="0">
                  <c:v>Column1</c:v>
                </c:pt>
              </c:strCache>
            </c:strRef>
          </c:tx>
          <c:spPr>
            <a:solidFill>
              <a:schemeClr val="tx2"/>
            </a:solidFill>
          </c:spPr>
          <c:dPt>
            <c:idx val="0"/>
            <c:bubble3D val="0"/>
            <c:spPr>
              <a:solidFill>
                <a:schemeClr val="tx2"/>
              </a:solidFill>
              <a:ln w="19050">
                <a:solidFill>
                  <a:schemeClr val="lt1"/>
                </a:solidFill>
              </a:ln>
              <a:effectLst/>
            </c:spPr>
            <c:extLst xmlns:c16r2="http://schemas.microsoft.com/office/drawing/2015/06/chart">
              <c:ext xmlns:c16="http://schemas.microsoft.com/office/drawing/2014/chart" uri="{C3380CC4-5D6E-409C-BE32-E72D297353CC}">
                <c16:uniqueId val="{00000001-6F4F-4517-8387-43D94C4A14E6}"/>
              </c:ext>
            </c:extLst>
          </c:dPt>
          <c:dPt>
            <c:idx val="1"/>
            <c:bubble3D val="0"/>
            <c:spPr>
              <a:solidFill>
                <a:schemeClr val="tx2">
                  <a:lumMod val="75000"/>
                  <a:lumOff val="2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6F4F-4517-8387-43D94C4A14E6}"/>
              </c:ext>
            </c:extLst>
          </c:dPt>
          <c:dPt>
            <c:idx val="2"/>
            <c:bubble3D val="0"/>
            <c:spPr>
              <a:solidFill>
                <a:schemeClr val="bg1">
                  <a:lumMod val="6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6F4F-4517-8387-43D94C4A14E6}"/>
              </c:ext>
            </c:extLst>
          </c:dPt>
          <c:dPt>
            <c:idx val="3"/>
            <c:bubble3D val="0"/>
            <c:spPr>
              <a:solidFill>
                <a:schemeClr val="bg2"/>
              </a:solidFill>
              <a:ln w="19050">
                <a:solidFill>
                  <a:schemeClr val="lt1"/>
                </a:solidFill>
              </a:ln>
              <a:effectLst/>
            </c:spPr>
            <c:extLst xmlns:c16r2="http://schemas.microsoft.com/office/drawing/2015/06/chart">
              <c:ext xmlns:c16="http://schemas.microsoft.com/office/drawing/2014/chart" uri="{C3380CC4-5D6E-409C-BE32-E72D297353CC}">
                <c16:uniqueId val="{00000007-6F4F-4517-8387-43D94C4A14E6}"/>
              </c:ext>
            </c:extLst>
          </c:dPt>
          <c:dPt>
            <c:idx val="4"/>
            <c:bubble3D val="0"/>
            <c:spPr>
              <a:solidFill>
                <a:schemeClr val="accent1">
                  <a:lumMod val="20000"/>
                  <a:lumOff val="8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9-6F4F-4517-8387-43D94C4A14E6}"/>
              </c:ext>
            </c:extLst>
          </c:dPt>
          <c:dPt>
            <c:idx val="5"/>
            <c:bubble3D val="0"/>
            <c:spPr>
              <a:solidFill>
                <a:schemeClr val="tx1">
                  <a:lumMod val="65000"/>
                  <a:lumOff val="3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B-6F4F-4517-8387-43D94C4A14E6}"/>
              </c:ext>
            </c:extLst>
          </c:dPt>
          <c:dPt>
            <c:idx val="6"/>
            <c:bubble3D val="0"/>
            <c:spPr>
              <a:solidFill>
                <a:schemeClr val="bg2"/>
              </a:solidFill>
              <a:ln w="19050">
                <a:solidFill>
                  <a:schemeClr val="lt1"/>
                </a:solidFill>
              </a:ln>
              <a:effectLst/>
            </c:spPr>
            <c:extLst xmlns:c16r2="http://schemas.microsoft.com/office/drawing/2015/06/chart">
              <c:ext xmlns:c16="http://schemas.microsoft.com/office/drawing/2014/chart" uri="{C3380CC4-5D6E-409C-BE32-E72D297353CC}">
                <c16:uniqueId val="{0000000D-6F4F-4517-8387-43D94C4A14E6}"/>
              </c:ext>
            </c:extLst>
          </c:dPt>
          <c:dLbls>
            <c:dLbl>
              <c:idx val="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mn-lt"/>
                      <a:ea typeface="+mn-ea"/>
                      <a:cs typeface="+mn-cs"/>
                    </a:defRPr>
                  </a:pPr>
                  <a:endParaRPr lang="es-MX"/>
                </a:p>
              </c:txPr>
              <c:showLegendKey val="0"/>
              <c:showVal val="0"/>
              <c:showCatName val="0"/>
              <c:showSerName val="0"/>
              <c:showPercent val="1"/>
              <c:showBubbleSize val="0"/>
            </c:dLbl>
            <c:dLbl>
              <c:idx val="1"/>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mn-lt"/>
                      <a:ea typeface="+mn-ea"/>
                      <a:cs typeface="+mn-cs"/>
                    </a:defRPr>
                  </a:pPr>
                  <a:endParaRPr lang="es-MX"/>
                </a:p>
              </c:txPr>
              <c:showLegendKey val="0"/>
              <c:showVal val="0"/>
              <c:showCatName val="0"/>
              <c:showSerName val="0"/>
              <c:showPercent val="1"/>
              <c:showBubbleSize val="0"/>
            </c:dLbl>
            <c:dLbl>
              <c:idx val="2"/>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mn-lt"/>
                      <a:ea typeface="+mn-ea"/>
                      <a:cs typeface="+mn-cs"/>
                    </a:defRPr>
                  </a:pPr>
                  <a:endParaRPr lang="es-MX"/>
                </a:p>
              </c:txPr>
              <c:showLegendKey val="0"/>
              <c:showVal val="0"/>
              <c:showCatName val="0"/>
              <c:showSerName val="0"/>
              <c:showPercent val="1"/>
              <c:showBubbleSize val="0"/>
            </c:dLbl>
            <c:dLbl>
              <c:idx val="5"/>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mn-lt"/>
                      <a:ea typeface="+mn-ea"/>
                      <a:cs typeface="+mn-cs"/>
                    </a:defRPr>
                  </a:pPr>
                  <a:endParaRPr lang="es-MX"/>
                </a:p>
              </c:txPr>
              <c:showLegendKey val="0"/>
              <c:showVal val="0"/>
              <c:showCatName val="0"/>
              <c:showSerName val="0"/>
              <c:showPercent val="1"/>
              <c:showBubbleSize val="0"/>
            </c:dLbl>
            <c:dLbl>
              <c:idx val="6"/>
              <c:layout>
                <c:manualLayout>
                  <c:x val="8.7471332949875497E-2"/>
                  <c:y val="0.13941894532767046"/>
                </c:manualLayout>
              </c:layou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D-6F4F-4517-8387-43D94C4A14E6}"/>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s-MX"/>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layout/>
              </c:ext>
            </c:extLst>
          </c:dLbls>
          <c:cat>
            <c:strRef>
              <c:f>Sheet1!$A$2:$A$8</c:f>
              <c:strCache>
                <c:ptCount val="7"/>
                <c:pt idx="0">
                  <c:v>Industrial</c:v>
                </c:pt>
                <c:pt idx="1">
                  <c:v>Banco de Tierra</c:v>
                </c:pt>
                <c:pt idx="2">
                  <c:v>Hotel</c:v>
                </c:pt>
                <c:pt idx="3">
                  <c:v>Residencial</c:v>
                </c:pt>
                <c:pt idx="4">
                  <c:v>Uso Mixto</c:v>
                </c:pt>
                <c:pt idx="5">
                  <c:v>Oficinas</c:v>
                </c:pt>
                <c:pt idx="6">
                  <c:v>No Asignado a Proyectos</c:v>
                </c:pt>
              </c:strCache>
            </c:strRef>
          </c:cat>
          <c:val>
            <c:numRef>
              <c:f>Sheet1!$B$2:$B$8</c:f>
              <c:numCache>
                <c:formatCode>0%</c:formatCode>
                <c:ptCount val="7"/>
                <c:pt idx="0">
                  <c:v>0.2733037073712361</c:v>
                </c:pt>
                <c:pt idx="1">
                  <c:v>0.13059955472081733</c:v>
                </c:pt>
                <c:pt idx="2">
                  <c:v>8.8547265161425234E-2</c:v>
                </c:pt>
                <c:pt idx="3">
                  <c:v>8.7179591513993321E-2</c:v>
                </c:pt>
                <c:pt idx="4">
                  <c:v>8.5712346513905011E-2</c:v>
                </c:pt>
                <c:pt idx="5">
                  <c:v>8.1641304509590257E-2</c:v>
                </c:pt>
                <c:pt idx="6">
                  <c:v>0.25301623020903269</c:v>
                </c:pt>
              </c:numCache>
            </c:numRef>
          </c:val>
          <c:extLst xmlns:c16r2="http://schemas.microsoft.com/office/drawing/2015/06/chart">
            <c:ext xmlns:c16="http://schemas.microsoft.com/office/drawing/2014/chart" uri="{C3380CC4-5D6E-409C-BE32-E72D297353CC}">
              <c16:uniqueId val="{0000000E-6F4F-4517-8387-43D94C4A14E6}"/>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54481456101576498"/>
          <c:y val="0.35332734734964877"/>
          <c:w val="0.44239978361704518"/>
          <c:h val="0.55557302330494651"/>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8741423818791"/>
          <c:y val="3.6691136746866318E-2"/>
          <c:w val="0.86584952599260523"/>
          <c:h val="0.76732438710273865"/>
        </c:manualLayout>
      </c:layout>
      <c:lineChart>
        <c:grouping val="standard"/>
        <c:varyColors val="0"/>
        <c:ser>
          <c:idx val="0"/>
          <c:order val="0"/>
          <c:tx>
            <c:strRef>
              <c:f>Roadshow!$F$108</c:f>
              <c:strCache>
                <c:ptCount val="1"/>
                <c:pt idx="0">
                  <c:v>Valor de Mercado del CKD</c:v>
                </c:pt>
              </c:strCache>
            </c:strRef>
          </c:tx>
          <c:spPr>
            <a:ln w="28575" cap="rnd">
              <a:solidFill>
                <a:schemeClr val="accent1"/>
              </a:solidFill>
              <a:round/>
            </a:ln>
            <a:effectLst/>
          </c:spPr>
          <c:marker>
            <c:symbol val="diamond"/>
            <c:size val="6"/>
            <c:spPr>
              <a:solidFill>
                <a:schemeClr val="accent1"/>
              </a:solidFill>
              <a:ln w="9525">
                <a:solidFill>
                  <a:schemeClr val="accent1"/>
                </a:solidFill>
              </a:ln>
              <a:effectLst/>
            </c:spPr>
          </c:marker>
          <c:dLbls>
            <c:dLbl>
              <c:idx val="0"/>
              <c:layout>
                <c:manualLayout>
                  <c:x val="-4.2204544611517632E-2"/>
                  <c:y val="4.1701297754447274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8553-4412-9A13-4B2D12359704}"/>
                </c:ext>
                <c:ext xmlns:c15="http://schemas.microsoft.com/office/drawing/2012/chart" uri="{CE6537A1-D6FC-4f65-9D91-7224C49458BB}">
                  <c15:layout/>
                </c:ext>
              </c:extLst>
            </c:dLbl>
            <c:dLbl>
              <c:idx val="1"/>
              <c:layout>
                <c:manualLayout>
                  <c:x val="-4.4866035830377925E-2"/>
                  <c:y val="4.633092738407699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8553-4412-9A13-4B2D12359704}"/>
                </c:ext>
                <c:ext xmlns:c15="http://schemas.microsoft.com/office/drawing/2012/chart" uri="{CE6537A1-D6FC-4f65-9D91-7224C49458BB}">
                  <c15:layout/>
                </c:ext>
              </c:extLst>
            </c:dLbl>
            <c:dLbl>
              <c:idx val="2"/>
              <c:layout>
                <c:manualLayout>
                  <c:x val="-4.4866035830377925E-2"/>
                  <c:y val="5.096055701370662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8553-4412-9A13-4B2D12359704}"/>
                </c:ext>
                <c:ext xmlns:c15="http://schemas.microsoft.com/office/drawing/2012/chart" uri="{CE6537A1-D6FC-4f65-9D91-7224C49458BB}">
                  <c15:layout/>
                </c:ext>
              </c:extLst>
            </c:dLbl>
            <c:dLbl>
              <c:idx val="3"/>
              <c:layout>
                <c:manualLayout>
                  <c:x val="-5.2850509486958797E-2"/>
                  <c:y val="4.633092738407690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8553-4412-9A13-4B2D12359704}"/>
                </c:ext>
                <c:ext xmlns:c15="http://schemas.microsoft.com/office/drawing/2012/chart" uri="{CE6537A1-D6FC-4f65-9D91-7224C49458BB}">
                  <c15:layout/>
                </c:ext>
              </c:extLst>
            </c:dLbl>
            <c:dLbl>
              <c:idx val="4"/>
              <c:layout>
                <c:manualLayout>
                  <c:x val="-3.5291373562087454E-2"/>
                  <c:y val="4.633092738407699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8553-4412-9A13-4B2D12359704}"/>
                </c:ext>
                <c:ext xmlns:c15="http://schemas.microsoft.com/office/drawing/2012/chart" uri="{CE6537A1-D6FC-4f65-9D91-7224C49458BB}">
                  <c15:layout/>
                </c:ext>
              </c:extLst>
            </c:dLbl>
            <c:dLbl>
              <c:idx val="5"/>
              <c:layout>
                <c:manualLayout>
                  <c:x val="-4.8598829656388912E-2"/>
                  <c:y val="3.707166812481772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8553-4412-9A13-4B2D12359704}"/>
                </c:ext>
                <c:ext xmlns:c15="http://schemas.microsoft.com/office/drawing/2012/chart" uri="{CE6537A1-D6FC-4f65-9D91-7224C49458BB}">
                  <c15:layout/>
                </c:ext>
              </c:extLst>
            </c:dLbl>
            <c:dLbl>
              <c:idx val="6"/>
              <c:layout>
                <c:manualLayout>
                  <c:x val="-5.3921812094109588E-2"/>
                  <c:y val="7.410870516185476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8553-4412-9A13-4B2D12359704}"/>
                </c:ext>
                <c:ext xmlns:c15="http://schemas.microsoft.com/office/drawing/2012/chart" uri="{CE6537A1-D6FC-4f65-9D91-7224C49458BB}">
                  <c15:layout/>
                </c:ext>
              </c:extLst>
            </c:dLbl>
            <c:dLbl>
              <c:idx val="10"/>
              <c:layout>
                <c:manualLayout>
                  <c:x val="-5.0691647008944331E-2"/>
                  <c:y val="3.121782826436302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8553-4412-9A13-4B2D12359704}"/>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lumMod val="75000"/>
                        <a:lumOff val="25000"/>
                      </a:schemeClr>
                    </a:solidFill>
                    <a:latin typeface="+mn-lt"/>
                    <a:ea typeface="+mn-ea"/>
                    <a:cs typeface="+mn-cs"/>
                  </a:defRPr>
                </a:pPr>
                <a:endParaRPr lang="es-MX"/>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Roadshow!$I$109:$I$120</c:f>
              <c:strCache>
                <c:ptCount val="12"/>
                <c:pt idx="0">
                  <c:v>4Q13</c:v>
                </c:pt>
                <c:pt idx="1">
                  <c:v>1Q14</c:v>
                </c:pt>
                <c:pt idx="2">
                  <c:v>2Q14</c:v>
                </c:pt>
                <c:pt idx="3">
                  <c:v>3Q14</c:v>
                </c:pt>
                <c:pt idx="4">
                  <c:v>4Q14</c:v>
                </c:pt>
                <c:pt idx="5">
                  <c:v>1Q15</c:v>
                </c:pt>
                <c:pt idx="6">
                  <c:v>2Q15</c:v>
                </c:pt>
                <c:pt idx="7">
                  <c:v>3Q15</c:v>
                </c:pt>
                <c:pt idx="8">
                  <c:v>4Q15</c:v>
                </c:pt>
                <c:pt idx="9">
                  <c:v>1Q16</c:v>
                </c:pt>
                <c:pt idx="10">
                  <c:v>2Q16</c:v>
                </c:pt>
                <c:pt idx="11">
                  <c:v>3Q16</c:v>
                </c:pt>
              </c:strCache>
            </c:strRef>
          </c:cat>
          <c:val>
            <c:numRef>
              <c:f>Roadshow!$F$109:$F$120</c:f>
              <c:numCache>
                <c:formatCode>_(* #,##0_);_(* \(#,##0\);_(* "-"??_);_(@_)</c:formatCode>
                <c:ptCount val="12"/>
                <c:pt idx="0">
                  <c:v>845.32648300000005</c:v>
                </c:pt>
                <c:pt idx="1">
                  <c:v>835.61830799999996</c:v>
                </c:pt>
                <c:pt idx="2">
                  <c:v>876.24614798999994</c:v>
                </c:pt>
                <c:pt idx="3">
                  <c:v>888.90531006285607</c:v>
                </c:pt>
                <c:pt idx="4">
                  <c:v>2390.2212833132421</c:v>
                </c:pt>
                <c:pt idx="5">
                  <c:v>2688.8462968171884</c:v>
                </c:pt>
                <c:pt idx="6">
                  <c:v>2733.7948541193732</c:v>
                </c:pt>
                <c:pt idx="7">
                  <c:v>2608.3154812772259</c:v>
                </c:pt>
                <c:pt idx="8">
                  <c:v>3133.7976311395719</c:v>
                </c:pt>
                <c:pt idx="9">
                  <c:v>3228.8727552388063</c:v>
                </c:pt>
                <c:pt idx="10">
                  <c:v>3695.2460588095059</c:v>
                </c:pt>
                <c:pt idx="11">
                  <c:v>3820.74483487922</c:v>
                </c:pt>
              </c:numCache>
            </c:numRef>
          </c:val>
          <c:smooth val="0"/>
          <c:extLst xmlns:c16r2="http://schemas.microsoft.com/office/drawing/2015/06/chart">
            <c:ext xmlns:c16="http://schemas.microsoft.com/office/drawing/2014/chart" uri="{C3380CC4-5D6E-409C-BE32-E72D297353CC}">
              <c16:uniqueId val="{00000001-0827-458D-9C04-2A8D0E4FCED6}"/>
            </c:ext>
          </c:extLst>
        </c:ser>
        <c:ser>
          <c:idx val="1"/>
          <c:order val="1"/>
          <c:tx>
            <c:strRef>
              <c:f>Roadshow!$G$108</c:f>
              <c:strCache>
                <c:ptCount val="1"/>
                <c:pt idx="0">
                  <c:v>Capital Neto Contribuido</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4.0873799002087492E-2"/>
                  <c:y val="-3.475685331000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8553-4412-9A13-4B2D12359704}"/>
                </c:ext>
                <c:ext xmlns:c15="http://schemas.microsoft.com/office/drawing/2012/chart" uri="{CE6537A1-D6FC-4f65-9D91-7224C49458BB}">
                  <c15:layout/>
                </c:ext>
              </c:extLst>
            </c:dLbl>
            <c:dLbl>
              <c:idx val="1"/>
              <c:layout>
                <c:manualLayout>
                  <c:x val="-4.6196781439808071E-2"/>
                  <c:y val="-3.475685331000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8553-4412-9A13-4B2D12359704}"/>
                </c:ext>
                <c:ext xmlns:c15="http://schemas.microsoft.com/office/drawing/2012/chart" uri="{CE6537A1-D6FC-4f65-9D91-7224C49458BB}">
                  <c15:layout/>
                </c:ext>
              </c:extLst>
            </c:dLbl>
            <c:dLbl>
              <c:idx val="2"/>
              <c:layout>
                <c:manualLayout>
                  <c:x val="-5.1519763877528699E-2"/>
                  <c:y val="-3.9386482939632546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8553-4412-9A13-4B2D12359704}"/>
                </c:ext>
                <c:ext xmlns:c15="http://schemas.microsoft.com/office/drawing/2012/chart" uri="{CE6537A1-D6FC-4f65-9D91-7224C49458BB}">
                  <c15:layout/>
                </c:ext>
              </c:extLst>
            </c:dLbl>
            <c:dLbl>
              <c:idx val="3"/>
              <c:layout>
                <c:manualLayout>
                  <c:x val="-6.2165728752969815E-2"/>
                  <c:y val="-4.4016112569262175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8553-4412-9A13-4B2D12359704}"/>
                </c:ext>
                <c:ext xmlns:c15="http://schemas.microsoft.com/office/drawing/2012/chart" uri="{CE6537A1-D6FC-4f65-9D91-7224C49458BB}">
                  <c15:layout/>
                </c:ext>
              </c:extLst>
            </c:dLbl>
            <c:dLbl>
              <c:idx val="4"/>
              <c:layout>
                <c:manualLayout>
                  <c:x val="-9.5174925986444003E-2"/>
                  <c:y val="-3.0127223680373329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8553-4412-9A13-4B2D12359704}"/>
                </c:ext>
                <c:ext xmlns:c15="http://schemas.microsoft.com/office/drawing/2012/chart" uri="{CE6537A1-D6FC-4f65-9D91-7224C49458BB}">
                  <c15:layout/>
                </c:ext>
              </c:extLst>
            </c:dLbl>
            <c:dLbl>
              <c:idx val="5"/>
              <c:layout>
                <c:manualLayout>
                  <c:x val="-7.3882996235561674E-2"/>
                  <c:y val="-6.7164260717410329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D-8553-4412-9A13-4B2D12359704}"/>
                </c:ext>
                <c:ext xmlns:c15="http://schemas.microsoft.com/office/drawing/2012/chart" uri="{CE6537A1-D6FC-4f65-9D91-7224C49458BB}">
                  <c15:layout/>
                </c:ext>
              </c:extLst>
            </c:dLbl>
            <c:dLbl>
              <c:idx val="6"/>
              <c:layout>
                <c:manualLayout>
                  <c:x val="-5.2591066484679441E-2"/>
                  <c:y val="-4.8645742198891825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E-8553-4412-9A13-4B2D12359704}"/>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lumMod val="75000"/>
                        <a:lumOff val="25000"/>
                      </a:schemeClr>
                    </a:solidFill>
                    <a:latin typeface="+mn-lt"/>
                    <a:ea typeface="+mn-ea"/>
                    <a:cs typeface="+mn-cs"/>
                  </a:defRPr>
                </a:pPr>
                <a:endParaRPr lang="es-MX"/>
              </a:p>
            </c:txPr>
            <c:dLblPos val="b"/>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Roadshow!$I$109:$I$120</c:f>
              <c:strCache>
                <c:ptCount val="12"/>
                <c:pt idx="0">
                  <c:v>4Q13</c:v>
                </c:pt>
                <c:pt idx="1">
                  <c:v>1Q14</c:v>
                </c:pt>
                <c:pt idx="2">
                  <c:v>2Q14</c:v>
                </c:pt>
                <c:pt idx="3">
                  <c:v>3Q14</c:v>
                </c:pt>
                <c:pt idx="4">
                  <c:v>4Q14</c:v>
                </c:pt>
                <c:pt idx="5">
                  <c:v>1Q15</c:v>
                </c:pt>
                <c:pt idx="6">
                  <c:v>2Q15</c:v>
                </c:pt>
                <c:pt idx="7">
                  <c:v>3Q15</c:v>
                </c:pt>
                <c:pt idx="8">
                  <c:v>4Q15</c:v>
                </c:pt>
                <c:pt idx="9">
                  <c:v>1Q16</c:v>
                </c:pt>
                <c:pt idx="10">
                  <c:v>2Q16</c:v>
                </c:pt>
                <c:pt idx="11">
                  <c:v>3Q16</c:v>
                </c:pt>
              </c:strCache>
            </c:strRef>
          </c:cat>
          <c:val>
            <c:numRef>
              <c:f>Roadshow!$G$109:$G$120</c:f>
              <c:numCache>
                <c:formatCode>_(* #,##0_);_(* \(#,##0\);_(* "-"??_);_(@_)</c:formatCode>
                <c:ptCount val="12"/>
                <c:pt idx="0">
                  <c:v>917.42213398000001</c:v>
                </c:pt>
                <c:pt idx="1">
                  <c:v>917.42213398000001</c:v>
                </c:pt>
                <c:pt idx="2">
                  <c:v>917.42213398000001</c:v>
                </c:pt>
                <c:pt idx="3">
                  <c:v>917.42213398000001</c:v>
                </c:pt>
                <c:pt idx="4">
                  <c:v>2478.0526525565801</c:v>
                </c:pt>
                <c:pt idx="5">
                  <c:v>2732.9351525565803</c:v>
                </c:pt>
                <c:pt idx="6">
                  <c:v>2732.9351525565803</c:v>
                </c:pt>
                <c:pt idx="7">
                  <c:v>2417.9351525565803</c:v>
                </c:pt>
                <c:pt idx="8">
                  <c:v>2417.9351525565803</c:v>
                </c:pt>
                <c:pt idx="9">
                  <c:v>2417.9351525565803</c:v>
                </c:pt>
                <c:pt idx="10">
                  <c:v>2837.8351525565804</c:v>
                </c:pt>
                <c:pt idx="11">
                  <c:v>2837.8351525565804</c:v>
                </c:pt>
              </c:numCache>
            </c:numRef>
          </c:val>
          <c:smooth val="0"/>
          <c:extLst xmlns:c16r2="http://schemas.microsoft.com/office/drawing/2015/06/chart">
            <c:ext xmlns:c16="http://schemas.microsoft.com/office/drawing/2014/chart" uri="{C3380CC4-5D6E-409C-BE32-E72D297353CC}">
              <c16:uniqueId val="{00000002-0827-458D-9C04-2A8D0E4FCED6}"/>
            </c:ext>
          </c:extLst>
        </c:ser>
        <c:dLbls>
          <c:showLegendKey val="0"/>
          <c:showVal val="0"/>
          <c:showCatName val="0"/>
          <c:showSerName val="0"/>
          <c:showPercent val="0"/>
          <c:showBubbleSize val="0"/>
        </c:dLbls>
        <c:marker val="1"/>
        <c:smooth val="0"/>
        <c:axId val="75238784"/>
        <c:axId val="75297920"/>
      </c:lineChart>
      <c:catAx>
        <c:axId val="75238784"/>
        <c:scaling>
          <c:orientation val="minMax"/>
        </c:scaling>
        <c:delete val="0"/>
        <c:axPos val="b"/>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75297920"/>
        <c:crosses val="autoZero"/>
        <c:auto val="1"/>
        <c:lblAlgn val="ctr"/>
        <c:lblOffset val="100"/>
        <c:noMultiLvlLbl val="0"/>
      </c:catAx>
      <c:valAx>
        <c:axId val="75297920"/>
        <c:scaling>
          <c:orientation val="minMax"/>
        </c:scaling>
        <c:delete val="0"/>
        <c:axPos val="l"/>
        <c:numFmt formatCode="_(* #,##0_);_(* \(#,##0\);_(* &quot;-&quot;??_);_(@_)" sourceLinked="1"/>
        <c:majorTickMark val="none"/>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752387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966441871874293E-2"/>
          <c:y val="8.316465145789162E-2"/>
          <c:w val="0.93606711625625139"/>
          <c:h val="0.52921604037305492"/>
        </c:manualLayout>
      </c:layout>
      <c:lineChart>
        <c:grouping val="standard"/>
        <c:varyColors val="0"/>
        <c:ser>
          <c:idx val="0"/>
          <c:order val="0"/>
          <c:tx>
            <c:strRef>
              <c:f>Roadshow!$C$108</c:f>
              <c:strCache>
                <c:ptCount val="1"/>
                <c:pt idx="0">
                  <c:v>Valor de Mercado</c:v>
                </c:pt>
              </c:strCache>
            </c:strRef>
          </c:tx>
          <c:spPr>
            <a:ln w="19050" cap="rnd">
              <a:solidFill>
                <a:schemeClr val="accent1"/>
              </a:solidFill>
              <a:round/>
            </a:ln>
            <a:effectLst/>
          </c:spPr>
          <c:marker>
            <c:symbol val="circle"/>
            <c:size val="3"/>
            <c:spPr>
              <a:solidFill>
                <a:schemeClr val="accent1"/>
              </a:solidFill>
              <a:ln w="9525">
                <a:solidFill>
                  <a:schemeClr val="accent1"/>
                </a:solidFill>
              </a:ln>
              <a:effectLst/>
            </c:spPr>
          </c:marker>
          <c:dLbls>
            <c:dLbl>
              <c:idx val="0"/>
              <c:layout>
                <c:manualLayout>
                  <c:x val="-5.6784024925129434E-2"/>
                  <c:y val="9.450720396512760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2A3B-41F0-86F9-CBE7E5046B48}"/>
                </c:ext>
                <c:ext xmlns:c15="http://schemas.microsoft.com/office/drawing/2012/chart" uri="{CE6537A1-D6FC-4f65-9D91-7224C49458BB}">
                  <c15:layout/>
                </c:ext>
              </c:extLst>
            </c:dLbl>
            <c:dLbl>
              <c:idx val="1"/>
              <c:layout>
                <c:manualLayout>
                  <c:x val="-5.387798475495903E-2"/>
                  <c:y val="9.450720396512760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2A3B-41F0-86F9-CBE7E5046B48}"/>
                </c:ext>
                <c:ext xmlns:c15="http://schemas.microsoft.com/office/drawing/2012/chart" uri="{CE6537A1-D6FC-4f65-9D91-7224C49458BB}">
                  <c15:layout/>
                </c:ext>
              </c:extLst>
            </c:dLbl>
            <c:dLbl>
              <c:idx val="2"/>
              <c:layout>
                <c:manualLayout>
                  <c:x val="-5.387798475495903E-2"/>
                  <c:y val="7.602617030781830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2A3B-41F0-86F9-CBE7E5046B48}"/>
                </c:ext>
                <c:ext xmlns:c15="http://schemas.microsoft.com/office/drawing/2012/chart" uri="{CE6537A1-D6FC-4f65-9D91-7224C49458BB}">
                  <c15:layout/>
                </c:ext>
              </c:extLst>
            </c:dLbl>
            <c:dLbl>
              <c:idx val="3"/>
              <c:layout>
                <c:manualLayout>
                  <c:x val="-5.3877984754959085E-2"/>
                  <c:y val="6.678565347916368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2A3B-41F0-86F9-CBE7E5046B48}"/>
                </c:ext>
                <c:ext xmlns:c15="http://schemas.microsoft.com/office/drawing/2012/chart" uri="{CE6537A1-D6FC-4f65-9D91-7224C49458BB}">
                  <c15:layout/>
                </c:ext>
              </c:extLst>
            </c:dLbl>
            <c:dLbl>
              <c:idx val="4"/>
              <c:layout>
                <c:manualLayout>
                  <c:x val="-6.2596105265470145E-2"/>
                  <c:y val="7.6026170307818344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2A3B-41F0-86F9-CBE7E5046B48}"/>
                </c:ext>
                <c:ext xmlns:c15="http://schemas.microsoft.com/office/drawing/2012/chart" uri="{CE6537A1-D6FC-4f65-9D91-7224C49458BB}">
                  <c15:layout/>
                </c:ext>
              </c:extLst>
            </c:dLbl>
            <c:dLbl>
              <c:idx val="5"/>
              <c:layout>
                <c:manualLayout>
                  <c:x val="-5.678402492512942E-2"/>
                  <c:y val="0.10374772079378214"/>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2A3B-41F0-86F9-CBE7E5046B48}"/>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600" b="0" i="0" u="none" strike="noStrike" kern="1200" baseline="0">
                    <a:solidFill>
                      <a:schemeClr val="tx1">
                        <a:lumMod val="75000"/>
                        <a:lumOff val="25000"/>
                      </a:schemeClr>
                    </a:solidFill>
                    <a:latin typeface="+mn-lt"/>
                    <a:ea typeface="+mn-ea"/>
                    <a:cs typeface="+mn-cs"/>
                  </a:defRPr>
                </a:pPr>
                <a:endParaRPr lang="es-MX"/>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Roadshow!$B$109:$B$120</c:f>
              <c:strCache>
                <c:ptCount val="12"/>
                <c:pt idx="0">
                  <c:v>4Q13</c:v>
                </c:pt>
                <c:pt idx="1">
                  <c:v>1Q14</c:v>
                </c:pt>
                <c:pt idx="2">
                  <c:v>2Q14</c:v>
                </c:pt>
                <c:pt idx="3">
                  <c:v>3Q14</c:v>
                </c:pt>
                <c:pt idx="4">
                  <c:v>4Q14</c:v>
                </c:pt>
                <c:pt idx="5">
                  <c:v>1Q15</c:v>
                </c:pt>
                <c:pt idx="6">
                  <c:v>2Q15</c:v>
                </c:pt>
                <c:pt idx="7">
                  <c:v>3Q15</c:v>
                </c:pt>
                <c:pt idx="8">
                  <c:v>4Q15</c:v>
                </c:pt>
                <c:pt idx="9">
                  <c:v>1Q16</c:v>
                </c:pt>
                <c:pt idx="10">
                  <c:v>2Q16</c:v>
                </c:pt>
                <c:pt idx="11">
                  <c:v>3Q16</c:v>
                </c:pt>
              </c:strCache>
            </c:strRef>
          </c:cat>
          <c:val>
            <c:numRef>
              <c:f>Roadshow!$C$109:$C$120</c:f>
              <c:numCache>
                <c:formatCode>_(* #,##0_);_(* \(#,##0\);_(* "-"??_);_(@_)</c:formatCode>
                <c:ptCount val="12"/>
                <c:pt idx="0">
                  <c:v>92144</c:v>
                </c:pt>
                <c:pt idx="1">
                  <c:v>91085.82</c:v>
                </c:pt>
                <c:pt idx="2">
                  <c:v>95512</c:v>
                </c:pt>
                <c:pt idx="3">
                  <c:v>96894.75</c:v>
                </c:pt>
                <c:pt idx="4">
                  <c:v>59206.92</c:v>
                </c:pt>
                <c:pt idx="5">
                  <c:v>53175.05</c:v>
                </c:pt>
                <c:pt idx="6">
                  <c:v>54063.96</c:v>
                </c:pt>
                <c:pt idx="7">
                  <c:v>51582.46</c:v>
                </c:pt>
                <c:pt idx="8">
                  <c:v>61974.48</c:v>
                </c:pt>
                <c:pt idx="9">
                  <c:v>63854.7</c:v>
                </c:pt>
                <c:pt idx="10">
                  <c:v>43908.480000000003</c:v>
                </c:pt>
                <c:pt idx="11">
                  <c:v>45399.71</c:v>
                </c:pt>
              </c:numCache>
            </c:numRef>
          </c:val>
          <c:smooth val="0"/>
          <c:extLst xmlns:c16r2="http://schemas.microsoft.com/office/drawing/2015/06/chart">
            <c:ext xmlns:c16="http://schemas.microsoft.com/office/drawing/2014/chart" uri="{C3380CC4-5D6E-409C-BE32-E72D297353CC}">
              <c16:uniqueId val="{00000000-EA15-424A-9083-8B2A912CC3B7}"/>
            </c:ext>
          </c:extLst>
        </c:ser>
        <c:ser>
          <c:idx val="1"/>
          <c:order val="1"/>
          <c:tx>
            <c:strRef>
              <c:f>Roadshow!$D$108</c:f>
              <c:strCache>
                <c:ptCount val="1"/>
                <c:pt idx="0">
                  <c:v>Valor Nominal</c:v>
                </c:pt>
              </c:strCache>
            </c:strRef>
          </c:tx>
          <c:spPr>
            <a:ln w="19050" cap="rnd">
              <a:solidFill>
                <a:schemeClr val="accent2"/>
              </a:solidFill>
              <a:round/>
            </a:ln>
            <a:effectLst/>
          </c:spPr>
          <c:marker>
            <c:symbol val="square"/>
            <c:size val="3"/>
            <c:spPr>
              <a:solidFill>
                <a:schemeClr val="accent2"/>
              </a:solidFill>
              <a:ln w="9525">
                <a:solidFill>
                  <a:schemeClr val="accent2"/>
                </a:solidFill>
              </a:ln>
              <a:effectLst/>
            </c:spPr>
          </c:marker>
          <c:dLbls>
            <c:dLbl>
              <c:idx val="0"/>
              <c:layout>
                <c:manualLayout>
                  <c:x val="-5.9036320468041796E-2"/>
                  <c:y val="-9.450720396512760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2A3B-41F0-86F9-CBE7E5046B48}"/>
                </c:ext>
                <c:ext xmlns:c15="http://schemas.microsoft.com/office/drawing/2012/chart" uri="{CE6537A1-D6FC-4f65-9D91-7224C49458BB}">
                  <c15:layout/>
                </c:ext>
              </c:extLst>
            </c:dLbl>
            <c:dLbl>
              <c:idx val="1"/>
              <c:layout>
                <c:manualLayout>
                  <c:x val="-5.9036320468041796E-2"/>
                  <c:y val="-9.450720396512760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2A3B-41F0-86F9-CBE7E5046B48}"/>
                </c:ext>
                <c:ext xmlns:c15="http://schemas.microsoft.com/office/drawing/2012/chart" uri="{CE6537A1-D6FC-4f65-9D91-7224C49458BB}">
                  <c15:layout/>
                </c:ext>
              </c:extLst>
            </c:dLbl>
            <c:dLbl>
              <c:idx val="2"/>
              <c:layout>
                <c:manualLayout>
                  <c:x val="-5.9036320468041796E-2"/>
                  <c:y val="-9.4507203965127615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2A3B-41F0-86F9-CBE7E5046B48}"/>
                </c:ext>
                <c:ext xmlns:c15="http://schemas.microsoft.com/office/drawing/2012/chart" uri="{CE6537A1-D6FC-4f65-9D91-7224C49458BB}">
                  <c15:layout/>
                </c:ext>
              </c:extLst>
            </c:dLbl>
            <c:dLbl>
              <c:idx val="3"/>
              <c:layout>
                <c:manualLayout>
                  <c:x val="-5.6130280297871406E-2"/>
                  <c:y val="-9.450720396512760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2A3B-41F0-86F9-CBE7E5046B48}"/>
                </c:ext>
                <c:ext xmlns:c15="http://schemas.microsoft.com/office/drawing/2012/chart" uri="{CE6537A1-D6FC-4f65-9D91-7224C49458BB}">
                  <c15:layout/>
                </c:ext>
              </c:extLst>
            </c:dLbl>
            <c:dLbl>
              <c:idx val="4"/>
              <c:layout>
                <c:manualLayout>
                  <c:x val="-5.387798475495903E-2"/>
                  <c:y val="-8.526668713647306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2A3B-41F0-86F9-CBE7E5046B48}"/>
                </c:ext>
                <c:ext xmlns:c15="http://schemas.microsoft.com/office/drawing/2012/chart" uri="{CE6537A1-D6FC-4f65-9D91-7224C49458BB}">
                  <c15:layout/>
                </c:ext>
              </c:extLst>
            </c:dLbl>
            <c:dLbl>
              <c:idx val="5"/>
              <c:layout>
                <c:manualLayout>
                  <c:x val="-5.678402492512942E-2"/>
                  <c:y val="-0.1499503049370553"/>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2A3B-41F0-86F9-CBE7E5046B48}"/>
                </c:ext>
                <c:ext xmlns:c15="http://schemas.microsoft.com/office/drawing/2012/chart" uri="{CE6537A1-D6FC-4f65-9D91-7224C49458BB}">
                  <c15:layout/>
                </c:ext>
              </c:extLst>
            </c:dLbl>
            <c:dLbl>
              <c:idx val="10"/>
              <c:layout>
                <c:manualLayout>
                  <c:x val="-5.8193568818692386E-2"/>
                  <c:y val="8.466641734248547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2A3B-41F0-86F9-CBE7E5046B48}"/>
                </c:ext>
                <c:ext xmlns:c15="http://schemas.microsoft.com/office/drawing/2012/chart" uri="{CE6537A1-D6FC-4f65-9D91-7224C49458BB}">
                  <c15:layout/>
                </c:ext>
              </c:extLst>
            </c:dLbl>
            <c:dLbl>
              <c:idx val="11"/>
              <c:layout>
                <c:manualLayout>
                  <c:x val="-3.3118103303092207E-2"/>
                  <c:y val="8.466641734248547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D-2A3B-41F0-86F9-CBE7E5046B48}"/>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600" b="0" i="0" u="none" strike="noStrike" kern="1200" baseline="0">
                    <a:solidFill>
                      <a:schemeClr val="tx1">
                        <a:lumMod val="75000"/>
                        <a:lumOff val="25000"/>
                      </a:schemeClr>
                    </a:solidFill>
                    <a:latin typeface="+mn-lt"/>
                    <a:ea typeface="+mn-ea"/>
                    <a:cs typeface="+mn-cs"/>
                  </a:defRPr>
                </a:pPr>
                <a:endParaRPr lang="es-MX"/>
              </a:p>
            </c:txPr>
            <c:dLblPos val="b"/>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Roadshow!$B$109:$B$120</c:f>
              <c:strCache>
                <c:ptCount val="12"/>
                <c:pt idx="0">
                  <c:v>4Q13</c:v>
                </c:pt>
                <c:pt idx="1">
                  <c:v>1Q14</c:v>
                </c:pt>
                <c:pt idx="2">
                  <c:v>2Q14</c:v>
                </c:pt>
                <c:pt idx="3">
                  <c:v>3Q14</c:v>
                </c:pt>
                <c:pt idx="4">
                  <c:v>4Q14</c:v>
                </c:pt>
                <c:pt idx="5">
                  <c:v>1Q15</c:v>
                </c:pt>
                <c:pt idx="6">
                  <c:v>2Q15</c:v>
                </c:pt>
                <c:pt idx="7">
                  <c:v>3Q15</c:v>
                </c:pt>
                <c:pt idx="8">
                  <c:v>4Q15</c:v>
                </c:pt>
                <c:pt idx="9">
                  <c:v>1Q16</c:v>
                </c:pt>
                <c:pt idx="10">
                  <c:v>2Q16</c:v>
                </c:pt>
                <c:pt idx="11">
                  <c:v>3Q16</c:v>
                </c:pt>
              </c:strCache>
            </c:strRef>
          </c:cat>
          <c:val>
            <c:numRef>
              <c:f>Roadshow!$D$109:$D$120</c:f>
              <c:numCache>
                <c:formatCode>_(* #,##0_);_(* \(#,##0\);_(* "-"??_);_(@_)</c:formatCode>
                <c:ptCount val="12"/>
                <c:pt idx="0">
                  <c:v>100000</c:v>
                </c:pt>
                <c:pt idx="1">
                  <c:v>100000</c:v>
                </c:pt>
                <c:pt idx="2">
                  <c:v>100000</c:v>
                </c:pt>
                <c:pt idx="3">
                  <c:v>100000</c:v>
                </c:pt>
                <c:pt idx="4">
                  <c:v>61366</c:v>
                </c:pt>
                <c:pt idx="5">
                  <c:v>54034</c:v>
                </c:pt>
                <c:pt idx="6">
                  <c:v>54034</c:v>
                </c:pt>
                <c:pt idx="7">
                  <c:v>47804.148757241637</c:v>
                </c:pt>
                <c:pt idx="8">
                  <c:v>47804.148757241637</c:v>
                </c:pt>
                <c:pt idx="9">
                  <c:v>47804.148757241637</c:v>
                </c:pt>
                <c:pt idx="10">
                  <c:v>33712.352779718538</c:v>
                </c:pt>
                <c:pt idx="11">
                  <c:v>33712.352779718538</c:v>
                </c:pt>
              </c:numCache>
            </c:numRef>
          </c:val>
          <c:smooth val="0"/>
          <c:extLst xmlns:c16r2="http://schemas.microsoft.com/office/drawing/2015/06/chart">
            <c:ext xmlns:c16="http://schemas.microsoft.com/office/drawing/2014/chart" uri="{C3380CC4-5D6E-409C-BE32-E72D297353CC}">
              <c16:uniqueId val="{0000000E-2A3B-41F0-86F9-CBE7E5046B48}"/>
            </c:ext>
          </c:extLst>
        </c:ser>
        <c:dLbls>
          <c:showLegendKey val="0"/>
          <c:showVal val="0"/>
          <c:showCatName val="0"/>
          <c:showSerName val="0"/>
          <c:showPercent val="0"/>
          <c:showBubbleSize val="0"/>
        </c:dLbls>
        <c:marker val="1"/>
        <c:smooth val="0"/>
        <c:axId val="93684864"/>
        <c:axId val="93686400"/>
      </c:lineChart>
      <c:catAx>
        <c:axId val="93684864"/>
        <c:scaling>
          <c:orientation val="minMax"/>
        </c:scaling>
        <c:delete val="0"/>
        <c:axPos val="b"/>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MX"/>
          </a:p>
        </c:txPr>
        <c:crossAx val="93686400"/>
        <c:crosses val="autoZero"/>
        <c:auto val="1"/>
        <c:lblAlgn val="ctr"/>
        <c:lblOffset val="100"/>
        <c:noMultiLvlLbl val="0"/>
      </c:catAx>
      <c:valAx>
        <c:axId val="93686400"/>
        <c:scaling>
          <c:orientation val="minMax"/>
        </c:scaling>
        <c:delete val="1"/>
        <c:axPos val="l"/>
        <c:numFmt formatCode="_(* #,##0_);_(* \(#,##0\);_(* &quot;-&quot;??_);_(@_)" sourceLinked="1"/>
        <c:majorTickMark val="none"/>
        <c:minorTickMark val="none"/>
        <c:tickLblPos val="nextTo"/>
        <c:crossAx val="93684864"/>
        <c:crosses val="autoZero"/>
        <c:crossBetween val="between"/>
      </c:valAx>
      <c:spPr>
        <a:noFill/>
        <a:ln>
          <a:noFill/>
        </a:ln>
        <a:effectLst/>
      </c:spPr>
    </c:plotArea>
    <c:legend>
      <c:legendPos val="b"/>
      <c:layout>
        <c:manualLayout>
          <c:xMode val="edge"/>
          <c:yMode val="edge"/>
          <c:x val="0.25644957860129314"/>
          <c:y val="0.76474153474070528"/>
          <c:w val="0.48710061397535309"/>
          <c:h val="0.13361278014409386"/>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noFill/>
            <a:ln>
              <a:noFill/>
            </a:ln>
            <a:effectLst/>
          </c:spPr>
          <c:invertIfNegative val="0"/>
          <c:cat>
            <c:strRef>
              <c:f>Sheet1!$A$2:$A$7</c:f>
              <c:strCache>
                <c:ptCount val="6"/>
                <c:pt idx="0">
                  <c:v>Ventas Totales</c:v>
                </c:pt>
                <c:pt idx="1">
                  <c:v>Costo Total</c:v>
                </c:pt>
                <c:pt idx="2">
                  <c:v>Utilidad</c:v>
                </c:pt>
                <c:pt idx="3">
                  <c:v>Financiamiento y Pre-Ventas</c:v>
                </c:pt>
                <c:pt idx="4">
                  <c:v>Inversión de Capital</c:v>
                </c:pt>
                <c:pt idx="5">
                  <c:v>Flujo al Fideicomiso</c:v>
                </c:pt>
              </c:strCache>
            </c:strRef>
          </c:cat>
          <c:val>
            <c:numRef>
              <c:f>Sheet1!$B$2:$B$7</c:f>
              <c:numCache>
                <c:formatCode>General</c:formatCode>
                <c:ptCount val="6"/>
                <c:pt idx="2">
                  <c:v>80</c:v>
                </c:pt>
                <c:pt idx="4">
                  <c:v>52</c:v>
                </c:pt>
                <c:pt idx="5">
                  <c:v>52</c:v>
                </c:pt>
              </c:numCache>
            </c:numRef>
          </c:val>
          <c:extLst xmlns:c16r2="http://schemas.microsoft.com/office/drawing/2015/06/chart">
            <c:ext xmlns:c16="http://schemas.microsoft.com/office/drawing/2014/chart" uri="{C3380CC4-5D6E-409C-BE32-E72D297353CC}">
              <c16:uniqueId val="{00000000-D6CB-4F8E-91BC-67265C949466}"/>
            </c:ext>
          </c:extLst>
        </c:ser>
        <c:ser>
          <c:idx val="1"/>
          <c:order val="1"/>
          <c:tx>
            <c:strRef>
              <c:f>Sheet1!$B$1:$C$1</c:f>
              <c:strCache>
                <c:ptCount val="1"/>
                <c:pt idx="0">
                  <c:v>Series 1 Series 2</c:v>
                </c:pt>
              </c:strCache>
            </c:strRef>
          </c:tx>
          <c:spPr>
            <a:solidFill>
              <a:srgbClr val="224180"/>
            </a:solidFill>
            <a:ln>
              <a:noFill/>
            </a:ln>
            <a:effectLst/>
          </c:spPr>
          <c:invertIfNegative val="0"/>
          <c:dPt>
            <c:idx val="1"/>
            <c:invertIfNegative val="0"/>
            <c:bubble3D val="0"/>
            <c:spPr>
              <a:solidFill>
                <a:schemeClr val="bg1">
                  <a:lumMod val="50000"/>
                </a:schemeClr>
              </a:solidFill>
              <a:ln>
                <a:noFill/>
              </a:ln>
              <a:effectLst/>
            </c:spPr>
            <c:extLst xmlns:c16r2="http://schemas.microsoft.com/office/drawing/2015/06/chart">
              <c:ext xmlns:c16="http://schemas.microsoft.com/office/drawing/2014/chart" uri="{C3380CC4-5D6E-409C-BE32-E72D297353CC}">
                <c16:uniqueId val="{00000002-D6CB-4F8E-91BC-67265C949466}"/>
              </c:ext>
            </c:extLst>
          </c:dPt>
          <c:dPt>
            <c:idx val="3"/>
            <c:invertIfNegative val="0"/>
            <c:bubble3D val="0"/>
            <c:spPr>
              <a:solidFill>
                <a:schemeClr val="bg1">
                  <a:lumMod val="50000"/>
                </a:schemeClr>
              </a:solidFill>
              <a:ln>
                <a:noFill/>
              </a:ln>
              <a:effectLst/>
            </c:spPr>
            <c:extLst xmlns:c16r2="http://schemas.microsoft.com/office/drawing/2015/06/chart">
              <c:ext xmlns:c16="http://schemas.microsoft.com/office/drawing/2014/chart" uri="{C3380CC4-5D6E-409C-BE32-E72D297353CC}">
                <c16:uniqueId val="{00000004-D6CB-4F8E-91BC-67265C949466}"/>
              </c:ext>
            </c:extLst>
          </c:dPt>
          <c:dPt>
            <c:idx val="5"/>
            <c:invertIfNegative val="0"/>
            <c:bubble3D val="0"/>
            <c:spPr>
              <a:solidFill>
                <a:srgbClr val="1C72BD"/>
              </a:solidFill>
              <a:ln>
                <a:noFill/>
              </a:ln>
              <a:effectLst/>
            </c:spPr>
            <c:extLst xmlns:c16r2="http://schemas.microsoft.com/office/drawing/2015/06/chart">
              <c:ext xmlns:c16="http://schemas.microsoft.com/office/drawing/2014/chart" uri="{C3380CC4-5D6E-409C-BE32-E72D297353CC}">
                <c16:uniqueId val="{00000006-D6CB-4F8E-91BC-67265C949466}"/>
              </c:ext>
            </c:extLst>
          </c:dPt>
          <c:dLbls>
            <c:dLbl>
              <c:idx val="0"/>
              <c:layout>
                <c:manualLayout>
                  <c:x val="0"/>
                  <c:y val="-0.34688835814732616"/>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D6CB-4F8E-91BC-67265C949466}"/>
                </c:ext>
                <c:ext xmlns:c15="http://schemas.microsoft.com/office/drawing/2012/chart" uri="{CE6537A1-D6FC-4f65-9D91-7224C49458BB}">
                  <c15:layout/>
                </c:ext>
              </c:extLst>
            </c:dLbl>
            <c:dLbl>
              <c:idx val="1"/>
              <c:layout>
                <c:manualLayout>
                  <c:x val="-9.4662552597346648E-4"/>
                  <c:y val="-0.28453962340288758"/>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r>
                      <a:rPr lang="en-US" sz="900" dirty="0" smtClean="0"/>
                      <a:t>80</a:t>
                    </a:r>
                    <a:r>
                      <a:rPr lang="en-US" sz="900" baseline="0" dirty="0" smtClean="0"/>
                      <a:t> - 75</a:t>
                    </a:r>
                    <a:endParaRPr lang="en-US" sz="900" dirty="0"/>
                  </a:p>
                </c:rich>
              </c:tx>
              <c:spPr>
                <a:noFill/>
                <a:ln>
                  <a:noFill/>
                </a:ln>
                <a:effectLst/>
              </c:spPr>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D6CB-4F8E-91BC-67265C949466}"/>
                </c:ext>
                <c:ext xmlns:c15="http://schemas.microsoft.com/office/drawing/2012/chart" uri="{CE6537A1-D6FC-4f65-9D91-7224C49458BB}">
                  <c15:layout>
                    <c:manualLayout>
                      <c:w val="8.9247854588778416E-2"/>
                      <c:h val="0.12040409348767592"/>
                    </c:manualLayout>
                  </c15:layout>
                </c:ext>
              </c:extLst>
            </c:dLbl>
            <c:dLbl>
              <c:idx val="2"/>
              <c:layout>
                <c:manualLayout>
                  <c:x val="0"/>
                  <c:y val="-0.10941070481749633"/>
                </c:manualLayout>
              </c:layout>
              <c:tx>
                <c:rich>
                  <a:bodyPr/>
                  <a:lstStyle/>
                  <a:p>
                    <a:r>
                      <a:rPr lang="en-US" dirty="0" smtClean="0"/>
                      <a:t>20 - 25</a:t>
                    </a:r>
                    <a:endParaRPr lang="en-US" dirty="0"/>
                  </a:p>
                </c:rich>
              </c:tx>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D6CB-4F8E-91BC-67265C949466}"/>
                </c:ext>
                <c:ext xmlns:c15="http://schemas.microsoft.com/office/drawing/2012/chart" uri="{CE6537A1-D6FC-4f65-9D91-7224C49458BB}">
                  <c15:layout/>
                </c:ext>
              </c:extLst>
            </c:dLbl>
            <c:dLbl>
              <c:idx val="3"/>
              <c:layout>
                <c:manualLayout>
                  <c:x val="-6.9418403310735457E-17"/>
                  <c:y val="-0.1984426541040451"/>
                </c:manualLayout>
              </c:layout>
              <c:tx>
                <c:rich>
                  <a:bodyPr/>
                  <a:lstStyle/>
                  <a:p>
                    <a:r>
                      <a:rPr lang="en-US" dirty="0" smtClean="0"/>
                      <a:t>52 - 49</a:t>
                    </a:r>
                    <a:endParaRPr lang="en-US" dirty="0"/>
                  </a:p>
                </c:rich>
              </c:tx>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D6CB-4F8E-91BC-67265C949466}"/>
                </c:ext>
                <c:ext xmlns:c15="http://schemas.microsoft.com/office/drawing/2012/chart" uri="{CE6537A1-D6FC-4f65-9D91-7224C49458BB}">
                  <c15:layout/>
                </c:ext>
              </c:extLst>
            </c:dLbl>
            <c:dLbl>
              <c:idx val="4"/>
              <c:layout>
                <c:manualLayout>
                  <c:x val="1.893251051946933E-3"/>
                  <c:y val="-0.1391175821958624"/>
                </c:manualLayout>
              </c:layout>
              <c:tx>
                <c:rich>
                  <a:bodyPr/>
                  <a:lstStyle/>
                  <a:p>
                    <a:r>
                      <a:rPr lang="en-US" dirty="0" smtClean="0"/>
                      <a:t>28 -26</a:t>
                    </a:r>
                    <a:endParaRPr lang="en-US" dirty="0"/>
                  </a:p>
                </c:rich>
              </c:tx>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D6CB-4F8E-91BC-67265C949466}"/>
                </c:ext>
                <c:ext xmlns:c15="http://schemas.microsoft.com/office/drawing/2012/chart" uri="{CE6537A1-D6FC-4f65-9D91-7224C49458BB}">
                  <c15:layout/>
                </c:ext>
              </c:extLst>
            </c:dLbl>
            <c:dLbl>
              <c:idx val="5"/>
              <c:layout>
                <c:manualLayout>
                  <c:x val="1.893251051946933E-3"/>
                  <c:y val="-0.1984872301390303"/>
                </c:manualLayout>
              </c:layout>
              <c:tx>
                <c:rich>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r>
                      <a:rPr lang="en-US" sz="900" b="1" dirty="0" smtClean="0"/>
                      <a:t>48 - 51</a:t>
                    </a:r>
                    <a:endParaRPr lang="en-US" sz="900" b="1" dirty="0"/>
                  </a:p>
                </c:rich>
              </c:tx>
              <c:spPr>
                <a:noFill/>
                <a:ln>
                  <a:noFill/>
                </a:ln>
                <a:effectLst/>
              </c:spPr>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D6CB-4F8E-91BC-67265C949466}"/>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MX"/>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Ventas Totales</c:v>
                </c:pt>
                <c:pt idx="1">
                  <c:v>Costo Total</c:v>
                </c:pt>
                <c:pt idx="2">
                  <c:v>Utilidad</c:v>
                </c:pt>
                <c:pt idx="3">
                  <c:v>Financiamiento y Pre-Ventas</c:v>
                </c:pt>
                <c:pt idx="4">
                  <c:v>Inversión de Capital</c:v>
                </c:pt>
                <c:pt idx="5">
                  <c:v>Flujo al Fideicomiso</c:v>
                </c:pt>
              </c:strCache>
            </c:strRef>
          </c:cat>
          <c:val>
            <c:numRef>
              <c:f>Sheet1!$C$2:$C$7</c:f>
              <c:numCache>
                <c:formatCode>General</c:formatCode>
                <c:ptCount val="6"/>
                <c:pt idx="0">
                  <c:v>100</c:v>
                </c:pt>
                <c:pt idx="1">
                  <c:v>80</c:v>
                </c:pt>
                <c:pt idx="2">
                  <c:v>20</c:v>
                </c:pt>
                <c:pt idx="3">
                  <c:v>52</c:v>
                </c:pt>
                <c:pt idx="4">
                  <c:v>28</c:v>
                </c:pt>
                <c:pt idx="5">
                  <c:v>48</c:v>
                </c:pt>
              </c:numCache>
            </c:numRef>
          </c:val>
          <c:extLst xmlns:c16r2="http://schemas.microsoft.com/office/drawing/2015/06/chart">
            <c:ext xmlns:c16="http://schemas.microsoft.com/office/drawing/2014/chart" uri="{C3380CC4-5D6E-409C-BE32-E72D297353CC}">
              <c16:uniqueId val="{0000000A-D6CB-4F8E-91BC-67265C949466}"/>
            </c:ext>
          </c:extLst>
        </c:ser>
        <c:ser>
          <c:idx val="2"/>
          <c:order val="2"/>
          <c:tx>
            <c:strRef>
              <c:f>Sheet1!$D$1</c:f>
              <c:strCache>
                <c:ptCount val="1"/>
                <c:pt idx="0">
                  <c:v>Series 3</c:v>
                </c:pt>
              </c:strCache>
            </c:strRef>
          </c:tx>
          <c:spPr>
            <a:solidFill>
              <a:schemeClr val="accent3"/>
            </a:solidFill>
            <a:ln>
              <a:noFill/>
            </a:ln>
            <a:effectLst/>
          </c:spPr>
          <c:invertIfNegative val="0"/>
          <c:cat>
            <c:strRef>
              <c:f>Sheet1!$A$2:$A$7</c:f>
              <c:strCache>
                <c:ptCount val="6"/>
                <c:pt idx="0">
                  <c:v>Ventas Totales</c:v>
                </c:pt>
                <c:pt idx="1">
                  <c:v>Costo Total</c:v>
                </c:pt>
                <c:pt idx="2">
                  <c:v>Utilidad</c:v>
                </c:pt>
                <c:pt idx="3">
                  <c:v>Financiamiento y Pre-Ventas</c:v>
                </c:pt>
                <c:pt idx="4">
                  <c:v>Inversión de Capital</c:v>
                </c:pt>
                <c:pt idx="5">
                  <c:v>Flujo al Fideicomiso</c:v>
                </c:pt>
              </c:strCache>
            </c:strRef>
          </c:cat>
          <c:val>
            <c:numRef>
              <c:f>Sheet1!$D$2:$D$7</c:f>
              <c:numCache>
                <c:formatCode>General</c:formatCode>
                <c:ptCount val="6"/>
              </c:numCache>
            </c:numRef>
          </c:val>
          <c:extLst xmlns:c16r2="http://schemas.microsoft.com/office/drawing/2015/06/chart">
            <c:ext xmlns:c16="http://schemas.microsoft.com/office/drawing/2014/chart" uri="{C3380CC4-5D6E-409C-BE32-E72D297353CC}">
              <c16:uniqueId val="{0000000B-D6CB-4F8E-91BC-67265C949466}"/>
            </c:ext>
          </c:extLst>
        </c:ser>
        <c:dLbls>
          <c:showLegendKey val="0"/>
          <c:showVal val="0"/>
          <c:showCatName val="0"/>
          <c:showSerName val="0"/>
          <c:showPercent val="0"/>
          <c:showBubbleSize val="0"/>
        </c:dLbls>
        <c:gapWidth val="150"/>
        <c:overlap val="100"/>
        <c:axId val="160044928"/>
        <c:axId val="160046464"/>
      </c:barChart>
      <c:catAx>
        <c:axId val="160044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MX"/>
          </a:p>
        </c:txPr>
        <c:crossAx val="160046464"/>
        <c:crosses val="autoZero"/>
        <c:auto val="1"/>
        <c:lblAlgn val="ctr"/>
        <c:lblOffset val="100"/>
        <c:noMultiLvlLbl val="0"/>
      </c:catAx>
      <c:valAx>
        <c:axId val="160046464"/>
        <c:scaling>
          <c:orientation val="minMax"/>
        </c:scaling>
        <c:delete val="0"/>
        <c:axPos val="l"/>
        <c:majorGridlines>
          <c:spPr>
            <a:ln w="9525" cap="flat" cmpd="sng" algn="ctr">
              <a:noFill/>
              <a:round/>
            </a:ln>
            <a:effectLst/>
          </c:spPr>
        </c:majorGridlines>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MX"/>
          </a:p>
        </c:txPr>
        <c:crossAx val="160044928"/>
        <c:crosses val="autoZero"/>
        <c:crossBetween val="between"/>
      </c:valAx>
      <c:spPr>
        <a:noFill/>
        <a:ln>
          <a:noFill/>
        </a:ln>
        <a:effectLst/>
      </c:spPr>
    </c:plotArea>
    <c:plotVisOnly val="1"/>
    <c:dispBlanksAs val="gap"/>
    <c:showDLblsOverMax val="0"/>
  </c:chart>
  <c:spPr>
    <a:noFill/>
    <a:ln>
      <a:noFill/>
    </a:ln>
    <a:effectLst/>
  </c:spPr>
  <c:txPr>
    <a:bodyPr/>
    <a:lstStyle/>
    <a:p>
      <a:pPr>
        <a:defRPr sz="1000"/>
      </a:pPr>
      <a:endParaRPr lang="es-MX"/>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4.1295212164879663E-2"/>
          <c:y val="0.10319893300943059"/>
          <c:w val="0.94330478799680018"/>
          <c:h val="0.85098227726947417"/>
        </c:manualLayout>
      </c:layout>
      <c:scatterChart>
        <c:scatterStyle val="lineMarker"/>
        <c:varyColors val="0"/>
        <c:ser>
          <c:idx val="0"/>
          <c:order val="0"/>
          <c:tx>
            <c:v>Instrumentos AA</c:v>
          </c:tx>
          <c:spPr>
            <a:ln w="19050" cap="rnd">
              <a:noFill/>
              <a:round/>
            </a:ln>
            <a:effectLst/>
          </c:spPr>
          <c:marker>
            <c:symbol val="circle"/>
            <c:size val="3"/>
            <c:spPr>
              <a:solidFill>
                <a:srgbClr val="C00000">
                  <a:alpha val="54902"/>
                </a:srgbClr>
              </a:solidFill>
              <a:ln w="9525">
                <a:noFill/>
              </a:ln>
              <a:effectLst/>
            </c:spPr>
          </c:marker>
          <c:xVal>
            <c:numRef>
              <c:f>'[curvas AAA AA 20161031.xlsx]emisiones'!$C$3:$C$51</c:f>
              <c:numCache>
                <c:formatCode>0.0</c:formatCode>
                <c:ptCount val="49"/>
                <c:pt idx="0">
                  <c:v>10.841095890410999</c:v>
                </c:pt>
                <c:pt idx="1">
                  <c:v>18.304109589041101</c:v>
                </c:pt>
                <c:pt idx="2">
                  <c:v>1.7561643835616401</c:v>
                </c:pt>
                <c:pt idx="3">
                  <c:v>9.8438356164383602</c:v>
                </c:pt>
                <c:pt idx="4">
                  <c:v>9.9424657534246599</c:v>
                </c:pt>
                <c:pt idx="5">
                  <c:v>17.589041095890401</c:v>
                </c:pt>
                <c:pt idx="6">
                  <c:v>19.638356164383602</c:v>
                </c:pt>
                <c:pt idx="7">
                  <c:v>26.186301369862999</c:v>
                </c:pt>
                <c:pt idx="8">
                  <c:v>8.27671232876712</c:v>
                </c:pt>
                <c:pt idx="9">
                  <c:v>1.52602739726027</c:v>
                </c:pt>
                <c:pt idx="10">
                  <c:v>8.6767123287671204</c:v>
                </c:pt>
                <c:pt idx="11">
                  <c:v>12.7534246575342</c:v>
                </c:pt>
                <c:pt idx="12">
                  <c:v>0.88767123287671201</c:v>
                </c:pt>
                <c:pt idx="13">
                  <c:v>7.0109589041095903</c:v>
                </c:pt>
                <c:pt idx="14">
                  <c:v>6.2602739726027403</c:v>
                </c:pt>
                <c:pt idx="15">
                  <c:v>8.7726027397260307</c:v>
                </c:pt>
                <c:pt idx="16">
                  <c:v>17.673972602739699</c:v>
                </c:pt>
                <c:pt idx="17">
                  <c:v>5.3561643835616399</c:v>
                </c:pt>
                <c:pt idx="18">
                  <c:v>6.2931506849315104</c:v>
                </c:pt>
                <c:pt idx="19">
                  <c:v>6.3698630136986303</c:v>
                </c:pt>
                <c:pt idx="20">
                  <c:v>4.6027397260273997</c:v>
                </c:pt>
                <c:pt idx="21">
                  <c:v>8.7315068493150694</c:v>
                </c:pt>
                <c:pt idx="22">
                  <c:v>15.5068493150685</c:v>
                </c:pt>
                <c:pt idx="23">
                  <c:v>15.5068493150685</c:v>
                </c:pt>
                <c:pt idx="24">
                  <c:v>1.6958904109588999</c:v>
                </c:pt>
                <c:pt idx="25">
                  <c:v>11.4986301369863</c:v>
                </c:pt>
                <c:pt idx="26">
                  <c:v>3.68219178082192</c:v>
                </c:pt>
                <c:pt idx="27">
                  <c:v>3.9205479452054801</c:v>
                </c:pt>
                <c:pt idx="28">
                  <c:v>2.5232876712328798</c:v>
                </c:pt>
                <c:pt idx="29">
                  <c:v>7.0767123287671199</c:v>
                </c:pt>
                <c:pt idx="30">
                  <c:v>2.7342465753424698</c:v>
                </c:pt>
                <c:pt idx="31">
                  <c:v>25.813698630137001</c:v>
                </c:pt>
                <c:pt idx="32">
                  <c:v>19.936986301369899</c:v>
                </c:pt>
                <c:pt idx="33">
                  <c:v>2.4602739726027401</c:v>
                </c:pt>
                <c:pt idx="34">
                  <c:v>4.0575342465753401</c:v>
                </c:pt>
                <c:pt idx="35">
                  <c:v>7.0109589041095903</c:v>
                </c:pt>
                <c:pt idx="36">
                  <c:v>9.0739726027397296</c:v>
                </c:pt>
                <c:pt idx="37">
                  <c:v>3.2410958904109601</c:v>
                </c:pt>
                <c:pt idx="38">
                  <c:v>5.0684931506849296</c:v>
                </c:pt>
                <c:pt idx="39">
                  <c:v>7.8712328767123303</c:v>
                </c:pt>
                <c:pt idx="40">
                  <c:v>10.0383561643836</c:v>
                </c:pt>
                <c:pt idx="41">
                  <c:v>5.0712328767123296</c:v>
                </c:pt>
                <c:pt idx="42">
                  <c:v>17.4931506849315</c:v>
                </c:pt>
                <c:pt idx="43">
                  <c:v>14.9095890410959</c:v>
                </c:pt>
                <c:pt idx="44">
                  <c:v>15.9123287671233</c:v>
                </c:pt>
                <c:pt idx="45">
                  <c:v>16.408219178082199</c:v>
                </c:pt>
                <c:pt idx="46">
                  <c:v>6.0630136986301402</c:v>
                </c:pt>
                <c:pt idx="47">
                  <c:v>22.597260273972601</c:v>
                </c:pt>
                <c:pt idx="48">
                  <c:v>26.5506849315069</c:v>
                </c:pt>
              </c:numCache>
            </c:numRef>
          </c:xVal>
          <c:yVal>
            <c:numRef>
              <c:f>'[curvas AAA AA 20161031.xlsx]emisiones'!$D$3:$D$51</c:f>
              <c:numCache>
                <c:formatCode>0.00</c:formatCode>
                <c:ptCount val="49"/>
                <c:pt idx="0">
                  <c:v>9.4009999999999998</c:v>
                </c:pt>
                <c:pt idx="1">
                  <c:v>8.4268750000000008</c:v>
                </c:pt>
                <c:pt idx="2">
                  <c:v>6.1550000000000002</c:v>
                </c:pt>
                <c:pt idx="3">
                  <c:v>7.74</c:v>
                </c:pt>
                <c:pt idx="4">
                  <c:v>9.02</c:v>
                </c:pt>
                <c:pt idx="5">
                  <c:v>8.9</c:v>
                </c:pt>
                <c:pt idx="6">
                  <c:v>8.2306249999999999</c:v>
                </c:pt>
                <c:pt idx="7">
                  <c:v>13.600460999999999</c:v>
                </c:pt>
                <c:pt idx="8">
                  <c:v>7.6998110000000004</c:v>
                </c:pt>
                <c:pt idx="9">
                  <c:v>6.88</c:v>
                </c:pt>
                <c:pt idx="10">
                  <c:v>7.81</c:v>
                </c:pt>
                <c:pt idx="11">
                  <c:v>9.6</c:v>
                </c:pt>
                <c:pt idx="12">
                  <c:v>5.76</c:v>
                </c:pt>
                <c:pt idx="13">
                  <c:v>7.7480000000000002</c:v>
                </c:pt>
                <c:pt idx="14">
                  <c:v>7.0236749999999999</c:v>
                </c:pt>
                <c:pt idx="15">
                  <c:v>7.7698980000000004</c:v>
                </c:pt>
                <c:pt idx="16">
                  <c:v>10.31</c:v>
                </c:pt>
                <c:pt idx="17">
                  <c:v>7.64</c:v>
                </c:pt>
                <c:pt idx="18">
                  <c:v>9.2509999999999994</c:v>
                </c:pt>
                <c:pt idx="19">
                  <c:v>7.6549480000000001</c:v>
                </c:pt>
                <c:pt idx="20">
                  <c:v>7.2374999999999998</c:v>
                </c:pt>
                <c:pt idx="21">
                  <c:v>8.1199999999999992</c:v>
                </c:pt>
                <c:pt idx="22">
                  <c:v>8.4300180000000005</c:v>
                </c:pt>
                <c:pt idx="23">
                  <c:v>6.91</c:v>
                </c:pt>
                <c:pt idx="24">
                  <c:v>6.21</c:v>
                </c:pt>
                <c:pt idx="25">
                  <c:v>9.1893460000000005</c:v>
                </c:pt>
                <c:pt idx="26">
                  <c:v>6.8968499999999997</c:v>
                </c:pt>
                <c:pt idx="27">
                  <c:v>6.81</c:v>
                </c:pt>
                <c:pt idx="28">
                  <c:v>6.62</c:v>
                </c:pt>
                <c:pt idx="29">
                  <c:v>7.91</c:v>
                </c:pt>
                <c:pt idx="30">
                  <c:v>5.7471870000000003</c:v>
                </c:pt>
                <c:pt idx="31">
                  <c:v>7.82</c:v>
                </c:pt>
                <c:pt idx="32">
                  <c:v>7.8600009999999996</c:v>
                </c:pt>
                <c:pt idx="33">
                  <c:v>5.8062490000000002</c:v>
                </c:pt>
                <c:pt idx="34">
                  <c:v>6.78</c:v>
                </c:pt>
                <c:pt idx="35">
                  <c:v>7.84</c:v>
                </c:pt>
                <c:pt idx="36">
                  <c:v>8.18</c:v>
                </c:pt>
                <c:pt idx="37">
                  <c:v>7.92</c:v>
                </c:pt>
                <c:pt idx="38">
                  <c:v>8.6300000000000008</c:v>
                </c:pt>
                <c:pt idx="39">
                  <c:v>8.8000000000000007</c:v>
                </c:pt>
                <c:pt idx="40">
                  <c:v>9.1974999999999998</c:v>
                </c:pt>
                <c:pt idx="41">
                  <c:v>8.56</c:v>
                </c:pt>
                <c:pt idx="42">
                  <c:v>15.778252999999999</c:v>
                </c:pt>
                <c:pt idx="43">
                  <c:v>16.329232000000001</c:v>
                </c:pt>
                <c:pt idx="44">
                  <c:v>9.48</c:v>
                </c:pt>
                <c:pt idx="45">
                  <c:v>8.68</c:v>
                </c:pt>
                <c:pt idx="46">
                  <c:v>9.48</c:v>
                </c:pt>
                <c:pt idx="47">
                  <c:v>9.7612640000000006</c:v>
                </c:pt>
                <c:pt idx="48">
                  <c:v>8.61</c:v>
                </c:pt>
              </c:numCache>
            </c:numRef>
          </c:yVal>
          <c:smooth val="0"/>
          <c:extLst/>
        </c:ser>
        <c:ser>
          <c:idx val="1"/>
          <c:order val="1"/>
          <c:tx>
            <c:v>instrumentos AAA</c:v>
          </c:tx>
          <c:spPr>
            <a:ln w="25400" cap="rnd">
              <a:noFill/>
              <a:round/>
            </a:ln>
            <a:effectLst/>
          </c:spPr>
          <c:marker>
            <c:symbol val="circle"/>
            <c:size val="3"/>
            <c:spPr>
              <a:solidFill>
                <a:srgbClr val="7F7F7F">
                  <a:alpha val="54902"/>
                </a:srgbClr>
              </a:solidFill>
              <a:ln w="9525">
                <a:noFill/>
              </a:ln>
              <a:effectLst/>
            </c:spPr>
          </c:marker>
          <c:xVal>
            <c:numRef>
              <c:f>'[curvas AAA AA 20161031.xlsx]emisiones'!$J$3:$J$63</c:f>
              <c:numCache>
                <c:formatCode>0.0</c:formatCode>
                <c:ptCount val="61"/>
                <c:pt idx="0">
                  <c:v>11.797260273972601</c:v>
                </c:pt>
                <c:pt idx="1">
                  <c:v>11.065753424657499</c:v>
                </c:pt>
                <c:pt idx="2">
                  <c:v>3.6164383561643798</c:v>
                </c:pt>
                <c:pt idx="3">
                  <c:v>11.0383561643836</c:v>
                </c:pt>
                <c:pt idx="4">
                  <c:v>7.0493150684931498</c:v>
                </c:pt>
                <c:pt idx="5">
                  <c:v>7.9780821917808202</c:v>
                </c:pt>
                <c:pt idx="6">
                  <c:v>8.8712328767123303</c:v>
                </c:pt>
                <c:pt idx="7">
                  <c:v>12.1041095890411</c:v>
                </c:pt>
                <c:pt idx="8">
                  <c:v>4.9205479452054801</c:v>
                </c:pt>
                <c:pt idx="9">
                  <c:v>6.35890410958904</c:v>
                </c:pt>
                <c:pt idx="10">
                  <c:v>0.96712328767123301</c:v>
                </c:pt>
                <c:pt idx="11">
                  <c:v>1.3123287671232899</c:v>
                </c:pt>
                <c:pt idx="12">
                  <c:v>3.3068493150684901</c:v>
                </c:pt>
                <c:pt idx="13">
                  <c:v>8.4931506849315094E-2</c:v>
                </c:pt>
                <c:pt idx="14">
                  <c:v>4.0383561643835604</c:v>
                </c:pt>
                <c:pt idx="15">
                  <c:v>18.610958904109602</c:v>
                </c:pt>
                <c:pt idx="16">
                  <c:v>16.443835616438399</c:v>
                </c:pt>
                <c:pt idx="17">
                  <c:v>2.5342465753424701</c:v>
                </c:pt>
                <c:pt idx="18">
                  <c:v>8.5917808219178102</c:v>
                </c:pt>
                <c:pt idx="19">
                  <c:v>9.6657534246575398</c:v>
                </c:pt>
                <c:pt idx="20">
                  <c:v>12.063013698630099</c:v>
                </c:pt>
                <c:pt idx="21">
                  <c:v>3.3287671232876699</c:v>
                </c:pt>
                <c:pt idx="22">
                  <c:v>5.9945205479452097</c:v>
                </c:pt>
                <c:pt idx="23">
                  <c:v>4.4219178082191801</c:v>
                </c:pt>
                <c:pt idx="24">
                  <c:v>7.9397260273972599</c:v>
                </c:pt>
                <c:pt idx="25">
                  <c:v>34.827397260273997</c:v>
                </c:pt>
                <c:pt idx="26">
                  <c:v>7.0958904109588996</c:v>
                </c:pt>
                <c:pt idx="27">
                  <c:v>8.7315068493150694</c:v>
                </c:pt>
                <c:pt idx="28">
                  <c:v>4.3835616438356197</c:v>
                </c:pt>
                <c:pt idx="29">
                  <c:v>2.6</c:v>
                </c:pt>
                <c:pt idx="30">
                  <c:v>1.6876712328767101</c:v>
                </c:pt>
                <c:pt idx="31">
                  <c:v>2.9041095890410999</c:v>
                </c:pt>
                <c:pt idx="32">
                  <c:v>3.9972602739726</c:v>
                </c:pt>
                <c:pt idx="33">
                  <c:v>6.8849315068493198</c:v>
                </c:pt>
                <c:pt idx="34">
                  <c:v>4.4301369863013704</c:v>
                </c:pt>
                <c:pt idx="35">
                  <c:v>6.5315068493150701</c:v>
                </c:pt>
                <c:pt idx="36">
                  <c:v>1.81369863013699</c:v>
                </c:pt>
                <c:pt idx="37">
                  <c:v>3.5506849315068498</c:v>
                </c:pt>
                <c:pt idx="38">
                  <c:v>5.3780821917808197</c:v>
                </c:pt>
                <c:pt idx="39">
                  <c:v>9.5753424657534207</c:v>
                </c:pt>
                <c:pt idx="40">
                  <c:v>13.832876712328799</c:v>
                </c:pt>
                <c:pt idx="41">
                  <c:v>13.832876712328799</c:v>
                </c:pt>
                <c:pt idx="42">
                  <c:v>10.780821917808201</c:v>
                </c:pt>
                <c:pt idx="43">
                  <c:v>13.789041095890401</c:v>
                </c:pt>
                <c:pt idx="44">
                  <c:v>7.2904109589041104</c:v>
                </c:pt>
                <c:pt idx="45">
                  <c:v>20.386301369862998</c:v>
                </c:pt>
                <c:pt idx="46">
                  <c:v>1.42739726027397</c:v>
                </c:pt>
                <c:pt idx="47">
                  <c:v>12.926027397260301</c:v>
                </c:pt>
                <c:pt idx="48">
                  <c:v>22.208219178082199</c:v>
                </c:pt>
                <c:pt idx="49">
                  <c:v>8.8136986301369902</c:v>
                </c:pt>
                <c:pt idx="50">
                  <c:v>9.25205479452055</c:v>
                </c:pt>
                <c:pt idx="51">
                  <c:v>11.372602739726</c:v>
                </c:pt>
                <c:pt idx="52">
                  <c:v>11.709589041095899</c:v>
                </c:pt>
                <c:pt idx="53">
                  <c:v>13.808219178082201</c:v>
                </c:pt>
                <c:pt idx="54">
                  <c:v>12.569863013698599</c:v>
                </c:pt>
                <c:pt idx="55">
                  <c:v>5.0712328767123296</c:v>
                </c:pt>
                <c:pt idx="56">
                  <c:v>12.0109589041096</c:v>
                </c:pt>
                <c:pt idx="57">
                  <c:v>11.572602739725999</c:v>
                </c:pt>
                <c:pt idx="58">
                  <c:v>2.6054794520547899</c:v>
                </c:pt>
                <c:pt idx="59">
                  <c:v>8.1123287671232909</c:v>
                </c:pt>
                <c:pt idx="60">
                  <c:v>6.0986301369862996</c:v>
                </c:pt>
              </c:numCache>
            </c:numRef>
          </c:xVal>
          <c:yVal>
            <c:numRef>
              <c:f>'[curvas AAA AA 20161031.xlsx]emisiones'!$K$3:$K$63</c:f>
              <c:numCache>
                <c:formatCode>0.0</c:formatCode>
                <c:ptCount val="61"/>
                <c:pt idx="0">
                  <c:v>8.4205000000000005</c:v>
                </c:pt>
                <c:pt idx="1">
                  <c:v>7.74</c:v>
                </c:pt>
                <c:pt idx="2">
                  <c:v>6.6134709999999997</c:v>
                </c:pt>
                <c:pt idx="3">
                  <c:v>7.44</c:v>
                </c:pt>
                <c:pt idx="4">
                  <c:v>7.0139189999999996</c:v>
                </c:pt>
                <c:pt idx="5">
                  <c:v>6.72</c:v>
                </c:pt>
                <c:pt idx="6">
                  <c:v>6.71</c:v>
                </c:pt>
                <c:pt idx="7">
                  <c:v>8.7403530000000007</c:v>
                </c:pt>
                <c:pt idx="8">
                  <c:v>6.98</c:v>
                </c:pt>
                <c:pt idx="9">
                  <c:v>7.2450000000000001</c:v>
                </c:pt>
                <c:pt idx="10">
                  <c:v>5.6433309999999999</c:v>
                </c:pt>
                <c:pt idx="11">
                  <c:v>5.7895000000000003</c:v>
                </c:pt>
                <c:pt idx="12">
                  <c:v>6.62</c:v>
                </c:pt>
                <c:pt idx="13">
                  <c:v>5.6425000000000001</c:v>
                </c:pt>
                <c:pt idx="14">
                  <c:v>6.6624999999999996</c:v>
                </c:pt>
                <c:pt idx="15">
                  <c:v>8.36</c:v>
                </c:pt>
                <c:pt idx="16">
                  <c:v>6.7703040000000003</c:v>
                </c:pt>
                <c:pt idx="17">
                  <c:v>8.09</c:v>
                </c:pt>
                <c:pt idx="18">
                  <c:v>3.77</c:v>
                </c:pt>
                <c:pt idx="19">
                  <c:v>8.0299999999999994</c:v>
                </c:pt>
                <c:pt idx="20">
                  <c:v>7.69</c:v>
                </c:pt>
                <c:pt idx="21">
                  <c:v>7.5031249999999998</c:v>
                </c:pt>
                <c:pt idx="22">
                  <c:v>6.91</c:v>
                </c:pt>
                <c:pt idx="23">
                  <c:v>6.75</c:v>
                </c:pt>
                <c:pt idx="24">
                  <c:v>7.26</c:v>
                </c:pt>
                <c:pt idx="25">
                  <c:v>7.5526400000000002</c:v>
                </c:pt>
                <c:pt idx="26">
                  <c:v>7.85</c:v>
                </c:pt>
                <c:pt idx="27">
                  <c:v>7.99</c:v>
                </c:pt>
                <c:pt idx="28">
                  <c:v>7.37</c:v>
                </c:pt>
                <c:pt idx="29">
                  <c:v>6.9681249999999997</c:v>
                </c:pt>
                <c:pt idx="30">
                  <c:v>8.1</c:v>
                </c:pt>
                <c:pt idx="31">
                  <c:v>6.3100019999999999</c:v>
                </c:pt>
                <c:pt idx="32">
                  <c:v>6.5925000000000002</c:v>
                </c:pt>
                <c:pt idx="33">
                  <c:v>7.2300300000000002</c:v>
                </c:pt>
                <c:pt idx="34">
                  <c:v>6.43</c:v>
                </c:pt>
                <c:pt idx="35">
                  <c:v>7.19</c:v>
                </c:pt>
                <c:pt idx="36">
                  <c:v>6.2037500000000003</c:v>
                </c:pt>
                <c:pt idx="37">
                  <c:v>6.7469830000000002</c:v>
                </c:pt>
                <c:pt idx="38">
                  <c:v>7.0510000000000002</c:v>
                </c:pt>
                <c:pt idx="39">
                  <c:v>7.3300599999999996</c:v>
                </c:pt>
                <c:pt idx="40">
                  <c:v>8.2498360000000002</c:v>
                </c:pt>
                <c:pt idx="41">
                  <c:v>7.68</c:v>
                </c:pt>
                <c:pt idx="42">
                  <c:v>8.86</c:v>
                </c:pt>
                <c:pt idx="43">
                  <c:v>8.99</c:v>
                </c:pt>
                <c:pt idx="44">
                  <c:v>8.8800000000000008</c:v>
                </c:pt>
                <c:pt idx="45">
                  <c:v>8.1999999999999993</c:v>
                </c:pt>
                <c:pt idx="46">
                  <c:v>6.1595000000000004</c:v>
                </c:pt>
                <c:pt idx="47">
                  <c:v>7.87</c:v>
                </c:pt>
                <c:pt idx="48">
                  <c:v>8.2774999999999999</c:v>
                </c:pt>
                <c:pt idx="49">
                  <c:v>7.3949999999999996</c:v>
                </c:pt>
                <c:pt idx="50">
                  <c:v>7.94</c:v>
                </c:pt>
                <c:pt idx="51">
                  <c:v>6.36</c:v>
                </c:pt>
                <c:pt idx="52">
                  <c:v>5.94</c:v>
                </c:pt>
                <c:pt idx="53">
                  <c:v>6.52</c:v>
                </c:pt>
                <c:pt idx="54">
                  <c:v>8.5</c:v>
                </c:pt>
                <c:pt idx="55">
                  <c:v>7.18</c:v>
                </c:pt>
                <c:pt idx="56">
                  <c:v>9.4</c:v>
                </c:pt>
                <c:pt idx="57">
                  <c:v>8.09</c:v>
                </c:pt>
                <c:pt idx="58">
                  <c:v>6.51</c:v>
                </c:pt>
                <c:pt idx="59">
                  <c:v>7.64</c:v>
                </c:pt>
                <c:pt idx="60">
                  <c:v>7.34</c:v>
                </c:pt>
              </c:numCache>
            </c:numRef>
          </c:yVal>
          <c:smooth val="0"/>
          <c:extLst/>
        </c:ser>
        <c:ser>
          <c:idx val="2"/>
          <c:order val="2"/>
          <c:tx>
            <c:v>Curva AA</c:v>
          </c:tx>
          <c:spPr>
            <a:ln w="25400" cap="rnd">
              <a:solidFill>
                <a:srgbClr val="C00000"/>
              </a:solidFill>
              <a:round/>
            </a:ln>
            <a:effectLst/>
          </c:spPr>
          <c:marker>
            <c:symbol val="none"/>
          </c:marker>
          <c:xVal>
            <c:numRef>
              <c:f>'[curvas AAA AA 20161031.xlsx]curvas'!$B$3:$B$9693</c:f>
              <c:numCache>
                <c:formatCode>0.0</c:formatCode>
                <c:ptCount val="9691"/>
                <c:pt idx="0">
                  <c:v>2.7397260273972599E-3</c:v>
                </c:pt>
                <c:pt idx="1">
                  <c:v>5.4794520547945197E-3</c:v>
                </c:pt>
                <c:pt idx="2">
                  <c:v>8.21917808219178E-3</c:v>
                </c:pt>
                <c:pt idx="3">
                  <c:v>1.0958904109589E-2</c:v>
                </c:pt>
                <c:pt idx="4">
                  <c:v>1.3698630136986301E-2</c:v>
                </c:pt>
                <c:pt idx="5">
                  <c:v>1.6438356164383602E-2</c:v>
                </c:pt>
                <c:pt idx="6">
                  <c:v>1.9178082191780799E-2</c:v>
                </c:pt>
                <c:pt idx="7">
                  <c:v>2.19178082191781E-2</c:v>
                </c:pt>
                <c:pt idx="8">
                  <c:v>2.46575342465753E-2</c:v>
                </c:pt>
                <c:pt idx="9">
                  <c:v>2.7397260273972601E-2</c:v>
                </c:pt>
                <c:pt idx="10">
                  <c:v>3.0136986301369899E-2</c:v>
                </c:pt>
                <c:pt idx="11">
                  <c:v>3.2876712328767099E-2</c:v>
                </c:pt>
                <c:pt idx="12">
                  <c:v>3.5616438356164397E-2</c:v>
                </c:pt>
                <c:pt idx="13">
                  <c:v>3.8356164383561597E-2</c:v>
                </c:pt>
                <c:pt idx="14">
                  <c:v>4.1095890410958902E-2</c:v>
                </c:pt>
                <c:pt idx="15">
                  <c:v>4.3835616438356199E-2</c:v>
                </c:pt>
                <c:pt idx="16">
                  <c:v>4.65753424657534E-2</c:v>
                </c:pt>
                <c:pt idx="17">
                  <c:v>4.9315068493150697E-2</c:v>
                </c:pt>
                <c:pt idx="18">
                  <c:v>5.2054794520547898E-2</c:v>
                </c:pt>
                <c:pt idx="19">
                  <c:v>5.4794520547945202E-2</c:v>
                </c:pt>
                <c:pt idx="20">
                  <c:v>5.75342465753425E-2</c:v>
                </c:pt>
                <c:pt idx="21">
                  <c:v>6.02739726027397E-2</c:v>
                </c:pt>
                <c:pt idx="22">
                  <c:v>6.3013698630137005E-2</c:v>
                </c:pt>
                <c:pt idx="23">
                  <c:v>6.5753424657534199E-2</c:v>
                </c:pt>
                <c:pt idx="24">
                  <c:v>6.8493150684931503E-2</c:v>
                </c:pt>
                <c:pt idx="25">
                  <c:v>7.1232876712328794E-2</c:v>
                </c:pt>
                <c:pt idx="26">
                  <c:v>7.3972602739726001E-2</c:v>
                </c:pt>
                <c:pt idx="27">
                  <c:v>7.6712328767123306E-2</c:v>
                </c:pt>
                <c:pt idx="28">
                  <c:v>7.9452054794520596E-2</c:v>
                </c:pt>
                <c:pt idx="29">
                  <c:v>8.2191780821917804E-2</c:v>
                </c:pt>
                <c:pt idx="30">
                  <c:v>8.4931506849315094E-2</c:v>
                </c:pt>
                <c:pt idx="31">
                  <c:v>8.7671232876712302E-2</c:v>
                </c:pt>
                <c:pt idx="32">
                  <c:v>9.0410958904109606E-2</c:v>
                </c:pt>
                <c:pt idx="33">
                  <c:v>9.3150684931506897E-2</c:v>
                </c:pt>
                <c:pt idx="34">
                  <c:v>9.5890410958904104E-2</c:v>
                </c:pt>
                <c:pt idx="35">
                  <c:v>9.8630136986301395E-2</c:v>
                </c:pt>
                <c:pt idx="36">
                  <c:v>0.101369863013699</c:v>
                </c:pt>
                <c:pt idx="37">
                  <c:v>0.104109589041096</c:v>
                </c:pt>
                <c:pt idx="38">
                  <c:v>0.106849315068493</c:v>
                </c:pt>
                <c:pt idx="39">
                  <c:v>0.10958904109589</c:v>
                </c:pt>
                <c:pt idx="40">
                  <c:v>0.112328767123288</c:v>
                </c:pt>
                <c:pt idx="41">
                  <c:v>0.115068493150685</c:v>
                </c:pt>
                <c:pt idx="42">
                  <c:v>0.117808219178082</c:v>
                </c:pt>
                <c:pt idx="43">
                  <c:v>0.120547945205479</c:v>
                </c:pt>
                <c:pt idx="44">
                  <c:v>0.123287671232877</c:v>
                </c:pt>
                <c:pt idx="45">
                  <c:v>0.12602739726027401</c:v>
                </c:pt>
                <c:pt idx="46">
                  <c:v>0.12876712328767101</c:v>
                </c:pt>
                <c:pt idx="47">
                  <c:v>0.13150684931506801</c:v>
                </c:pt>
                <c:pt idx="48">
                  <c:v>0.13424657534246601</c:v>
                </c:pt>
                <c:pt idx="49">
                  <c:v>0.13698630136986301</c:v>
                </c:pt>
                <c:pt idx="50">
                  <c:v>0.13972602739726001</c:v>
                </c:pt>
                <c:pt idx="51">
                  <c:v>0.142465753424658</c:v>
                </c:pt>
                <c:pt idx="52">
                  <c:v>0.145205479452055</c:v>
                </c:pt>
                <c:pt idx="53">
                  <c:v>0.147945205479452</c:v>
                </c:pt>
                <c:pt idx="54">
                  <c:v>0.150684931506849</c:v>
                </c:pt>
                <c:pt idx="55">
                  <c:v>0.153424657534247</c:v>
                </c:pt>
                <c:pt idx="56">
                  <c:v>0.156164383561644</c:v>
                </c:pt>
                <c:pt idx="57">
                  <c:v>0.158904109589041</c:v>
                </c:pt>
                <c:pt idx="58">
                  <c:v>0.161643835616438</c:v>
                </c:pt>
                <c:pt idx="59">
                  <c:v>0.164383561643836</c:v>
                </c:pt>
                <c:pt idx="60">
                  <c:v>0.167123287671233</c:v>
                </c:pt>
                <c:pt idx="61">
                  <c:v>0.16986301369862999</c:v>
                </c:pt>
                <c:pt idx="62">
                  <c:v>0.17260273972602699</c:v>
                </c:pt>
                <c:pt idx="63">
                  <c:v>0.17534246575342499</c:v>
                </c:pt>
                <c:pt idx="64">
                  <c:v>0.17808219178082199</c:v>
                </c:pt>
                <c:pt idx="65">
                  <c:v>0.18082191780821899</c:v>
                </c:pt>
                <c:pt idx="66">
                  <c:v>0.18356164383561599</c:v>
                </c:pt>
                <c:pt idx="67">
                  <c:v>0.18630136986301399</c:v>
                </c:pt>
                <c:pt idx="68">
                  <c:v>0.18904109589041099</c:v>
                </c:pt>
                <c:pt idx="69">
                  <c:v>0.19178082191780799</c:v>
                </c:pt>
                <c:pt idx="70">
                  <c:v>0.19452054794520501</c:v>
                </c:pt>
                <c:pt idx="71">
                  <c:v>0.19726027397260301</c:v>
                </c:pt>
                <c:pt idx="72">
                  <c:v>0.2</c:v>
                </c:pt>
                <c:pt idx="73">
                  <c:v>0.20273972602739701</c:v>
                </c:pt>
                <c:pt idx="74">
                  <c:v>0.20547945205479501</c:v>
                </c:pt>
                <c:pt idx="75">
                  <c:v>0.20821917808219201</c:v>
                </c:pt>
                <c:pt idx="76">
                  <c:v>0.21095890410958901</c:v>
                </c:pt>
                <c:pt idx="77">
                  <c:v>0.21369863013698601</c:v>
                </c:pt>
                <c:pt idx="78">
                  <c:v>0.216438356164384</c:v>
                </c:pt>
                <c:pt idx="79">
                  <c:v>0.219178082191781</c:v>
                </c:pt>
                <c:pt idx="80">
                  <c:v>0.221917808219178</c:v>
                </c:pt>
                <c:pt idx="81">
                  <c:v>0.224657534246575</c:v>
                </c:pt>
                <c:pt idx="82">
                  <c:v>0.227397260273973</c:v>
                </c:pt>
                <c:pt idx="83">
                  <c:v>0.23013698630137</c:v>
                </c:pt>
                <c:pt idx="84">
                  <c:v>0.232876712328767</c:v>
                </c:pt>
                <c:pt idx="85">
                  <c:v>0.235616438356164</c:v>
                </c:pt>
                <c:pt idx="86">
                  <c:v>0.238356164383562</c:v>
                </c:pt>
                <c:pt idx="87">
                  <c:v>0.241095890410959</c:v>
                </c:pt>
                <c:pt idx="88">
                  <c:v>0.243835616438356</c:v>
                </c:pt>
                <c:pt idx="89">
                  <c:v>0.24657534246575299</c:v>
                </c:pt>
                <c:pt idx="90">
                  <c:v>0.24931506849315099</c:v>
                </c:pt>
                <c:pt idx="91">
                  <c:v>0.25205479452054802</c:v>
                </c:pt>
                <c:pt idx="92">
                  <c:v>0.25479452054794499</c:v>
                </c:pt>
                <c:pt idx="93">
                  <c:v>0.25753424657534202</c:v>
                </c:pt>
                <c:pt idx="94">
                  <c:v>0.26027397260273999</c:v>
                </c:pt>
                <c:pt idx="95">
                  <c:v>0.26301369863013702</c:v>
                </c:pt>
                <c:pt idx="96">
                  <c:v>0.26575342465753399</c:v>
                </c:pt>
                <c:pt idx="97">
                  <c:v>0.26849315068493201</c:v>
                </c:pt>
                <c:pt idx="98">
                  <c:v>0.27123287671232899</c:v>
                </c:pt>
                <c:pt idx="99">
                  <c:v>0.27397260273972601</c:v>
                </c:pt>
                <c:pt idx="100">
                  <c:v>0.27671232876712298</c:v>
                </c:pt>
                <c:pt idx="101">
                  <c:v>0.27945205479452101</c:v>
                </c:pt>
                <c:pt idx="102">
                  <c:v>0.28219178082191798</c:v>
                </c:pt>
                <c:pt idx="103">
                  <c:v>0.28493150684931501</c:v>
                </c:pt>
                <c:pt idx="104">
                  <c:v>0.28767123287671198</c:v>
                </c:pt>
                <c:pt idx="105">
                  <c:v>0.29041095890411001</c:v>
                </c:pt>
                <c:pt idx="106">
                  <c:v>0.29315068493150698</c:v>
                </c:pt>
                <c:pt idx="107">
                  <c:v>0.295890410958904</c:v>
                </c:pt>
                <c:pt idx="108">
                  <c:v>0.29863013698630098</c:v>
                </c:pt>
                <c:pt idx="109">
                  <c:v>0.301369863013699</c:v>
                </c:pt>
                <c:pt idx="110">
                  <c:v>0.30410958904109597</c:v>
                </c:pt>
                <c:pt idx="111">
                  <c:v>0.306849315068493</c:v>
                </c:pt>
                <c:pt idx="112">
                  <c:v>0.30958904109589003</c:v>
                </c:pt>
                <c:pt idx="113">
                  <c:v>0.312328767123288</c:v>
                </c:pt>
                <c:pt idx="114">
                  <c:v>0.31506849315068503</c:v>
                </c:pt>
                <c:pt idx="115">
                  <c:v>0.317808219178082</c:v>
                </c:pt>
                <c:pt idx="116">
                  <c:v>0.32054794520547902</c:v>
                </c:pt>
                <c:pt idx="117">
                  <c:v>0.32328767123287699</c:v>
                </c:pt>
                <c:pt idx="118">
                  <c:v>0.32602739726027402</c:v>
                </c:pt>
                <c:pt idx="119">
                  <c:v>0.32876712328767099</c:v>
                </c:pt>
                <c:pt idx="120">
                  <c:v>0.33150684931506902</c:v>
                </c:pt>
                <c:pt idx="121">
                  <c:v>0.33424657534246599</c:v>
                </c:pt>
                <c:pt idx="122">
                  <c:v>0.33698630136986302</c:v>
                </c:pt>
                <c:pt idx="123">
                  <c:v>0.33972602739725999</c:v>
                </c:pt>
                <c:pt idx="124">
                  <c:v>0.34246575342465801</c:v>
                </c:pt>
                <c:pt idx="125">
                  <c:v>0.34520547945205499</c:v>
                </c:pt>
                <c:pt idx="126">
                  <c:v>0.34794520547945201</c:v>
                </c:pt>
                <c:pt idx="127">
                  <c:v>0.35068493150684898</c:v>
                </c:pt>
                <c:pt idx="128">
                  <c:v>0.35342465753424701</c:v>
                </c:pt>
                <c:pt idx="129">
                  <c:v>0.35616438356164398</c:v>
                </c:pt>
                <c:pt idx="130">
                  <c:v>0.35890410958904101</c:v>
                </c:pt>
                <c:pt idx="131">
                  <c:v>0.36164383561643798</c:v>
                </c:pt>
                <c:pt idx="132">
                  <c:v>0.36438356164383601</c:v>
                </c:pt>
                <c:pt idx="133">
                  <c:v>0.36712328767123298</c:v>
                </c:pt>
                <c:pt idx="134">
                  <c:v>0.36986301369863001</c:v>
                </c:pt>
                <c:pt idx="135">
                  <c:v>0.37260273972602698</c:v>
                </c:pt>
                <c:pt idx="136">
                  <c:v>0.375342465753425</c:v>
                </c:pt>
                <c:pt idx="137">
                  <c:v>0.37808219178082197</c:v>
                </c:pt>
                <c:pt idx="138">
                  <c:v>0.380821917808219</c:v>
                </c:pt>
                <c:pt idx="139">
                  <c:v>0.38356164383561597</c:v>
                </c:pt>
                <c:pt idx="140">
                  <c:v>0.386301369863014</c:v>
                </c:pt>
                <c:pt idx="141">
                  <c:v>0.38904109589041103</c:v>
                </c:pt>
                <c:pt idx="142">
                  <c:v>0.391780821917808</c:v>
                </c:pt>
                <c:pt idx="143">
                  <c:v>0.39452054794520502</c:v>
                </c:pt>
                <c:pt idx="144">
                  <c:v>0.397260273972603</c:v>
                </c:pt>
                <c:pt idx="145">
                  <c:v>0.4</c:v>
                </c:pt>
                <c:pt idx="146">
                  <c:v>0.40273972602739699</c:v>
                </c:pt>
                <c:pt idx="147">
                  <c:v>0.40547945205479502</c:v>
                </c:pt>
                <c:pt idx="148">
                  <c:v>0.40821917808219199</c:v>
                </c:pt>
                <c:pt idx="149">
                  <c:v>0.41095890410958902</c:v>
                </c:pt>
                <c:pt idx="150">
                  <c:v>0.41369863013698599</c:v>
                </c:pt>
                <c:pt idx="151">
                  <c:v>0.41643835616438402</c:v>
                </c:pt>
                <c:pt idx="152">
                  <c:v>0.41917808219178099</c:v>
                </c:pt>
                <c:pt idx="153">
                  <c:v>0.42191780821917801</c:v>
                </c:pt>
                <c:pt idx="154">
                  <c:v>0.42465753424657499</c:v>
                </c:pt>
                <c:pt idx="155">
                  <c:v>0.42739726027397301</c:v>
                </c:pt>
                <c:pt idx="156">
                  <c:v>0.43013698630136998</c:v>
                </c:pt>
                <c:pt idx="157">
                  <c:v>0.43287671232876701</c:v>
                </c:pt>
                <c:pt idx="158">
                  <c:v>0.43561643835616398</c:v>
                </c:pt>
                <c:pt idx="159">
                  <c:v>0.43835616438356201</c:v>
                </c:pt>
                <c:pt idx="160">
                  <c:v>0.44109589041095898</c:v>
                </c:pt>
                <c:pt idx="161">
                  <c:v>0.44383561643835601</c:v>
                </c:pt>
                <c:pt idx="162">
                  <c:v>0.44657534246575298</c:v>
                </c:pt>
                <c:pt idx="163">
                  <c:v>0.449315068493151</c:v>
                </c:pt>
                <c:pt idx="164">
                  <c:v>0.45205479452054798</c:v>
                </c:pt>
                <c:pt idx="165">
                  <c:v>0.454794520547945</c:v>
                </c:pt>
                <c:pt idx="166">
                  <c:v>0.45753424657534297</c:v>
                </c:pt>
                <c:pt idx="167">
                  <c:v>0.46027397260274</c:v>
                </c:pt>
                <c:pt idx="168">
                  <c:v>0.46301369863013703</c:v>
                </c:pt>
                <c:pt idx="169">
                  <c:v>0.465753424657534</c:v>
                </c:pt>
                <c:pt idx="170">
                  <c:v>0.46849315068493202</c:v>
                </c:pt>
                <c:pt idx="171">
                  <c:v>0.471232876712329</c:v>
                </c:pt>
                <c:pt idx="172">
                  <c:v>0.47397260273972602</c:v>
                </c:pt>
                <c:pt idx="173">
                  <c:v>0.47671232876712299</c:v>
                </c:pt>
                <c:pt idx="174">
                  <c:v>0.47945205479452102</c:v>
                </c:pt>
                <c:pt idx="175">
                  <c:v>0.48219178082191799</c:v>
                </c:pt>
                <c:pt idx="176">
                  <c:v>0.48493150684931502</c:v>
                </c:pt>
                <c:pt idx="177">
                  <c:v>0.48767123287671199</c:v>
                </c:pt>
                <c:pt idx="178">
                  <c:v>0.49041095890411002</c:v>
                </c:pt>
                <c:pt idx="179">
                  <c:v>0.49315068493150699</c:v>
                </c:pt>
                <c:pt idx="180">
                  <c:v>0.49589041095890402</c:v>
                </c:pt>
                <c:pt idx="181">
                  <c:v>0.49863013698630099</c:v>
                </c:pt>
                <c:pt idx="182">
                  <c:v>0.50136986301369901</c:v>
                </c:pt>
                <c:pt idx="183">
                  <c:v>0.50410958904109604</c:v>
                </c:pt>
                <c:pt idx="184">
                  <c:v>0.50684931506849296</c:v>
                </c:pt>
                <c:pt idx="185">
                  <c:v>0.50958904109588998</c:v>
                </c:pt>
                <c:pt idx="186">
                  <c:v>0.51232876712328801</c:v>
                </c:pt>
                <c:pt idx="187">
                  <c:v>0.51506849315068504</c:v>
                </c:pt>
                <c:pt idx="188">
                  <c:v>0.51780821917808195</c:v>
                </c:pt>
                <c:pt idx="189">
                  <c:v>0.52054794520547898</c:v>
                </c:pt>
                <c:pt idx="190">
                  <c:v>0.52328767123287701</c:v>
                </c:pt>
                <c:pt idx="191">
                  <c:v>0.52602739726027403</c:v>
                </c:pt>
                <c:pt idx="192">
                  <c:v>0.52876712328767095</c:v>
                </c:pt>
                <c:pt idx="193">
                  <c:v>0.53150684931506897</c:v>
                </c:pt>
                <c:pt idx="194">
                  <c:v>0.534246575342466</c:v>
                </c:pt>
                <c:pt idx="195">
                  <c:v>0.53698630136986303</c:v>
                </c:pt>
                <c:pt idx="196">
                  <c:v>0.53972602739726006</c:v>
                </c:pt>
                <c:pt idx="197">
                  <c:v>0.54246575342465797</c:v>
                </c:pt>
                <c:pt idx="198">
                  <c:v>0.545205479452055</c:v>
                </c:pt>
                <c:pt idx="199">
                  <c:v>0.54794520547945202</c:v>
                </c:pt>
                <c:pt idx="200">
                  <c:v>0.55068493150684905</c:v>
                </c:pt>
                <c:pt idx="201">
                  <c:v>0.55342465753424697</c:v>
                </c:pt>
                <c:pt idx="202">
                  <c:v>0.55616438356164399</c:v>
                </c:pt>
                <c:pt idx="203">
                  <c:v>0.55890410958904102</c:v>
                </c:pt>
                <c:pt idx="204">
                  <c:v>0.56164383561643805</c:v>
                </c:pt>
                <c:pt idx="205">
                  <c:v>0.56438356164383596</c:v>
                </c:pt>
                <c:pt idx="206">
                  <c:v>0.56712328767123299</c:v>
                </c:pt>
                <c:pt idx="207">
                  <c:v>0.56986301369863002</c:v>
                </c:pt>
                <c:pt idx="208">
                  <c:v>0.57260273972602704</c:v>
                </c:pt>
                <c:pt idx="209">
                  <c:v>0.57534246575342496</c:v>
                </c:pt>
                <c:pt idx="210">
                  <c:v>0.57808219178082199</c:v>
                </c:pt>
                <c:pt idx="211">
                  <c:v>0.58082191780821901</c:v>
                </c:pt>
                <c:pt idx="212">
                  <c:v>0.58356164383561704</c:v>
                </c:pt>
                <c:pt idx="213">
                  <c:v>0.58630136986301395</c:v>
                </c:pt>
                <c:pt idx="214">
                  <c:v>0.58904109589041098</c:v>
                </c:pt>
                <c:pt idx="215">
                  <c:v>0.59178082191780801</c:v>
                </c:pt>
                <c:pt idx="216">
                  <c:v>0.59452054794520603</c:v>
                </c:pt>
                <c:pt idx="217">
                  <c:v>0.59726027397260295</c:v>
                </c:pt>
                <c:pt idx="218">
                  <c:v>0.6</c:v>
                </c:pt>
                <c:pt idx="219">
                  <c:v>0.602739726027397</c:v>
                </c:pt>
                <c:pt idx="220">
                  <c:v>0.60547945205479503</c:v>
                </c:pt>
                <c:pt idx="221">
                  <c:v>0.60821917808219195</c:v>
                </c:pt>
                <c:pt idx="222">
                  <c:v>0.61095890410958897</c:v>
                </c:pt>
                <c:pt idx="223">
                  <c:v>0.613698630136986</c:v>
                </c:pt>
                <c:pt idx="224">
                  <c:v>0.61643835616438403</c:v>
                </c:pt>
                <c:pt idx="225">
                  <c:v>0.61917808219178105</c:v>
                </c:pt>
                <c:pt idx="226">
                  <c:v>0.62191780821917797</c:v>
                </c:pt>
                <c:pt idx="227">
                  <c:v>0.624657534246575</c:v>
                </c:pt>
                <c:pt idx="228">
                  <c:v>0.62739726027397302</c:v>
                </c:pt>
                <c:pt idx="229">
                  <c:v>0.63013698630137005</c:v>
                </c:pt>
                <c:pt idx="230">
                  <c:v>0.63287671232876697</c:v>
                </c:pt>
                <c:pt idx="231">
                  <c:v>0.63561643835616399</c:v>
                </c:pt>
                <c:pt idx="232">
                  <c:v>0.63835616438356202</c:v>
                </c:pt>
                <c:pt idx="233">
                  <c:v>0.64109589041095905</c:v>
                </c:pt>
                <c:pt idx="234">
                  <c:v>0.64383561643835596</c:v>
                </c:pt>
                <c:pt idx="235">
                  <c:v>0.64657534246575299</c:v>
                </c:pt>
                <c:pt idx="236">
                  <c:v>0.64931506849315102</c:v>
                </c:pt>
                <c:pt idx="237">
                  <c:v>0.65205479452054804</c:v>
                </c:pt>
                <c:pt idx="238">
                  <c:v>0.65479452054794496</c:v>
                </c:pt>
                <c:pt idx="239">
                  <c:v>0.65753424657534199</c:v>
                </c:pt>
                <c:pt idx="240">
                  <c:v>0.66027397260274001</c:v>
                </c:pt>
                <c:pt idx="241">
                  <c:v>0.66301369863013704</c:v>
                </c:pt>
                <c:pt idx="242">
                  <c:v>0.66575342465753395</c:v>
                </c:pt>
                <c:pt idx="243">
                  <c:v>0.66849315068493198</c:v>
                </c:pt>
                <c:pt idx="244">
                  <c:v>0.67123287671232901</c:v>
                </c:pt>
                <c:pt idx="245">
                  <c:v>0.67397260273972603</c:v>
                </c:pt>
                <c:pt idx="246">
                  <c:v>0.67671232876712295</c:v>
                </c:pt>
                <c:pt idx="247">
                  <c:v>0.67945205479452098</c:v>
                </c:pt>
                <c:pt idx="248">
                  <c:v>0.682191780821918</c:v>
                </c:pt>
                <c:pt idx="249">
                  <c:v>0.68493150684931503</c:v>
                </c:pt>
                <c:pt idx="250">
                  <c:v>0.68767123287671195</c:v>
                </c:pt>
                <c:pt idx="251">
                  <c:v>0.69041095890410997</c:v>
                </c:pt>
                <c:pt idx="252">
                  <c:v>0.693150684931507</c:v>
                </c:pt>
                <c:pt idx="253">
                  <c:v>0.69589041095890403</c:v>
                </c:pt>
                <c:pt idx="254">
                  <c:v>0.69863013698630105</c:v>
                </c:pt>
                <c:pt idx="255">
                  <c:v>0.70136986301369897</c:v>
                </c:pt>
                <c:pt idx="256">
                  <c:v>0.704109589041096</c:v>
                </c:pt>
                <c:pt idx="257">
                  <c:v>0.70684931506849302</c:v>
                </c:pt>
                <c:pt idx="258">
                  <c:v>0.70958904109589005</c:v>
                </c:pt>
                <c:pt idx="259">
                  <c:v>0.71232876712328796</c:v>
                </c:pt>
                <c:pt idx="260">
                  <c:v>0.71506849315068499</c:v>
                </c:pt>
                <c:pt idx="261">
                  <c:v>0.71780821917808202</c:v>
                </c:pt>
                <c:pt idx="262">
                  <c:v>0.72054794520548004</c:v>
                </c:pt>
                <c:pt idx="263">
                  <c:v>0.72328767123287696</c:v>
                </c:pt>
                <c:pt idx="264">
                  <c:v>0.72602739726027399</c:v>
                </c:pt>
                <c:pt idx="265">
                  <c:v>0.72876712328767101</c:v>
                </c:pt>
                <c:pt idx="266">
                  <c:v>0.73150684931506904</c:v>
                </c:pt>
                <c:pt idx="267">
                  <c:v>0.73424657534246596</c:v>
                </c:pt>
                <c:pt idx="268">
                  <c:v>0.73698630136986298</c:v>
                </c:pt>
                <c:pt idx="269">
                  <c:v>0.73972602739726001</c:v>
                </c:pt>
                <c:pt idx="270">
                  <c:v>0.74246575342465804</c:v>
                </c:pt>
                <c:pt idx="271">
                  <c:v>0.74520547945205495</c:v>
                </c:pt>
                <c:pt idx="272">
                  <c:v>0.74794520547945198</c:v>
                </c:pt>
                <c:pt idx="273">
                  <c:v>0.75068493150684901</c:v>
                </c:pt>
                <c:pt idx="274">
                  <c:v>0.75342465753424703</c:v>
                </c:pt>
                <c:pt idx="275">
                  <c:v>0.75616438356164395</c:v>
                </c:pt>
                <c:pt idx="276">
                  <c:v>0.75890410958904098</c:v>
                </c:pt>
                <c:pt idx="277">
                  <c:v>0.761643835616438</c:v>
                </c:pt>
                <c:pt idx="278">
                  <c:v>0.76438356164383603</c:v>
                </c:pt>
                <c:pt idx="279">
                  <c:v>0.76712328767123295</c:v>
                </c:pt>
                <c:pt idx="280">
                  <c:v>0.76986301369862997</c:v>
                </c:pt>
                <c:pt idx="281">
                  <c:v>0.772602739726027</c:v>
                </c:pt>
                <c:pt idx="282">
                  <c:v>0.77534246575342503</c:v>
                </c:pt>
                <c:pt idx="283">
                  <c:v>0.77808219178082205</c:v>
                </c:pt>
                <c:pt idx="284">
                  <c:v>0.78082191780821897</c:v>
                </c:pt>
                <c:pt idx="285">
                  <c:v>0.783561643835616</c:v>
                </c:pt>
                <c:pt idx="286">
                  <c:v>0.78630136986301402</c:v>
                </c:pt>
                <c:pt idx="287">
                  <c:v>0.78904109589041105</c:v>
                </c:pt>
                <c:pt idx="288">
                  <c:v>0.79178082191780796</c:v>
                </c:pt>
                <c:pt idx="289">
                  <c:v>0.79452054794520499</c:v>
                </c:pt>
                <c:pt idx="290">
                  <c:v>0.79726027397260302</c:v>
                </c:pt>
                <c:pt idx="291">
                  <c:v>0.8</c:v>
                </c:pt>
                <c:pt idx="292">
                  <c:v>0.80273972602739696</c:v>
                </c:pt>
                <c:pt idx="293">
                  <c:v>0.80547945205479499</c:v>
                </c:pt>
                <c:pt idx="294">
                  <c:v>0.80821917808219201</c:v>
                </c:pt>
                <c:pt idx="295">
                  <c:v>0.81095890410958904</c:v>
                </c:pt>
                <c:pt idx="296">
                  <c:v>0.81369863013698596</c:v>
                </c:pt>
                <c:pt idx="297">
                  <c:v>0.81643835616438398</c:v>
                </c:pt>
                <c:pt idx="298">
                  <c:v>0.81917808219178101</c:v>
                </c:pt>
                <c:pt idx="299">
                  <c:v>0.82191780821917804</c:v>
                </c:pt>
                <c:pt idx="300">
                  <c:v>0.82465753424657495</c:v>
                </c:pt>
                <c:pt idx="301">
                  <c:v>0.82739726027397298</c:v>
                </c:pt>
                <c:pt idx="302">
                  <c:v>0.83013698630137001</c:v>
                </c:pt>
                <c:pt idx="303">
                  <c:v>0.83287671232876703</c:v>
                </c:pt>
                <c:pt idx="304">
                  <c:v>0.83561643835616395</c:v>
                </c:pt>
                <c:pt idx="305">
                  <c:v>0.83835616438356197</c:v>
                </c:pt>
                <c:pt idx="306">
                  <c:v>0.841095890410959</c:v>
                </c:pt>
                <c:pt idx="307">
                  <c:v>0.84383561643835603</c:v>
                </c:pt>
                <c:pt idx="308">
                  <c:v>0.84657534246575294</c:v>
                </c:pt>
                <c:pt idx="309">
                  <c:v>0.84931506849315097</c:v>
                </c:pt>
                <c:pt idx="310">
                  <c:v>0.852054794520548</c:v>
                </c:pt>
                <c:pt idx="311">
                  <c:v>0.85479452054794502</c:v>
                </c:pt>
                <c:pt idx="312">
                  <c:v>0.85753424657534305</c:v>
                </c:pt>
                <c:pt idx="313">
                  <c:v>0.86027397260273997</c:v>
                </c:pt>
                <c:pt idx="314">
                  <c:v>0.86301369863013699</c:v>
                </c:pt>
                <c:pt idx="315">
                  <c:v>0.86575342465753402</c:v>
                </c:pt>
                <c:pt idx="316">
                  <c:v>0.86849315068493205</c:v>
                </c:pt>
                <c:pt idx="317">
                  <c:v>0.87123287671232896</c:v>
                </c:pt>
                <c:pt idx="318">
                  <c:v>0.87397260273972599</c:v>
                </c:pt>
                <c:pt idx="319">
                  <c:v>0.87671232876712302</c:v>
                </c:pt>
                <c:pt idx="320">
                  <c:v>0.87945205479452104</c:v>
                </c:pt>
                <c:pt idx="321">
                  <c:v>0.88219178082191796</c:v>
                </c:pt>
                <c:pt idx="322">
                  <c:v>0.88493150684931499</c:v>
                </c:pt>
                <c:pt idx="323">
                  <c:v>0.88767123287671201</c:v>
                </c:pt>
                <c:pt idx="324">
                  <c:v>0.89041095890411004</c:v>
                </c:pt>
                <c:pt idx="325">
                  <c:v>0.89315068493150696</c:v>
                </c:pt>
                <c:pt idx="326">
                  <c:v>0.89589041095890398</c:v>
                </c:pt>
                <c:pt idx="327">
                  <c:v>0.89863013698630101</c:v>
                </c:pt>
                <c:pt idx="328">
                  <c:v>0.90136986301369904</c:v>
                </c:pt>
                <c:pt idx="329">
                  <c:v>0.90410958904109595</c:v>
                </c:pt>
                <c:pt idx="330">
                  <c:v>0.90684931506849298</c:v>
                </c:pt>
                <c:pt idx="331">
                  <c:v>0.90958904109589001</c:v>
                </c:pt>
                <c:pt idx="332">
                  <c:v>0.91232876712328803</c:v>
                </c:pt>
                <c:pt idx="333">
                  <c:v>0.91506849315068495</c:v>
                </c:pt>
                <c:pt idx="334">
                  <c:v>0.91780821917808197</c:v>
                </c:pt>
                <c:pt idx="335">
                  <c:v>0.920547945205479</c:v>
                </c:pt>
                <c:pt idx="336">
                  <c:v>0.92328767123287703</c:v>
                </c:pt>
                <c:pt idx="337">
                  <c:v>0.92602739726027405</c:v>
                </c:pt>
                <c:pt idx="338">
                  <c:v>0.92876712328767097</c:v>
                </c:pt>
                <c:pt idx="339">
                  <c:v>0.931506849315068</c:v>
                </c:pt>
                <c:pt idx="340">
                  <c:v>0.93424657534246602</c:v>
                </c:pt>
                <c:pt idx="341">
                  <c:v>0.93698630136986305</c:v>
                </c:pt>
                <c:pt idx="342">
                  <c:v>0.93972602739725997</c:v>
                </c:pt>
                <c:pt idx="343">
                  <c:v>0.94246575342465799</c:v>
                </c:pt>
                <c:pt idx="344">
                  <c:v>0.94520547945205502</c:v>
                </c:pt>
                <c:pt idx="345">
                  <c:v>0.94794520547945205</c:v>
                </c:pt>
                <c:pt idx="346">
                  <c:v>0.95068493150684896</c:v>
                </c:pt>
                <c:pt idx="347">
                  <c:v>0.95342465753424699</c:v>
                </c:pt>
                <c:pt idx="348">
                  <c:v>0.95616438356164402</c:v>
                </c:pt>
                <c:pt idx="349">
                  <c:v>0.95890410958904104</c:v>
                </c:pt>
                <c:pt idx="350">
                  <c:v>0.96164383561643796</c:v>
                </c:pt>
                <c:pt idx="351">
                  <c:v>0.96438356164383598</c:v>
                </c:pt>
                <c:pt idx="352">
                  <c:v>0.96712328767123301</c:v>
                </c:pt>
                <c:pt idx="353">
                  <c:v>0.96986301369863004</c:v>
                </c:pt>
                <c:pt idx="354">
                  <c:v>0.97260273972602695</c:v>
                </c:pt>
                <c:pt idx="355">
                  <c:v>0.97534246575342498</c:v>
                </c:pt>
                <c:pt idx="356">
                  <c:v>0.97808219178082201</c:v>
                </c:pt>
                <c:pt idx="357">
                  <c:v>0.98082191780821903</c:v>
                </c:pt>
                <c:pt idx="358">
                  <c:v>0.98356164383561595</c:v>
                </c:pt>
                <c:pt idx="359">
                  <c:v>0.98630136986301398</c:v>
                </c:pt>
                <c:pt idx="360">
                  <c:v>0.989041095890411</c:v>
                </c:pt>
                <c:pt idx="361">
                  <c:v>0.99178082191780803</c:v>
                </c:pt>
                <c:pt idx="362">
                  <c:v>0.99452054794520595</c:v>
                </c:pt>
                <c:pt idx="363">
                  <c:v>0.99726027397260297</c:v>
                </c:pt>
                <c:pt idx="364">
                  <c:v>1</c:v>
                </c:pt>
                <c:pt idx="365">
                  <c:v>1.0027397260274</c:v>
                </c:pt>
                <c:pt idx="366">
                  <c:v>1.0054794520547901</c:v>
                </c:pt>
                <c:pt idx="367">
                  <c:v>1.0082191780821901</c:v>
                </c:pt>
                <c:pt idx="368">
                  <c:v>1.0109589041095901</c:v>
                </c:pt>
                <c:pt idx="369">
                  <c:v>1.0136986301369899</c:v>
                </c:pt>
                <c:pt idx="370">
                  <c:v>1.0164383561643799</c:v>
                </c:pt>
                <c:pt idx="371">
                  <c:v>1.01917808219178</c:v>
                </c:pt>
                <c:pt idx="372">
                  <c:v>1.02191780821918</c:v>
                </c:pt>
                <c:pt idx="373">
                  <c:v>1.02465753424658</c:v>
                </c:pt>
                <c:pt idx="374">
                  <c:v>1.02739726027397</c:v>
                </c:pt>
                <c:pt idx="375">
                  <c:v>1.0301369863013701</c:v>
                </c:pt>
                <c:pt idx="376">
                  <c:v>1.0328767123287701</c:v>
                </c:pt>
                <c:pt idx="377">
                  <c:v>1.0356164383561599</c:v>
                </c:pt>
                <c:pt idx="378">
                  <c:v>1.0383561643835599</c:v>
                </c:pt>
                <c:pt idx="379">
                  <c:v>1.04109589041096</c:v>
                </c:pt>
                <c:pt idx="380">
                  <c:v>1.04383561643836</c:v>
                </c:pt>
                <c:pt idx="381">
                  <c:v>1.04657534246575</c:v>
                </c:pt>
                <c:pt idx="382">
                  <c:v>1.04931506849315</c:v>
                </c:pt>
                <c:pt idx="383">
                  <c:v>1.0520547945205501</c:v>
                </c:pt>
                <c:pt idx="384">
                  <c:v>1.0547945205479501</c:v>
                </c:pt>
                <c:pt idx="385">
                  <c:v>1.0575342465753399</c:v>
                </c:pt>
                <c:pt idx="386">
                  <c:v>1.0602739726027399</c:v>
                </c:pt>
                <c:pt idx="387">
                  <c:v>1.0630136986301399</c:v>
                </c:pt>
                <c:pt idx="388">
                  <c:v>1.06575342465753</c:v>
                </c:pt>
                <c:pt idx="389">
                  <c:v>1.06849315068493</c:v>
                </c:pt>
                <c:pt idx="390">
                  <c:v>1.07123287671233</c:v>
                </c:pt>
                <c:pt idx="391">
                  <c:v>1.0739726027397301</c:v>
                </c:pt>
                <c:pt idx="392">
                  <c:v>1.0767123287671201</c:v>
                </c:pt>
                <c:pt idx="393">
                  <c:v>1.0794520547945201</c:v>
                </c:pt>
                <c:pt idx="394">
                  <c:v>1.0821917808219199</c:v>
                </c:pt>
                <c:pt idx="395">
                  <c:v>1.0849315068493199</c:v>
                </c:pt>
                <c:pt idx="396">
                  <c:v>1.08767123287671</c:v>
                </c:pt>
                <c:pt idx="397">
                  <c:v>1.09041095890411</c:v>
                </c:pt>
                <c:pt idx="398">
                  <c:v>1.09315068493151</c:v>
                </c:pt>
                <c:pt idx="399">
                  <c:v>1.0958904109589001</c:v>
                </c:pt>
                <c:pt idx="400">
                  <c:v>1.0986301369863001</c:v>
                </c:pt>
                <c:pt idx="401">
                  <c:v>1.1013698630137001</c:v>
                </c:pt>
                <c:pt idx="402">
                  <c:v>1.1041095890410999</c:v>
                </c:pt>
                <c:pt idx="403">
                  <c:v>1.1068493150684899</c:v>
                </c:pt>
                <c:pt idx="404">
                  <c:v>1.10958904109589</c:v>
                </c:pt>
                <c:pt idx="405">
                  <c:v>1.11232876712329</c:v>
                </c:pt>
                <c:pt idx="406">
                  <c:v>1.11506849315069</c:v>
                </c:pt>
                <c:pt idx="407">
                  <c:v>1.11780821917808</c:v>
                </c:pt>
                <c:pt idx="408">
                  <c:v>1.1205479452054801</c:v>
                </c:pt>
                <c:pt idx="409">
                  <c:v>1.1232876712328801</c:v>
                </c:pt>
                <c:pt idx="410">
                  <c:v>1.1260273972602699</c:v>
                </c:pt>
                <c:pt idx="411">
                  <c:v>1.1287671232876699</c:v>
                </c:pt>
                <c:pt idx="412">
                  <c:v>1.13150684931507</c:v>
                </c:pt>
                <c:pt idx="413">
                  <c:v>1.13424657534247</c:v>
                </c:pt>
                <c:pt idx="414">
                  <c:v>1.13698630136986</c:v>
                </c:pt>
                <c:pt idx="415">
                  <c:v>1.13972602739726</c:v>
                </c:pt>
                <c:pt idx="416">
                  <c:v>1.1424657534246601</c:v>
                </c:pt>
                <c:pt idx="417">
                  <c:v>1.1452054794520501</c:v>
                </c:pt>
                <c:pt idx="418">
                  <c:v>1.1479452054794499</c:v>
                </c:pt>
                <c:pt idx="419">
                  <c:v>1.1506849315068499</c:v>
                </c:pt>
                <c:pt idx="420">
                  <c:v>1.1534246575342499</c:v>
                </c:pt>
                <c:pt idx="421">
                  <c:v>1.15616438356164</c:v>
                </c:pt>
                <c:pt idx="422">
                  <c:v>1.15890410958904</c:v>
                </c:pt>
                <c:pt idx="423">
                  <c:v>1.16164383561644</c:v>
                </c:pt>
                <c:pt idx="424">
                  <c:v>1.16438356164384</c:v>
                </c:pt>
                <c:pt idx="425">
                  <c:v>1.1671232876712301</c:v>
                </c:pt>
                <c:pt idx="426">
                  <c:v>1.1698630136986301</c:v>
                </c:pt>
                <c:pt idx="427">
                  <c:v>1.1726027397260299</c:v>
                </c:pt>
                <c:pt idx="428">
                  <c:v>1.1753424657534199</c:v>
                </c:pt>
                <c:pt idx="429">
                  <c:v>1.17808219178082</c:v>
                </c:pt>
                <c:pt idx="430">
                  <c:v>1.18082191780822</c:v>
                </c:pt>
                <c:pt idx="431">
                  <c:v>1.18356164383562</c:v>
                </c:pt>
                <c:pt idx="432">
                  <c:v>1.18630136986301</c:v>
                </c:pt>
                <c:pt idx="433">
                  <c:v>1.1890410958904101</c:v>
                </c:pt>
                <c:pt idx="434">
                  <c:v>1.1917808219178101</c:v>
                </c:pt>
                <c:pt idx="435">
                  <c:v>1.1945205479452099</c:v>
                </c:pt>
                <c:pt idx="436">
                  <c:v>1.1972602739725999</c:v>
                </c:pt>
                <c:pt idx="437">
                  <c:v>1.2</c:v>
                </c:pt>
                <c:pt idx="438">
                  <c:v>1.2027397260274</c:v>
                </c:pt>
                <c:pt idx="439">
                  <c:v>1.20547945205479</c:v>
                </c:pt>
                <c:pt idx="440">
                  <c:v>1.20821917808219</c:v>
                </c:pt>
                <c:pt idx="441">
                  <c:v>1.2109589041095901</c:v>
                </c:pt>
                <c:pt idx="442">
                  <c:v>1.2136986301369901</c:v>
                </c:pt>
                <c:pt idx="443">
                  <c:v>1.2164383561643799</c:v>
                </c:pt>
                <c:pt idx="444">
                  <c:v>1.2191780821917799</c:v>
                </c:pt>
                <c:pt idx="445">
                  <c:v>1.2219178082191799</c:v>
                </c:pt>
                <c:pt idx="446">
                  <c:v>1.22465753424658</c:v>
                </c:pt>
                <c:pt idx="447">
                  <c:v>1.22739726027397</c:v>
                </c:pt>
                <c:pt idx="448">
                  <c:v>1.23013698630137</c:v>
                </c:pt>
                <c:pt idx="449">
                  <c:v>1.2328767123287701</c:v>
                </c:pt>
                <c:pt idx="450">
                  <c:v>1.2356164383561601</c:v>
                </c:pt>
                <c:pt idx="451">
                  <c:v>1.2383561643835601</c:v>
                </c:pt>
                <c:pt idx="452">
                  <c:v>1.2410958904109599</c:v>
                </c:pt>
                <c:pt idx="453">
                  <c:v>1.2438356164383599</c:v>
                </c:pt>
                <c:pt idx="454">
                  <c:v>1.24657534246575</c:v>
                </c:pt>
                <c:pt idx="455">
                  <c:v>1.24931506849315</c:v>
                </c:pt>
                <c:pt idx="456">
                  <c:v>1.25205479452055</c:v>
                </c:pt>
                <c:pt idx="457">
                  <c:v>1.25479452054795</c:v>
                </c:pt>
                <c:pt idx="458">
                  <c:v>1.2575342465753401</c:v>
                </c:pt>
                <c:pt idx="459">
                  <c:v>1.2602739726027401</c:v>
                </c:pt>
                <c:pt idx="460">
                  <c:v>1.2630136986301399</c:v>
                </c:pt>
                <c:pt idx="461">
                  <c:v>1.2657534246575299</c:v>
                </c:pt>
                <c:pt idx="462">
                  <c:v>1.26849315068493</c:v>
                </c:pt>
                <c:pt idx="463">
                  <c:v>1.27123287671233</c:v>
                </c:pt>
                <c:pt idx="464">
                  <c:v>1.27397260273973</c:v>
                </c:pt>
                <c:pt idx="465">
                  <c:v>1.27671232876712</c:v>
                </c:pt>
                <c:pt idx="466">
                  <c:v>1.2794520547945201</c:v>
                </c:pt>
                <c:pt idx="467">
                  <c:v>1.2821917808219201</c:v>
                </c:pt>
                <c:pt idx="468">
                  <c:v>1.2849315068493199</c:v>
                </c:pt>
                <c:pt idx="469">
                  <c:v>1.2876712328767099</c:v>
                </c:pt>
                <c:pt idx="470">
                  <c:v>1.29041095890411</c:v>
                </c:pt>
                <c:pt idx="471">
                  <c:v>1.29315068493151</c:v>
                </c:pt>
                <c:pt idx="472">
                  <c:v>1.2958904109589</c:v>
                </c:pt>
                <c:pt idx="473">
                  <c:v>1.2986301369863</c:v>
                </c:pt>
                <c:pt idx="474">
                  <c:v>1.3013698630137001</c:v>
                </c:pt>
                <c:pt idx="475">
                  <c:v>1.3041095890411001</c:v>
                </c:pt>
                <c:pt idx="476">
                  <c:v>1.3068493150684899</c:v>
                </c:pt>
                <c:pt idx="477">
                  <c:v>1.3095890410958899</c:v>
                </c:pt>
                <c:pt idx="478">
                  <c:v>1.3123287671232899</c:v>
                </c:pt>
                <c:pt idx="479">
                  <c:v>1.31506849315068</c:v>
                </c:pt>
                <c:pt idx="480">
                  <c:v>1.31780821917808</c:v>
                </c:pt>
                <c:pt idx="481">
                  <c:v>1.32054794520548</c:v>
                </c:pt>
                <c:pt idx="482">
                  <c:v>1.32328767123288</c:v>
                </c:pt>
                <c:pt idx="483">
                  <c:v>1.3260273972602701</c:v>
                </c:pt>
                <c:pt idx="484">
                  <c:v>1.3287671232876701</c:v>
                </c:pt>
                <c:pt idx="485">
                  <c:v>1.3315068493150699</c:v>
                </c:pt>
                <c:pt idx="486">
                  <c:v>1.3342465753424699</c:v>
                </c:pt>
                <c:pt idx="487">
                  <c:v>1.33698630136986</c:v>
                </c:pt>
                <c:pt idx="488">
                  <c:v>1.33972602739726</c:v>
                </c:pt>
                <c:pt idx="489">
                  <c:v>1.34246575342466</c:v>
                </c:pt>
                <c:pt idx="490">
                  <c:v>1.34520547945205</c:v>
                </c:pt>
                <c:pt idx="491">
                  <c:v>1.3479452054794501</c:v>
                </c:pt>
                <c:pt idx="492">
                  <c:v>1.3506849315068501</c:v>
                </c:pt>
                <c:pt idx="493">
                  <c:v>1.3534246575342499</c:v>
                </c:pt>
                <c:pt idx="494">
                  <c:v>1.3561643835616399</c:v>
                </c:pt>
                <c:pt idx="495">
                  <c:v>1.35890410958904</c:v>
                </c:pt>
                <c:pt idx="496">
                  <c:v>1.36164383561644</c:v>
                </c:pt>
                <c:pt idx="497">
                  <c:v>1.36438356164384</c:v>
                </c:pt>
                <c:pt idx="498">
                  <c:v>1.36712328767123</c:v>
                </c:pt>
                <c:pt idx="499">
                  <c:v>1.3698630136986301</c:v>
                </c:pt>
                <c:pt idx="500">
                  <c:v>1.3726027397260301</c:v>
                </c:pt>
                <c:pt idx="501">
                  <c:v>1.3753424657534199</c:v>
                </c:pt>
                <c:pt idx="502">
                  <c:v>1.3780821917808199</c:v>
                </c:pt>
                <c:pt idx="503">
                  <c:v>1.3808219178082199</c:v>
                </c:pt>
                <c:pt idx="504">
                  <c:v>1.38356164383562</c:v>
                </c:pt>
                <c:pt idx="505">
                  <c:v>1.38630136986301</c:v>
                </c:pt>
                <c:pt idx="506">
                  <c:v>1.38904109589041</c:v>
                </c:pt>
                <c:pt idx="507">
                  <c:v>1.3917808219178101</c:v>
                </c:pt>
                <c:pt idx="508">
                  <c:v>1.3945205479452101</c:v>
                </c:pt>
                <c:pt idx="509">
                  <c:v>1.3972602739726001</c:v>
                </c:pt>
                <c:pt idx="510">
                  <c:v>1.4</c:v>
                </c:pt>
                <c:pt idx="511">
                  <c:v>1.4027397260273999</c:v>
                </c:pt>
                <c:pt idx="512">
                  <c:v>1.40547945205479</c:v>
                </c:pt>
                <c:pt idx="513">
                  <c:v>1.40821917808219</c:v>
                </c:pt>
                <c:pt idx="514">
                  <c:v>1.41095890410959</c:v>
                </c:pt>
                <c:pt idx="515">
                  <c:v>1.41369863013699</c:v>
                </c:pt>
                <c:pt idx="516">
                  <c:v>1.4164383561643801</c:v>
                </c:pt>
                <c:pt idx="517">
                  <c:v>1.4191780821917801</c:v>
                </c:pt>
                <c:pt idx="518">
                  <c:v>1.4219178082191799</c:v>
                </c:pt>
                <c:pt idx="519">
                  <c:v>1.4246575342465799</c:v>
                </c:pt>
                <c:pt idx="520">
                  <c:v>1.42739726027397</c:v>
                </c:pt>
                <c:pt idx="521">
                  <c:v>1.43013698630137</c:v>
                </c:pt>
                <c:pt idx="522">
                  <c:v>1.43287671232877</c:v>
                </c:pt>
                <c:pt idx="523">
                  <c:v>1.43561643835616</c:v>
                </c:pt>
                <c:pt idx="524">
                  <c:v>1.4383561643835601</c:v>
                </c:pt>
                <c:pt idx="525">
                  <c:v>1.4410958904109601</c:v>
                </c:pt>
                <c:pt idx="526">
                  <c:v>1.4438356164383599</c:v>
                </c:pt>
                <c:pt idx="527">
                  <c:v>1.4465753424657499</c:v>
                </c:pt>
                <c:pt idx="528">
                  <c:v>1.4493150684931499</c:v>
                </c:pt>
                <c:pt idx="529">
                  <c:v>1.45205479452055</c:v>
                </c:pt>
                <c:pt idx="530">
                  <c:v>1.45479452054795</c:v>
                </c:pt>
                <c:pt idx="531">
                  <c:v>1.45753424657534</c:v>
                </c:pt>
                <c:pt idx="532">
                  <c:v>1.4602739726027401</c:v>
                </c:pt>
                <c:pt idx="533">
                  <c:v>1.4630136986301401</c:v>
                </c:pt>
                <c:pt idx="534">
                  <c:v>1.4657534246575299</c:v>
                </c:pt>
                <c:pt idx="535">
                  <c:v>1.4684931506849299</c:v>
                </c:pt>
                <c:pt idx="536">
                  <c:v>1.4712328767123299</c:v>
                </c:pt>
                <c:pt idx="537">
                  <c:v>1.47397260273973</c:v>
                </c:pt>
                <c:pt idx="538">
                  <c:v>1.47671232876712</c:v>
                </c:pt>
                <c:pt idx="539">
                  <c:v>1.47945205479452</c:v>
                </c:pt>
                <c:pt idx="540">
                  <c:v>1.48219178082192</c:v>
                </c:pt>
                <c:pt idx="541">
                  <c:v>1.4849315068493201</c:v>
                </c:pt>
                <c:pt idx="542">
                  <c:v>1.4876712328767101</c:v>
                </c:pt>
                <c:pt idx="543">
                  <c:v>1.4904109589041099</c:v>
                </c:pt>
                <c:pt idx="544">
                  <c:v>1.4931506849315099</c:v>
                </c:pt>
                <c:pt idx="545">
                  <c:v>1.4958904109589</c:v>
                </c:pt>
                <c:pt idx="546">
                  <c:v>1.4986301369863</c:v>
                </c:pt>
                <c:pt idx="547">
                  <c:v>1.5013698630137</c:v>
                </c:pt>
                <c:pt idx="548">
                  <c:v>1.5041095890411</c:v>
                </c:pt>
                <c:pt idx="549">
                  <c:v>1.5068493150684901</c:v>
                </c:pt>
                <c:pt idx="550">
                  <c:v>1.5095890410958901</c:v>
                </c:pt>
                <c:pt idx="551">
                  <c:v>1.5123287671232899</c:v>
                </c:pt>
                <c:pt idx="552">
                  <c:v>1.5150684931506899</c:v>
                </c:pt>
                <c:pt idx="553">
                  <c:v>1.51780821917808</c:v>
                </c:pt>
                <c:pt idx="554">
                  <c:v>1.52054794520548</c:v>
                </c:pt>
                <c:pt idx="555">
                  <c:v>1.52328767123288</c:v>
                </c:pt>
                <c:pt idx="556">
                  <c:v>1.52602739726027</c:v>
                </c:pt>
                <c:pt idx="557">
                  <c:v>1.5287671232876701</c:v>
                </c:pt>
                <c:pt idx="558">
                  <c:v>1.5315068493150701</c:v>
                </c:pt>
                <c:pt idx="559">
                  <c:v>1.5342465753424701</c:v>
                </c:pt>
                <c:pt idx="560">
                  <c:v>1.5369863013698599</c:v>
                </c:pt>
                <c:pt idx="561">
                  <c:v>1.5397260273972599</c:v>
                </c:pt>
                <c:pt idx="562">
                  <c:v>1.54246575342466</c:v>
                </c:pt>
                <c:pt idx="563">
                  <c:v>1.54520547945205</c:v>
                </c:pt>
                <c:pt idx="564">
                  <c:v>1.54794520547945</c:v>
                </c:pt>
                <c:pt idx="565">
                  <c:v>1.5506849315068501</c:v>
                </c:pt>
                <c:pt idx="566">
                  <c:v>1.5534246575342501</c:v>
                </c:pt>
                <c:pt idx="567">
                  <c:v>1.5561643835616401</c:v>
                </c:pt>
                <c:pt idx="568">
                  <c:v>1.5589041095890399</c:v>
                </c:pt>
                <c:pt idx="569">
                  <c:v>1.5616438356164399</c:v>
                </c:pt>
                <c:pt idx="570">
                  <c:v>1.56438356164384</c:v>
                </c:pt>
                <c:pt idx="571">
                  <c:v>1.56712328767123</c:v>
                </c:pt>
                <c:pt idx="572">
                  <c:v>1.56986301369863</c:v>
                </c:pt>
                <c:pt idx="573">
                  <c:v>1.57260273972603</c:v>
                </c:pt>
                <c:pt idx="574">
                  <c:v>1.5753424657534201</c:v>
                </c:pt>
                <c:pt idx="575">
                  <c:v>1.5780821917808201</c:v>
                </c:pt>
                <c:pt idx="576">
                  <c:v>1.5808219178082199</c:v>
                </c:pt>
                <c:pt idx="577">
                  <c:v>1.5835616438356199</c:v>
                </c:pt>
                <c:pt idx="578">
                  <c:v>1.58630136986301</c:v>
                </c:pt>
                <c:pt idx="579">
                  <c:v>1.58904109589041</c:v>
                </c:pt>
                <c:pt idx="580">
                  <c:v>1.59178082191781</c:v>
                </c:pt>
                <c:pt idx="581">
                  <c:v>1.59452054794521</c:v>
                </c:pt>
                <c:pt idx="582">
                  <c:v>1.5972602739726001</c:v>
                </c:pt>
                <c:pt idx="583">
                  <c:v>1.6</c:v>
                </c:pt>
                <c:pt idx="584">
                  <c:v>1.6027397260273999</c:v>
                </c:pt>
                <c:pt idx="585">
                  <c:v>1.6054794520547899</c:v>
                </c:pt>
                <c:pt idx="586">
                  <c:v>1.6082191780821899</c:v>
                </c:pt>
                <c:pt idx="587">
                  <c:v>1.61095890410959</c:v>
                </c:pt>
                <c:pt idx="588">
                  <c:v>1.61369863013699</c:v>
                </c:pt>
                <c:pt idx="589">
                  <c:v>1.61643835616438</c:v>
                </c:pt>
                <c:pt idx="590">
                  <c:v>1.6191780821917801</c:v>
                </c:pt>
                <c:pt idx="591">
                  <c:v>1.6219178082191801</c:v>
                </c:pt>
                <c:pt idx="592">
                  <c:v>1.6246575342465801</c:v>
                </c:pt>
                <c:pt idx="593">
                  <c:v>1.6273972602739699</c:v>
                </c:pt>
                <c:pt idx="594">
                  <c:v>1.6301369863013699</c:v>
                </c:pt>
                <c:pt idx="595">
                  <c:v>1.63287671232877</c:v>
                </c:pt>
                <c:pt idx="596">
                  <c:v>1.63561643835616</c:v>
                </c:pt>
                <c:pt idx="597">
                  <c:v>1.63835616438356</c:v>
                </c:pt>
                <c:pt idx="598">
                  <c:v>1.64109589041096</c:v>
                </c:pt>
                <c:pt idx="599">
                  <c:v>1.6438356164383601</c:v>
                </c:pt>
                <c:pt idx="600">
                  <c:v>1.6465753424657501</c:v>
                </c:pt>
                <c:pt idx="601">
                  <c:v>1.6493150684931499</c:v>
                </c:pt>
                <c:pt idx="602">
                  <c:v>1.6520547945205499</c:v>
                </c:pt>
                <c:pt idx="603">
                  <c:v>1.65479452054795</c:v>
                </c:pt>
                <c:pt idx="604">
                  <c:v>1.65753424657534</c:v>
                </c:pt>
                <c:pt idx="605">
                  <c:v>1.66027397260274</c:v>
                </c:pt>
                <c:pt idx="606">
                  <c:v>1.66301369863014</c:v>
                </c:pt>
                <c:pt idx="607">
                  <c:v>1.6657534246575301</c:v>
                </c:pt>
                <c:pt idx="608">
                  <c:v>1.6684931506849301</c:v>
                </c:pt>
                <c:pt idx="609">
                  <c:v>1.6712328767123299</c:v>
                </c:pt>
                <c:pt idx="610">
                  <c:v>1.6739726027397299</c:v>
                </c:pt>
                <c:pt idx="611">
                  <c:v>1.67671232876712</c:v>
                </c:pt>
                <c:pt idx="612">
                  <c:v>1.67945205479452</c:v>
                </c:pt>
                <c:pt idx="613">
                  <c:v>1.68219178082192</c:v>
                </c:pt>
                <c:pt idx="614">
                  <c:v>1.68493150684932</c:v>
                </c:pt>
                <c:pt idx="615">
                  <c:v>1.6876712328767101</c:v>
                </c:pt>
                <c:pt idx="616">
                  <c:v>1.6904109589041101</c:v>
                </c:pt>
                <c:pt idx="617">
                  <c:v>1.6931506849315101</c:v>
                </c:pt>
                <c:pt idx="618">
                  <c:v>1.6958904109588999</c:v>
                </c:pt>
                <c:pt idx="619">
                  <c:v>1.6986301369862999</c:v>
                </c:pt>
                <c:pt idx="620">
                  <c:v>1.7013698630137</c:v>
                </c:pt>
                <c:pt idx="621">
                  <c:v>1.7041095890411</c:v>
                </c:pt>
                <c:pt idx="622">
                  <c:v>1.70684931506849</c:v>
                </c:pt>
                <c:pt idx="623">
                  <c:v>1.70958904109589</c:v>
                </c:pt>
                <c:pt idx="624">
                  <c:v>1.7123287671232901</c:v>
                </c:pt>
                <c:pt idx="625">
                  <c:v>1.7150684931506901</c:v>
                </c:pt>
                <c:pt idx="626">
                  <c:v>1.7178082191780799</c:v>
                </c:pt>
                <c:pt idx="627">
                  <c:v>1.7205479452054799</c:v>
                </c:pt>
                <c:pt idx="628">
                  <c:v>1.72328767123288</c:v>
                </c:pt>
                <c:pt idx="629">
                  <c:v>1.72602739726027</c:v>
                </c:pt>
                <c:pt idx="630">
                  <c:v>1.72876712328767</c:v>
                </c:pt>
                <c:pt idx="631">
                  <c:v>1.73150684931507</c:v>
                </c:pt>
                <c:pt idx="632">
                  <c:v>1.7342465753424701</c:v>
                </c:pt>
                <c:pt idx="633">
                  <c:v>1.7369863013698601</c:v>
                </c:pt>
                <c:pt idx="634">
                  <c:v>1.7397260273972599</c:v>
                </c:pt>
                <c:pt idx="635">
                  <c:v>1.7424657534246599</c:v>
                </c:pt>
                <c:pt idx="636">
                  <c:v>1.74520547945205</c:v>
                </c:pt>
                <c:pt idx="637">
                  <c:v>1.74794520547945</c:v>
                </c:pt>
                <c:pt idx="638">
                  <c:v>1.75068493150685</c:v>
                </c:pt>
                <c:pt idx="639">
                  <c:v>1.75342465753425</c:v>
                </c:pt>
                <c:pt idx="640">
                  <c:v>1.7561643835616401</c:v>
                </c:pt>
                <c:pt idx="641">
                  <c:v>1.7589041095890401</c:v>
                </c:pt>
                <c:pt idx="642">
                  <c:v>1.7616438356164399</c:v>
                </c:pt>
                <c:pt idx="643">
                  <c:v>1.7643835616438399</c:v>
                </c:pt>
                <c:pt idx="644">
                  <c:v>1.7671232876712299</c:v>
                </c:pt>
                <c:pt idx="645">
                  <c:v>1.76986301369863</c:v>
                </c:pt>
                <c:pt idx="646">
                  <c:v>1.77260273972603</c:v>
                </c:pt>
                <c:pt idx="647">
                  <c:v>1.77534246575342</c:v>
                </c:pt>
                <c:pt idx="648">
                  <c:v>1.7780821917808201</c:v>
                </c:pt>
                <c:pt idx="649">
                  <c:v>1.7808219178082201</c:v>
                </c:pt>
                <c:pt idx="650">
                  <c:v>1.7835616438356201</c:v>
                </c:pt>
                <c:pt idx="651">
                  <c:v>1.7863013698630099</c:v>
                </c:pt>
                <c:pt idx="652">
                  <c:v>1.7890410958904099</c:v>
                </c:pt>
                <c:pt idx="653">
                  <c:v>1.79178082191781</c:v>
                </c:pt>
                <c:pt idx="654">
                  <c:v>1.79452054794521</c:v>
                </c:pt>
                <c:pt idx="655">
                  <c:v>1.7972602739726</c:v>
                </c:pt>
                <c:pt idx="656">
                  <c:v>1.8</c:v>
                </c:pt>
                <c:pt idx="657">
                  <c:v>1.8027397260274001</c:v>
                </c:pt>
                <c:pt idx="658">
                  <c:v>1.8054794520547901</c:v>
                </c:pt>
                <c:pt idx="659">
                  <c:v>1.8082191780821899</c:v>
                </c:pt>
                <c:pt idx="660">
                  <c:v>1.8109589041095899</c:v>
                </c:pt>
                <c:pt idx="661">
                  <c:v>1.81369863013699</c:v>
                </c:pt>
                <c:pt idx="662">
                  <c:v>1.81643835616438</c:v>
                </c:pt>
                <c:pt idx="663">
                  <c:v>1.81917808219178</c:v>
                </c:pt>
                <c:pt idx="664">
                  <c:v>1.82191780821918</c:v>
                </c:pt>
                <c:pt idx="665">
                  <c:v>1.8246575342465801</c:v>
                </c:pt>
                <c:pt idx="666">
                  <c:v>1.8273972602739701</c:v>
                </c:pt>
                <c:pt idx="667">
                  <c:v>1.8301369863013699</c:v>
                </c:pt>
                <c:pt idx="668">
                  <c:v>1.8328767123287699</c:v>
                </c:pt>
                <c:pt idx="669">
                  <c:v>1.83561643835616</c:v>
                </c:pt>
                <c:pt idx="670">
                  <c:v>1.83835616438356</c:v>
                </c:pt>
                <c:pt idx="671">
                  <c:v>1.84109589041096</c:v>
                </c:pt>
                <c:pt idx="672">
                  <c:v>1.84383561643836</c:v>
                </c:pt>
                <c:pt idx="673">
                  <c:v>1.8465753424657501</c:v>
                </c:pt>
                <c:pt idx="674">
                  <c:v>1.8493150684931501</c:v>
                </c:pt>
                <c:pt idx="675">
                  <c:v>1.8520547945205501</c:v>
                </c:pt>
                <c:pt idx="676">
                  <c:v>1.8547945205479499</c:v>
                </c:pt>
                <c:pt idx="677">
                  <c:v>1.8575342465753399</c:v>
                </c:pt>
                <c:pt idx="678">
                  <c:v>1.86027397260274</c:v>
                </c:pt>
                <c:pt idx="679">
                  <c:v>1.86301369863014</c:v>
                </c:pt>
                <c:pt idx="680">
                  <c:v>1.86575342465753</c:v>
                </c:pt>
                <c:pt idx="681">
                  <c:v>1.86849315068493</c:v>
                </c:pt>
                <c:pt idx="682">
                  <c:v>1.8712328767123301</c:v>
                </c:pt>
                <c:pt idx="683">
                  <c:v>1.8739726027397301</c:v>
                </c:pt>
                <c:pt idx="684">
                  <c:v>1.8767123287671199</c:v>
                </c:pt>
                <c:pt idx="685">
                  <c:v>1.8794520547945199</c:v>
                </c:pt>
                <c:pt idx="686">
                  <c:v>1.88219178082192</c:v>
                </c:pt>
                <c:pt idx="687">
                  <c:v>1.88493150684932</c:v>
                </c:pt>
                <c:pt idx="688">
                  <c:v>1.88767123287671</c:v>
                </c:pt>
                <c:pt idx="689">
                  <c:v>1.89041095890411</c:v>
                </c:pt>
                <c:pt idx="690">
                  <c:v>1.8931506849315101</c:v>
                </c:pt>
                <c:pt idx="691">
                  <c:v>1.8958904109589001</c:v>
                </c:pt>
                <c:pt idx="692">
                  <c:v>1.8986301369862999</c:v>
                </c:pt>
                <c:pt idx="693">
                  <c:v>1.9013698630136999</c:v>
                </c:pt>
                <c:pt idx="694">
                  <c:v>1.9041095890410999</c:v>
                </c:pt>
                <c:pt idx="695">
                  <c:v>1.90684931506849</c:v>
                </c:pt>
                <c:pt idx="696">
                  <c:v>1.90958904109589</c:v>
                </c:pt>
                <c:pt idx="697">
                  <c:v>1.91232876712329</c:v>
                </c:pt>
                <c:pt idx="698">
                  <c:v>1.9150684931506901</c:v>
                </c:pt>
                <c:pt idx="699">
                  <c:v>1.9178082191780801</c:v>
                </c:pt>
                <c:pt idx="700">
                  <c:v>1.9205479452054799</c:v>
                </c:pt>
                <c:pt idx="701">
                  <c:v>1.9232876712328799</c:v>
                </c:pt>
                <c:pt idx="702">
                  <c:v>1.9260273972602699</c:v>
                </c:pt>
                <c:pt idx="703">
                  <c:v>1.92876712328767</c:v>
                </c:pt>
                <c:pt idx="704">
                  <c:v>1.93150684931507</c:v>
                </c:pt>
                <c:pt idx="705">
                  <c:v>1.93424657534247</c:v>
                </c:pt>
                <c:pt idx="706">
                  <c:v>1.9369863013698601</c:v>
                </c:pt>
                <c:pt idx="707">
                  <c:v>1.9397260273972601</c:v>
                </c:pt>
                <c:pt idx="708">
                  <c:v>1.9424657534246601</c:v>
                </c:pt>
                <c:pt idx="709">
                  <c:v>1.9452054794520499</c:v>
                </c:pt>
                <c:pt idx="710">
                  <c:v>1.9479452054794499</c:v>
                </c:pt>
                <c:pt idx="711">
                  <c:v>1.95068493150685</c:v>
                </c:pt>
                <c:pt idx="712">
                  <c:v>1.95342465753425</c:v>
                </c:pt>
                <c:pt idx="713">
                  <c:v>1.95616438356164</c:v>
                </c:pt>
                <c:pt idx="714">
                  <c:v>1.95890410958904</c:v>
                </c:pt>
                <c:pt idx="715">
                  <c:v>1.9616438356164401</c:v>
                </c:pt>
                <c:pt idx="716">
                  <c:v>1.9643835616438401</c:v>
                </c:pt>
                <c:pt idx="717">
                  <c:v>1.9671232876712299</c:v>
                </c:pt>
                <c:pt idx="718">
                  <c:v>1.9698630136986299</c:v>
                </c:pt>
                <c:pt idx="719">
                  <c:v>1.97260273972603</c:v>
                </c:pt>
                <c:pt idx="720">
                  <c:v>1.97534246575342</c:v>
                </c:pt>
                <c:pt idx="721">
                  <c:v>1.97808219178082</c:v>
                </c:pt>
                <c:pt idx="722">
                  <c:v>1.98082191780822</c:v>
                </c:pt>
                <c:pt idx="723">
                  <c:v>1.9835616438356201</c:v>
                </c:pt>
                <c:pt idx="724">
                  <c:v>1.9863013698630101</c:v>
                </c:pt>
                <c:pt idx="725">
                  <c:v>1.9890410958904099</c:v>
                </c:pt>
                <c:pt idx="726">
                  <c:v>1.9917808219178099</c:v>
                </c:pt>
                <c:pt idx="727">
                  <c:v>1.9945205479452099</c:v>
                </c:pt>
                <c:pt idx="728">
                  <c:v>1.9972602739726</c:v>
                </c:pt>
                <c:pt idx="729">
                  <c:v>2</c:v>
                </c:pt>
                <c:pt idx="730">
                  <c:v>2.0027397260274</c:v>
                </c:pt>
                <c:pt idx="731">
                  <c:v>2.0054794520547898</c:v>
                </c:pt>
                <c:pt idx="732">
                  <c:v>2.0082191780821899</c:v>
                </c:pt>
                <c:pt idx="733">
                  <c:v>2.0109589041095899</c:v>
                </c:pt>
                <c:pt idx="734">
                  <c:v>2.0136986301369899</c:v>
                </c:pt>
                <c:pt idx="735">
                  <c:v>2.0164383561643802</c:v>
                </c:pt>
                <c:pt idx="736">
                  <c:v>2.0191780821917802</c:v>
                </c:pt>
                <c:pt idx="737">
                  <c:v>2.0219178082191802</c:v>
                </c:pt>
                <c:pt idx="738">
                  <c:v>2.0246575342465798</c:v>
                </c:pt>
                <c:pt idx="739">
                  <c:v>2.02739726027397</c:v>
                </c:pt>
                <c:pt idx="740">
                  <c:v>2.0301369863013701</c:v>
                </c:pt>
                <c:pt idx="741">
                  <c:v>2.0328767123287701</c:v>
                </c:pt>
                <c:pt idx="742">
                  <c:v>2.0356164383561599</c:v>
                </c:pt>
                <c:pt idx="743">
                  <c:v>2.0383561643835599</c:v>
                </c:pt>
                <c:pt idx="744">
                  <c:v>2.04109589041096</c:v>
                </c:pt>
                <c:pt idx="745">
                  <c:v>2.04383561643836</c:v>
                </c:pt>
                <c:pt idx="746">
                  <c:v>2.0465753424657498</c:v>
                </c:pt>
                <c:pt idx="747">
                  <c:v>2.0493150684931498</c:v>
                </c:pt>
                <c:pt idx="748">
                  <c:v>2.0520547945205498</c:v>
                </c:pt>
                <c:pt idx="749">
                  <c:v>2.0547945205479499</c:v>
                </c:pt>
                <c:pt idx="750">
                  <c:v>2.0575342465753401</c:v>
                </c:pt>
                <c:pt idx="751">
                  <c:v>2.0602739726027401</c:v>
                </c:pt>
                <c:pt idx="752">
                  <c:v>2.0630136986301402</c:v>
                </c:pt>
                <c:pt idx="753">
                  <c:v>2.06575342465753</c:v>
                </c:pt>
                <c:pt idx="754">
                  <c:v>2.06849315068493</c:v>
                </c:pt>
                <c:pt idx="755">
                  <c:v>2.07123287671233</c:v>
                </c:pt>
                <c:pt idx="756">
                  <c:v>2.0739726027397301</c:v>
                </c:pt>
                <c:pt idx="757">
                  <c:v>2.0767123287671199</c:v>
                </c:pt>
                <c:pt idx="758">
                  <c:v>2.0794520547945199</c:v>
                </c:pt>
                <c:pt idx="759">
                  <c:v>2.0821917808219199</c:v>
                </c:pt>
                <c:pt idx="760">
                  <c:v>2.0849315068493199</c:v>
                </c:pt>
                <c:pt idx="761">
                  <c:v>2.0876712328767102</c:v>
                </c:pt>
                <c:pt idx="762">
                  <c:v>2.0904109589041102</c:v>
                </c:pt>
                <c:pt idx="763">
                  <c:v>2.0931506849315098</c:v>
                </c:pt>
                <c:pt idx="764">
                  <c:v>2.0958904109589001</c:v>
                </c:pt>
                <c:pt idx="765">
                  <c:v>2.0986301369863001</c:v>
                </c:pt>
                <c:pt idx="766">
                  <c:v>2.1013698630137001</c:v>
                </c:pt>
                <c:pt idx="767">
                  <c:v>2.1041095890411001</c:v>
                </c:pt>
                <c:pt idx="768">
                  <c:v>2.1068493150684899</c:v>
                </c:pt>
                <c:pt idx="769">
                  <c:v>2.10958904109589</c:v>
                </c:pt>
                <c:pt idx="770">
                  <c:v>2.11232876712329</c:v>
                </c:pt>
                <c:pt idx="771">
                  <c:v>2.11506849315069</c:v>
                </c:pt>
                <c:pt idx="772">
                  <c:v>2.1178082191780798</c:v>
                </c:pt>
                <c:pt idx="773">
                  <c:v>2.1205479452054798</c:v>
                </c:pt>
                <c:pt idx="774">
                  <c:v>2.1232876712328799</c:v>
                </c:pt>
                <c:pt idx="775">
                  <c:v>2.1260273972602701</c:v>
                </c:pt>
                <c:pt idx="776">
                  <c:v>2.1287671232876701</c:v>
                </c:pt>
                <c:pt idx="777">
                  <c:v>2.1315068493150702</c:v>
                </c:pt>
                <c:pt idx="778">
                  <c:v>2.1342465753424702</c:v>
                </c:pt>
                <c:pt idx="779">
                  <c:v>2.13698630136986</c:v>
                </c:pt>
                <c:pt idx="780">
                  <c:v>2.13972602739726</c:v>
                </c:pt>
                <c:pt idx="781">
                  <c:v>2.1424657534246601</c:v>
                </c:pt>
                <c:pt idx="782">
                  <c:v>2.1452054794520499</c:v>
                </c:pt>
                <c:pt idx="783">
                  <c:v>2.1479452054794499</c:v>
                </c:pt>
                <c:pt idx="784">
                  <c:v>2.1506849315068499</c:v>
                </c:pt>
                <c:pt idx="785">
                  <c:v>2.1534246575342499</c:v>
                </c:pt>
                <c:pt idx="786">
                  <c:v>2.1561643835616402</c:v>
                </c:pt>
                <c:pt idx="787">
                  <c:v>2.1589041095890402</c:v>
                </c:pt>
                <c:pt idx="788">
                  <c:v>2.1616438356164398</c:v>
                </c:pt>
                <c:pt idx="789">
                  <c:v>2.1643835616438398</c:v>
                </c:pt>
                <c:pt idx="790">
                  <c:v>2.1671232876712301</c:v>
                </c:pt>
                <c:pt idx="791">
                  <c:v>2.1698630136986301</c:v>
                </c:pt>
                <c:pt idx="792">
                  <c:v>2.1726027397260301</c:v>
                </c:pt>
                <c:pt idx="793">
                  <c:v>2.1753424657534302</c:v>
                </c:pt>
                <c:pt idx="794">
                  <c:v>2.17808219178082</c:v>
                </c:pt>
                <c:pt idx="795">
                  <c:v>2.18082191780822</c:v>
                </c:pt>
                <c:pt idx="796">
                  <c:v>2.18356164383562</c:v>
                </c:pt>
                <c:pt idx="797">
                  <c:v>2.1863013698630098</c:v>
                </c:pt>
                <c:pt idx="798">
                  <c:v>2.1890410958904098</c:v>
                </c:pt>
                <c:pt idx="799">
                  <c:v>2.1917808219178099</c:v>
                </c:pt>
                <c:pt idx="800">
                  <c:v>2.1945205479452099</c:v>
                </c:pt>
                <c:pt idx="801">
                  <c:v>2.1972602739726002</c:v>
                </c:pt>
                <c:pt idx="802">
                  <c:v>2.2000000000000002</c:v>
                </c:pt>
                <c:pt idx="803">
                  <c:v>2.2027397260274002</c:v>
                </c:pt>
                <c:pt idx="804">
                  <c:v>2.20547945205479</c:v>
                </c:pt>
                <c:pt idx="805">
                  <c:v>2.20821917808219</c:v>
                </c:pt>
                <c:pt idx="806">
                  <c:v>2.2109589041095901</c:v>
                </c:pt>
                <c:pt idx="807">
                  <c:v>2.2136986301369901</c:v>
                </c:pt>
                <c:pt idx="808">
                  <c:v>2.2164383561643799</c:v>
                </c:pt>
                <c:pt idx="809">
                  <c:v>2.2191780821917799</c:v>
                </c:pt>
                <c:pt idx="810">
                  <c:v>2.2219178082191799</c:v>
                </c:pt>
                <c:pt idx="811">
                  <c:v>2.22465753424658</c:v>
                </c:pt>
                <c:pt idx="812">
                  <c:v>2.2273972602739698</c:v>
                </c:pt>
                <c:pt idx="813">
                  <c:v>2.2301369863013698</c:v>
                </c:pt>
                <c:pt idx="814">
                  <c:v>2.2328767123287698</c:v>
                </c:pt>
                <c:pt idx="815">
                  <c:v>2.2356164383561601</c:v>
                </c:pt>
                <c:pt idx="816">
                  <c:v>2.2383561643835601</c:v>
                </c:pt>
                <c:pt idx="817">
                  <c:v>2.2410958904109601</c:v>
                </c:pt>
                <c:pt idx="818">
                  <c:v>2.2438356164383602</c:v>
                </c:pt>
                <c:pt idx="819">
                  <c:v>2.24657534246575</c:v>
                </c:pt>
                <c:pt idx="820">
                  <c:v>2.24931506849315</c:v>
                </c:pt>
                <c:pt idx="821">
                  <c:v>2.25205479452055</c:v>
                </c:pt>
                <c:pt idx="822">
                  <c:v>2.25479452054795</c:v>
                </c:pt>
                <c:pt idx="823">
                  <c:v>2.2575342465753399</c:v>
                </c:pt>
                <c:pt idx="824">
                  <c:v>2.2602739726027399</c:v>
                </c:pt>
                <c:pt idx="825">
                  <c:v>2.2630136986301399</c:v>
                </c:pt>
                <c:pt idx="826">
                  <c:v>2.2657534246575302</c:v>
                </c:pt>
                <c:pt idx="827">
                  <c:v>2.2684931506849302</c:v>
                </c:pt>
                <c:pt idx="828">
                  <c:v>2.2712328767123302</c:v>
                </c:pt>
                <c:pt idx="829">
                  <c:v>2.2739726027397298</c:v>
                </c:pt>
                <c:pt idx="830">
                  <c:v>2.27671232876712</c:v>
                </c:pt>
                <c:pt idx="831">
                  <c:v>2.2794520547945201</c:v>
                </c:pt>
                <c:pt idx="832">
                  <c:v>2.2821917808219201</c:v>
                </c:pt>
                <c:pt idx="833">
                  <c:v>2.2849315068493201</c:v>
                </c:pt>
                <c:pt idx="834">
                  <c:v>2.2876712328767099</c:v>
                </c:pt>
                <c:pt idx="835">
                  <c:v>2.29041095890411</c:v>
                </c:pt>
                <c:pt idx="836">
                  <c:v>2.29315068493151</c:v>
                </c:pt>
                <c:pt idx="837">
                  <c:v>2.2958904109588998</c:v>
                </c:pt>
                <c:pt idx="838">
                  <c:v>2.2986301369862998</c:v>
                </c:pt>
                <c:pt idx="839">
                  <c:v>2.3013698630136998</c:v>
                </c:pt>
                <c:pt idx="840">
                  <c:v>2.3041095890410999</c:v>
                </c:pt>
                <c:pt idx="841">
                  <c:v>2.3068493150684901</c:v>
                </c:pt>
                <c:pt idx="842">
                  <c:v>2.3095890410958901</c:v>
                </c:pt>
                <c:pt idx="843">
                  <c:v>2.3123287671232902</c:v>
                </c:pt>
                <c:pt idx="844">
                  <c:v>2.3150684931506902</c:v>
                </c:pt>
                <c:pt idx="845">
                  <c:v>2.31780821917808</c:v>
                </c:pt>
                <c:pt idx="846">
                  <c:v>2.32054794520548</c:v>
                </c:pt>
                <c:pt idx="847">
                  <c:v>2.32328767123288</c:v>
                </c:pt>
                <c:pt idx="848">
                  <c:v>2.3260273972602699</c:v>
                </c:pt>
                <c:pt idx="849">
                  <c:v>2.3287671232876699</c:v>
                </c:pt>
                <c:pt idx="850">
                  <c:v>2.3315068493150699</c:v>
                </c:pt>
                <c:pt idx="851">
                  <c:v>2.3342465753424699</c:v>
                </c:pt>
                <c:pt idx="852">
                  <c:v>2.3369863013698602</c:v>
                </c:pt>
                <c:pt idx="853">
                  <c:v>2.3397260273972602</c:v>
                </c:pt>
                <c:pt idx="854">
                  <c:v>2.3424657534246598</c:v>
                </c:pt>
                <c:pt idx="855">
                  <c:v>2.3452054794520598</c:v>
                </c:pt>
                <c:pt idx="856">
                  <c:v>2.3479452054794501</c:v>
                </c:pt>
                <c:pt idx="857">
                  <c:v>2.3506849315068501</c:v>
                </c:pt>
                <c:pt idx="858">
                  <c:v>2.3534246575342501</c:v>
                </c:pt>
                <c:pt idx="859">
                  <c:v>2.3561643835616399</c:v>
                </c:pt>
                <c:pt idx="860">
                  <c:v>2.35890410958904</c:v>
                </c:pt>
                <c:pt idx="861">
                  <c:v>2.36164383561644</c:v>
                </c:pt>
                <c:pt idx="862">
                  <c:v>2.36438356164384</c:v>
                </c:pt>
                <c:pt idx="863">
                  <c:v>2.3671232876712298</c:v>
                </c:pt>
                <c:pt idx="864">
                  <c:v>2.3698630136986298</c:v>
                </c:pt>
                <c:pt idx="865">
                  <c:v>2.3726027397260299</c:v>
                </c:pt>
                <c:pt idx="866">
                  <c:v>2.3753424657534201</c:v>
                </c:pt>
                <c:pt idx="867">
                  <c:v>2.3780821917808201</c:v>
                </c:pt>
                <c:pt idx="868">
                  <c:v>2.3808219178082202</c:v>
                </c:pt>
                <c:pt idx="869">
                  <c:v>2.3835616438356202</c:v>
                </c:pt>
                <c:pt idx="870">
                  <c:v>2.38630136986301</c:v>
                </c:pt>
                <c:pt idx="871">
                  <c:v>2.38904109589041</c:v>
                </c:pt>
                <c:pt idx="872">
                  <c:v>2.3917808219178101</c:v>
                </c:pt>
                <c:pt idx="873">
                  <c:v>2.3945205479452101</c:v>
                </c:pt>
                <c:pt idx="874">
                  <c:v>2.3972602739725999</c:v>
                </c:pt>
                <c:pt idx="875">
                  <c:v>2.4</c:v>
                </c:pt>
                <c:pt idx="876">
                  <c:v>2.4027397260273999</c:v>
                </c:pt>
                <c:pt idx="877">
                  <c:v>2.4054794520547902</c:v>
                </c:pt>
                <c:pt idx="878">
                  <c:v>2.4082191780821902</c:v>
                </c:pt>
                <c:pt idx="879">
                  <c:v>2.4109589041095898</c:v>
                </c:pt>
                <c:pt idx="880">
                  <c:v>2.4136986301369898</c:v>
                </c:pt>
                <c:pt idx="881">
                  <c:v>2.4164383561643801</c:v>
                </c:pt>
                <c:pt idx="882">
                  <c:v>2.4191780821917801</c:v>
                </c:pt>
                <c:pt idx="883">
                  <c:v>2.4219178082191801</c:v>
                </c:pt>
                <c:pt idx="884">
                  <c:v>2.4246575342465801</c:v>
                </c:pt>
                <c:pt idx="885">
                  <c:v>2.42739726027397</c:v>
                </c:pt>
                <c:pt idx="886">
                  <c:v>2.43013698630137</c:v>
                </c:pt>
                <c:pt idx="887">
                  <c:v>2.43287671232877</c:v>
                </c:pt>
                <c:pt idx="888">
                  <c:v>2.4356164383561598</c:v>
                </c:pt>
                <c:pt idx="889">
                  <c:v>2.4383561643835598</c:v>
                </c:pt>
                <c:pt idx="890">
                  <c:v>2.4410958904109599</c:v>
                </c:pt>
                <c:pt idx="891">
                  <c:v>2.4438356164383599</c:v>
                </c:pt>
                <c:pt idx="892">
                  <c:v>2.4465753424657501</c:v>
                </c:pt>
                <c:pt idx="893">
                  <c:v>2.4493150684931502</c:v>
                </c:pt>
                <c:pt idx="894">
                  <c:v>2.4520547945205502</c:v>
                </c:pt>
                <c:pt idx="895">
                  <c:v>2.4547945205479502</c:v>
                </c:pt>
                <c:pt idx="896">
                  <c:v>2.45753424657534</c:v>
                </c:pt>
                <c:pt idx="897">
                  <c:v>2.4602739726027401</c:v>
                </c:pt>
                <c:pt idx="898">
                  <c:v>2.4630136986301401</c:v>
                </c:pt>
                <c:pt idx="899">
                  <c:v>2.4657534246575299</c:v>
                </c:pt>
                <c:pt idx="900">
                  <c:v>2.4684931506849299</c:v>
                </c:pt>
                <c:pt idx="901">
                  <c:v>2.4712328767123299</c:v>
                </c:pt>
                <c:pt idx="902">
                  <c:v>2.47397260273973</c:v>
                </c:pt>
                <c:pt idx="903">
                  <c:v>2.4767123287671202</c:v>
                </c:pt>
                <c:pt idx="904">
                  <c:v>2.4794520547945198</c:v>
                </c:pt>
                <c:pt idx="905">
                  <c:v>2.4821917808219198</c:v>
                </c:pt>
                <c:pt idx="906">
                  <c:v>2.4849315068493198</c:v>
                </c:pt>
                <c:pt idx="907">
                  <c:v>2.4876712328767101</c:v>
                </c:pt>
                <c:pt idx="908">
                  <c:v>2.4904109589041101</c:v>
                </c:pt>
                <c:pt idx="909">
                  <c:v>2.4931506849315102</c:v>
                </c:pt>
                <c:pt idx="910">
                  <c:v>2.4958904109589</c:v>
                </c:pt>
                <c:pt idx="911">
                  <c:v>2.4986301369863</c:v>
                </c:pt>
                <c:pt idx="912">
                  <c:v>2.5013698630137</c:v>
                </c:pt>
                <c:pt idx="913">
                  <c:v>2.5041095890411</c:v>
                </c:pt>
                <c:pt idx="914">
                  <c:v>2.5068493150684898</c:v>
                </c:pt>
                <c:pt idx="915">
                  <c:v>2.5095890410958899</c:v>
                </c:pt>
                <c:pt idx="916">
                  <c:v>2.5123287671232899</c:v>
                </c:pt>
                <c:pt idx="917">
                  <c:v>2.5150684931506899</c:v>
                </c:pt>
                <c:pt idx="918">
                  <c:v>2.5178082191780802</c:v>
                </c:pt>
                <c:pt idx="919">
                  <c:v>2.5205479452054802</c:v>
                </c:pt>
                <c:pt idx="920">
                  <c:v>2.5232876712328798</c:v>
                </c:pt>
                <c:pt idx="921">
                  <c:v>2.52602739726027</c:v>
                </c:pt>
                <c:pt idx="922">
                  <c:v>2.5287671232876701</c:v>
                </c:pt>
                <c:pt idx="923">
                  <c:v>2.5315068493150701</c:v>
                </c:pt>
                <c:pt idx="924">
                  <c:v>2.5342465753424701</c:v>
                </c:pt>
                <c:pt idx="925">
                  <c:v>2.5369863013698599</c:v>
                </c:pt>
                <c:pt idx="926">
                  <c:v>2.5397260273972599</c:v>
                </c:pt>
                <c:pt idx="927">
                  <c:v>2.54246575342466</c:v>
                </c:pt>
                <c:pt idx="928">
                  <c:v>2.5452054794520498</c:v>
                </c:pt>
                <c:pt idx="929">
                  <c:v>2.5479452054794498</c:v>
                </c:pt>
                <c:pt idx="930">
                  <c:v>2.5506849315068498</c:v>
                </c:pt>
                <c:pt idx="931">
                  <c:v>2.5534246575342499</c:v>
                </c:pt>
                <c:pt idx="932">
                  <c:v>2.5561643835616401</c:v>
                </c:pt>
                <c:pt idx="933">
                  <c:v>2.5589041095890401</c:v>
                </c:pt>
                <c:pt idx="934">
                  <c:v>2.5616438356164402</c:v>
                </c:pt>
                <c:pt idx="935">
                  <c:v>2.5643835616438402</c:v>
                </c:pt>
                <c:pt idx="936">
                  <c:v>2.56712328767123</c:v>
                </c:pt>
                <c:pt idx="937">
                  <c:v>2.56986301369863</c:v>
                </c:pt>
                <c:pt idx="938">
                  <c:v>2.57260273972603</c:v>
                </c:pt>
                <c:pt idx="939">
                  <c:v>2.5753424657534199</c:v>
                </c:pt>
                <c:pt idx="940">
                  <c:v>2.5780821917808199</c:v>
                </c:pt>
                <c:pt idx="941">
                  <c:v>2.5808219178082199</c:v>
                </c:pt>
                <c:pt idx="942">
                  <c:v>2.5835616438356199</c:v>
                </c:pt>
                <c:pt idx="943">
                  <c:v>2.5863013698630102</c:v>
                </c:pt>
                <c:pt idx="944">
                  <c:v>2.5890410958904102</c:v>
                </c:pt>
                <c:pt idx="945">
                  <c:v>2.5917808219178098</c:v>
                </c:pt>
                <c:pt idx="946">
                  <c:v>2.5945205479452098</c:v>
                </c:pt>
                <c:pt idx="947">
                  <c:v>2.5972602739726001</c:v>
                </c:pt>
                <c:pt idx="948">
                  <c:v>2.6</c:v>
                </c:pt>
                <c:pt idx="949">
                  <c:v>2.6027397260274001</c:v>
                </c:pt>
                <c:pt idx="950">
                  <c:v>2.6054794520547899</c:v>
                </c:pt>
                <c:pt idx="951">
                  <c:v>2.6082191780821899</c:v>
                </c:pt>
                <c:pt idx="952">
                  <c:v>2.61095890410959</c:v>
                </c:pt>
                <c:pt idx="953">
                  <c:v>2.61369863013699</c:v>
                </c:pt>
                <c:pt idx="954">
                  <c:v>2.6164383561643798</c:v>
                </c:pt>
                <c:pt idx="955">
                  <c:v>2.6191780821917798</c:v>
                </c:pt>
                <c:pt idx="956">
                  <c:v>2.6219178082191799</c:v>
                </c:pt>
                <c:pt idx="957">
                  <c:v>2.6246575342465799</c:v>
                </c:pt>
                <c:pt idx="958">
                  <c:v>2.6273972602739701</c:v>
                </c:pt>
                <c:pt idx="959">
                  <c:v>2.6301369863013702</c:v>
                </c:pt>
                <c:pt idx="960">
                  <c:v>2.6328767123287702</c:v>
                </c:pt>
                <c:pt idx="961">
                  <c:v>2.63561643835616</c:v>
                </c:pt>
                <c:pt idx="962">
                  <c:v>2.63835616438356</c:v>
                </c:pt>
                <c:pt idx="963">
                  <c:v>2.64109589041096</c:v>
                </c:pt>
                <c:pt idx="964">
                  <c:v>2.6438356164383601</c:v>
                </c:pt>
                <c:pt idx="965">
                  <c:v>2.6465753424657499</c:v>
                </c:pt>
                <c:pt idx="966">
                  <c:v>2.6493150684931499</c:v>
                </c:pt>
                <c:pt idx="967">
                  <c:v>2.6520547945205499</c:v>
                </c:pt>
                <c:pt idx="968">
                  <c:v>2.65479452054795</c:v>
                </c:pt>
                <c:pt idx="969">
                  <c:v>2.6575342465753402</c:v>
                </c:pt>
                <c:pt idx="970">
                  <c:v>2.6602739726027398</c:v>
                </c:pt>
                <c:pt idx="971">
                  <c:v>2.6630136986301398</c:v>
                </c:pt>
                <c:pt idx="972">
                  <c:v>2.6657534246575301</c:v>
                </c:pt>
                <c:pt idx="973">
                  <c:v>2.6684931506849301</c:v>
                </c:pt>
                <c:pt idx="974">
                  <c:v>2.6712328767123301</c:v>
                </c:pt>
                <c:pt idx="975">
                  <c:v>2.6739726027397301</c:v>
                </c:pt>
                <c:pt idx="976">
                  <c:v>2.67671232876712</c:v>
                </c:pt>
                <c:pt idx="977">
                  <c:v>2.67945205479452</c:v>
                </c:pt>
                <c:pt idx="978">
                  <c:v>2.68219178082192</c:v>
                </c:pt>
                <c:pt idx="979">
                  <c:v>2.68493150684932</c:v>
                </c:pt>
                <c:pt idx="980">
                  <c:v>2.6876712328767098</c:v>
                </c:pt>
                <c:pt idx="981">
                  <c:v>2.6904109589041099</c:v>
                </c:pt>
                <c:pt idx="982">
                  <c:v>2.6931506849315099</c:v>
                </c:pt>
                <c:pt idx="983">
                  <c:v>2.6958904109589001</c:v>
                </c:pt>
                <c:pt idx="984">
                  <c:v>2.6986301369863002</c:v>
                </c:pt>
                <c:pt idx="985">
                  <c:v>2.7013698630137002</c:v>
                </c:pt>
                <c:pt idx="986">
                  <c:v>2.7041095890411002</c:v>
                </c:pt>
                <c:pt idx="987">
                  <c:v>2.70684931506849</c:v>
                </c:pt>
                <c:pt idx="988">
                  <c:v>2.70958904109589</c:v>
                </c:pt>
                <c:pt idx="989">
                  <c:v>2.7123287671232901</c:v>
                </c:pt>
                <c:pt idx="990">
                  <c:v>2.7150684931506799</c:v>
                </c:pt>
                <c:pt idx="991">
                  <c:v>2.7178082191780799</c:v>
                </c:pt>
                <c:pt idx="992">
                  <c:v>2.7205479452054799</c:v>
                </c:pt>
                <c:pt idx="993">
                  <c:v>2.72328767123288</c:v>
                </c:pt>
                <c:pt idx="994">
                  <c:v>2.7260273972602702</c:v>
                </c:pt>
                <c:pt idx="995">
                  <c:v>2.7287671232876698</c:v>
                </c:pt>
                <c:pt idx="996">
                  <c:v>2.7315068493150698</c:v>
                </c:pt>
                <c:pt idx="997">
                  <c:v>2.7342465753424698</c:v>
                </c:pt>
                <c:pt idx="998">
                  <c:v>2.7369863013698601</c:v>
                </c:pt>
                <c:pt idx="999">
                  <c:v>2.7397260273972601</c:v>
                </c:pt>
                <c:pt idx="1000">
                  <c:v>2.7424657534246601</c:v>
                </c:pt>
                <c:pt idx="1001">
                  <c:v>2.7452054794520602</c:v>
                </c:pt>
                <c:pt idx="1002">
                  <c:v>2.74794520547945</c:v>
                </c:pt>
                <c:pt idx="1003">
                  <c:v>2.75068493150685</c:v>
                </c:pt>
                <c:pt idx="1004">
                  <c:v>2.75342465753425</c:v>
                </c:pt>
                <c:pt idx="1005">
                  <c:v>2.7561643835616398</c:v>
                </c:pt>
                <c:pt idx="1006">
                  <c:v>2.7589041095890399</c:v>
                </c:pt>
                <c:pt idx="1007">
                  <c:v>2.7616438356164399</c:v>
                </c:pt>
                <c:pt idx="1008">
                  <c:v>2.7643835616438399</c:v>
                </c:pt>
                <c:pt idx="1009">
                  <c:v>2.7671232876712302</c:v>
                </c:pt>
                <c:pt idx="1010">
                  <c:v>2.7698630136986302</c:v>
                </c:pt>
                <c:pt idx="1011">
                  <c:v>2.7726027397260302</c:v>
                </c:pt>
                <c:pt idx="1012">
                  <c:v>2.77534246575342</c:v>
                </c:pt>
                <c:pt idx="1013">
                  <c:v>2.7780821917808201</c:v>
                </c:pt>
                <c:pt idx="1014">
                  <c:v>2.7808219178082201</c:v>
                </c:pt>
                <c:pt idx="1015">
                  <c:v>2.7835616438356201</c:v>
                </c:pt>
                <c:pt idx="1016">
                  <c:v>2.7863013698630099</c:v>
                </c:pt>
                <c:pt idx="1017">
                  <c:v>2.7890410958904099</c:v>
                </c:pt>
                <c:pt idx="1018">
                  <c:v>2.79178082191781</c:v>
                </c:pt>
                <c:pt idx="1019">
                  <c:v>2.79452054794521</c:v>
                </c:pt>
                <c:pt idx="1020">
                  <c:v>2.7972602739725998</c:v>
                </c:pt>
                <c:pt idx="1021">
                  <c:v>2.8</c:v>
                </c:pt>
                <c:pt idx="1022">
                  <c:v>2.8027397260273998</c:v>
                </c:pt>
                <c:pt idx="1023">
                  <c:v>2.8054794520547901</c:v>
                </c:pt>
                <c:pt idx="1024">
                  <c:v>2.8082191780821901</c:v>
                </c:pt>
                <c:pt idx="1025">
                  <c:v>2.8109589041095902</c:v>
                </c:pt>
                <c:pt idx="1026">
                  <c:v>2.8136986301369902</c:v>
                </c:pt>
                <c:pt idx="1027">
                  <c:v>2.81643835616438</c:v>
                </c:pt>
                <c:pt idx="1028">
                  <c:v>2.81917808219178</c:v>
                </c:pt>
                <c:pt idx="1029">
                  <c:v>2.82191780821918</c:v>
                </c:pt>
                <c:pt idx="1030">
                  <c:v>2.8246575342465801</c:v>
                </c:pt>
                <c:pt idx="1031">
                  <c:v>2.8273972602739699</c:v>
                </c:pt>
                <c:pt idx="1032">
                  <c:v>2.8301369863013699</c:v>
                </c:pt>
                <c:pt idx="1033">
                  <c:v>2.8328767123287699</c:v>
                </c:pt>
                <c:pt idx="1034">
                  <c:v>2.8356164383561602</c:v>
                </c:pt>
                <c:pt idx="1035">
                  <c:v>2.8383561643835602</c:v>
                </c:pt>
                <c:pt idx="1036">
                  <c:v>2.8410958904109598</c:v>
                </c:pt>
                <c:pt idx="1037">
                  <c:v>2.8438356164383598</c:v>
                </c:pt>
                <c:pt idx="1038">
                  <c:v>2.8465753424657501</c:v>
                </c:pt>
                <c:pt idx="1039">
                  <c:v>2.8493150684931501</c:v>
                </c:pt>
                <c:pt idx="1040">
                  <c:v>2.8520547945205501</c:v>
                </c:pt>
                <c:pt idx="1041">
                  <c:v>2.8547945205479501</c:v>
                </c:pt>
                <c:pt idx="1042">
                  <c:v>2.8575342465753399</c:v>
                </c:pt>
                <c:pt idx="1043">
                  <c:v>2.86027397260274</c:v>
                </c:pt>
                <c:pt idx="1044">
                  <c:v>2.86301369863014</c:v>
                </c:pt>
                <c:pt idx="1045">
                  <c:v>2.8657534246575298</c:v>
                </c:pt>
                <c:pt idx="1046">
                  <c:v>2.8684931506849298</c:v>
                </c:pt>
                <c:pt idx="1047">
                  <c:v>2.8712328767123299</c:v>
                </c:pt>
                <c:pt idx="1048">
                  <c:v>2.8739726027397299</c:v>
                </c:pt>
                <c:pt idx="1049">
                  <c:v>2.8767123287671201</c:v>
                </c:pt>
                <c:pt idx="1050">
                  <c:v>2.8794520547945202</c:v>
                </c:pt>
                <c:pt idx="1051">
                  <c:v>2.8821917808219202</c:v>
                </c:pt>
                <c:pt idx="1052">
                  <c:v>2.8849315068493202</c:v>
                </c:pt>
                <c:pt idx="1053">
                  <c:v>2.88767123287671</c:v>
                </c:pt>
                <c:pt idx="1054">
                  <c:v>2.89041095890411</c:v>
                </c:pt>
                <c:pt idx="1055">
                  <c:v>2.8931506849315101</c:v>
                </c:pt>
                <c:pt idx="1056">
                  <c:v>2.8958904109588999</c:v>
                </c:pt>
                <c:pt idx="1057">
                  <c:v>2.8986301369862999</c:v>
                </c:pt>
                <c:pt idx="1058">
                  <c:v>2.9013698630136999</c:v>
                </c:pt>
                <c:pt idx="1059">
                  <c:v>2.9041095890410999</c:v>
                </c:pt>
                <c:pt idx="1060">
                  <c:v>2.9068493150684902</c:v>
                </c:pt>
                <c:pt idx="1061">
                  <c:v>2.9095890410958898</c:v>
                </c:pt>
                <c:pt idx="1062">
                  <c:v>2.9123287671232898</c:v>
                </c:pt>
                <c:pt idx="1063">
                  <c:v>2.9150684931506898</c:v>
                </c:pt>
                <c:pt idx="1064">
                  <c:v>2.9178082191780801</c:v>
                </c:pt>
                <c:pt idx="1065">
                  <c:v>2.9205479452054801</c:v>
                </c:pt>
                <c:pt idx="1066">
                  <c:v>2.9232876712328801</c:v>
                </c:pt>
                <c:pt idx="1067">
                  <c:v>2.9260273972602699</c:v>
                </c:pt>
                <c:pt idx="1068">
                  <c:v>2.92876712328767</c:v>
                </c:pt>
                <c:pt idx="1069">
                  <c:v>2.93150684931507</c:v>
                </c:pt>
                <c:pt idx="1070">
                  <c:v>2.93424657534247</c:v>
                </c:pt>
                <c:pt idx="1071">
                  <c:v>2.9369863013698598</c:v>
                </c:pt>
                <c:pt idx="1072">
                  <c:v>2.9397260273972599</c:v>
                </c:pt>
                <c:pt idx="1073">
                  <c:v>2.9424657534246599</c:v>
                </c:pt>
                <c:pt idx="1074">
                  <c:v>2.9452054794520501</c:v>
                </c:pt>
                <c:pt idx="1075">
                  <c:v>2.9479452054794502</c:v>
                </c:pt>
                <c:pt idx="1076">
                  <c:v>2.9506849315068502</c:v>
                </c:pt>
                <c:pt idx="1077">
                  <c:v>2.9534246575342502</c:v>
                </c:pt>
                <c:pt idx="1078">
                  <c:v>2.95616438356164</c:v>
                </c:pt>
                <c:pt idx="1079">
                  <c:v>2.95890410958904</c:v>
                </c:pt>
                <c:pt idx="1080">
                  <c:v>2.9616438356164401</c:v>
                </c:pt>
                <c:pt idx="1081">
                  <c:v>2.9643835616438401</c:v>
                </c:pt>
                <c:pt idx="1082">
                  <c:v>2.9671232876712299</c:v>
                </c:pt>
                <c:pt idx="1083">
                  <c:v>2.9698630136986299</c:v>
                </c:pt>
                <c:pt idx="1084">
                  <c:v>2.97260273972603</c:v>
                </c:pt>
                <c:pt idx="1085">
                  <c:v>2.9753424657534202</c:v>
                </c:pt>
                <c:pt idx="1086">
                  <c:v>2.9780821917808198</c:v>
                </c:pt>
                <c:pt idx="1087">
                  <c:v>2.9808219178082198</c:v>
                </c:pt>
                <c:pt idx="1088">
                  <c:v>2.9835616438356198</c:v>
                </c:pt>
                <c:pt idx="1089">
                  <c:v>2.9863013698630101</c:v>
                </c:pt>
                <c:pt idx="1090">
                  <c:v>2.9890410958904101</c:v>
                </c:pt>
                <c:pt idx="1091">
                  <c:v>2.9917808219178101</c:v>
                </c:pt>
                <c:pt idx="1092">
                  <c:v>2.9945205479452102</c:v>
                </c:pt>
                <c:pt idx="1093">
                  <c:v>2.9972602739726</c:v>
                </c:pt>
                <c:pt idx="1094">
                  <c:v>3</c:v>
                </c:pt>
                <c:pt idx="1095">
                  <c:v>3.0027397260274</c:v>
                </c:pt>
                <c:pt idx="1096">
                  <c:v>3.0054794520547898</c:v>
                </c:pt>
                <c:pt idx="1097">
                  <c:v>3.0082191780821899</c:v>
                </c:pt>
                <c:pt idx="1098">
                  <c:v>3.0109589041095899</c:v>
                </c:pt>
                <c:pt idx="1099">
                  <c:v>3.0136986301369899</c:v>
                </c:pt>
                <c:pt idx="1100">
                  <c:v>3.0164383561643802</c:v>
                </c:pt>
                <c:pt idx="1101">
                  <c:v>3.0191780821917802</c:v>
                </c:pt>
                <c:pt idx="1102">
                  <c:v>3.0219178082191802</c:v>
                </c:pt>
                <c:pt idx="1103">
                  <c:v>3.0246575342465798</c:v>
                </c:pt>
                <c:pt idx="1104">
                  <c:v>3.02739726027397</c:v>
                </c:pt>
                <c:pt idx="1105">
                  <c:v>3.0301369863013701</c:v>
                </c:pt>
                <c:pt idx="1106">
                  <c:v>3.0328767123287701</c:v>
                </c:pt>
                <c:pt idx="1107">
                  <c:v>3.0356164383561599</c:v>
                </c:pt>
                <c:pt idx="1108">
                  <c:v>3.0383561643835599</c:v>
                </c:pt>
                <c:pt idx="1109">
                  <c:v>3.04109589041096</c:v>
                </c:pt>
                <c:pt idx="1110">
                  <c:v>3.04383561643836</c:v>
                </c:pt>
                <c:pt idx="1111">
                  <c:v>3.0465753424657498</c:v>
                </c:pt>
                <c:pt idx="1112">
                  <c:v>3.0493150684931498</c:v>
                </c:pt>
                <c:pt idx="1113">
                  <c:v>3.0520547945205498</c:v>
                </c:pt>
                <c:pt idx="1114">
                  <c:v>3.0547945205479499</c:v>
                </c:pt>
                <c:pt idx="1115">
                  <c:v>3.0575342465753401</c:v>
                </c:pt>
                <c:pt idx="1116">
                  <c:v>3.0602739726027401</c:v>
                </c:pt>
                <c:pt idx="1117">
                  <c:v>3.0630136986301402</c:v>
                </c:pt>
                <c:pt idx="1118">
                  <c:v>3.06575342465753</c:v>
                </c:pt>
                <c:pt idx="1119">
                  <c:v>3.06849315068493</c:v>
                </c:pt>
                <c:pt idx="1120">
                  <c:v>3.07123287671233</c:v>
                </c:pt>
                <c:pt idx="1121">
                  <c:v>3.0739726027397301</c:v>
                </c:pt>
                <c:pt idx="1122">
                  <c:v>3.0767123287671199</c:v>
                </c:pt>
                <c:pt idx="1123">
                  <c:v>3.0794520547945199</c:v>
                </c:pt>
                <c:pt idx="1124">
                  <c:v>3.0821917808219199</c:v>
                </c:pt>
                <c:pt idx="1125">
                  <c:v>3.0849315068493199</c:v>
                </c:pt>
                <c:pt idx="1126">
                  <c:v>3.0876712328767102</c:v>
                </c:pt>
                <c:pt idx="1127">
                  <c:v>3.0904109589041102</c:v>
                </c:pt>
                <c:pt idx="1128">
                  <c:v>3.0931506849315098</c:v>
                </c:pt>
                <c:pt idx="1129">
                  <c:v>3.0958904109589001</c:v>
                </c:pt>
                <c:pt idx="1130">
                  <c:v>3.0986301369863001</c:v>
                </c:pt>
                <c:pt idx="1131">
                  <c:v>3.1013698630137001</c:v>
                </c:pt>
                <c:pt idx="1132">
                  <c:v>3.1041095890411001</c:v>
                </c:pt>
                <c:pt idx="1133">
                  <c:v>3.1068493150684899</c:v>
                </c:pt>
                <c:pt idx="1134">
                  <c:v>3.10958904109589</c:v>
                </c:pt>
                <c:pt idx="1135">
                  <c:v>3.11232876712329</c:v>
                </c:pt>
                <c:pt idx="1136">
                  <c:v>3.11506849315069</c:v>
                </c:pt>
                <c:pt idx="1137">
                  <c:v>3.1178082191780798</c:v>
                </c:pt>
                <c:pt idx="1138">
                  <c:v>3.1205479452054798</c:v>
                </c:pt>
                <c:pt idx="1139">
                  <c:v>3.1232876712328799</c:v>
                </c:pt>
                <c:pt idx="1140">
                  <c:v>3.1260273972602701</c:v>
                </c:pt>
                <c:pt idx="1141">
                  <c:v>3.1287671232876701</c:v>
                </c:pt>
                <c:pt idx="1142">
                  <c:v>3.1315068493150702</c:v>
                </c:pt>
                <c:pt idx="1143">
                  <c:v>3.1342465753424702</c:v>
                </c:pt>
                <c:pt idx="1144">
                  <c:v>3.13698630136986</c:v>
                </c:pt>
                <c:pt idx="1145">
                  <c:v>3.13972602739726</c:v>
                </c:pt>
                <c:pt idx="1146">
                  <c:v>3.1424657534246601</c:v>
                </c:pt>
                <c:pt idx="1147">
                  <c:v>3.1452054794520499</c:v>
                </c:pt>
                <c:pt idx="1148">
                  <c:v>3.1479452054794499</c:v>
                </c:pt>
                <c:pt idx="1149">
                  <c:v>3.1506849315068499</c:v>
                </c:pt>
                <c:pt idx="1150">
                  <c:v>3.1534246575342499</c:v>
                </c:pt>
                <c:pt idx="1151">
                  <c:v>3.1561643835616402</c:v>
                </c:pt>
                <c:pt idx="1152">
                  <c:v>3.1589041095890402</c:v>
                </c:pt>
                <c:pt idx="1153">
                  <c:v>3.1616438356164398</c:v>
                </c:pt>
                <c:pt idx="1154">
                  <c:v>3.1643835616438398</c:v>
                </c:pt>
                <c:pt idx="1155">
                  <c:v>3.1671232876712301</c:v>
                </c:pt>
                <c:pt idx="1156">
                  <c:v>3.1698630136986301</c:v>
                </c:pt>
                <c:pt idx="1157">
                  <c:v>3.1726027397260301</c:v>
                </c:pt>
                <c:pt idx="1158">
                  <c:v>3.1753424657534302</c:v>
                </c:pt>
                <c:pt idx="1159">
                  <c:v>3.17808219178082</c:v>
                </c:pt>
                <c:pt idx="1160">
                  <c:v>3.18082191780822</c:v>
                </c:pt>
                <c:pt idx="1161">
                  <c:v>3.18356164383562</c:v>
                </c:pt>
                <c:pt idx="1162">
                  <c:v>3.1863013698630098</c:v>
                </c:pt>
                <c:pt idx="1163">
                  <c:v>3.1890410958904098</c:v>
                </c:pt>
                <c:pt idx="1164">
                  <c:v>3.1917808219178099</c:v>
                </c:pt>
                <c:pt idx="1165">
                  <c:v>3.1945205479452099</c:v>
                </c:pt>
                <c:pt idx="1166">
                  <c:v>3.1972602739726002</c:v>
                </c:pt>
                <c:pt idx="1167">
                  <c:v>3.2</c:v>
                </c:pt>
                <c:pt idx="1168">
                  <c:v>3.2027397260274002</c:v>
                </c:pt>
                <c:pt idx="1169">
                  <c:v>3.20547945205479</c:v>
                </c:pt>
                <c:pt idx="1170">
                  <c:v>3.20821917808219</c:v>
                </c:pt>
                <c:pt idx="1171">
                  <c:v>3.2109589041095901</c:v>
                </c:pt>
                <c:pt idx="1172">
                  <c:v>3.2136986301369901</c:v>
                </c:pt>
                <c:pt idx="1173">
                  <c:v>3.2164383561643799</c:v>
                </c:pt>
                <c:pt idx="1174">
                  <c:v>3.2191780821917799</c:v>
                </c:pt>
                <c:pt idx="1175">
                  <c:v>3.2219178082191799</c:v>
                </c:pt>
                <c:pt idx="1176">
                  <c:v>3.22465753424658</c:v>
                </c:pt>
                <c:pt idx="1177">
                  <c:v>3.2273972602739698</c:v>
                </c:pt>
                <c:pt idx="1178">
                  <c:v>3.2301369863013698</c:v>
                </c:pt>
                <c:pt idx="1179">
                  <c:v>3.2328767123287698</c:v>
                </c:pt>
                <c:pt idx="1180">
                  <c:v>3.2356164383561601</c:v>
                </c:pt>
                <c:pt idx="1181">
                  <c:v>3.2383561643835601</c:v>
                </c:pt>
                <c:pt idx="1182">
                  <c:v>3.2410958904109601</c:v>
                </c:pt>
                <c:pt idx="1183">
                  <c:v>3.2438356164383602</c:v>
                </c:pt>
                <c:pt idx="1184">
                  <c:v>3.24657534246575</c:v>
                </c:pt>
                <c:pt idx="1185">
                  <c:v>3.24931506849315</c:v>
                </c:pt>
                <c:pt idx="1186">
                  <c:v>3.25205479452055</c:v>
                </c:pt>
                <c:pt idx="1187">
                  <c:v>3.25479452054795</c:v>
                </c:pt>
                <c:pt idx="1188">
                  <c:v>3.2575342465753399</c:v>
                </c:pt>
                <c:pt idx="1189">
                  <c:v>3.2602739726027399</c:v>
                </c:pt>
                <c:pt idx="1190">
                  <c:v>3.2630136986301399</c:v>
                </c:pt>
                <c:pt idx="1191">
                  <c:v>3.2657534246575302</c:v>
                </c:pt>
                <c:pt idx="1192">
                  <c:v>3.2684931506849302</c:v>
                </c:pt>
                <c:pt idx="1193">
                  <c:v>3.2712328767123302</c:v>
                </c:pt>
                <c:pt idx="1194">
                  <c:v>3.2739726027397298</c:v>
                </c:pt>
                <c:pt idx="1195">
                  <c:v>3.27671232876712</c:v>
                </c:pt>
                <c:pt idx="1196">
                  <c:v>3.2794520547945201</c:v>
                </c:pt>
                <c:pt idx="1197">
                  <c:v>3.2821917808219201</c:v>
                </c:pt>
                <c:pt idx="1198">
                  <c:v>3.2849315068493201</c:v>
                </c:pt>
                <c:pt idx="1199">
                  <c:v>3.2876712328767099</c:v>
                </c:pt>
                <c:pt idx="1200">
                  <c:v>3.29041095890411</c:v>
                </c:pt>
                <c:pt idx="1201">
                  <c:v>3.29315068493151</c:v>
                </c:pt>
                <c:pt idx="1202">
                  <c:v>3.2958904109588998</c:v>
                </c:pt>
                <c:pt idx="1203">
                  <c:v>3.2986301369862998</c:v>
                </c:pt>
                <c:pt idx="1204">
                  <c:v>3.3013698630136998</c:v>
                </c:pt>
                <c:pt idx="1205">
                  <c:v>3.3041095890410999</c:v>
                </c:pt>
                <c:pt idx="1206">
                  <c:v>3.3068493150684901</c:v>
                </c:pt>
                <c:pt idx="1207">
                  <c:v>3.3095890410958901</c:v>
                </c:pt>
                <c:pt idx="1208">
                  <c:v>3.3123287671232902</c:v>
                </c:pt>
                <c:pt idx="1209">
                  <c:v>3.3150684931506902</c:v>
                </c:pt>
                <c:pt idx="1210">
                  <c:v>3.31780821917808</c:v>
                </c:pt>
                <c:pt idx="1211">
                  <c:v>3.32054794520548</c:v>
                </c:pt>
                <c:pt idx="1212">
                  <c:v>3.32328767123288</c:v>
                </c:pt>
                <c:pt idx="1213">
                  <c:v>3.3260273972602699</c:v>
                </c:pt>
                <c:pt idx="1214">
                  <c:v>3.3287671232876699</c:v>
                </c:pt>
                <c:pt idx="1215">
                  <c:v>3.3315068493150699</c:v>
                </c:pt>
                <c:pt idx="1216">
                  <c:v>3.3342465753424699</c:v>
                </c:pt>
                <c:pt idx="1217">
                  <c:v>3.3369863013698602</c:v>
                </c:pt>
                <c:pt idx="1218">
                  <c:v>3.3397260273972602</c:v>
                </c:pt>
                <c:pt idx="1219">
                  <c:v>3.3424657534246598</c:v>
                </c:pt>
                <c:pt idx="1220">
                  <c:v>3.3452054794520598</c:v>
                </c:pt>
                <c:pt idx="1221">
                  <c:v>3.3479452054794501</c:v>
                </c:pt>
                <c:pt idx="1222">
                  <c:v>3.3506849315068501</c:v>
                </c:pt>
                <c:pt idx="1223">
                  <c:v>3.3534246575342501</c:v>
                </c:pt>
                <c:pt idx="1224">
                  <c:v>3.3561643835616399</c:v>
                </c:pt>
                <c:pt idx="1225">
                  <c:v>3.35890410958904</c:v>
                </c:pt>
                <c:pt idx="1226">
                  <c:v>3.36164383561644</c:v>
                </c:pt>
                <c:pt idx="1227">
                  <c:v>3.36438356164384</c:v>
                </c:pt>
                <c:pt idx="1228">
                  <c:v>3.3671232876712298</c:v>
                </c:pt>
                <c:pt idx="1229">
                  <c:v>3.3698630136986298</c:v>
                </c:pt>
                <c:pt idx="1230">
                  <c:v>3.3726027397260299</c:v>
                </c:pt>
                <c:pt idx="1231">
                  <c:v>3.3753424657534201</c:v>
                </c:pt>
                <c:pt idx="1232">
                  <c:v>3.3780821917808201</c:v>
                </c:pt>
                <c:pt idx="1233">
                  <c:v>3.3808219178082202</c:v>
                </c:pt>
                <c:pt idx="1234">
                  <c:v>3.3835616438356202</c:v>
                </c:pt>
                <c:pt idx="1235">
                  <c:v>3.38630136986301</c:v>
                </c:pt>
                <c:pt idx="1236">
                  <c:v>3.38904109589041</c:v>
                </c:pt>
                <c:pt idx="1237">
                  <c:v>3.3917808219178101</c:v>
                </c:pt>
                <c:pt idx="1238">
                  <c:v>3.3945205479452101</c:v>
                </c:pt>
                <c:pt idx="1239">
                  <c:v>3.3972602739725999</c:v>
                </c:pt>
                <c:pt idx="1240">
                  <c:v>3.4</c:v>
                </c:pt>
                <c:pt idx="1241">
                  <c:v>3.4027397260273999</c:v>
                </c:pt>
                <c:pt idx="1242">
                  <c:v>3.4054794520547902</c:v>
                </c:pt>
                <c:pt idx="1243">
                  <c:v>3.4082191780821902</c:v>
                </c:pt>
                <c:pt idx="1244">
                  <c:v>3.4109589041095898</c:v>
                </c:pt>
                <c:pt idx="1245">
                  <c:v>3.4136986301369898</c:v>
                </c:pt>
                <c:pt idx="1246">
                  <c:v>3.4164383561643801</c:v>
                </c:pt>
                <c:pt idx="1247">
                  <c:v>3.4191780821917801</c:v>
                </c:pt>
                <c:pt idx="1248">
                  <c:v>3.4219178082191801</c:v>
                </c:pt>
                <c:pt idx="1249">
                  <c:v>3.4246575342465801</c:v>
                </c:pt>
                <c:pt idx="1250">
                  <c:v>3.42739726027397</c:v>
                </c:pt>
                <c:pt idx="1251">
                  <c:v>3.43013698630137</c:v>
                </c:pt>
                <c:pt idx="1252">
                  <c:v>3.43287671232877</c:v>
                </c:pt>
                <c:pt idx="1253">
                  <c:v>3.4356164383561598</c:v>
                </c:pt>
                <c:pt idx="1254">
                  <c:v>3.4383561643835598</c:v>
                </c:pt>
                <c:pt idx="1255">
                  <c:v>3.4410958904109599</c:v>
                </c:pt>
                <c:pt idx="1256">
                  <c:v>3.4438356164383599</c:v>
                </c:pt>
                <c:pt idx="1257">
                  <c:v>3.4465753424657501</c:v>
                </c:pt>
                <c:pt idx="1258">
                  <c:v>3.4493150684931502</c:v>
                </c:pt>
                <c:pt idx="1259">
                  <c:v>3.4520547945205502</c:v>
                </c:pt>
                <c:pt idx="1260">
                  <c:v>3.4547945205479502</c:v>
                </c:pt>
                <c:pt idx="1261">
                  <c:v>3.45753424657534</c:v>
                </c:pt>
                <c:pt idx="1262">
                  <c:v>3.4602739726027401</c:v>
                </c:pt>
                <c:pt idx="1263">
                  <c:v>3.4630136986301401</c:v>
                </c:pt>
                <c:pt idx="1264">
                  <c:v>3.4657534246575299</c:v>
                </c:pt>
                <c:pt idx="1265">
                  <c:v>3.4684931506849299</c:v>
                </c:pt>
                <c:pt idx="1266">
                  <c:v>3.4712328767123299</c:v>
                </c:pt>
                <c:pt idx="1267">
                  <c:v>3.47397260273973</c:v>
                </c:pt>
                <c:pt idx="1268">
                  <c:v>3.4767123287671202</c:v>
                </c:pt>
                <c:pt idx="1269">
                  <c:v>3.4794520547945198</c:v>
                </c:pt>
                <c:pt idx="1270">
                  <c:v>3.4821917808219198</c:v>
                </c:pt>
                <c:pt idx="1271">
                  <c:v>3.4849315068493198</c:v>
                </c:pt>
                <c:pt idx="1272">
                  <c:v>3.4876712328767101</c:v>
                </c:pt>
                <c:pt idx="1273">
                  <c:v>3.4904109589041101</c:v>
                </c:pt>
                <c:pt idx="1274">
                  <c:v>3.4931506849315102</c:v>
                </c:pt>
                <c:pt idx="1275">
                  <c:v>3.4958904109589</c:v>
                </c:pt>
                <c:pt idx="1276">
                  <c:v>3.4986301369863</c:v>
                </c:pt>
                <c:pt idx="1277">
                  <c:v>3.5013698630137</c:v>
                </c:pt>
                <c:pt idx="1278">
                  <c:v>3.5041095890411</c:v>
                </c:pt>
                <c:pt idx="1279">
                  <c:v>3.5068493150684898</c:v>
                </c:pt>
                <c:pt idx="1280">
                  <c:v>3.5095890410958899</c:v>
                </c:pt>
                <c:pt idx="1281">
                  <c:v>3.5123287671232899</c:v>
                </c:pt>
                <c:pt idx="1282">
                  <c:v>3.5150684931506899</c:v>
                </c:pt>
                <c:pt idx="1283">
                  <c:v>3.5178082191780802</c:v>
                </c:pt>
                <c:pt idx="1284">
                  <c:v>3.5205479452054802</c:v>
                </c:pt>
                <c:pt idx="1285">
                  <c:v>3.5232876712328798</c:v>
                </c:pt>
                <c:pt idx="1286">
                  <c:v>3.52602739726027</c:v>
                </c:pt>
                <c:pt idx="1287">
                  <c:v>3.5287671232876701</c:v>
                </c:pt>
                <c:pt idx="1288">
                  <c:v>3.5315068493150701</c:v>
                </c:pt>
                <c:pt idx="1289">
                  <c:v>3.5342465753424701</c:v>
                </c:pt>
                <c:pt idx="1290">
                  <c:v>3.5369863013698599</c:v>
                </c:pt>
                <c:pt idx="1291">
                  <c:v>3.5397260273972599</c:v>
                </c:pt>
                <c:pt idx="1292">
                  <c:v>3.54246575342466</c:v>
                </c:pt>
                <c:pt idx="1293">
                  <c:v>3.5452054794520498</c:v>
                </c:pt>
                <c:pt idx="1294">
                  <c:v>3.5479452054794498</c:v>
                </c:pt>
                <c:pt idx="1295">
                  <c:v>3.5506849315068498</c:v>
                </c:pt>
                <c:pt idx="1296">
                  <c:v>3.5534246575342499</c:v>
                </c:pt>
                <c:pt idx="1297">
                  <c:v>3.5561643835616401</c:v>
                </c:pt>
                <c:pt idx="1298">
                  <c:v>3.5589041095890401</c:v>
                </c:pt>
                <c:pt idx="1299">
                  <c:v>3.5616438356164402</c:v>
                </c:pt>
                <c:pt idx="1300">
                  <c:v>3.5643835616438402</c:v>
                </c:pt>
                <c:pt idx="1301">
                  <c:v>3.56712328767123</c:v>
                </c:pt>
                <c:pt idx="1302">
                  <c:v>3.56986301369863</c:v>
                </c:pt>
                <c:pt idx="1303">
                  <c:v>3.57260273972603</c:v>
                </c:pt>
                <c:pt idx="1304">
                  <c:v>3.5753424657534199</c:v>
                </c:pt>
                <c:pt idx="1305">
                  <c:v>3.5780821917808199</c:v>
                </c:pt>
                <c:pt idx="1306">
                  <c:v>3.5808219178082199</c:v>
                </c:pt>
                <c:pt idx="1307">
                  <c:v>3.5835616438356199</c:v>
                </c:pt>
                <c:pt idx="1308">
                  <c:v>3.5863013698630102</c:v>
                </c:pt>
                <c:pt idx="1309">
                  <c:v>3.5890410958904102</c:v>
                </c:pt>
                <c:pt idx="1310">
                  <c:v>3.5917808219178098</c:v>
                </c:pt>
                <c:pt idx="1311">
                  <c:v>3.5945205479452098</c:v>
                </c:pt>
                <c:pt idx="1312">
                  <c:v>3.5972602739726001</c:v>
                </c:pt>
                <c:pt idx="1313">
                  <c:v>3.6</c:v>
                </c:pt>
                <c:pt idx="1314">
                  <c:v>3.6027397260274001</c:v>
                </c:pt>
                <c:pt idx="1315">
                  <c:v>3.6054794520547899</c:v>
                </c:pt>
                <c:pt idx="1316">
                  <c:v>3.6082191780821899</c:v>
                </c:pt>
                <c:pt idx="1317">
                  <c:v>3.61095890410959</c:v>
                </c:pt>
                <c:pt idx="1318">
                  <c:v>3.61369863013699</c:v>
                </c:pt>
                <c:pt idx="1319">
                  <c:v>3.6164383561643798</c:v>
                </c:pt>
                <c:pt idx="1320">
                  <c:v>3.6191780821917798</c:v>
                </c:pt>
                <c:pt idx="1321">
                  <c:v>3.6219178082191799</c:v>
                </c:pt>
                <c:pt idx="1322">
                  <c:v>3.6246575342465799</c:v>
                </c:pt>
                <c:pt idx="1323">
                  <c:v>3.6273972602739701</c:v>
                </c:pt>
                <c:pt idx="1324">
                  <c:v>3.6301369863013702</c:v>
                </c:pt>
                <c:pt idx="1325">
                  <c:v>3.6328767123287702</c:v>
                </c:pt>
                <c:pt idx="1326">
                  <c:v>3.63561643835616</c:v>
                </c:pt>
                <c:pt idx="1327">
                  <c:v>3.63835616438356</c:v>
                </c:pt>
                <c:pt idx="1328">
                  <c:v>3.64109589041096</c:v>
                </c:pt>
                <c:pt idx="1329">
                  <c:v>3.6438356164383601</c:v>
                </c:pt>
                <c:pt idx="1330">
                  <c:v>3.6465753424657499</c:v>
                </c:pt>
                <c:pt idx="1331">
                  <c:v>3.6493150684931499</c:v>
                </c:pt>
                <c:pt idx="1332">
                  <c:v>3.6520547945205499</c:v>
                </c:pt>
                <c:pt idx="1333">
                  <c:v>3.65479452054795</c:v>
                </c:pt>
                <c:pt idx="1334">
                  <c:v>3.6575342465753402</c:v>
                </c:pt>
                <c:pt idx="1335">
                  <c:v>3.6602739726027398</c:v>
                </c:pt>
                <c:pt idx="1336">
                  <c:v>3.6630136986301398</c:v>
                </c:pt>
                <c:pt idx="1337">
                  <c:v>3.6657534246575301</c:v>
                </c:pt>
                <c:pt idx="1338">
                  <c:v>3.6684931506849301</c:v>
                </c:pt>
                <c:pt idx="1339">
                  <c:v>3.6712328767123301</c:v>
                </c:pt>
                <c:pt idx="1340">
                  <c:v>3.6739726027397301</c:v>
                </c:pt>
                <c:pt idx="1341">
                  <c:v>3.67671232876712</c:v>
                </c:pt>
                <c:pt idx="1342">
                  <c:v>3.67945205479452</c:v>
                </c:pt>
                <c:pt idx="1343">
                  <c:v>3.68219178082192</c:v>
                </c:pt>
                <c:pt idx="1344">
                  <c:v>3.68493150684932</c:v>
                </c:pt>
                <c:pt idx="1345">
                  <c:v>3.6876712328767098</c:v>
                </c:pt>
                <c:pt idx="1346">
                  <c:v>3.6904109589041099</c:v>
                </c:pt>
                <c:pt idx="1347">
                  <c:v>3.6931506849315099</c:v>
                </c:pt>
                <c:pt idx="1348">
                  <c:v>3.6958904109589001</c:v>
                </c:pt>
                <c:pt idx="1349">
                  <c:v>3.6986301369863002</c:v>
                </c:pt>
                <c:pt idx="1350">
                  <c:v>3.7013698630137002</c:v>
                </c:pt>
                <c:pt idx="1351">
                  <c:v>3.7041095890411002</c:v>
                </c:pt>
                <c:pt idx="1352">
                  <c:v>3.70684931506849</c:v>
                </c:pt>
                <c:pt idx="1353">
                  <c:v>3.70958904109589</c:v>
                </c:pt>
                <c:pt idx="1354">
                  <c:v>3.7123287671232901</c:v>
                </c:pt>
                <c:pt idx="1355">
                  <c:v>3.7150684931506799</c:v>
                </c:pt>
                <c:pt idx="1356">
                  <c:v>3.7178082191780799</c:v>
                </c:pt>
                <c:pt idx="1357">
                  <c:v>3.7205479452054799</c:v>
                </c:pt>
                <c:pt idx="1358">
                  <c:v>3.72328767123288</c:v>
                </c:pt>
                <c:pt idx="1359">
                  <c:v>3.7260273972602702</c:v>
                </c:pt>
                <c:pt idx="1360">
                  <c:v>3.7287671232876698</c:v>
                </c:pt>
                <c:pt idx="1361">
                  <c:v>3.7315068493150698</c:v>
                </c:pt>
                <c:pt idx="1362">
                  <c:v>3.7342465753424698</c:v>
                </c:pt>
                <c:pt idx="1363">
                  <c:v>3.7369863013698601</c:v>
                </c:pt>
                <c:pt idx="1364">
                  <c:v>3.7397260273972601</c:v>
                </c:pt>
                <c:pt idx="1365">
                  <c:v>3.7424657534246601</c:v>
                </c:pt>
                <c:pt idx="1366">
                  <c:v>3.7452054794520602</c:v>
                </c:pt>
                <c:pt idx="1367">
                  <c:v>3.74794520547945</c:v>
                </c:pt>
                <c:pt idx="1368">
                  <c:v>3.75068493150685</c:v>
                </c:pt>
                <c:pt idx="1369">
                  <c:v>3.75342465753425</c:v>
                </c:pt>
                <c:pt idx="1370">
                  <c:v>3.7561643835616398</c:v>
                </c:pt>
                <c:pt idx="1371">
                  <c:v>3.7589041095890399</c:v>
                </c:pt>
                <c:pt idx="1372">
                  <c:v>3.7616438356164399</c:v>
                </c:pt>
                <c:pt idx="1373">
                  <c:v>3.7643835616438399</c:v>
                </c:pt>
                <c:pt idx="1374">
                  <c:v>3.7671232876712302</c:v>
                </c:pt>
                <c:pt idx="1375">
                  <c:v>3.7698630136986302</c:v>
                </c:pt>
                <c:pt idx="1376">
                  <c:v>3.7726027397260302</c:v>
                </c:pt>
                <c:pt idx="1377">
                  <c:v>3.77534246575342</c:v>
                </c:pt>
                <c:pt idx="1378">
                  <c:v>3.7780821917808201</c:v>
                </c:pt>
                <c:pt idx="1379">
                  <c:v>3.7808219178082201</c:v>
                </c:pt>
                <c:pt idx="1380">
                  <c:v>3.7835616438356201</c:v>
                </c:pt>
                <c:pt idx="1381">
                  <c:v>3.7863013698630099</c:v>
                </c:pt>
                <c:pt idx="1382">
                  <c:v>3.7890410958904099</c:v>
                </c:pt>
                <c:pt idx="1383">
                  <c:v>3.79178082191781</c:v>
                </c:pt>
                <c:pt idx="1384">
                  <c:v>3.79452054794521</c:v>
                </c:pt>
                <c:pt idx="1385">
                  <c:v>3.7972602739725998</c:v>
                </c:pt>
                <c:pt idx="1386">
                  <c:v>3.8</c:v>
                </c:pt>
                <c:pt idx="1387">
                  <c:v>3.8027397260273998</c:v>
                </c:pt>
                <c:pt idx="1388">
                  <c:v>3.8054794520547901</c:v>
                </c:pt>
                <c:pt idx="1389">
                  <c:v>3.8082191780821901</c:v>
                </c:pt>
                <c:pt idx="1390">
                  <c:v>3.8109589041095902</c:v>
                </c:pt>
                <c:pt idx="1391">
                  <c:v>3.8136986301369902</c:v>
                </c:pt>
                <c:pt idx="1392">
                  <c:v>3.81643835616438</c:v>
                </c:pt>
                <c:pt idx="1393">
                  <c:v>3.81917808219178</c:v>
                </c:pt>
                <c:pt idx="1394">
                  <c:v>3.82191780821918</c:v>
                </c:pt>
                <c:pt idx="1395">
                  <c:v>3.8246575342465801</c:v>
                </c:pt>
                <c:pt idx="1396">
                  <c:v>3.8273972602739699</c:v>
                </c:pt>
                <c:pt idx="1397">
                  <c:v>3.8301369863013699</c:v>
                </c:pt>
                <c:pt idx="1398">
                  <c:v>3.8328767123287699</c:v>
                </c:pt>
                <c:pt idx="1399">
                  <c:v>3.8356164383561602</c:v>
                </c:pt>
                <c:pt idx="1400">
                  <c:v>3.8383561643835602</c:v>
                </c:pt>
                <c:pt idx="1401">
                  <c:v>3.8410958904109598</c:v>
                </c:pt>
                <c:pt idx="1402">
                  <c:v>3.8438356164383598</c:v>
                </c:pt>
                <c:pt idx="1403">
                  <c:v>3.8465753424657501</c:v>
                </c:pt>
                <c:pt idx="1404">
                  <c:v>3.8493150684931501</c:v>
                </c:pt>
                <c:pt idx="1405">
                  <c:v>3.8520547945205501</c:v>
                </c:pt>
                <c:pt idx="1406">
                  <c:v>3.8547945205479501</c:v>
                </c:pt>
                <c:pt idx="1407">
                  <c:v>3.8575342465753399</c:v>
                </c:pt>
                <c:pt idx="1408">
                  <c:v>3.86027397260274</c:v>
                </c:pt>
                <c:pt idx="1409">
                  <c:v>3.86301369863014</c:v>
                </c:pt>
                <c:pt idx="1410">
                  <c:v>3.8657534246575298</c:v>
                </c:pt>
                <c:pt idx="1411">
                  <c:v>3.8684931506849298</c:v>
                </c:pt>
                <c:pt idx="1412">
                  <c:v>3.8712328767123299</c:v>
                </c:pt>
                <c:pt idx="1413">
                  <c:v>3.8739726027397299</c:v>
                </c:pt>
                <c:pt idx="1414">
                  <c:v>3.8767123287671201</c:v>
                </c:pt>
                <c:pt idx="1415">
                  <c:v>3.8794520547945202</c:v>
                </c:pt>
                <c:pt idx="1416">
                  <c:v>3.8821917808219202</c:v>
                </c:pt>
                <c:pt idx="1417">
                  <c:v>3.8849315068493202</c:v>
                </c:pt>
                <c:pt idx="1418">
                  <c:v>3.88767123287671</c:v>
                </c:pt>
                <c:pt idx="1419">
                  <c:v>3.89041095890411</c:v>
                </c:pt>
                <c:pt idx="1420">
                  <c:v>3.8931506849315101</c:v>
                </c:pt>
                <c:pt idx="1421">
                  <c:v>3.8958904109588999</c:v>
                </c:pt>
                <c:pt idx="1422">
                  <c:v>3.8986301369862999</c:v>
                </c:pt>
                <c:pt idx="1423">
                  <c:v>3.9013698630136999</c:v>
                </c:pt>
                <c:pt idx="1424">
                  <c:v>3.9041095890410999</c:v>
                </c:pt>
                <c:pt idx="1425">
                  <c:v>3.9068493150684902</c:v>
                </c:pt>
                <c:pt idx="1426">
                  <c:v>3.9095890410958898</c:v>
                </c:pt>
                <c:pt idx="1427">
                  <c:v>3.9123287671232898</c:v>
                </c:pt>
                <c:pt idx="1428">
                  <c:v>3.9150684931506898</c:v>
                </c:pt>
                <c:pt idx="1429">
                  <c:v>3.9178082191780801</c:v>
                </c:pt>
                <c:pt idx="1430">
                  <c:v>3.9205479452054801</c:v>
                </c:pt>
                <c:pt idx="1431">
                  <c:v>3.9232876712328801</c:v>
                </c:pt>
                <c:pt idx="1432">
                  <c:v>3.9260273972602699</c:v>
                </c:pt>
                <c:pt idx="1433">
                  <c:v>3.92876712328767</c:v>
                </c:pt>
                <c:pt idx="1434">
                  <c:v>3.93150684931507</c:v>
                </c:pt>
                <c:pt idx="1435">
                  <c:v>3.93424657534247</c:v>
                </c:pt>
                <c:pt idx="1436">
                  <c:v>3.9369863013698598</c:v>
                </c:pt>
                <c:pt idx="1437">
                  <c:v>3.9397260273972599</c:v>
                </c:pt>
                <c:pt idx="1438">
                  <c:v>3.9424657534246599</c:v>
                </c:pt>
                <c:pt idx="1439">
                  <c:v>3.9452054794520501</c:v>
                </c:pt>
                <c:pt idx="1440">
                  <c:v>3.9479452054794502</c:v>
                </c:pt>
                <c:pt idx="1441">
                  <c:v>3.9506849315068502</c:v>
                </c:pt>
                <c:pt idx="1442">
                  <c:v>3.9534246575342502</c:v>
                </c:pt>
                <c:pt idx="1443">
                  <c:v>3.95616438356164</c:v>
                </c:pt>
                <c:pt idx="1444">
                  <c:v>3.95890410958904</c:v>
                </c:pt>
                <c:pt idx="1445">
                  <c:v>3.9616438356164401</c:v>
                </c:pt>
                <c:pt idx="1446">
                  <c:v>3.9643835616438401</c:v>
                </c:pt>
                <c:pt idx="1447">
                  <c:v>3.9671232876712299</c:v>
                </c:pt>
                <c:pt idx="1448">
                  <c:v>3.9698630136986299</c:v>
                </c:pt>
                <c:pt idx="1449">
                  <c:v>3.97260273972603</c:v>
                </c:pt>
                <c:pt idx="1450">
                  <c:v>3.9753424657534202</c:v>
                </c:pt>
                <c:pt idx="1451">
                  <c:v>3.9780821917808198</c:v>
                </c:pt>
                <c:pt idx="1452">
                  <c:v>3.9808219178082198</c:v>
                </c:pt>
                <c:pt idx="1453">
                  <c:v>3.9835616438356198</c:v>
                </c:pt>
                <c:pt idx="1454">
                  <c:v>3.9863013698630101</c:v>
                </c:pt>
                <c:pt idx="1455">
                  <c:v>3.9890410958904101</c:v>
                </c:pt>
                <c:pt idx="1456">
                  <c:v>3.9917808219178101</c:v>
                </c:pt>
                <c:pt idx="1457">
                  <c:v>3.9945205479452102</c:v>
                </c:pt>
                <c:pt idx="1458">
                  <c:v>3.9972602739726</c:v>
                </c:pt>
                <c:pt idx="1459">
                  <c:v>4</c:v>
                </c:pt>
                <c:pt idx="1460">
                  <c:v>4.0027397260274</c:v>
                </c:pt>
                <c:pt idx="1461">
                  <c:v>4.0054794520548</c:v>
                </c:pt>
                <c:pt idx="1462">
                  <c:v>4.0082191780821903</c:v>
                </c:pt>
                <c:pt idx="1463">
                  <c:v>4.0109589041095903</c:v>
                </c:pt>
                <c:pt idx="1464">
                  <c:v>4.0136986301369904</c:v>
                </c:pt>
                <c:pt idx="1465">
                  <c:v>4.0164383561643797</c:v>
                </c:pt>
                <c:pt idx="1466">
                  <c:v>4.0191780821917797</c:v>
                </c:pt>
                <c:pt idx="1467">
                  <c:v>4.0219178082191798</c:v>
                </c:pt>
                <c:pt idx="1468">
                  <c:v>4.0246575342465798</c:v>
                </c:pt>
                <c:pt idx="1469">
                  <c:v>4.02739726027397</c:v>
                </c:pt>
                <c:pt idx="1470">
                  <c:v>4.0301369863013701</c:v>
                </c:pt>
                <c:pt idx="1471">
                  <c:v>4.0328767123287701</c:v>
                </c:pt>
                <c:pt idx="1472">
                  <c:v>4.0356164383561701</c:v>
                </c:pt>
                <c:pt idx="1473">
                  <c:v>4.0383561643835604</c:v>
                </c:pt>
                <c:pt idx="1474">
                  <c:v>4.0410958904109604</c:v>
                </c:pt>
                <c:pt idx="1475">
                  <c:v>4.0438356164383604</c:v>
                </c:pt>
                <c:pt idx="1476">
                  <c:v>4.0465753424657498</c:v>
                </c:pt>
                <c:pt idx="1477">
                  <c:v>4.0493150684931498</c:v>
                </c:pt>
                <c:pt idx="1478">
                  <c:v>4.0520547945205498</c:v>
                </c:pt>
                <c:pt idx="1479">
                  <c:v>4.0547945205479499</c:v>
                </c:pt>
                <c:pt idx="1480">
                  <c:v>4.0575342465753401</c:v>
                </c:pt>
                <c:pt idx="1481">
                  <c:v>4.0602739726027401</c:v>
                </c:pt>
                <c:pt idx="1482">
                  <c:v>4.0630136986301402</c:v>
                </c:pt>
                <c:pt idx="1483">
                  <c:v>4.0657534246575304</c:v>
                </c:pt>
                <c:pt idx="1484">
                  <c:v>4.0684931506849296</c:v>
                </c:pt>
                <c:pt idx="1485">
                  <c:v>4.0712328767123296</c:v>
                </c:pt>
                <c:pt idx="1486">
                  <c:v>4.0739726027397296</c:v>
                </c:pt>
                <c:pt idx="1487">
                  <c:v>4.0767123287671199</c:v>
                </c:pt>
                <c:pt idx="1488">
                  <c:v>4.0794520547945199</c:v>
                </c:pt>
                <c:pt idx="1489">
                  <c:v>4.0821917808219199</c:v>
                </c:pt>
                <c:pt idx="1490">
                  <c:v>4.0849315068493199</c:v>
                </c:pt>
                <c:pt idx="1491">
                  <c:v>4.0876712328767102</c:v>
                </c:pt>
                <c:pt idx="1492">
                  <c:v>4.0904109589041102</c:v>
                </c:pt>
                <c:pt idx="1493">
                  <c:v>4.0931506849315102</c:v>
                </c:pt>
                <c:pt idx="1494">
                  <c:v>4.0958904109588996</c:v>
                </c:pt>
                <c:pt idx="1495">
                  <c:v>4.0986301369862996</c:v>
                </c:pt>
                <c:pt idx="1496">
                  <c:v>4.1013698630136997</c:v>
                </c:pt>
                <c:pt idx="1497">
                  <c:v>4.1041095890410997</c:v>
                </c:pt>
                <c:pt idx="1498">
                  <c:v>4.1068493150684899</c:v>
                </c:pt>
                <c:pt idx="1499">
                  <c:v>4.10958904109589</c:v>
                </c:pt>
                <c:pt idx="1500">
                  <c:v>4.11232876712329</c:v>
                </c:pt>
                <c:pt idx="1501">
                  <c:v>4.11506849315069</c:v>
                </c:pt>
                <c:pt idx="1502">
                  <c:v>4.1178082191780803</c:v>
                </c:pt>
                <c:pt idx="1503">
                  <c:v>4.1205479452054803</c:v>
                </c:pt>
                <c:pt idx="1504">
                  <c:v>4.1232876712328803</c:v>
                </c:pt>
                <c:pt idx="1505">
                  <c:v>4.1260273972602697</c:v>
                </c:pt>
                <c:pt idx="1506">
                  <c:v>4.1287671232876697</c:v>
                </c:pt>
                <c:pt idx="1507">
                  <c:v>4.1315068493150697</c:v>
                </c:pt>
                <c:pt idx="1508">
                  <c:v>4.1342465753424698</c:v>
                </c:pt>
                <c:pt idx="1509">
                  <c:v>4.13698630136986</c:v>
                </c:pt>
                <c:pt idx="1510">
                  <c:v>4.13972602739726</c:v>
                </c:pt>
                <c:pt idx="1511">
                  <c:v>4.1424657534246601</c:v>
                </c:pt>
                <c:pt idx="1512">
                  <c:v>4.1452054794520601</c:v>
                </c:pt>
                <c:pt idx="1513">
                  <c:v>4.1479452054794503</c:v>
                </c:pt>
                <c:pt idx="1514">
                  <c:v>4.1506849315068504</c:v>
                </c:pt>
                <c:pt idx="1515">
                  <c:v>4.1534246575342504</c:v>
                </c:pt>
                <c:pt idx="1516">
                  <c:v>4.1561643835616398</c:v>
                </c:pt>
                <c:pt idx="1517">
                  <c:v>4.1589041095890398</c:v>
                </c:pt>
                <c:pt idx="1518">
                  <c:v>4.1616438356164398</c:v>
                </c:pt>
                <c:pt idx="1519">
                  <c:v>4.1643835616438398</c:v>
                </c:pt>
                <c:pt idx="1520">
                  <c:v>4.1671232876712301</c:v>
                </c:pt>
                <c:pt idx="1521">
                  <c:v>4.1698630136986301</c:v>
                </c:pt>
                <c:pt idx="1522">
                  <c:v>4.1726027397260301</c:v>
                </c:pt>
                <c:pt idx="1523">
                  <c:v>4.1753424657534302</c:v>
                </c:pt>
                <c:pt idx="1524">
                  <c:v>4.1780821917808204</c:v>
                </c:pt>
                <c:pt idx="1525">
                  <c:v>4.1808219178082204</c:v>
                </c:pt>
                <c:pt idx="1526">
                  <c:v>4.1835616438356196</c:v>
                </c:pt>
                <c:pt idx="1527">
                  <c:v>4.1863013698630098</c:v>
                </c:pt>
                <c:pt idx="1528">
                  <c:v>4.1890410958904098</c:v>
                </c:pt>
                <c:pt idx="1529">
                  <c:v>4.1917808219178099</c:v>
                </c:pt>
                <c:pt idx="1530">
                  <c:v>4.1945205479452099</c:v>
                </c:pt>
                <c:pt idx="1531">
                  <c:v>4.1972602739726002</c:v>
                </c:pt>
                <c:pt idx="1532">
                  <c:v>4.2</c:v>
                </c:pt>
                <c:pt idx="1533">
                  <c:v>4.2027397260274002</c:v>
                </c:pt>
                <c:pt idx="1534">
                  <c:v>4.2054794520548002</c:v>
                </c:pt>
                <c:pt idx="1535">
                  <c:v>4.2082191780821896</c:v>
                </c:pt>
                <c:pt idx="1536">
                  <c:v>4.2109589041095896</c:v>
                </c:pt>
                <c:pt idx="1537">
                  <c:v>4.2136986301369896</c:v>
                </c:pt>
                <c:pt idx="1538">
                  <c:v>4.2164383561643799</c:v>
                </c:pt>
                <c:pt idx="1539">
                  <c:v>4.2191780821917799</c:v>
                </c:pt>
                <c:pt idx="1540">
                  <c:v>4.2219178082191799</c:v>
                </c:pt>
                <c:pt idx="1541">
                  <c:v>4.22465753424658</c:v>
                </c:pt>
                <c:pt idx="1542">
                  <c:v>4.2273972602739702</c:v>
                </c:pt>
                <c:pt idx="1543">
                  <c:v>4.2301369863013702</c:v>
                </c:pt>
                <c:pt idx="1544">
                  <c:v>4.2328767123287703</c:v>
                </c:pt>
                <c:pt idx="1545">
                  <c:v>4.2356164383561596</c:v>
                </c:pt>
                <c:pt idx="1546">
                  <c:v>4.2383561643835597</c:v>
                </c:pt>
                <c:pt idx="1547">
                  <c:v>4.2410958904109597</c:v>
                </c:pt>
                <c:pt idx="1548">
                  <c:v>4.2438356164383597</c:v>
                </c:pt>
                <c:pt idx="1549">
                  <c:v>4.24657534246575</c:v>
                </c:pt>
                <c:pt idx="1550">
                  <c:v>4.24931506849315</c:v>
                </c:pt>
                <c:pt idx="1551">
                  <c:v>4.25205479452055</c:v>
                </c:pt>
                <c:pt idx="1552">
                  <c:v>4.25479452054795</c:v>
                </c:pt>
                <c:pt idx="1553">
                  <c:v>4.2575342465753403</c:v>
                </c:pt>
                <c:pt idx="1554">
                  <c:v>4.2602739726027403</c:v>
                </c:pt>
                <c:pt idx="1555">
                  <c:v>4.2630136986301403</c:v>
                </c:pt>
                <c:pt idx="1556">
                  <c:v>4.2657534246575297</c:v>
                </c:pt>
                <c:pt idx="1557">
                  <c:v>4.2684931506849297</c:v>
                </c:pt>
                <c:pt idx="1558">
                  <c:v>4.2712328767123298</c:v>
                </c:pt>
                <c:pt idx="1559">
                  <c:v>4.2739726027397298</c:v>
                </c:pt>
                <c:pt idx="1560">
                  <c:v>4.27671232876712</c:v>
                </c:pt>
                <c:pt idx="1561">
                  <c:v>4.2794520547945201</c:v>
                </c:pt>
                <c:pt idx="1562">
                  <c:v>4.2821917808219201</c:v>
                </c:pt>
                <c:pt idx="1563">
                  <c:v>4.2849315068493201</c:v>
                </c:pt>
                <c:pt idx="1564">
                  <c:v>4.2876712328767104</c:v>
                </c:pt>
                <c:pt idx="1565">
                  <c:v>4.2904109589041104</c:v>
                </c:pt>
                <c:pt idx="1566">
                  <c:v>4.2931506849315104</c:v>
                </c:pt>
                <c:pt idx="1567">
                  <c:v>4.2958904109588998</c:v>
                </c:pt>
                <c:pt idx="1568">
                  <c:v>4.2986301369862998</c:v>
                </c:pt>
                <c:pt idx="1569">
                  <c:v>4.3013698630136998</c:v>
                </c:pt>
                <c:pt idx="1570">
                  <c:v>4.3041095890410999</c:v>
                </c:pt>
                <c:pt idx="1571">
                  <c:v>4.3068493150684901</c:v>
                </c:pt>
                <c:pt idx="1572">
                  <c:v>4.3095890410958901</c:v>
                </c:pt>
                <c:pt idx="1573">
                  <c:v>4.3123287671232902</c:v>
                </c:pt>
                <c:pt idx="1574">
                  <c:v>4.3150684931506902</c:v>
                </c:pt>
                <c:pt idx="1575">
                  <c:v>4.3178082191780804</c:v>
                </c:pt>
                <c:pt idx="1576">
                  <c:v>4.3205479452054796</c:v>
                </c:pt>
                <c:pt idx="1577">
                  <c:v>4.3232876712328796</c:v>
                </c:pt>
                <c:pt idx="1578">
                  <c:v>4.3260273972602699</c:v>
                </c:pt>
                <c:pt idx="1579">
                  <c:v>4.3287671232876699</c:v>
                </c:pt>
                <c:pt idx="1580">
                  <c:v>4.3315068493150699</c:v>
                </c:pt>
                <c:pt idx="1581">
                  <c:v>4.3342465753424699</c:v>
                </c:pt>
                <c:pt idx="1582">
                  <c:v>4.3369863013698602</c:v>
                </c:pt>
                <c:pt idx="1583">
                  <c:v>4.3397260273972602</c:v>
                </c:pt>
                <c:pt idx="1584">
                  <c:v>4.3424657534246602</c:v>
                </c:pt>
                <c:pt idx="1585">
                  <c:v>4.3452054794520603</c:v>
                </c:pt>
                <c:pt idx="1586">
                  <c:v>4.3479452054794496</c:v>
                </c:pt>
                <c:pt idx="1587">
                  <c:v>4.3506849315068497</c:v>
                </c:pt>
                <c:pt idx="1588">
                  <c:v>4.3534246575342497</c:v>
                </c:pt>
                <c:pt idx="1589">
                  <c:v>4.3561643835616399</c:v>
                </c:pt>
                <c:pt idx="1590">
                  <c:v>4.35890410958904</c:v>
                </c:pt>
                <c:pt idx="1591">
                  <c:v>4.36164383561644</c:v>
                </c:pt>
                <c:pt idx="1592">
                  <c:v>4.36438356164384</c:v>
                </c:pt>
                <c:pt idx="1593">
                  <c:v>4.3671232876712303</c:v>
                </c:pt>
                <c:pt idx="1594">
                  <c:v>4.3698630136986303</c:v>
                </c:pt>
                <c:pt idx="1595">
                  <c:v>4.3726027397260303</c:v>
                </c:pt>
                <c:pt idx="1596">
                  <c:v>4.3753424657534303</c:v>
                </c:pt>
                <c:pt idx="1597">
                  <c:v>4.3780821917808197</c:v>
                </c:pt>
                <c:pt idx="1598">
                  <c:v>4.3808219178082197</c:v>
                </c:pt>
                <c:pt idx="1599">
                  <c:v>4.3835616438356197</c:v>
                </c:pt>
                <c:pt idx="1600">
                  <c:v>4.38630136986301</c:v>
                </c:pt>
                <c:pt idx="1601">
                  <c:v>4.38904109589041</c:v>
                </c:pt>
                <c:pt idx="1602">
                  <c:v>4.3917808219178101</c:v>
                </c:pt>
                <c:pt idx="1603">
                  <c:v>4.3945205479452101</c:v>
                </c:pt>
                <c:pt idx="1604">
                  <c:v>4.3972602739726003</c:v>
                </c:pt>
                <c:pt idx="1605">
                  <c:v>4.4000000000000004</c:v>
                </c:pt>
                <c:pt idx="1606">
                  <c:v>4.4027397260274004</c:v>
                </c:pt>
                <c:pt idx="1607">
                  <c:v>4.4054794520547897</c:v>
                </c:pt>
                <c:pt idx="1608">
                  <c:v>4.4082191780821898</c:v>
                </c:pt>
                <c:pt idx="1609">
                  <c:v>4.4109589041095898</c:v>
                </c:pt>
                <c:pt idx="1610">
                  <c:v>4.4136986301369898</c:v>
                </c:pt>
                <c:pt idx="1611">
                  <c:v>4.4164383561643801</c:v>
                </c:pt>
                <c:pt idx="1612">
                  <c:v>4.4191780821917801</c:v>
                </c:pt>
                <c:pt idx="1613">
                  <c:v>4.4219178082191801</c:v>
                </c:pt>
                <c:pt idx="1614">
                  <c:v>4.4246575342465801</c:v>
                </c:pt>
                <c:pt idx="1615">
                  <c:v>4.4273972602739704</c:v>
                </c:pt>
                <c:pt idx="1616">
                  <c:v>4.4301369863013704</c:v>
                </c:pt>
                <c:pt idx="1617">
                  <c:v>4.4328767123287696</c:v>
                </c:pt>
                <c:pt idx="1618">
                  <c:v>4.4356164383561598</c:v>
                </c:pt>
                <c:pt idx="1619">
                  <c:v>4.4383561643835598</c:v>
                </c:pt>
                <c:pt idx="1620">
                  <c:v>4.4410958904109599</c:v>
                </c:pt>
                <c:pt idx="1621">
                  <c:v>4.4438356164383599</c:v>
                </c:pt>
                <c:pt idx="1622">
                  <c:v>4.4465753424657501</c:v>
                </c:pt>
                <c:pt idx="1623">
                  <c:v>4.4493150684931502</c:v>
                </c:pt>
                <c:pt idx="1624">
                  <c:v>4.4520547945205502</c:v>
                </c:pt>
                <c:pt idx="1625">
                  <c:v>4.4547945205479502</c:v>
                </c:pt>
                <c:pt idx="1626">
                  <c:v>4.4575342465753396</c:v>
                </c:pt>
                <c:pt idx="1627">
                  <c:v>4.4602739726027396</c:v>
                </c:pt>
                <c:pt idx="1628">
                  <c:v>4.4630136986301396</c:v>
                </c:pt>
                <c:pt idx="1629">
                  <c:v>4.4657534246575299</c:v>
                </c:pt>
                <c:pt idx="1630">
                  <c:v>4.4684931506849299</c:v>
                </c:pt>
                <c:pt idx="1631">
                  <c:v>4.4712328767123299</c:v>
                </c:pt>
                <c:pt idx="1632">
                  <c:v>4.47397260273973</c:v>
                </c:pt>
                <c:pt idx="1633">
                  <c:v>4.4767123287671202</c:v>
                </c:pt>
                <c:pt idx="1634">
                  <c:v>4.4794520547945202</c:v>
                </c:pt>
                <c:pt idx="1635">
                  <c:v>4.4821917808219203</c:v>
                </c:pt>
                <c:pt idx="1636">
                  <c:v>4.4849315068493203</c:v>
                </c:pt>
                <c:pt idx="1637">
                  <c:v>4.4876712328767097</c:v>
                </c:pt>
                <c:pt idx="1638">
                  <c:v>4.4904109589041097</c:v>
                </c:pt>
                <c:pt idx="1639">
                  <c:v>4.4931506849315097</c:v>
                </c:pt>
                <c:pt idx="1640">
                  <c:v>4.4958904109589</c:v>
                </c:pt>
                <c:pt idx="1641">
                  <c:v>4.4986301369863</c:v>
                </c:pt>
                <c:pt idx="1642">
                  <c:v>4.5013698630137</c:v>
                </c:pt>
                <c:pt idx="1643">
                  <c:v>4.5041095890411</c:v>
                </c:pt>
                <c:pt idx="1644">
                  <c:v>4.5068493150684903</c:v>
                </c:pt>
                <c:pt idx="1645">
                  <c:v>4.5095890410958903</c:v>
                </c:pt>
                <c:pt idx="1646">
                  <c:v>4.5123287671232903</c:v>
                </c:pt>
                <c:pt idx="1647">
                  <c:v>4.5150684931506904</c:v>
                </c:pt>
                <c:pt idx="1648">
                  <c:v>4.5178082191780797</c:v>
                </c:pt>
                <c:pt idx="1649">
                  <c:v>4.5205479452054798</c:v>
                </c:pt>
                <c:pt idx="1650">
                  <c:v>4.5232876712328798</c:v>
                </c:pt>
                <c:pt idx="1651">
                  <c:v>4.52602739726027</c:v>
                </c:pt>
                <c:pt idx="1652">
                  <c:v>4.5287671232876701</c:v>
                </c:pt>
                <c:pt idx="1653">
                  <c:v>4.5315068493150701</c:v>
                </c:pt>
                <c:pt idx="1654">
                  <c:v>4.5342465753424701</c:v>
                </c:pt>
                <c:pt idx="1655">
                  <c:v>4.5369863013698604</c:v>
                </c:pt>
                <c:pt idx="1656">
                  <c:v>4.5397260273972604</c:v>
                </c:pt>
                <c:pt idx="1657">
                  <c:v>4.5424657534246604</c:v>
                </c:pt>
                <c:pt idx="1658">
                  <c:v>4.5452054794520604</c:v>
                </c:pt>
                <c:pt idx="1659">
                  <c:v>4.5479452054794498</c:v>
                </c:pt>
                <c:pt idx="1660">
                  <c:v>4.5506849315068498</c:v>
                </c:pt>
                <c:pt idx="1661">
                  <c:v>4.5534246575342499</c:v>
                </c:pt>
                <c:pt idx="1662">
                  <c:v>4.5561643835616401</c:v>
                </c:pt>
                <c:pt idx="1663">
                  <c:v>4.5589041095890401</c:v>
                </c:pt>
                <c:pt idx="1664">
                  <c:v>4.5616438356164402</c:v>
                </c:pt>
                <c:pt idx="1665">
                  <c:v>4.5643835616438402</c:v>
                </c:pt>
                <c:pt idx="1666">
                  <c:v>4.5671232876712304</c:v>
                </c:pt>
                <c:pt idx="1667">
                  <c:v>4.5698630136986296</c:v>
                </c:pt>
                <c:pt idx="1668">
                  <c:v>4.5726027397260296</c:v>
                </c:pt>
                <c:pt idx="1669">
                  <c:v>4.5753424657534199</c:v>
                </c:pt>
                <c:pt idx="1670">
                  <c:v>4.5780821917808199</c:v>
                </c:pt>
                <c:pt idx="1671">
                  <c:v>4.5808219178082199</c:v>
                </c:pt>
                <c:pt idx="1672">
                  <c:v>4.5835616438356199</c:v>
                </c:pt>
                <c:pt idx="1673">
                  <c:v>4.5863013698630102</c:v>
                </c:pt>
                <c:pt idx="1674">
                  <c:v>4.5890410958904102</c:v>
                </c:pt>
                <c:pt idx="1675">
                  <c:v>4.5917808219178102</c:v>
                </c:pt>
                <c:pt idx="1676">
                  <c:v>4.5945205479452103</c:v>
                </c:pt>
                <c:pt idx="1677">
                  <c:v>4.5972602739725996</c:v>
                </c:pt>
                <c:pt idx="1678">
                  <c:v>4.5999999999999996</c:v>
                </c:pt>
                <c:pt idx="1679">
                  <c:v>4.6027397260273997</c:v>
                </c:pt>
                <c:pt idx="1680">
                  <c:v>4.6054794520547899</c:v>
                </c:pt>
                <c:pt idx="1681">
                  <c:v>4.6082191780821899</c:v>
                </c:pt>
                <c:pt idx="1682">
                  <c:v>4.61095890410959</c:v>
                </c:pt>
                <c:pt idx="1683">
                  <c:v>4.61369863013699</c:v>
                </c:pt>
                <c:pt idx="1684">
                  <c:v>4.6164383561643803</c:v>
                </c:pt>
                <c:pt idx="1685">
                  <c:v>4.6191780821917803</c:v>
                </c:pt>
                <c:pt idx="1686">
                  <c:v>4.6219178082191803</c:v>
                </c:pt>
                <c:pt idx="1687">
                  <c:v>4.6246575342465803</c:v>
                </c:pt>
                <c:pt idx="1688">
                  <c:v>4.6273972602739697</c:v>
                </c:pt>
                <c:pt idx="1689">
                  <c:v>4.6301369863013697</c:v>
                </c:pt>
                <c:pt idx="1690">
                  <c:v>4.6328767123287697</c:v>
                </c:pt>
                <c:pt idx="1691">
                  <c:v>4.63561643835616</c:v>
                </c:pt>
                <c:pt idx="1692">
                  <c:v>4.63835616438356</c:v>
                </c:pt>
                <c:pt idx="1693">
                  <c:v>4.64109589041096</c:v>
                </c:pt>
                <c:pt idx="1694">
                  <c:v>4.6438356164383601</c:v>
                </c:pt>
                <c:pt idx="1695">
                  <c:v>4.6465753424657503</c:v>
                </c:pt>
                <c:pt idx="1696">
                  <c:v>4.6493150684931503</c:v>
                </c:pt>
                <c:pt idx="1697">
                  <c:v>4.6520547945205504</c:v>
                </c:pt>
                <c:pt idx="1698">
                  <c:v>4.6547945205479504</c:v>
                </c:pt>
                <c:pt idx="1699">
                  <c:v>4.6575342465753398</c:v>
                </c:pt>
                <c:pt idx="1700">
                  <c:v>4.6602739726027398</c:v>
                </c:pt>
                <c:pt idx="1701">
                  <c:v>4.6630136986301398</c:v>
                </c:pt>
                <c:pt idx="1702">
                  <c:v>4.6657534246575301</c:v>
                </c:pt>
                <c:pt idx="1703">
                  <c:v>4.6684931506849301</c:v>
                </c:pt>
                <c:pt idx="1704">
                  <c:v>4.6712328767123301</c:v>
                </c:pt>
                <c:pt idx="1705">
                  <c:v>4.6739726027397301</c:v>
                </c:pt>
                <c:pt idx="1706">
                  <c:v>4.6767123287671204</c:v>
                </c:pt>
                <c:pt idx="1707">
                  <c:v>4.6794520547945204</c:v>
                </c:pt>
                <c:pt idx="1708">
                  <c:v>4.6821917808219196</c:v>
                </c:pt>
                <c:pt idx="1709">
                  <c:v>4.6849315068493196</c:v>
                </c:pt>
                <c:pt idx="1710">
                  <c:v>4.6876712328767098</c:v>
                </c:pt>
                <c:pt idx="1711">
                  <c:v>4.6904109589041099</c:v>
                </c:pt>
                <c:pt idx="1712">
                  <c:v>4.6931506849315099</c:v>
                </c:pt>
                <c:pt idx="1713">
                  <c:v>4.6958904109589001</c:v>
                </c:pt>
                <c:pt idx="1714">
                  <c:v>4.6986301369863002</c:v>
                </c:pt>
                <c:pt idx="1715">
                  <c:v>4.7013698630137002</c:v>
                </c:pt>
                <c:pt idx="1716">
                  <c:v>4.7041095890411002</c:v>
                </c:pt>
                <c:pt idx="1717">
                  <c:v>4.7068493150684896</c:v>
                </c:pt>
                <c:pt idx="1718">
                  <c:v>4.7095890410958896</c:v>
                </c:pt>
                <c:pt idx="1719">
                  <c:v>4.7123287671232896</c:v>
                </c:pt>
                <c:pt idx="1720">
                  <c:v>4.7150684931506897</c:v>
                </c:pt>
                <c:pt idx="1721">
                  <c:v>4.7178082191780799</c:v>
                </c:pt>
                <c:pt idx="1722">
                  <c:v>4.7205479452054799</c:v>
                </c:pt>
                <c:pt idx="1723">
                  <c:v>4.72328767123288</c:v>
                </c:pt>
                <c:pt idx="1724">
                  <c:v>4.7260273972602702</c:v>
                </c:pt>
                <c:pt idx="1725">
                  <c:v>4.7287671232876702</c:v>
                </c:pt>
                <c:pt idx="1726">
                  <c:v>4.7315068493150703</c:v>
                </c:pt>
                <c:pt idx="1727">
                  <c:v>4.7342465753424703</c:v>
                </c:pt>
                <c:pt idx="1728">
                  <c:v>4.7369863013698597</c:v>
                </c:pt>
                <c:pt idx="1729">
                  <c:v>4.7397260273972597</c:v>
                </c:pt>
                <c:pt idx="1730">
                  <c:v>4.7424657534246597</c:v>
                </c:pt>
                <c:pt idx="1731">
                  <c:v>4.74520547945205</c:v>
                </c:pt>
                <c:pt idx="1732">
                  <c:v>4.74794520547945</c:v>
                </c:pt>
                <c:pt idx="1733">
                  <c:v>4.75068493150685</c:v>
                </c:pt>
                <c:pt idx="1734">
                  <c:v>4.75342465753425</c:v>
                </c:pt>
                <c:pt idx="1735">
                  <c:v>4.7561643835616403</c:v>
                </c:pt>
                <c:pt idx="1736">
                  <c:v>4.7589041095890403</c:v>
                </c:pt>
                <c:pt idx="1737">
                  <c:v>4.7616438356164403</c:v>
                </c:pt>
                <c:pt idx="1738">
                  <c:v>4.7643835616438404</c:v>
                </c:pt>
                <c:pt idx="1739">
                  <c:v>4.7671232876712297</c:v>
                </c:pt>
                <c:pt idx="1740">
                  <c:v>4.7698630136986298</c:v>
                </c:pt>
                <c:pt idx="1741">
                  <c:v>4.7726027397260298</c:v>
                </c:pt>
                <c:pt idx="1742">
                  <c:v>4.77534246575342</c:v>
                </c:pt>
                <c:pt idx="1743">
                  <c:v>4.7780821917808201</c:v>
                </c:pt>
                <c:pt idx="1744">
                  <c:v>4.7808219178082201</c:v>
                </c:pt>
                <c:pt idx="1745">
                  <c:v>4.7835616438356201</c:v>
                </c:pt>
                <c:pt idx="1746">
                  <c:v>4.7863013698630104</c:v>
                </c:pt>
                <c:pt idx="1747">
                  <c:v>4.7890410958904104</c:v>
                </c:pt>
                <c:pt idx="1748">
                  <c:v>4.7917808219178104</c:v>
                </c:pt>
                <c:pt idx="1749">
                  <c:v>4.7945205479452104</c:v>
                </c:pt>
                <c:pt idx="1750">
                  <c:v>4.7972602739725998</c:v>
                </c:pt>
                <c:pt idx="1751">
                  <c:v>4.8</c:v>
                </c:pt>
                <c:pt idx="1752">
                  <c:v>4.8027397260273998</c:v>
                </c:pt>
                <c:pt idx="1753">
                  <c:v>4.8054794520547901</c:v>
                </c:pt>
                <c:pt idx="1754">
                  <c:v>4.8082191780821901</c:v>
                </c:pt>
                <c:pt idx="1755">
                  <c:v>4.8109589041095902</c:v>
                </c:pt>
                <c:pt idx="1756">
                  <c:v>4.8136986301369902</c:v>
                </c:pt>
                <c:pt idx="1757">
                  <c:v>4.8164383561643804</c:v>
                </c:pt>
                <c:pt idx="1758">
                  <c:v>4.8191780821917796</c:v>
                </c:pt>
                <c:pt idx="1759">
                  <c:v>4.8219178082191796</c:v>
                </c:pt>
                <c:pt idx="1760">
                  <c:v>4.8246575342465796</c:v>
                </c:pt>
                <c:pt idx="1761">
                  <c:v>4.8273972602739699</c:v>
                </c:pt>
                <c:pt idx="1762">
                  <c:v>4.8301369863013699</c:v>
                </c:pt>
                <c:pt idx="1763">
                  <c:v>4.8328767123287699</c:v>
                </c:pt>
                <c:pt idx="1764">
                  <c:v>4.8356164383561699</c:v>
                </c:pt>
                <c:pt idx="1765">
                  <c:v>4.8383561643835602</c:v>
                </c:pt>
                <c:pt idx="1766">
                  <c:v>4.8410958904109602</c:v>
                </c:pt>
                <c:pt idx="1767">
                  <c:v>4.8438356164383602</c:v>
                </c:pt>
                <c:pt idx="1768">
                  <c:v>4.8465753424657496</c:v>
                </c:pt>
                <c:pt idx="1769">
                  <c:v>4.8493150684931496</c:v>
                </c:pt>
                <c:pt idx="1770">
                  <c:v>4.8520547945205497</c:v>
                </c:pt>
                <c:pt idx="1771">
                  <c:v>4.8547945205479497</c:v>
                </c:pt>
                <c:pt idx="1772">
                  <c:v>4.8575342465753399</c:v>
                </c:pt>
                <c:pt idx="1773">
                  <c:v>4.86027397260274</c:v>
                </c:pt>
                <c:pt idx="1774">
                  <c:v>4.86301369863014</c:v>
                </c:pt>
                <c:pt idx="1775">
                  <c:v>4.86575342465754</c:v>
                </c:pt>
                <c:pt idx="1776">
                  <c:v>4.8684931506849303</c:v>
                </c:pt>
                <c:pt idx="1777">
                  <c:v>4.8712328767123303</c:v>
                </c:pt>
                <c:pt idx="1778">
                  <c:v>4.8739726027397303</c:v>
                </c:pt>
                <c:pt idx="1779">
                  <c:v>4.8767123287671197</c:v>
                </c:pt>
                <c:pt idx="1780">
                  <c:v>4.8794520547945197</c:v>
                </c:pt>
                <c:pt idx="1781">
                  <c:v>4.8821917808219197</c:v>
                </c:pt>
                <c:pt idx="1782">
                  <c:v>4.8849315068493198</c:v>
                </c:pt>
                <c:pt idx="1783">
                  <c:v>4.88767123287671</c:v>
                </c:pt>
                <c:pt idx="1784">
                  <c:v>4.89041095890411</c:v>
                </c:pt>
                <c:pt idx="1785">
                  <c:v>4.8931506849315101</c:v>
                </c:pt>
                <c:pt idx="1786">
                  <c:v>4.8958904109589003</c:v>
                </c:pt>
                <c:pt idx="1787">
                  <c:v>4.8986301369863003</c:v>
                </c:pt>
                <c:pt idx="1788">
                  <c:v>4.9013698630137004</c:v>
                </c:pt>
                <c:pt idx="1789">
                  <c:v>4.9041095890411004</c:v>
                </c:pt>
                <c:pt idx="1790">
                  <c:v>4.9068493150684898</c:v>
                </c:pt>
                <c:pt idx="1791">
                  <c:v>4.9095890410958898</c:v>
                </c:pt>
                <c:pt idx="1792">
                  <c:v>4.9123287671232898</c:v>
                </c:pt>
                <c:pt idx="1793">
                  <c:v>4.9150684931506801</c:v>
                </c:pt>
                <c:pt idx="1794">
                  <c:v>4.9178082191780801</c:v>
                </c:pt>
                <c:pt idx="1795">
                  <c:v>4.9205479452054801</c:v>
                </c:pt>
                <c:pt idx="1796">
                  <c:v>4.9232876712328801</c:v>
                </c:pt>
                <c:pt idx="1797">
                  <c:v>4.9260273972602704</c:v>
                </c:pt>
                <c:pt idx="1798">
                  <c:v>4.9287671232876704</c:v>
                </c:pt>
                <c:pt idx="1799">
                  <c:v>4.9315068493150704</c:v>
                </c:pt>
                <c:pt idx="1800">
                  <c:v>4.9342465753424696</c:v>
                </c:pt>
                <c:pt idx="1801">
                  <c:v>4.9369863013698598</c:v>
                </c:pt>
                <c:pt idx="1802">
                  <c:v>4.9397260273972599</c:v>
                </c:pt>
                <c:pt idx="1803">
                  <c:v>4.9424657534246599</c:v>
                </c:pt>
                <c:pt idx="1804">
                  <c:v>4.9452054794520599</c:v>
                </c:pt>
                <c:pt idx="1805">
                  <c:v>4.9479452054794502</c:v>
                </c:pt>
                <c:pt idx="1806">
                  <c:v>4.9506849315068502</c:v>
                </c:pt>
                <c:pt idx="1807">
                  <c:v>4.9534246575342502</c:v>
                </c:pt>
                <c:pt idx="1808">
                  <c:v>4.9561643835616396</c:v>
                </c:pt>
                <c:pt idx="1809">
                  <c:v>4.9589041095890396</c:v>
                </c:pt>
                <c:pt idx="1810">
                  <c:v>4.9616438356164396</c:v>
                </c:pt>
                <c:pt idx="1811">
                  <c:v>4.9643835616438396</c:v>
                </c:pt>
                <c:pt idx="1812">
                  <c:v>4.9671232876712299</c:v>
                </c:pt>
                <c:pt idx="1813">
                  <c:v>4.9698630136986299</c:v>
                </c:pt>
                <c:pt idx="1814">
                  <c:v>4.97260273972603</c:v>
                </c:pt>
                <c:pt idx="1815">
                  <c:v>4.97534246575343</c:v>
                </c:pt>
                <c:pt idx="1816">
                  <c:v>4.9780821917808202</c:v>
                </c:pt>
                <c:pt idx="1817">
                  <c:v>4.9808219178082203</c:v>
                </c:pt>
                <c:pt idx="1818">
                  <c:v>4.9835616438356203</c:v>
                </c:pt>
                <c:pt idx="1819">
                  <c:v>4.9863013698630096</c:v>
                </c:pt>
                <c:pt idx="1820">
                  <c:v>4.9890410958904097</c:v>
                </c:pt>
                <c:pt idx="1821">
                  <c:v>4.9917808219178097</c:v>
                </c:pt>
                <c:pt idx="1822">
                  <c:v>4.9945205479452097</c:v>
                </c:pt>
                <c:pt idx="1823">
                  <c:v>4.9972602739726</c:v>
                </c:pt>
                <c:pt idx="1824">
                  <c:v>5</c:v>
                </c:pt>
                <c:pt idx="1825">
                  <c:v>5.0027397260274</c:v>
                </c:pt>
                <c:pt idx="1826">
                  <c:v>5.0054794520548</c:v>
                </c:pt>
                <c:pt idx="1827">
                  <c:v>5.0082191780821903</c:v>
                </c:pt>
                <c:pt idx="1828">
                  <c:v>5.0109589041095903</c:v>
                </c:pt>
                <c:pt idx="1829">
                  <c:v>5.0136986301369904</c:v>
                </c:pt>
                <c:pt idx="1830">
                  <c:v>5.0164383561643797</c:v>
                </c:pt>
                <c:pt idx="1831">
                  <c:v>5.0191780821917797</c:v>
                </c:pt>
                <c:pt idx="1832">
                  <c:v>5.0219178082191798</c:v>
                </c:pt>
                <c:pt idx="1833">
                  <c:v>5.0246575342465798</c:v>
                </c:pt>
                <c:pt idx="1834">
                  <c:v>5.02739726027397</c:v>
                </c:pt>
                <c:pt idx="1835">
                  <c:v>5.0301369863013701</c:v>
                </c:pt>
                <c:pt idx="1836">
                  <c:v>5.0328767123287701</c:v>
                </c:pt>
                <c:pt idx="1837">
                  <c:v>5.0356164383561701</c:v>
                </c:pt>
                <c:pt idx="1838">
                  <c:v>5.0383561643835604</c:v>
                </c:pt>
                <c:pt idx="1839">
                  <c:v>5.0410958904109604</c:v>
                </c:pt>
                <c:pt idx="1840">
                  <c:v>5.0438356164383604</c:v>
                </c:pt>
                <c:pt idx="1841">
                  <c:v>5.0465753424657498</c:v>
                </c:pt>
                <c:pt idx="1842">
                  <c:v>5.0493150684931498</c:v>
                </c:pt>
                <c:pt idx="1843">
                  <c:v>5.0520547945205498</c:v>
                </c:pt>
                <c:pt idx="1844">
                  <c:v>5.0547945205479499</c:v>
                </c:pt>
                <c:pt idx="1845">
                  <c:v>5.0575342465753401</c:v>
                </c:pt>
                <c:pt idx="1846">
                  <c:v>5.0602739726027401</c:v>
                </c:pt>
                <c:pt idx="1847">
                  <c:v>5.0630136986301402</c:v>
                </c:pt>
                <c:pt idx="1848">
                  <c:v>5.0657534246575304</c:v>
                </c:pt>
                <c:pt idx="1849">
                  <c:v>5.0684931506849296</c:v>
                </c:pt>
                <c:pt idx="1850">
                  <c:v>5.0712328767123296</c:v>
                </c:pt>
                <c:pt idx="1851">
                  <c:v>5.0739726027397296</c:v>
                </c:pt>
                <c:pt idx="1852">
                  <c:v>5.0767123287671199</c:v>
                </c:pt>
                <c:pt idx="1853">
                  <c:v>5.0794520547945199</c:v>
                </c:pt>
                <c:pt idx="1854">
                  <c:v>5.0821917808219199</c:v>
                </c:pt>
                <c:pt idx="1855">
                  <c:v>5.0849315068493199</c:v>
                </c:pt>
                <c:pt idx="1856">
                  <c:v>5.0876712328767102</c:v>
                </c:pt>
                <c:pt idx="1857">
                  <c:v>5.0904109589041102</c:v>
                </c:pt>
                <c:pt idx="1858">
                  <c:v>5.0931506849315102</c:v>
                </c:pt>
                <c:pt idx="1859">
                  <c:v>5.0958904109588996</c:v>
                </c:pt>
                <c:pt idx="1860">
                  <c:v>5.0986301369862996</c:v>
                </c:pt>
                <c:pt idx="1861">
                  <c:v>5.1013698630136997</c:v>
                </c:pt>
                <c:pt idx="1862">
                  <c:v>5.1041095890410997</c:v>
                </c:pt>
                <c:pt idx="1863">
                  <c:v>5.1068493150684899</c:v>
                </c:pt>
                <c:pt idx="1864">
                  <c:v>5.10958904109589</c:v>
                </c:pt>
                <c:pt idx="1865">
                  <c:v>5.11232876712329</c:v>
                </c:pt>
                <c:pt idx="1866">
                  <c:v>5.11506849315069</c:v>
                </c:pt>
                <c:pt idx="1867">
                  <c:v>5.1178082191780803</c:v>
                </c:pt>
                <c:pt idx="1868">
                  <c:v>5.1205479452054803</c:v>
                </c:pt>
                <c:pt idx="1869">
                  <c:v>5.1232876712328803</c:v>
                </c:pt>
                <c:pt idx="1870">
                  <c:v>5.1260273972602697</c:v>
                </c:pt>
                <c:pt idx="1871">
                  <c:v>5.1287671232876697</c:v>
                </c:pt>
                <c:pt idx="1872">
                  <c:v>5.1315068493150697</c:v>
                </c:pt>
                <c:pt idx="1873">
                  <c:v>5.1342465753424698</c:v>
                </c:pt>
                <c:pt idx="1874">
                  <c:v>5.13698630136986</c:v>
                </c:pt>
                <c:pt idx="1875">
                  <c:v>5.13972602739726</c:v>
                </c:pt>
                <c:pt idx="1876">
                  <c:v>5.1424657534246601</c:v>
                </c:pt>
                <c:pt idx="1877">
                  <c:v>5.1452054794520601</c:v>
                </c:pt>
                <c:pt idx="1878">
                  <c:v>5.1479452054794503</c:v>
                </c:pt>
                <c:pt idx="1879">
                  <c:v>5.1506849315068504</c:v>
                </c:pt>
                <c:pt idx="1880">
                  <c:v>5.1534246575342504</c:v>
                </c:pt>
                <c:pt idx="1881">
                  <c:v>5.1561643835616398</c:v>
                </c:pt>
                <c:pt idx="1882">
                  <c:v>5.1589041095890398</c:v>
                </c:pt>
                <c:pt idx="1883">
                  <c:v>5.1616438356164398</c:v>
                </c:pt>
                <c:pt idx="1884">
                  <c:v>5.1643835616438398</c:v>
                </c:pt>
                <c:pt idx="1885">
                  <c:v>5.1671232876712301</c:v>
                </c:pt>
                <c:pt idx="1886">
                  <c:v>5.1698630136986301</c:v>
                </c:pt>
                <c:pt idx="1887">
                  <c:v>5.1726027397260301</c:v>
                </c:pt>
                <c:pt idx="1888">
                  <c:v>5.1753424657534302</c:v>
                </c:pt>
                <c:pt idx="1889">
                  <c:v>5.1780821917808204</c:v>
                </c:pt>
                <c:pt idx="1890">
                  <c:v>5.1808219178082204</c:v>
                </c:pt>
                <c:pt idx="1891">
                  <c:v>5.1835616438356196</c:v>
                </c:pt>
                <c:pt idx="1892">
                  <c:v>5.1863013698630098</c:v>
                </c:pt>
                <c:pt idx="1893">
                  <c:v>5.1890410958904098</c:v>
                </c:pt>
                <c:pt idx="1894">
                  <c:v>5.1917808219178099</c:v>
                </c:pt>
                <c:pt idx="1895">
                  <c:v>5.1945205479452099</c:v>
                </c:pt>
                <c:pt idx="1896">
                  <c:v>5.1972602739726002</c:v>
                </c:pt>
                <c:pt idx="1897">
                  <c:v>5.2</c:v>
                </c:pt>
                <c:pt idx="1898">
                  <c:v>5.2027397260274002</c:v>
                </c:pt>
                <c:pt idx="1899">
                  <c:v>5.2054794520548002</c:v>
                </c:pt>
                <c:pt idx="1900">
                  <c:v>5.2082191780821896</c:v>
                </c:pt>
                <c:pt idx="1901">
                  <c:v>5.2109589041095896</c:v>
                </c:pt>
                <c:pt idx="1902">
                  <c:v>5.2136986301369896</c:v>
                </c:pt>
                <c:pt idx="1903">
                  <c:v>5.2164383561643799</c:v>
                </c:pt>
                <c:pt idx="1904">
                  <c:v>5.2191780821917799</c:v>
                </c:pt>
                <c:pt idx="1905">
                  <c:v>5.2219178082191799</c:v>
                </c:pt>
                <c:pt idx="1906">
                  <c:v>5.22465753424658</c:v>
                </c:pt>
                <c:pt idx="1907">
                  <c:v>5.2273972602739702</c:v>
                </c:pt>
                <c:pt idx="1908">
                  <c:v>5.2301369863013702</c:v>
                </c:pt>
                <c:pt idx="1909">
                  <c:v>5.2328767123287703</c:v>
                </c:pt>
                <c:pt idx="1910">
                  <c:v>5.2356164383561596</c:v>
                </c:pt>
                <c:pt idx="1911">
                  <c:v>5.2383561643835597</c:v>
                </c:pt>
                <c:pt idx="1912">
                  <c:v>5.2410958904109597</c:v>
                </c:pt>
                <c:pt idx="1913">
                  <c:v>5.2438356164383597</c:v>
                </c:pt>
                <c:pt idx="1914">
                  <c:v>5.24657534246575</c:v>
                </c:pt>
                <c:pt idx="1915">
                  <c:v>5.24931506849315</c:v>
                </c:pt>
                <c:pt idx="1916">
                  <c:v>5.25205479452055</c:v>
                </c:pt>
                <c:pt idx="1917">
                  <c:v>5.25479452054795</c:v>
                </c:pt>
                <c:pt idx="1918">
                  <c:v>5.2575342465753403</c:v>
                </c:pt>
                <c:pt idx="1919">
                  <c:v>5.2602739726027403</c:v>
                </c:pt>
                <c:pt idx="1920">
                  <c:v>5.2630136986301403</c:v>
                </c:pt>
                <c:pt idx="1921">
                  <c:v>5.2657534246575297</c:v>
                </c:pt>
                <c:pt idx="1922">
                  <c:v>5.2684931506849297</c:v>
                </c:pt>
                <c:pt idx="1923">
                  <c:v>5.2712328767123298</c:v>
                </c:pt>
                <c:pt idx="1924">
                  <c:v>5.2739726027397298</c:v>
                </c:pt>
                <c:pt idx="1925">
                  <c:v>5.27671232876712</c:v>
                </c:pt>
                <c:pt idx="1926">
                  <c:v>5.2794520547945201</c:v>
                </c:pt>
                <c:pt idx="1927">
                  <c:v>5.2821917808219201</c:v>
                </c:pt>
                <c:pt idx="1928">
                  <c:v>5.2849315068493201</c:v>
                </c:pt>
                <c:pt idx="1929">
                  <c:v>5.2876712328767104</c:v>
                </c:pt>
                <c:pt idx="1930">
                  <c:v>5.2904109589041104</c:v>
                </c:pt>
                <c:pt idx="1931">
                  <c:v>5.2931506849315104</c:v>
                </c:pt>
                <c:pt idx="1932">
                  <c:v>5.2958904109588998</c:v>
                </c:pt>
                <c:pt idx="1933">
                  <c:v>5.2986301369862998</c:v>
                </c:pt>
                <c:pt idx="1934">
                  <c:v>5.3013698630136998</c:v>
                </c:pt>
                <c:pt idx="1935">
                  <c:v>5.3041095890410999</c:v>
                </c:pt>
                <c:pt idx="1936">
                  <c:v>5.3068493150684901</c:v>
                </c:pt>
                <c:pt idx="1937">
                  <c:v>5.3095890410958901</c:v>
                </c:pt>
                <c:pt idx="1938">
                  <c:v>5.3123287671232902</c:v>
                </c:pt>
                <c:pt idx="1939">
                  <c:v>5.3150684931506902</c:v>
                </c:pt>
                <c:pt idx="1940">
                  <c:v>5.3178082191780804</c:v>
                </c:pt>
                <c:pt idx="1941">
                  <c:v>5.3205479452054796</c:v>
                </c:pt>
                <c:pt idx="1942">
                  <c:v>5.3232876712328796</c:v>
                </c:pt>
                <c:pt idx="1943">
                  <c:v>5.3260273972602699</c:v>
                </c:pt>
                <c:pt idx="1944">
                  <c:v>5.3287671232876699</c:v>
                </c:pt>
                <c:pt idx="1945">
                  <c:v>5.3315068493150699</c:v>
                </c:pt>
                <c:pt idx="1946">
                  <c:v>5.3342465753424699</c:v>
                </c:pt>
                <c:pt idx="1947">
                  <c:v>5.3369863013698602</c:v>
                </c:pt>
                <c:pt idx="1948">
                  <c:v>5.3397260273972602</c:v>
                </c:pt>
                <c:pt idx="1949">
                  <c:v>5.3424657534246602</c:v>
                </c:pt>
                <c:pt idx="1950">
                  <c:v>5.3452054794520603</c:v>
                </c:pt>
                <c:pt idx="1951">
                  <c:v>5.3479452054794496</c:v>
                </c:pt>
                <c:pt idx="1952">
                  <c:v>5.3506849315068497</c:v>
                </c:pt>
                <c:pt idx="1953">
                  <c:v>5.3534246575342497</c:v>
                </c:pt>
                <c:pt idx="1954">
                  <c:v>5.3561643835616399</c:v>
                </c:pt>
                <c:pt idx="1955">
                  <c:v>5.35890410958904</c:v>
                </c:pt>
                <c:pt idx="1956">
                  <c:v>5.36164383561644</c:v>
                </c:pt>
                <c:pt idx="1957">
                  <c:v>5.36438356164384</c:v>
                </c:pt>
                <c:pt idx="1958">
                  <c:v>5.3671232876712303</c:v>
                </c:pt>
                <c:pt idx="1959">
                  <c:v>5.3698630136986303</c:v>
                </c:pt>
                <c:pt idx="1960">
                  <c:v>5.3726027397260303</c:v>
                </c:pt>
                <c:pt idx="1961">
                  <c:v>5.3753424657534303</c:v>
                </c:pt>
                <c:pt idx="1962">
                  <c:v>5.3780821917808197</c:v>
                </c:pt>
                <c:pt idx="1963">
                  <c:v>5.3808219178082197</c:v>
                </c:pt>
                <c:pt idx="1964">
                  <c:v>5.3835616438356197</c:v>
                </c:pt>
                <c:pt idx="1965">
                  <c:v>5.38630136986301</c:v>
                </c:pt>
                <c:pt idx="1966">
                  <c:v>5.38904109589041</c:v>
                </c:pt>
                <c:pt idx="1967">
                  <c:v>5.3917808219178101</c:v>
                </c:pt>
                <c:pt idx="1968">
                  <c:v>5.3945205479452101</c:v>
                </c:pt>
                <c:pt idx="1969">
                  <c:v>5.3972602739726003</c:v>
                </c:pt>
                <c:pt idx="1970">
                  <c:v>5.4</c:v>
                </c:pt>
                <c:pt idx="1971">
                  <c:v>5.4027397260274004</c:v>
                </c:pt>
                <c:pt idx="1972">
                  <c:v>5.4054794520547897</c:v>
                </c:pt>
                <c:pt idx="1973">
                  <c:v>5.4082191780821898</c:v>
                </c:pt>
                <c:pt idx="1974">
                  <c:v>5.4109589041095898</c:v>
                </c:pt>
                <c:pt idx="1975">
                  <c:v>5.4136986301369898</c:v>
                </c:pt>
                <c:pt idx="1976">
                  <c:v>5.4164383561643801</c:v>
                </c:pt>
                <c:pt idx="1977">
                  <c:v>5.4191780821917801</c:v>
                </c:pt>
                <c:pt idx="1978">
                  <c:v>5.4219178082191801</c:v>
                </c:pt>
                <c:pt idx="1979">
                  <c:v>5.4246575342465801</c:v>
                </c:pt>
                <c:pt idx="1980">
                  <c:v>5.4273972602739704</c:v>
                </c:pt>
                <c:pt idx="1981">
                  <c:v>5.4301369863013704</c:v>
                </c:pt>
                <c:pt idx="1982">
                  <c:v>5.4328767123287696</c:v>
                </c:pt>
                <c:pt idx="1983">
                  <c:v>5.4356164383561598</c:v>
                </c:pt>
                <c:pt idx="1984">
                  <c:v>5.4383561643835598</c:v>
                </c:pt>
                <c:pt idx="1985">
                  <c:v>5.4410958904109599</c:v>
                </c:pt>
                <c:pt idx="1986">
                  <c:v>5.4438356164383599</c:v>
                </c:pt>
                <c:pt idx="1987">
                  <c:v>5.4465753424657501</c:v>
                </c:pt>
                <c:pt idx="1988">
                  <c:v>5.4493150684931502</c:v>
                </c:pt>
                <c:pt idx="1989">
                  <c:v>5.4520547945205502</c:v>
                </c:pt>
                <c:pt idx="1990">
                  <c:v>5.4547945205479502</c:v>
                </c:pt>
                <c:pt idx="1991">
                  <c:v>5.4575342465753396</c:v>
                </c:pt>
                <c:pt idx="1992">
                  <c:v>5.4602739726027396</c:v>
                </c:pt>
                <c:pt idx="1993">
                  <c:v>5.4630136986301396</c:v>
                </c:pt>
                <c:pt idx="1994">
                  <c:v>5.4657534246575299</c:v>
                </c:pt>
                <c:pt idx="1995">
                  <c:v>5.4684931506849299</c:v>
                </c:pt>
                <c:pt idx="1996">
                  <c:v>5.4712328767123299</c:v>
                </c:pt>
                <c:pt idx="1997">
                  <c:v>5.47397260273973</c:v>
                </c:pt>
                <c:pt idx="1998">
                  <c:v>5.4767123287671202</c:v>
                </c:pt>
                <c:pt idx="1999">
                  <c:v>5.4794520547945202</c:v>
                </c:pt>
                <c:pt idx="2000">
                  <c:v>5.4821917808219203</c:v>
                </c:pt>
                <c:pt idx="2001">
                  <c:v>5.4849315068493203</c:v>
                </c:pt>
                <c:pt idx="2002">
                  <c:v>5.4876712328767097</c:v>
                </c:pt>
                <c:pt idx="2003">
                  <c:v>5.4904109589041097</c:v>
                </c:pt>
                <c:pt idx="2004">
                  <c:v>5.4931506849315097</c:v>
                </c:pt>
                <c:pt idx="2005">
                  <c:v>5.4958904109589</c:v>
                </c:pt>
                <c:pt idx="2006">
                  <c:v>5.4986301369863</c:v>
                </c:pt>
                <c:pt idx="2007">
                  <c:v>5.5013698630137</c:v>
                </c:pt>
                <c:pt idx="2008">
                  <c:v>5.5041095890411</c:v>
                </c:pt>
                <c:pt idx="2009">
                  <c:v>5.5068493150684903</c:v>
                </c:pt>
                <c:pt idx="2010">
                  <c:v>5.5095890410958903</c:v>
                </c:pt>
                <c:pt idx="2011">
                  <c:v>5.5123287671232903</c:v>
                </c:pt>
                <c:pt idx="2012">
                  <c:v>5.5150684931506904</c:v>
                </c:pt>
                <c:pt idx="2013">
                  <c:v>5.5178082191780797</c:v>
                </c:pt>
                <c:pt idx="2014">
                  <c:v>5.5205479452054798</c:v>
                </c:pt>
                <c:pt idx="2015">
                  <c:v>5.5232876712328798</c:v>
                </c:pt>
                <c:pt idx="2016">
                  <c:v>5.52602739726027</c:v>
                </c:pt>
                <c:pt idx="2017">
                  <c:v>5.5287671232876701</c:v>
                </c:pt>
                <c:pt idx="2018">
                  <c:v>5.5315068493150701</c:v>
                </c:pt>
                <c:pt idx="2019">
                  <c:v>5.5342465753424701</c:v>
                </c:pt>
                <c:pt idx="2020">
                  <c:v>5.5369863013698604</c:v>
                </c:pt>
                <c:pt idx="2021">
                  <c:v>5.5397260273972604</c:v>
                </c:pt>
                <c:pt idx="2022">
                  <c:v>5.5424657534246604</c:v>
                </c:pt>
                <c:pt idx="2023">
                  <c:v>5.5452054794520604</c:v>
                </c:pt>
                <c:pt idx="2024">
                  <c:v>5.5479452054794498</c:v>
                </c:pt>
                <c:pt idx="2025">
                  <c:v>5.5506849315068498</c:v>
                </c:pt>
                <c:pt idx="2026">
                  <c:v>5.5534246575342499</c:v>
                </c:pt>
                <c:pt idx="2027">
                  <c:v>5.5561643835616401</c:v>
                </c:pt>
                <c:pt idx="2028">
                  <c:v>5.5589041095890401</c:v>
                </c:pt>
                <c:pt idx="2029">
                  <c:v>5.5616438356164402</c:v>
                </c:pt>
                <c:pt idx="2030">
                  <c:v>5.5643835616438402</c:v>
                </c:pt>
                <c:pt idx="2031">
                  <c:v>5.5671232876712304</c:v>
                </c:pt>
                <c:pt idx="2032">
                  <c:v>5.5698630136986296</c:v>
                </c:pt>
                <c:pt idx="2033">
                  <c:v>5.5726027397260296</c:v>
                </c:pt>
                <c:pt idx="2034">
                  <c:v>5.5753424657534199</c:v>
                </c:pt>
                <c:pt idx="2035">
                  <c:v>5.5780821917808199</c:v>
                </c:pt>
                <c:pt idx="2036">
                  <c:v>5.5808219178082199</c:v>
                </c:pt>
                <c:pt idx="2037">
                  <c:v>5.5835616438356199</c:v>
                </c:pt>
                <c:pt idx="2038">
                  <c:v>5.5863013698630102</c:v>
                </c:pt>
                <c:pt idx="2039">
                  <c:v>5.5890410958904102</c:v>
                </c:pt>
                <c:pt idx="2040">
                  <c:v>5.5917808219178102</c:v>
                </c:pt>
                <c:pt idx="2041">
                  <c:v>5.5945205479452103</c:v>
                </c:pt>
                <c:pt idx="2042">
                  <c:v>5.5972602739725996</c:v>
                </c:pt>
                <c:pt idx="2043">
                  <c:v>5.6</c:v>
                </c:pt>
                <c:pt idx="2044">
                  <c:v>5.6027397260273997</c:v>
                </c:pt>
                <c:pt idx="2045">
                  <c:v>5.6054794520547899</c:v>
                </c:pt>
                <c:pt idx="2046">
                  <c:v>5.6082191780821899</c:v>
                </c:pt>
                <c:pt idx="2047">
                  <c:v>5.61095890410959</c:v>
                </c:pt>
                <c:pt idx="2048">
                  <c:v>5.61369863013699</c:v>
                </c:pt>
                <c:pt idx="2049">
                  <c:v>5.6164383561643803</c:v>
                </c:pt>
                <c:pt idx="2050">
                  <c:v>5.6191780821917803</c:v>
                </c:pt>
                <c:pt idx="2051">
                  <c:v>5.6219178082191803</c:v>
                </c:pt>
                <c:pt idx="2052">
                  <c:v>5.6246575342465803</c:v>
                </c:pt>
                <c:pt idx="2053">
                  <c:v>5.6273972602739697</c:v>
                </c:pt>
                <c:pt idx="2054">
                  <c:v>5.6301369863013697</c:v>
                </c:pt>
                <c:pt idx="2055">
                  <c:v>5.6328767123287697</c:v>
                </c:pt>
                <c:pt idx="2056">
                  <c:v>5.63561643835616</c:v>
                </c:pt>
                <c:pt idx="2057">
                  <c:v>5.63835616438356</c:v>
                </c:pt>
                <c:pt idx="2058">
                  <c:v>5.64109589041096</c:v>
                </c:pt>
                <c:pt idx="2059">
                  <c:v>5.6438356164383601</c:v>
                </c:pt>
                <c:pt idx="2060">
                  <c:v>5.6465753424657503</c:v>
                </c:pt>
                <c:pt idx="2061">
                  <c:v>5.6493150684931503</c:v>
                </c:pt>
                <c:pt idx="2062">
                  <c:v>5.6520547945205504</c:v>
                </c:pt>
                <c:pt idx="2063">
                  <c:v>5.6547945205479504</c:v>
                </c:pt>
                <c:pt idx="2064">
                  <c:v>5.6575342465753398</c:v>
                </c:pt>
                <c:pt idx="2065">
                  <c:v>5.6602739726027398</c:v>
                </c:pt>
                <c:pt idx="2066">
                  <c:v>5.6630136986301398</c:v>
                </c:pt>
                <c:pt idx="2067">
                  <c:v>5.6657534246575301</c:v>
                </c:pt>
                <c:pt idx="2068">
                  <c:v>5.6684931506849301</c:v>
                </c:pt>
                <c:pt idx="2069">
                  <c:v>5.6712328767123301</c:v>
                </c:pt>
                <c:pt idx="2070">
                  <c:v>5.6739726027397301</c:v>
                </c:pt>
                <c:pt idx="2071">
                  <c:v>5.6767123287671204</c:v>
                </c:pt>
                <c:pt idx="2072">
                  <c:v>5.6794520547945204</c:v>
                </c:pt>
                <c:pt idx="2073">
                  <c:v>5.6821917808219196</c:v>
                </c:pt>
                <c:pt idx="2074">
                  <c:v>5.6849315068493196</c:v>
                </c:pt>
                <c:pt idx="2075">
                  <c:v>5.6876712328767098</c:v>
                </c:pt>
                <c:pt idx="2076">
                  <c:v>5.6904109589041099</c:v>
                </c:pt>
                <c:pt idx="2077">
                  <c:v>5.6931506849315099</c:v>
                </c:pt>
                <c:pt idx="2078">
                  <c:v>5.6958904109589001</c:v>
                </c:pt>
                <c:pt idx="2079">
                  <c:v>5.6986301369863002</c:v>
                </c:pt>
                <c:pt idx="2080">
                  <c:v>5.7013698630137002</c:v>
                </c:pt>
                <c:pt idx="2081">
                  <c:v>5.7041095890411002</c:v>
                </c:pt>
                <c:pt idx="2082">
                  <c:v>5.7068493150684896</c:v>
                </c:pt>
                <c:pt idx="2083">
                  <c:v>5.7095890410958896</c:v>
                </c:pt>
                <c:pt idx="2084">
                  <c:v>5.7123287671232896</c:v>
                </c:pt>
                <c:pt idx="2085">
                  <c:v>5.7150684931506897</c:v>
                </c:pt>
                <c:pt idx="2086">
                  <c:v>5.7178082191780799</c:v>
                </c:pt>
                <c:pt idx="2087">
                  <c:v>5.7205479452054799</c:v>
                </c:pt>
                <c:pt idx="2088">
                  <c:v>5.72328767123288</c:v>
                </c:pt>
                <c:pt idx="2089">
                  <c:v>5.7260273972602702</c:v>
                </c:pt>
                <c:pt idx="2090">
                  <c:v>5.7287671232876702</c:v>
                </c:pt>
                <c:pt idx="2091">
                  <c:v>5.7315068493150703</c:v>
                </c:pt>
                <c:pt idx="2092">
                  <c:v>5.7342465753424703</c:v>
                </c:pt>
                <c:pt idx="2093">
                  <c:v>5.7369863013698597</c:v>
                </c:pt>
                <c:pt idx="2094">
                  <c:v>5.7397260273972597</c:v>
                </c:pt>
                <c:pt idx="2095">
                  <c:v>5.7424657534246597</c:v>
                </c:pt>
                <c:pt idx="2096">
                  <c:v>5.74520547945205</c:v>
                </c:pt>
                <c:pt idx="2097">
                  <c:v>5.74794520547945</c:v>
                </c:pt>
                <c:pt idx="2098">
                  <c:v>5.75068493150685</c:v>
                </c:pt>
                <c:pt idx="2099">
                  <c:v>5.75342465753425</c:v>
                </c:pt>
                <c:pt idx="2100">
                  <c:v>5.7561643835616403</c:v>
                </c:pt>
                <c:pt idx="2101">
                  <c:v>5.7589041095890403</c:v>
                </c:pt>
                <c:pt idx="2102">
                  <c:v>5.7616438356164403</c:v>
                </c:pt>
                <c:pt idx="2103">
                  <c:v>5.7643835616438404</c:v>
                </c:pt>
                <c:pt idx="2104">
                  <c:v>5.7671232876712297</c:v>
                </c:pt>
                <c:pt idx="2105">
                  <c:v>5.7698630136986298</c:v>
                </c:pt>
                <c:pt idx="2106">
                  <c:v>5.7726027397260298</c:v>
                </c:pt>
                <c:pt idx="2107">
                  <c:v>5.77534246575342</c:v>
                </c:pt>
                <c:pt idx="2108">
                  <c:v>5.7780821917808201</c:v>
                </c:pt>
                <c:pt idx="2109">
                  <c:v>5.7808219178082201</c:v>
                </c:pt>
                <c:pt idx="2110">
                  <c:v>5.7835616438356201</c:v>
                </c:pt>
                <c:pt idx="2111">
                  <c:v>5.7863013698630104</c:v>
                </c:pt>
                <c:pt idx="2112">
                  <c:v>5.7890410958904104</c:v>
                </c:pt>
                <c:pt idx="2113">
                  <c:v>5.7917808219178104</c:v>
                </c:pt>
                <c:pt idx="2114">
                  <c:v>5.7945205479452104</c:v>
                </c:pt>
                <c:pt idx="2115">
                  <c:v>5.7972602739725998</c:v>
                </c:pt>
                <c:pt idx="2116">
                  <c:v>5.8</c:v>
                </c:pt>
                <c:pt idx="2117">
                  <c:v>5.8027397260273998</c:v>
                </c:pt>
                <c:pt idx="2118">
                  <c:v>5.8054794520547901</c:v>
                </c:pt>
                <c:pt idx="2119">
                  <c:v>5.8082191780821901</c:v>
                </c:pt>
                <c:pt idx="2120">
                  <c:v>5.8109589041095902</c:v>
                </c:pt>
                <c:pt idx="2121">
                  <c:v>5.8136986301369902</c:v>
                </c:pt>
                <c:pt idx="2122">
                  <c:v>5.8164383561643804</c:v>
                </c:pt>
                <c:pt idx="2123">
                  <c:v>5.8191780821917796</c:v>
                </c:pt>
                <c:pt idx="2124">
                  <c:v>5.8219178082191796</c:v>
                </c:pt>
                <c:pt idx="2125">
                  <c:v>5.8246575342465796</c:v>
                </c:pt>
                <c:pt idx="2126">
                  <c:v>5.8273972602739699</c:v>
                </c:pt>
                <c:pt idx="2127">
                  <c:v>5.8301369863013699</c:v>
                </c:pt>
                <c:pt idx="2128">
                  <c:v>5.8328767123287699</c:v>
                </c:pt>
                <c:pt idx="2129">
                  <c:v>5.8356164383561699</c:v>
                </c:pt>
                <c:pt idx="2130">
                  <c:v>5.8383561643835602</c:v>
                </c:pt>
                <c:pt idx="2131">
                  <c:v>5.8410958904109602</c:v>
                </c:pt>
                <c:pt idx="2132">
                  <c:v>5.8438356164383602</c:v>
                </c:pt>
                <c:pt idx="2133">
                  <c:v>5.8465753424657496</c:v>
                </c:pt>
                <c:pt idx="2134">
                  <c:v>5.8493150684931496</c:v>
                </c:pt>
                <c:pt idx="2135">
                  <c:v>5.8520547945205497</c:v>
                </c:pt>
                <c:pt idx="2136">
                  <c:v>5.8547945205479497</c:v>
                </c:pt>
                <c:pt idx="2137">
                  <c:v>5.8575342465753399</c:v>
                </c:pt>
                <c:pt idx="2138">
                  <c:v>5.86027397260274</c:v>
                </c:pt>
                <c:pt idx="2139">
                  <c:v>5.86301369863014</c:v>
                </c:pt>
                <c:pt idx="2140">
                  <c:v>5.86575342465754</c:v>
                </c:pt>
                <c:pt idx="2141">
                  <c:v>5.8684931506849303</c:v>
                </c:pt>
                <c:pt idx="2142">
                  <c:v>5.8712328767123303</c:v>
                </c:pt>
                <c:pt idx="2143">
                  <c:v>5.8739726027397303</c:v>
                </c:pt>
                <c:pt idx="2144">
                  <c:v>5.8767123287671197</c:v>
                </c:pt>
                <c:pt idx="2145">
                  <c:v>5.8794520547945197</c:v>
                </c:pt>
                <c:pt idx="2146">
                  <c:v>5.8821917808219197</c:v>
                </c:pt>
                <c:pt idx="2147">
                  <c:v>5.8849315068493198</c:v>
                </c:pt>
                <c:pt idx="2148">
                  <c:v>5.88767123287671</c:v>
                </c:pt>
                <c:pt idx="2149">
                  <c:v>5.89041095890411</c:v>
                </c:pt>
                <c:pt idx="2150">
                  <c:v>5.8931506849315101</c:v>
                </c:pt>
                <c:pt idx="2151">
                  <c:v>5.8958904109589003</c:v>
                </c:pt>
                <c:pt idx="2152">
                  <c:v>5.8986301369863003</c:v>
                </c:pt>
                <c:pt idx="2153">
                  <c:v>5.9013698630137004</c:v>
                </c:pt>
                <c:pt idx="2154">
                  <c:v>5.9041095890411004</c:v>
                </c:pt>
                <c:pt idx="2155">
                  <c:v>5.9068493150684898</c:v>
                </c:pt>
                <c:pt idx="2156">
                  <c:v>5.9095890410958898</c:v>
                </c:pt>
                <c:pt idx="2157">
                  <c:v>5.9123287671232898</c:v>
                </c:pt>
                <c:pt idx="2158">
                  <c:v>5.9150684931506801</c:v>
                </c:pt>
                <c:pt idx="2159">
                  <c:v>5.9178082191780801</c:v>
                </c:pt>
                <c:pt idx="2160">
                  <c:v>5.9205479452054801</c:v>
                </c:pt>
                <c:pt idx="2161">
                  <c:v>5.9232876712328801</c:v>
                </c:pt>
                <c:pt idx="2162">
                  <c:v>5.9260273972602704</c:v>
                </c:pt>
                <c:pt idx="2163">
                  <c:v>5.9287671232876704</c:v>
                </c:pt>
                <c:pt idx="2164">
                  <c:v>5.9315068493150704</c:v>
                </c:pt>
                <c:pt idx="2165">
                  <c:v>5.9342465753424696</c:v>
                </c:pt>
                <c:pt idx="2166">
                  <c:v>5.9369863013698598</c:v>
                </c:pt>
                <c:pt idx="2167">
                  <c:v>5.9397260273972599</c:v>
                </c:pt>
                <c:pt idx="2168">
                  <c:v>5.9424657534246599</c:v>
                </c:pt>
                <c:pt idx="2169">
                  <c:v>5.9452054794520599</c:v>
                </c:pt>
                <c:pt idx="2170">
                  <c:v>5.9479452054794502</c:v>
                </c:pt>
                <c:pt idx="2171">
                  <c:v>5.9506849315068502</c:v>
                </c:pt>
                <c:pt idx="2172">
                  <c:v>5.9534246575342502</c:v>
                </c:pt>
                <c:pt idx="2173">
                  <c:v>5.9561643835616396</c:v>
                </c:pt>
                <c:pt idx="2174">
                  <c:v>5.9589041095890396</c:v>
                </c:pt>
                <c:pt idx="2175">
                  <c:v>5.9616438356164396</c:v>
                </c:pt>
                <c:pt idx="2176">
                  <c:v>5.9643835616438396</c:v>
                </c:pt>
                <c:pt idx="2177">
                  <c:v>5.9671232876712299</c:v>
                </c:pt>
                <c:pt idx="2178">
                  <c:v>5.9698630136986299</c:v>
                </c:pt>
                <c:pt idx="2179">
                  <c:v>5.97260273972603</c:v>
                </c:pt>
                <c:pt idx="2180">
                  <c:v>5.97534246575343</c:v>
                </c:pt>
                <c:pt idx="2181">
                  <c:v>5.9780821917808202</c:v>
                </c:pt>
                <c:pt idx="2182">
                  <c:v>5.9808219178082203</c:v>
                </c:pt>
                <c:pt idx="2183">
                  <c:v>5.9835616438356203</c:v>
                </c:pt>
                <c:pt idx="2184">
                  <c:v>5.9863013698630096</c:v>
                </c:pt>
                <c:pt idx="2185">
                  <c:v>5.9890410958904097</c:v>
                </c:pt>
                <c:pt idx="2186">
                  <c:v>5.9917808219178097</c:v>
                </c:pt>
                <c:pt idx="2187">
                  <c:v>5.9945205479452097</c:v>
                </c:pt>
                <c:pt idx="2188">
                  <c:v>5.9972602739726</c:v>
                </c:pt>
                <c:pt idx="2189">
                  <c:v>6</c:v>
                </c:pt>
                <c:pt idx="2190">
                  <c:v>6.0027397260274</c:v>
                </c:pt>
                <c:pt idx="2191">
                  <c:v>6.0054794520548</c:v>
                </c:pt>
                <c:pt idx="2192">
                  <c:v>6.0082191780821903</c:v>
                </c:pt>
                <c:pt idx="2193">
                  <c:v>6.0109589041095903</c:v>
                </c:pt>
                <c:pt idx="2194">
                  <c:v>6.0136986301369904</c:v>
                </c:pt>
                <c:pt idx="2195">
                  <c:v>6.0164383561643797</c:v>
                </c:pt>
                <c:pt idx="2196">
                  <c:v>6.0191780821917797</c:v>
                </c:pt>
                <c:pt idx="2197">
                  <c:v>6.0219178082191798</c:v>
                </c:pt>
                <c:pt idx="2198">
                  <c:v>6.0246575342465798</c:v>
                </c:pt>
                <c:pt idx="2199">
                  <c:v>6.02739726027397</c:v>
                </c:pt>
                <c:pt idx="2200">
                  <c:v>6.0301369863013701</c:v>
                </c:pt>
                <c:pt idx="2201">
                  <c:v>6.0328767123287701</c:v>
                </c:pt>
                <c:pt idx="2202">
                  <c:v>6.0356164383561701</c:v>
                </c:pt>
                <c:pt idx="2203">
                  <c:v>6.0383561643835604</c:v>
                </c:pt>
                <c:pt idx="2204">
                  <c:v>6.0410958904109604</c:v>
                </c:pt>
                <c:pt idx="2205">
                  <c:v>6.0438356164383604</c:v>
                </c:pt>
                <c:pt idx="2206">
                  <c:v>6.0465753424657498</c:v>
                </c:pt>
                <c:pt idx="2207">
                  <c:v>6.0493150684931498</c:v>
                </c:pt>
                <c:pt idx="2208">
                  <c:v>6.0520547945205498</c:v>
                </c:pt>
                <c:pt idx="2209">
                  <c:v>6.0547945205479499</c:v>
                </c:pt>
                <c:pt idx="2210">
                  <c:v>6.0575342465753401</c:v>
                </c:pt>
                <c:pt idx="2211">
                  <c:v>6.0602739726027401</c:v>
                </c:pt>
                <c:pt idx="2212">
                  <c:v>6.0630136986301402</c:v>
                </c:pt>
                <c:pt idx="2213">
                  <c:v>6.0657534246575304</c:v>
                </c:pt>
                <c:pt idx="2214">
                  <c:v>6.0684931506849296</c:v>
                </c:pt>
                <c:pt idx="2215">
                  <c:v>6.0712328767123296</c:v>
                </c:pt>
                <c:pt idx="2216">
                  <c:v>6.0739726027397296</c:v>
                </c:pt>
                <c:pt idx="2217">
                  <c:v>6.0767123287671199</c:v>
                </c:pt>
                <c:pt idx="2218">
                  <c:v>6.0794520547945199</c:v>
                </c:pt>
                <c:pt idx="2219">
                  <c:v>6.0821917808219199</c:v>
                </c:pt>
                <c:pt idx="2220">
                  <c:v>6.0849315068493199</c:v>
                </c:pt>
                <c:pt idx="2221">
                  <c:v>6.0876712328767102</c:v>
                </c:pt>
                <c:pt idx="2222">
                  <c:v>6.0904109589041102</c:v>
                </c:pt>
                <c:pt idx="2223">
                  <c:v>6.0931506849315102</c:v>
                </c:pt>
                <c:pt idx="2224">
                  <c:v>6.0958904109588996</c:v>
                </c:pt>
                <c:pt idx="2225">
                  <c:v>6.0986301369862996</c:v>
                </c:pt>
                <c:pt idx="2226">
                  <c:v>6.1013698630136997</c:v>
                </c:pt>
                <c:pt idx="2227">
                  <c:v>6.1041095890410997</c:v>
                </c:pt>
                <c:pt idx="2228">
                  <c:v>6.1068493150684899</c:v>
                </c:pt>
                <c:pt idx="2229">
                  <c:v>6.10958904109589</c:v>
                </c:pt>
                <c:pt idx="2230">
                  <c:v>6.11232876712329</c:v>
                </c:pt>
                <c:pt idx="2231">
                  <c:v>6.11506849315069</c:v>
                </c:pt>
                <c:pt idx="2232">
                  <c:v>6.1178082191780803</c:v>
                </c:pt>
                <c:pt idx="2233">
                  <c:v>6.1205479452054803</c:v>
                </c:pt>
                <c:pt idx="2234">
                  <c:v>6.1232876712328803</c:v>
                </c:pt>
                <c:pt idx="2235">
                  <c:v>6.1260273972602697</c:v>
                </c:pt>
                <c:pt idx="2236">
                  <c:v>6.1287671232876697</c:v>
                </c:pt>
                <c:pt idx="2237">
                  <c:v>6.1315068493150697</c:v>
                </c:pt>
                <c:pt idx="2238">
                  <c:v>6.1342465753424698</c:v>
                </c:pt>
                <c:pt idx="2239">
                  <c:v>6.13698630136986</c:v>
                </c:pt>
                <c:pt idx="2240">
                  <c:v>6.13972602739726</c:v>
                </c:pt>
                <c:pt idx="2241">
                  <c:v>6.1424657534246601</c:v>
                </c:pt>
                <c:pt idx="2242">
                  <c:v>6.1452054794520601</c:v>
                </c:pt>
                <c:pt idx="2243">
                  <c:v>6.1479452054794503</c:v>
                </c:pt>
                <c:pt idx="2244">
                  <c:v>6.1506849315068504</c:v>
                </c:pt>
                <c:pt idx="2245">
                  <c:v>6.1534246575342504</c:v>
                </c:pt>
                <c:pt idx="2246">
                  <c:v>6.1561643835616398</c:v>
                </c:pt>
                <c:pt idx="2247">
                  <c:v>6.1589041095890398</c:v>
                </c:pt>
                <c:pt idx="2248">
                  <c:v>6.1616438356164398</c:v>
                </c:pt>
                <c:pt idx="2249">
                  <c:v>6.1643835616438398</c:v>
                </c:pt>
                <c:pt idx="2250">
                  <c:v>6.1671232876712301</c:v>
                </c:pt>
                <c:pt idx="2251">
                  <c:v>6.1698630136986301</c:v>
                </c:pt>
                <c:pt idx="2252">
                  <c:v>6.1726027397260301</c:v>
                </c:pt>
                <c:pt idx="2253">
                  <c:v>6.1753424657534302</c:v>
                </c:pt>
                <c:pt idx="2254">
                  <c:v>6.1780821917808204</c:v>
                </c:pt>
                <c:pt idx="2255">
                  <c:v>6.1808219178082204</c:v>
                </c:pt>
                <c:pt idx="2256">
                  <c:v>6.1835616438356196</c:v>
                </c:pt>
                <c:pt idx="2257">
                  <c:v>6.1863013698630098</c:v>
                </c:pt>
                <c:pt idx="2258">
                  <c:v>6.1890410958904098</c:v>
                </c:pt>
                <c:pt idx="2259">
                  <c:v>6.1917808219178099</c:v>
                </c:pt>
                <c:pt idx="2260">
                  <c:v>6.1945205479452099</c:v>
                </c:pt>
                <c:pt idx="2261">
                  <c:v>6.1972602739726002</c:v>
                </c:pt>
                <c:pt idx="2262">
                  <c:v>6.2</c:v>
                </c:pt>
                <c:pt idx="2263">
                  <c:v>6.2027397260274002</c:v>
                </c:pt>
                <c:pt idx="2264">
                  <c:v>6.2054794520548002</c:v>
                </c:pt>
                <c:pt idx="2265">
                  <c:v>6.2082191780821896</c:v>
                </c:pt>
                <c:pt idx="2266">
                  <c:v>6.2109589041095896</c:v>
                </c:pt>
                <c:pt idx="2267">
                  <c:v>6.2136986301369896</c:v>
                </c:pt>
                <c:pt idx="2268">
                  <c:v>6.2164383561643799</c:v>
                </c:pt>
                <c:pt idx="2269">
                  <c:v>6.2191780821917799</c:v>
                </c:pt>
                <c:pt idx="2270">
                  <c:v>6.2219178082191799</c:v>
                </c:pt>
                <c:pt idx="2271">
                  <c:v>6.22465753424658</c:v>
                </c:pt>
                <c:pt idx="2272">
                  <c:v>6.2273972602739702</c:v>
                </c:pt>
                <c:pt idx="2273">
                  <c:v>6.2301369863013702</c:v>
                </c:pt>
                <c:pt idx="2274">
                  <c:v>6.2328767123287703</c:v>
                </c:pt>
                <c:pt idx="2275">
                  <c:v>6.2356164383561596</c:v>
                </c:pt>
                <c:pt idx="2276">
                  <c:v>6.2383561643835597</c:v>
                </c:pt>
                <c:pt idx="2277">
                  <c:v>6.2410958904109597</c:v>
                </c:pt>
                <c:pt idx="2278">
                  <c:v>6.2438356164383597</c:v>
                </c:pt>
                <c:pt idx="2279">
                  <c:v>6.24657534246575</c:v>
                </c:pt>
                <c:pt idx="2280">
                  <c:v>6.24931506849315</c:v>
                </c:pt>
                <c:pt idx="2281">
                  <c:v>6.25205479452055</c:v>
                </c:pt>
                <c:pt idx="2282">
                  <c:v>6.25479452054795</c:v>
                </c:pt>
                <c:pt idx="2283">
                  <c:v>6.2575342465753403</c:v>
                </c:pt>
                <c:pt idx="2284">
                  <c:v>6.2602739726027403</c:v>
                </c:pt>
                <c:pt idx="2285">
                  <c:v>6.2630136986301403</c:v>
                </c:pt>
                <c:pt idx="2286">
                  <c:v>6.2657534246575297</c:v>
                </c:pt>
                <c:pt idx="2287">
                  <c:v>6.2684931506849297</c:v>
                </c:pt>
                <c:pt idx="2288">
                  <c:v>6.2712328767123298</c:v>
                </c:pt>
                <c:pt idx="2289">
                  <c:v>6.2739726027397298</c:v>
                </c:pt>
                <c:pt idx="2290">
                  <c:v>6.27671232876712</c:v>
                </c:pt>
                <c:pt idx="2291">
                  <c:v>6.2794520547945201</c:v>
                </c:pt>
                <c:pt idx="2292">
                  <c:v>6.2821917808219201</c:v>
                </c:pt>
                <c:pt idx="2293">
                  <c:v>6.2849315068493201</c:v>
                </c:pt>
                <c:pt idx="2294">
                  <c:v>6.2876712328767104</c:v>
                </c:pt>
                <c:pt idx="2295">
                  <c:v>6.2904109589041104</c:v>
                </c:pt>
                <c:pt idx="2296">
                  <c:v>6.2931506849315104</c:v>
                </c:pt>
                <c:pt idx="2297">
                  <c:v>6.2958904109588998</c:v>
                </c:pt>
                <c:pt idx="2298">
                  <c:v>6.2986301369862998</c:v>
                </c:pt>
                <c:pt idx="2299">
                  <c:v>6.3013698630136998</c:v>
                </c:pt>
                <c:pt idx="2300">
                  <c:v>6.3041095890410999</c:v>
                </c:pt>
                <c:pt idx="2301">
                  <c:v>6.3068493150684901</c:v>
                </c:pt>
                <c:pt idx="2302">
                  <c:v>6.3095890410958901</c:v>
                </c:pt>
                <c:pt idx="2303">
                  <c:v>6.3123287671232902</c:v>
                </c:pt>
                <c:pt idx="2304">
                  <c:v>6.3150684931506902</c:v>
                </c:pt>
                <c:pt idx="2305">
                  <c:v>6.3178082191780804</c:v>
                </c:pt>
                <c:pt idx="2306">
                  <c:v>6.3205479452054796</c:v>
                </c:pt>
                <c:pt idx="2307">
                  <c:v>6.3232876712328796</c:v>
                </c:pt>
                <c:pt idx="2308">
                  <c:v>6.3260273972602699</c:v>
                </c:pt>
                <c:pt idx="2309">
                  <c:v>6.3287671232876699</c:v>
                </c:pt>
                <c:pt idx="2310">
                  <c:v>6.3315068493150699</c:v>
                </c:pt>
                <c:pt idx="2311">
                  <c:v>6.3342465753424699</c:v>
                </c:pt>
                <c:pt idx="2312">
                  <c:v>6.3369863013698602</c:v>
                </c:pt>
                <c:pt idx="2313">
                  <c:v>6.3397260273972602</c:v>
                </c:pt>
                <c:pt idx="2314">
                  <c:v>6.3424657534246602</c:v>
                </c:pt>
                <c:pt idx="2315">
                  <c:v>6.3452054794520603</c:v>
                </c:pt>
                <c:pt idx="2316">
                  <c:v>6.3479452054794496</c:v>
                </c:pt>
                <c:pt idx="2317">
                  <c:v>6.3506849315068497</c:v>
                </c:pt>
                <c:pt idx="2318">
                  <c:v>6.3534246575342497</c:v>
                </c:pt>
                <c:pt idx="2319">
                  <c:v>6.3561643835616399</c:v>
                </c:pt>
                <c:pt idx="2320">
                  <c:v>6.35890410958904</c:v>
                </c:pt>
                <c:pt idx="2321">
                  <c:v>6.36164383561644</c:v>
                </c:pt>
                <c:pt idx="2322">
                  <c:v>6.36438356164384</c:v>
                </c:pt>
                <c:pt idx="2323">
                  <c:v>6.3671232876712303</c:v>
                </c:pt>
                <c:pt idx="2324">
                  <c:v>6.3698630136986303</c:v>
                </c:pt>
                <c:pt idx="2325">
                  <c:v>6.3726027397260303</c:v>
                </c:pt>
                <c:pt idx="2326">
                  <c:v>6.3753424657534303</c:v>
                </c:pt>
                <c:pt idx="2327">
                  <c:v>6.3780821917808197</c:v>
                </c:pt>
                <c:pt idx="2328">
                  <c:v>6.3808219178082197</c:v>
                </c:pt>
                <c:pt idx="2329">
                  <c:v>6.3835616438356197</c:v>
                </c:pt>
                <c:pt idx="2330">
                  <c:v>6.38630136986301</c:v>
                </c:pt>
                <c:pt idx="2331">
                  <c:v>6.38904109589041</c:v>
                </c:pt>
                <c:pt idx="2332">
                  <c:v>6.3917808219178101</c:v>
                </c:pt>
                <c:pt idx="2333">
                  <c:v>6.3945205479452101</c:v>
                </c:pt>
                <c:pt idx="2334">
                  <c:v>6.3972602739726003</c:v>
                </c:pt>
                <c:pt idx="2335">
                  <c:v>6.4</c:v>
                </c:pt>
                <c:pt idx="2336">
                  <c:v>6.4027397260274004</c:v>
                </c:pt>
                <c:pt idx="2337">
                  <c:v>6.4054794520547897</c:v>
                </c:pt>
                <c:pt idx="2338">
                  <c:v>6.4082191780821898</c:v>
                </c:pt>
                <c:pt idx="2339">
                  <c:v>6.4109589041095898</c:v>
                </c:pt>
                <c:pt idx="2340">
                  <c:v>6.4136986301369898</c:v>
                </c:pt>
                <c:pt idx="2341">
                  <c:v>6.4164383561643801</c:v>
                </c:pt>
                <c:pt idx="2342">
                  <c:v>6.4191780821917801</c:v>
                </c:pt>
                <c:pt idx="2343">
                  <c:v>6.4219178082191801</c:v>
                </c:pt>
                <c:pt idx="2344">
                  <c:v>6.4246575342465801</c:v>
                </c:pt>
                <c:pt idx="2345">
                  <c:v>6.4273972602739704</c:v>
                </c:pt>
                <c:pt idx="2346">
                  <c:v>6.4301369863013704</c:v>
                </c:pt>
                <c:pt idx="2347">
                  <c:v>6.4328767123287696</c:v>
                </c:pt>
                <c:pt idx="2348">
                  <c:v>6.4356164383561598</c:v>
                </c:pt>
                <c:pt idx="2349">
                  <c:v>6.4383561643835598</c:v>
                </c:pt>
                <c:pt idx="2350">
                  <c:v>6.4410958904109599</c:v>
                </c:pt>
                <c:pt idx="2351">
                  <c:v>6.4438356164383599</c:v>
                </c:pt>
                <c:pt idx="2352">
                  <c:v>6.4465753424657501</c:v>
                </c:pt>
                <c:pt idx="2353">
                  <c:v>6.4493150684931502</c:v>
                </c:pt>
                <c:pt idx="2354">
                  <c:v>6.4520547945205502</c:v>
                </c:pt>
                <c:pt idx="2355">
                  <c:v>6.4547945205479502</c:v>
                </c:pt>
                <c:pt idx="2356">
                  <c:v>6.4575342465753396</c:v>
                </c:pt>
                <c:pt idx="2357">
                  <c:v>6.4602739726027396</c:v>
                </c:pt>
                <c:pt idx="2358">
                  <c:v>6.4630136986301396</c:v>
                </c:pt>
                <c:pt idx="2359">
                  <c:v>6.4657534246575299</c:v>
                </c:pt>
                <c:pt idx="2360">
                  <c:v>6.4684931506849299</c:v>
                </c:pt>
                <c:pt idx="2361">
                  <c:v>6.4712328767123299</c:v>
                </c:pt>
                <c:pt idx="2362">
                  <c:v>6.47397260273973</c:v>
                </c:pt>
                <c:pt idx="2363">
                  <c:v>6.4767123287671202</c:v>
                </c:pt>
                <c:pt idx="2364">
                  <c:v>6.4794520547945202</c:v>
                </c:pt>
                <c:pt idx="2365">
                  <c:v>6.4821917808219203</c:v>
                </c:pt>
                <c:pt idx="2366">
                  <c:v>6.4849315068493203</c:v>
                </c:pt>
                <c:pt idx="2367">
                  <c:v>6.4876712328767097</c:v>
                </c:pt>
                <c:pt idx="2368">
                  <c:v>6.4904109589041097</c:v>
                </c:pt>
                <c:pt idx="2369">
                  <c:v>6.4931506849315097</c:v>
                </c:pt>
                <c:pt idx="2370">
                  <c:v>6.4958904109589</c:v>
                </c:pt>
                <c:pt idx="2371">
                  <c:v>6.4986301369863</c:v>
                </c:pt>
                <c:pt idx="2372">
                  <c:v>6.5013698630137</c:v>
                </c:pt>
                <c:pt idx="2373">
                  <c:v>6.5041095890411</c:v>
                </c:pt>
                <c:pt idx="2374">
                  <c:v>6.5068493150684903</c:v>
                </c:pt>
                <c:pt idx="2375">
                  <c:v>6.5095890410958903</c:v>
                </c:pt>
                <c:pt idx="2376">
                  <c:v>6.5123287671232903</c:v>
                </c:pt>
                <c:pt idx="2377">
                  <c:v>6.5150684931506904</c:v>
                </c:pt>
                <c:pt idx="2378">
                  <c:v>6.5178082191780797</c:v>
                </c:pt>
                <c:pt idx="2379">
                  <c:v>6.5205479452054798</c:v>
                </c:pt>
                <c:pt idx="2380">
                  <c:v>6.5232876712328798</c:v>
                </c:pt>
                <c:pt idx="2381">
                  <c:v>6.52602739726027</c:v>
                </c:pt>
                <c:pt idx="2382">
                  <c:v>6.5287671232876701</c:v>
                </c:pt>
                <c:pt idx="2383">
                  <c:v>6.5315068493150701</c:v>
                </c:pt>
                <c:pt idx="2384">
                  <c:v>6.5342465753424701</c:v>
                </c:pt>
                <c:pt idx="2385">
                  <c:v>6.5369863013698604</c:v>
                </c:pt>
                <c:pt idx="2386">
                  <c:v>6.5397260273972604</c:v>
                </c:pt>
                <c:pt idx="2387">
                  <c:v>6.5424657534246604</c:v>
                </c:pt>
                <c:pt idx="2388">
                  <c:v>6.5452054794520604</c:v>
                </c:pt>
                <c:pt idx="2389">
                  <c:v>6.5479452054794498</c:v>
                </c:pt>
                <c:pt idx="2390">
                  <c:v>6.5506849315068498</c:v>
                </c:pt>
                <c:pt idx="2391">
                  <c:v>6.5534246575342499</c:v>
                </c:pt>
                <c:pt idx="2392">
                  <c:v>6.5561643835616401</c:v>
                </c:pt>
                <c:pt idx="2393">
                  <c:v>6.5589041095890401</c:v>
                </c:pt>
                <c:pt idx="2394">
                  <c:v>6.5616438356164402</c:v>
                </c:pt>
                <c:pt idx="2395">
                  <c:v>6.5643835616438402</c:v>
                </c:pt>
                <c:pt idx="2396">
                  <c:v>6.5671232876712304</c:v>
                </c:pt>
                <c:pt idx="2397">
                  <c:v>6.5698630136986296</c:v>
                </c:pt>
                <c:pt idx="2398">
                  <c:v>6.5726027397260296</c:v>
                </c:pt>
                <c:pt idx="2399">
                  <c:v>6.5753424657534199</c:v>
                </c:pt>
                <c:pt idx="2400">
                  <c:v>6.5780821917808199</c:v>
                </c:pt>
                <c:pt idx="2401">
                  <c:v>6.5808219178082199</c:v>
                </c:pt>
                <c:pt idx="2402">
                  <c:v>6.5835616438356199</c:v>
                </c:pt>
                <c:pt idx="2403">
                  <c:v>6.5863013698630102</c:v>
                </c:pt>
                <c:pt idx="2404">
                  <c:v>6.5890410958904102</c:v>
                </c:pt>
                <c:pt idx="2405">
                  <c:v>6.5917808219178102</c:v>
                </c:pt>
                <c:pt idx="2406">
                  <c:v>6.5945205479452103</c:v>
                </c:pt>
                <c:pt idx="2407">
                  <c:v>6.5972602739725996</c:v>
                </c:pt>
                <c:pt idx="2408">
                  <c:v>6.6</c:v>
                </c:pt>
                <c:pt idx="2409">
                  <c:v>6.6027397260273997</c:v>
                </c:pt>
                <c:pt idx="2410">
                  <c:v>6.6054794520547899</c:v>
                </c:pt>
                <c:pt idx="2411">
                  <c:v>6.6082191780821899</c:v>
                </c:pt>
                <c:pt idx="2412">
                  <c:v>6.61095890410959</c:v>
                </c:pt>
                <c:pt idx="2413">
                  <c:v>6.61369863013699</c:v>
                </c:pt>
                <c:pt idx="2414">
                  <c:v>6.6164383561643803</c:v>
                </c:pt>
                <c:pt idx="2415">
                  <c:v>6.6191780821917803</c:v>
                </c:pt>
                <c:pt idx="2416">
                  <c:v>6.6219178082191803</c:v>
                </c:pt>
                <c:pt idx="2417">
                  <c:v>6.6246575342465803</c:v>
                </c:pt>
                <c:pt idx="2418">
                  <c:v>6.6273972602739697</c:v>
                </c:pt>
                <c:pt idx="2419">
                  <c:v>6.6301369863013697</c:v>
                </c:pt>
                <c:pt idx="2420">
                  <c:v>6.6328767123287697</c:v>
                </c:pt>
                <c:pt idx="2421">
                  <c:v>6.63561643835616</c:v>
                </c:pt>
                <c:pt idx="2422">
                  <c:v>6.63835616438356</c:v>
                </c:pt>
                <c:pt idx="2423">
                  <c:v>6.64109589041096</c:v>
                </c:pt>
                <c:pt idx="2424">
                  <c:v>6.6438356164383601</c:v>
                </c:pt>
                <c:pt idx="2425">
                  <c:v>6.6465753424657503</c:v>
                </c:pt>
                <c:pt idx="2426">
                  <c:v>6.6493150684931503</c:v>
                </c:pt>
                <c:pt idx="2427">
                  <c:v>6.6520547945205504</c:v>
                </c:pt>
                <c:pt idx="2428">
                  <c:v>6.6547945205479504</c:v>
                </c:pt>
                <c:pt idx="2429">
                  <c:v>6.6575342465753398</c:v>
                </c:pt>
                <c:pt idx="2430">
                  <c:v>6.6602739726027398</c:v>
                </c:pt>
                <c:pt idx="2431">
                  <c:v>6.6630136986301398</c:v>
                </c:pt>
                <c:pt idx="2432">
                  <c:v>6.6657534246575301</c:v>
                </c:pt>
                <c:pt idx="2433">
                  <c:v>6.6684931506849301</c:v>
                </c:pt>
                <c:pt idx="2434">
                  <c:v>6.6712328767123301</c:v>
                </c:pt>
                <c:pt idx="2435">
                  <c:v>6.6739726027397301</c:v>
                </c:pt>
                <c:pt idx="2436">
                  <c:v>6.6767123287671204</c:v>
                </c:pt>
                <c:pt idx="2437">
                  <c:v>6.6794520547945204</c:v>
                </c:pt>
                <c:pt idx="2438">
                  <c:v>6.6821917808219196</c:v>
                </c:pt>
                <c:pt idx="2439">
                  <c:v>6.6849315068493196</c:v>
                </c:pt>
                <c:pt idx="2440">
                  <c:v>6.6876712328767098</c:v>
                </c:pt>
                <c:pt idx="2441">
                  <c:v>6.6904109589041099</c:v>
                </c:pt>
                <c:pt idx="2442">
                  <c:v>6.6931506849315099</c:v>
                </c:pt>
                <c:pt idx="2443">
                  <c:v>6.6958904109589001</c:v>
                </c:pt>
                <c:pt idx="2444">
                  <c:v>6.6986301369863002</c:v>
                </c:pt>
                <c:pt idx="2445">
                  <c:v>6.7013698630137002</c:v>
                </c:pt>
                <c:pt idx="2446">
                  <c:v>6.7041095890411002</c:v>
                </c:pt>
                <c:pt idx="2447">
                  <c:v>6.7068493150684896</c:v>
                </c:pt>
                <c:pt idx="2448">
                  <c:v>6.7095890410958896</c:v>
                </c:pt>
                <c:pt idx="2449">
                  <c:v>6.7123287671232896</c:v>
                </c:pt>
                <c:pt idx="2450">
                  <c:v>6.7150684931506897</c:v>
                </c:pt>
                <c:pt idx="2451">
                  <c:v>6.7178082191780799</c:v>
                </c:pt>
                <c:pt idx="2452">
                  <c:v>6.7205479452054799</c:v>
                </c:pt>
                <c:pt idx="2453">
                  <c:v>6.72328767123288</c:v>
                </c:pt>
                <c:pt idx="2454">
                  <c:v>6.7260273972602702</c:v>
                </c:pt>
                <c:pt idx="2455">
                  <c:v>6.7287671232876702</c:v>
                </c:pt>
                <c:pt idx="2456">
                  <c:v>6.7315068493150703</c:v>
                </c:pt>
                <c:pt idx="2457">
                  <c:v>6.7342465753424703</c:v>
                </c:pt>
                <c:pt idx="2458">
                  <c:v>6.7369863013698597</c:v>
                </c:pt>
                <c:pt idx="2459">
                  <c:v>6.7397260273972597</c:v>
                </c:pt>
                <c:pt idx="2460">
                  <c:v>6.7424657534246597</c:v>
                </c:pt>
                <c:pt idx="2461">
                  <c:v>6.74520547945205</c:v>
                </c:pt>
                <c:pt idx="2462">
                  <c:v>6.74794520547945</c:v>
                </c:pt>
                <c:pt idx="2463">
                  <c:v>6.75068493150685</c:v>
                </c:pt>
                <c:pt idx="2464">
                  <c:v>6.75342465753425</c:v>
                </c:pt>
                <c:pt idx="2465">
                  <c:v>6.7561643835616403</c:v>
                </c:pt>
                <c:pt idx="2466">
                  <c:v>6.7589041095890403</c:v>
                </c:pt>
                <c:pt idx="2467">
                  <c:v>6.7616438356164403</c:v>
                </c:pt>
                <c:pt idx="2468">
                  <c:v>6.7643835616438404</c:v>
                </c:pt>
                <c:pt idx="2469">
                  <c:v>6.7671232876712297</c:v>
                </c:pt>
                <c:pt idx="2470">
                  <c:v>6.7698630136986298</c:v>
                </c:pt>
                <c:pt idx="2471">
                  <c:v>6.7726027397260298</c:v>
                </c:pt>
                <c:pt idx="2472">
                  <c:v>6.77534246575342</c:v>
                </c:pt>
                <c:pt idx="2473">
                  <c:v>6.7780821917808201</c:v>
                </c:pt>
                <c:pt idx="2474">
                  <c:v>6.7808219178082201</c:v>
                </c:pt>
                <c:pt idx="2475">
                  <c:v>6.7835616438356201</c:v>
                </c:pt>
                <c:pt idx="2476">
                  <c:v>6.7863013698630104</c:v>
                </c:pt>
                <c:pt idx="2477">
                  <c:v>6.7890410958904104</c:v>
                </c:pt>
                <c:pt idx="2478">
                  <c:v>6.7917808219178104</c:v>
                </c:pt>
                <c:pt idx="2479">
                  <c:v>6.7945205479452104</c:v>
                </c:pt>
                <c:pt idx="2480">
                  <c:v>6.7972602739725998</c:v>
                </c:pt>
                <c:pt idx="2481">
                  <c:v>6.8</c:v>
                </c:pt>
                <c:pt idx="2482">
                  <c:v>6.8027397260273998</c:v>
                </c:pt>
                <c:pt idx="2483">
                  <c:v>6.8054794520547901</c:v>
                </c:pt>
                <c:pt idx="2484">
                  <c:v>6.8082191780821901</c:v>
                </c:pt>
                <c:pt idx="2485">
                  <c:v>6.8109589041095902</c:v>
                </c:pt>
                <c:pt idx="2486">
                  <c:v>6.8136986301369902</c:v>
                </c:pt>
                <c:pt idx="2487">
                  <c:v>6.8164383561643804</c:v>
                </c:pt>
                <c:pt idx="2488">
                  <c:v>6.8191780821917796</c:v>
                </c:pt>
                <c:pt idx="2489">
                  <c:v>6.8219178082191796</c:v>
                </c:pt>
                <c:pt idx="2490">
                  <c:v>6.8246575342465796</c:v>
                </c:pt>
                <c:pt idx="2491">
                  <c:v>6.8273972602739699</c:v>
                </c:pt>
                <c:pt idx="2492">
                  <c:v>6.8301369863013699</c:v>
                </c:pt>
                <c:pt idx="2493">
                  <c:v>6.8328767123287699</c:v>
                </c:pt>
                <c:pt idx="2494">
                  <c:v>6.8356164383561699</c:v>
                </c:pt>
                <c:pt idx="2495">
                  <c:v>6.8383561643835602</c:v>
                </c:pt>
                <c:pt idx="2496">
                  <c:v>6.8410958904109602</c:v>
                </c:pt>
                <c:pt idx="2497">
                  <c:v>6.8438356164383602</c:v>
                </c:pt>
                <c:pt idx="2498">
                  <c:v>6.8465753424657496</c:v>
                </c:pt>
                <c:pt idx="2499">
                  <c:v>6.8493150684931496</c:v>
                </c:pt>
                <c:pt idx="2500">
                  <c:v>6.8520547945205497</c:v>
                </c:pt>
                <c:pt idx="2501">
                  <c:v>6.8547945205479497</c:v>
                </c:pt>
                <c:pt idx="2502">
                  <c:v>6.8575342465753399</c:v>
                </c:pt>
                <c:pt idx="2503">
                  <c:v>6.86027397260274</c:v>
                </c:pt>
                <c:pt idx="2504">
                  <c:v>6.86301369863014</c:v>
                </c:pt>
                <c:pt idx="2505">
                  <c:v>6.86575342465754</c:v>
                </c:pt>
                <c:pt idx="2506">
                  <c:v>6.8684931506849303</c:v>
                </c:pt>
                <c:pt idx="2507">
                  <c:v>6.8712328767123303</c:v>
                </c:pt>
                <c:pt idx="2508">
                  <c:v>6.8739726027397303</c:v>
                </c:pt>
                <c:pt idx="2509">
                  <c:v>6.8767123287671197</c:v>
                </c:pt>
                <c:pt idx="2510">
                  <c:v>6.8794520547945197</c:v>
                </c:pt>
                <c:pt idx="2511">
                  <c:v>6.8821917808219197</c:v>
                </c:pt>
                <c:pt idx="2512">
                  <c:v>6.8849315068493198</c:v>
                </c:pt>
                <c:pt idx="2513">
                  <c:v>6.88767123287671</c:v>
                </c:pt>
                <c:pt idx="2514">
                  <c:v>6.89041095890411</c:v>
                </c:pt>
                <c:pt idx="2515">
                  <c:v>6.8931506849315101</c:v>
                </c:pt>
                <c:pt idx="2516">
                  <c:v>6.8958904109589003</c:v>
                </c:pt>
                <c:pt idx="2517">
                  <c:v>6.8986301369863003</c:v>
                </c:pt>
                <c:pt idx="2518">
                  <c:v>6.9013698630137004</c:v>
                </c:pt>
                <c:pt idx="2519">
                  <c:v>6.9041095890411004</c:v>
                </c:pt>
                <c:pt idx="2520">
                  <c:v>6.9068493150684898</c:v>
                </c:pt>
                <c:pt idx="2521">
                  <c:v>6.9095890410958898</c:v>
                </c:pt>
                <c:pt idx="2522">
                  <c:v>6.9123287671232898</c:v>
                </c:pt>
                <c:pt idx="2523">
                  <c:v>6.9150684931506801</c:v>
                </c:pt>
                <c:pt idx="2524">
                  <c:v>6.9178082191780801</c:v>
                </c:pt>
                <c:pt idx="2525">
                  <c:v>6.9205479452054801</c:v>
                </c:pt>
                <c:pt idx="2526">
                  <c:v>6.9232876712328801</c:v>
                </c:pt>
                <c:pt idx="2527">
                  <c:v>6.9260273972602704</c:v>
                </c:pt>
                <c:pt idx="2528">
                  <c:v>6.9287671232876704</c:v>
                </c:pt>
                <c:pt idx="2529">
                  <c:v>6.9315068493150704</c:v>
                </c:pt>
                <c:pt idx="2530">
                  <c:v>6.9342465753424696</c:v>
                </c:pt>
                <c:pt idx="2531">
                  <c:v>6.9369863013698598</c:v>
                </c:pt>
                <c:pt idx="2532">
                  <c:v>6.9397260273972599</c:v>
                </c:pt>
                <c:pt idx="2533">
                  <c:v>6.9424657534246599</c:v>
                </c:pt>
                <c:pt idx="2534">
                  <c:v>6.9452054794520599</c:v>
                </c:pt>
                <c:pt idx="2535">
                  <c:v>6.9479452054794502</c:v>
                </c:pt>
                <c:pt idx="2536">
                  <c:v>6.9506849315068502</c:v>
                </c:pt>
                <c:pt idx="2537">
                  <c:v>6.9534246575342502</c:v>
                </c:pt>
                <c:pt idx="2538">
                  <c:v>6.9561643835616396</c:v>
                </c:pt>
                <c:pt idx="2539">
                  <c:v>6.9589041095890396</c:v>
                </c:pt>
                <c:pt idx="2540">
                  <c:v>6.9616438356164396</c:v>
                </c:pt>
                <c:pt idx="2541">
                  <c:v>6.9643835616438396</c:v>
                </c:pt>
                <c:pt idx="2542">
                  <c:v>6.9671232876712299</c:v>
                </c:pt>
                <c:pt idx="2543">
                  <c:v>6.9698630136986299</c:v>
                </c:pt>
                <c:pt idx="2544">
                  <c:v>6.97260273972603</c:v>
                </c:pt>
                <c:pt idx="2545">
                  <c:v>6.97534246575343</c:v>
                </c:pt>
                <c:pt idx="2546">
                  <c:v>6.9780821917808202</c:v>
                </c:pt>
                <c:pt idx="2547">
                  <c:v>6.9808219178082203</c:v>
                </c:pt>
                <c:pt idx="2548">
                  <c:v>6.9835616438356203</c:v>
                </c:pt>
                <c:pt idx="2549">
                  <c:v>6.9863013698630096</c:v>
                </c:pt>
                <c:pt idx="2550">
                  <c:v>6.9890410958904097</c:v>
                </c:pt>
                <c:pt idx="2551">
                  <c:v>6.9917808219178097</c:v>
                </c:pt>
                <c:pt idx="2552">
                  <c:v>6.9945205479452097</c:v>
                </c:pt>
                <c:pt idx="2553">
                  <c:v>6.9972602739726</c:v>
                </c:pt>
                <c:pt idx="2554">
                  <c:v>7</c:v>
                </c:pt>
                <c:pt idx="2555">
                  <c:v>7.0027397260274</c:v>
                </c:pt>
                <c:pt idx="2556">
                  <c:v>7.0054794520548</c:v>
                </c:pt>
                <c:pt idx="2557">
                  <c:v>7.0082191780821903</c:v>
                </c:pt>
                <c:pt idx="2558">
                  <c:v>7.0109589041095903</c:v>
                </c:pt>
                <c:pt idx="2559">
                  <c:v>7.0136986301369904</c:v>
                </c:pt>
                <c:pt idx="2560">
                  <c:v>7.0164383561643797</c:v>
                </c:pt>
                <c:pt idx="2561">
                  <c:v>7.0191780821917797</c:v>
                </c:pt>
                <c:pt idx="2562">
                  <c:v>7.0219178082191798</c:v>
                </c:pt>
                <c:pt idx="2563">
                  <c:v>7.0246575342465798</c:v>
                </c:pt>
                <c:pt idx="2564">
                  <c:v>7.02739726027397</c:v>
                </c:pt>
                <c:pt idx="2565">
                  <c:v>7.0301369863013701</c:v>
                </c:pt>
                <c:pt idx="2566">
                  <c:v>7.0328767123287701</c:v>
                </c:pt>
                <c:pt idx="2567">
                  <c:v>7.0356164383561701</c:v>
                </c:pt>
                <c:pt idx="2568">
                  <c:v>7.0383561643835604</c:v>
                </c:pt>
                <c:pt idx="2569">
                  <c:v>7.0410958904109604</c:v>
                </c:pt>
                <c:pt idx="2570">
                  <c:v>7.0438356164383604</c:v>
                </c:pt>
                <c:pt idx="2571">
                  <c:v>7.0465753424657498</c:v>
                </c:pt>
                <c:pt idx="2572">
                  <c:v>7.0493150684931498</c:v>
                </c:pt>
                <c:pt idx="2573">
                  <c:v>7.0520547945205498</c:v>
                </c:pt>
                <c:pt idx="2574">
                  <c:v>7.0547945205479499</c:v>
                </c:pt>
                <c:pt idx="2575">
                  <c:v>7.0575342465753401</c:v>
                </c:pt>
                <c:pt idx="2576">
                  <c:v>7.0602739726027401</c:v>
                </c:pt>
                <c:pt idx="2577">
                  <c:v>7.0630136986301402</c:v>
                </c:pt>
                <c:pt idx="2578">
                  <c:v>7.0657534246575304</c:v>
                </c:pt>
                <c:pt idx="2579">
                  <c:v>7.0684931506849296</c:v>
                </c:pt>
                <c:pt idx="2580">
                  <c:v>7.0712328767123296</c:v>
                </c:pt>
                <c:pt idx="2581">
                  <c:v>7.0739726027397296</c:v>
                </c:pt>
                <c:pt idx="2582">
                  <c:v>7.0767123287671199</c:v>
                </c:pt>
                <c:pt idx="2583">
                  <c:v>7.0794520547945199</c:v>
                </c:pt>
                <c:pt idx="2584">
                  <c:v>7.0821917808219199</c:v>
                </c:pt>
                <c:pt idx="2585">
                  <c:v>7.0849315068493199</c:v>
                </c:pt>
                <c:pt idx="2586">
                  <c:v>7.0876712328767102</c:v>
                </c:pt>
                <c:pt idx="2587">
                  <c:v>7.0904109589041102</c:v>
                </c:pt>
                <c:pt idx="2588">
                  <c:v>7.0931506849315102</c:v>
                </c:pt>
                <c:pt idx="2589">
                  <c:v>7.0958904109588996</c:v>
                </c:pt>
                <c:pt idx="2590">
                  <c:v>7.0986301369862996</c:v>
                </c:pt>
                <c:pt idx="2591">
                  <c:v>7.1013698630136997</c:v>
                </c:pt>
                <c:pt idx="2592">
                  <c:v>7.1041095890410997</c:v>
                </c:pt>
                <c:pt idx="2593">
                  <c:v>7.1068493150684899</c:v>
                </c:pt>
                <c:pt idx="2594">
                  <c:v>7.10958904109589</c:v>
                </c:pt>
                <c:pt idx="2595">
                  <c:v>7.11232876712329</c:v>
                </c:pt>
                <c:pt idx="2596">
                  <c:v>7.11506849315069</c:v>
                </c:pt>
                <c:pt idx="2597">
                  <c:v>7.1178082191780803</c:v>
                </c:pt>
                <c:pt idx="2598">
                  <c:v>7.1205479452054803</c:v>
                </c:pt>
                <c:pt idx="2599">
                  <c:v>7.1232876712328803</c:v>
                </c:pt>
                <c:pt idx="2600">
                  <c:v>7.1260273972602697</c:v>
                </c:pt>
                <c:pt idx="2601">
                  <c:v>7.1287671232876697</c:v>
                </c:pt>
                <c:pt idx="2602">
                  <c:v>7.1315068493150697</c:v>
                </c:pt>
                <c:pt idx="2603">
                  <c:v>7.1342465753424698</c:v>
                </c:pt>
                <c:pt idx="2604">
                  <c:v>7.13698630136986</c:v>
                </c:pt>
                <c:pt idx="2605">
                  <c:v>7.13972602739726</c:v>
                </c:pt>
                <c:pt idx="2606">
                  <c:v>7.1424657534246601</c:v>
                </c:pt>
                <c:pt idx="2607">
                  <c:v>7.1452054794520601</c:v>
                </c:pt>
                <c:pt idx="2608">
                  <c:v>7.1479452054794503</c:v>
                </c:pt>
                <c:pt idx="2609">
                  <c:v>7.1506849315068504</c:v>
                </c:pt>
                <c:pt idx="2610">
                  <c:v>7.1534246575342504</c:v>
                </c:pt>
                <c:pt idx="2611">
                  <c:v>7.1561643835616398</c:v>
                </c:pt>
                <c:pt idx="2612">
                  <c:v>7.1589041095890398</c:v>
                </c:pt>
                <c:pt idx="2613">
                  <c:v>7.1616438356164398</c:v>
                </c:pt>
                <c:pt idx="2614">
                  <c:v>7.1643835616438398</c:v>
                </c:pt>
                <c:pt idx="2615">
                  <c:v>7.1671232876712301</c:v>
                </c:pt>
                <c:pt idx="2616">
                  <c:v>7.1698630136986301</c:v>
                </c:pt>
                <c:pt idx="2617">
                  <c:v>7.1726027397260301</c:v>
                </c:pt>
                <c:pt idx="2618">
                  <c:v>7.1753424657534302</c:v>
                </c:pt>
                <c:pt idx="2619">
                  <c:v>7.1780821917808204</c:v>
                </c:pt>
                <c:pt idx="2620">
                  <c:v>7.1808219178082204</c:v>
                </c:pt>
                <c:pt idx="2621">
                  <c:v>7.1835616438356196</c:v>
                </c:pt>
                <c:pt idx="2622">
                  <c:v>7.1863013698630098</c:v>
                </c:pt>
                <c:pt idx="2623">
                  <c:v>7.1890410958904098</c:v>
                </c:pt>
                <c:pt idx="2624">
                  <c:v>7.1917808219178099</c:v>
                </c:pt>
                <c:pt idx="2625">
                  <c:v>7.1945205479452099</c:v>
                </c:pt>
                <c:pt idx="2626">
                  <c:v>7.1972602739726002</c:v>
                </c:pt>
                <c:pt idx="2627">
                  <c:v>7.2</c:v>
                </c:pt>
                <c:pt idx="2628">
                  <c:v>7.2027397260274002</c:v>
                </c:pt>
                <c:pt idx="2629">
                  <c:v>7.2054794520548002</c:v>
                </c:pt>
                <c:pt idx="2630">
                  <c:v>7.2082191780821896</c:v>
                </c:pt>
                <c:pt idx="2631">
                  <c:v>7.2109589041095896</c:v>
                </c:pt>
                <c:pt idx="2632">
                  <c:v>7.2136986301369896</c:v>
                </c:pt>
                <c:pt idx="2633">
                  <c:v>7.2164383561643799</c:v>
                </c:pt>
                <c:pt idx="2634">
                  <c:v>7.2191780821917799</c:v>
                </c:pt>
                <c:pt idx="2635">
                  <c:v>7.2219178082191799</c:v>
                </c:pt>
                <c:pt idx="2636">
                  <c:v>7.22465753424658</c:v>
                </c:pt>
                <c:pt idx="2637">
                  <c:v>7.2273972602739702</c:v>
                </c:pt>
                <c:pt idx="2638">
                  <c:v>7.2301369863013702</c:v>
                </c:pt>
                <c:pt idx="2639">
                  <c:v>7.2328767123287703</c:v>
                </c:pt>
                <c:pt idx="2640">
                  <c:v>7.2356164383561596</c:v>
                </c:pt>
                <c:pt idx="2641">
                  <c:v>7.2383561643835597</c:v>
                </c:pt>
                <c:pt idx="2642">
                  <c:v>7.2410958904109597</c:v>
                </c:pt>
                <c:pt idx="2643">
                  <c:v>7.2438356164383597</c:v>
                </c:pt>
                <c:pt idx="2644">
                  <c:v>7.24657534246575</c:v>
                </c:pt>
                <c:pt idx="2645">
                  <c:v>7.24931506849315</c:v>
                </c:pt>
                <c:pt idx="2646">
                  <c:v>7.25205479452055</c:v>
                </c:pt>
                <c:pt idx="2647">
                  <c:v>7.25479452054795</c:v>
                </c:pt>
                <c:pt idx="2648">
                  <c:v>7.2575342465753403</c:v>
                </c:pt>
                <c:pt idx="2649">
                  <c:v>7.2602739726027403</c:v>
                </c:pt>
                <c:pt idx="2650">
                  <c:v>7.2630136986301403</c:v>
                </c:pt>
                <c:pt idx="2651">
                  <c:v>7.2657534246575297</c:v>
                </c:pt>
                <c:pt idx="2652">
                  <c:v>7.2684931506849297</c:v>
                </c:pt>
                <c:pt idx="2653">
                  <c:v>7.2712328767123298</c:v>
                </c:pt>
                <c:pt idx="2654">
                  <c:v>7.2739726027397298</c:v>
                </c:pt>
                <c:pt idx="2655">
                  <c:v>7.27671232876712</c:v>
                </c:pt>
                <c:pt idx="2656">
                  <c:v>7.2794520547945201</c:v>
                </c:pt>
                <c:pt idx="2657">
                  <c:v>7.2821917808219201</c:v>
                </c:pt>
                <c:pt idx="2658">
                  <c:v>7.2849315068493201</c:v>
                </c:pt>
                <c:pt idx="2659">
                  <c:v>7.2876712328767104</c:v>
                </c:pt>
                <c:pt idx="2660">
                  <c:v>7.2904109589041104</c:v>
                </c:pt>
                <c:pt idx="2661">
                  <c:v>7.2931506849315104</c:v>
                </c:pt>
                <c:pt idx="2662">
                  <c:v>7.2958904109588998</c:v>
                </c:pt>
                <c:pt idx="2663">
                  <c:v>7.2986301369862998</c:v>
                </c:pt>
                <c:pt idx="2664">
                  <c:v>7.3013698630136998</c:v>
                </c:pt>
                <c:pt idx="2665">
                  <c:v>7.3041095890410999</c:v>
                </c:pt>
                <c:pt idx="2666">
                  <c:v>7.3068493150684901</c:v>
                </c:pt>
                <c:pt idx="2667">
                  <c:v>7.3095890410958901</c:v>
                </c:pt>
                <c:pt idx="2668">
                  <c:v>7.3123287671232902</c:v>
                </c:pt>
                <c:pt idx="2669">
                  <c:v>7.3150684931506902</c:v>
                </c:pt>
                <c:pt idx="2670">
                  <c:v>7.3178082191780804</c:v>
                </c:pt>
                <c:pt idx="2671">
                  <c:v>7.3205479452054796</c:v>
                </c:pt>
                <c:pt idx="2672">
                  <c:v>7.3232876712328796</c:v>
                </c:pt>
                <c:pt idx="2673">
                  <c:v>7.3260273972602699</c:v>
                </c:pt>
                <c:pt idx="2674">
                  <c:v>7.3287671232876699</c:v>
                </c:pt>
                <c:pt idx="2675">
                  <c:v>7.3315068493150699</c:v>
                </c:pt>
                <c:pt idx="2676">
                  <c:v>7.3342465753424699</c:v>
                </c:pt>
                <c:pt idx="2677">
                  <c:v>7.3369863013698602</c:v>
                </c:pt>
                <c:pt idx="2678">
                  <c:v>7.3397260273972602</c:v>
                </c:pt>
                <c:pt idx="2679">
                  <c:v>7.3424657534246602</c:v>
                </c:pt>
                <c:pt idx="2680">
                  <c:v>7.3452054794520603</c:v>
                </c:pt>
                <c:pt idx="2681">
                  <c:v>7.3479452054794496</c:v>
                </c:pt>
                <c:pt idx="2682">
                  <c:v>7.3506849315068497</c:v>
                </c:pt>
                <c:pt idx="2683">
                  <c:v>7.3534246575342497</c:v>
                </c:pt>
                <c:pt idx="2684">
                  <c:v>7.3561643835616399</c:v>
                </c:pt>
                <c:pt idx="2685">
                  <c:v>7.35890410958904</c:v>
                </c:pt>
                <c:pt idx="2686">
                  <c:v>7.36164383561644</c:v>
                </c:pt>
                <c:pt idx="2687">
                  <c:v>7.36438356164384</c:v>
                </c:pt>
                <c:pt idx="2688">
                  <c:v>7.3671232876712303</c:v>
                </c:pt>
                <c:pt idx="2689">
                  <c:v>7.3698630136986303</c:v>
                </c:pt>
                <c:pt idx="2690">
                  <c:v>7.3726027397260303</c:v>
                </c:pt>
                <c:pt idx="2691">
                  <c:v>7.3753424657534303</c:v>
                </c:pt>
                <c:pt idx="2692">
                  <c:v>7.3780821917808197</c:v>
                </c:pt>
                <c:pt idx="2693">
                  <c:v>7.3808219178082197</c:v>
                </c:pt>
                <c:pt idx="2694">
                  <c:v>7.3835616438356197</c:v>
                </c:pt>
                <c:pt idx="2695">
                  <c:v>7.38630136986301</c:v>
                </c:pt>
                <c:pt idx="2696">
                  <c:v>7.38904109589041</c:v>
                </c:pt>
                <c:pt idx="2697">
                  <c:v>7.3917808219178101</c:v>
                </c:pt>
                <c:pt idx="2698">
                  <c:v>7.3945205479452101</c:v>
                </c:pt>
                <c:pt idx="2699">
                  <c:v>7.3972602739726003</c:v>
                </c:pt>
                <c:pt idx="2700">
                  <c:v>7.4</c:v>
                </c:pt>
                <c:pt idx="2701">
                  <c:v>7.4027397260274004</c:v>
                </c:pt>
                <c:pt idx="2702">
                  <c:v>7.4054794520547897</c:v>
                </c:pt>
                <c:pt idx="2703">
                  <c:v>7.4082191780821898</c:v>
                </c:pt>
                <c:pt idx="2704">
                  <c:v>7.4109589041095898</c:v>
                </c:pt>
                <c:pt idx="2705">
                  <c:v>7.4136986301369898</c:v>
                </c:pt>
                <c:pt idx="2706">
                  <c:v>7.4164383561643801</c:v>
                </c:pt>
                <c:pt idx="2707">
                  <c:v>7.4191780821917801</c:v>
                </c:pt>
                <c:pt idx="2708">
                  <c:v>7.4219178082191801</c:v>
                </c:pt>
                <c:pt idx="2709">
                  <c:v>7.4246575342465801</c:v>
                </c:pt>
                <c:pt idx="2710">
                  <c:v>7.4273972602739704</c:v>
                </c:pt>
                <c:pt idx="2711">
                  <c:v>7.4301369863013704</c:v>
                </c:pt>
                <c:pt idx="2712">
                  <c:v>7.4328767123287696</c:v>
                </c:pt>
                <c:pt idx="2713">
                  <c:v>7.4356164383561598</c:v>
                </c:pt>
                <c:pt idx="2714">
                  <c:v>7.4383561643835598</c:v>
                </c:pt>
                <c:pt idx="2715">
                  <c:v>7.4410958904109599</c:v>
                </c:pt>
                <c:pt idx="2716">
                  <c:v>7.4438356164383599</c:v>
                </c:pt>
                <c:pt idx="2717">
                  <c:v>7.4465753424657501</c:v>
                </c:pt>
                <c:pt idx="2718">
                  <c:v>7.4493150684931502</c:v>
                </c:pt>
                <c:pt idx="2719">
                  <c:v>7.4520547945205502</c:v>
                </c:pt>
                <c:pt idx="2720">
                  <c:v>7.4547945205479502</c:v>
                </c:pt>
                <c:pt idx="2721">
                  <c:v>7.4575342465753396</c:v>
                </c:pt>
                <c:pt idx="2722">
                  <c:v>7.4602739726027396</c:v>
                </c:pt>
                <c:pt idx="2723">
                  <c:v>7.4630136986301396</c:v>
                </c:pt>
                <c:pt idx="2724">
                  <c:v>7.4657534246575299</c:v>
                </c:pt>
                <c:pt idx="2725">
                  <c:v>7.4684931506849299</c:v>
                </c:pt>
                <c:pt idx="2726">
                  <c:v>7.4712328767123299</c:v>
                </c:pt>
                <c:pt idx="2727">
                  <c:v>7.47397260273973</c:v>
                </c:pt>
                <c:pt idx="2728">
                  <c:v>7.4767123287671202</c:v>
                </c:pt>
                <c:pt idx="2729">
                  <c:v>7.4794520547945202</c:v>
                </c:pt>
                <c:pt idx="2730">
                  <c:v>7.4821917808219203</c:v>
                </c:pt>
                <c:pt idx="2731">
                  <c:v>7.4849315068493203</c:v>
                </c:pt>
                <c:pt idx="2732">
                  <c:v>7.4876712328767097</c:v>
                </c:pt>
                <c:pt idx="2733">
                  <c:v>7.4904109589041097</c:v>
                </c:pt>
                <c:pt idx="2734">
                  <c:v>7.4931506849315097</c:v>
                </c:pt>
                <c:pt idx="2735">
                  <c:v>7.4958904109589</c:v>
                </c:pt>
                <c:pt idx="2736">
                  <c:v>7.4986301369863</c:v>
                </c:pt>
                <c:pt idx="2737">
                  <c:v>7.5013698630137</c:v>
                </c:pt>
                <c:pt idx="2738">
                  <c:v>7.5041095890411</c:v>
                </c:pt>
                <c:pt idx="2739">
                  <c:v>7.5068493150684903</c:v>
                </c:pt>
                <c:pt idx="2740">
                  <c:v>7.5095890410958903</c:v>
                </c:pt>
                <c:pt idx="2741">
                  <c:v>7.5123287671232903</c:v>
                </c:pt>
                <c:pt idx="2742">
                  <c:v>7.5150684931506904</c:v>
                </c:pt>
                <c:pt idx="2743">
                  <c:v>7.5178082191780797</c:v>
                </c:pt>
                <c:pt idx="2744">
                  <c:v>7.5205479452054798</c:v>
                </c:pt>
                <c:pt idx="2745">
                  <c:v>7.5232876712328798</c:v>
                </c:pt>
                <c:pt idx="2746">
                  <c:v>7.52602739726027</c:v>
                </c:pt>
                <c:pt idx="2747">
                  <c:v>7.5287671232876701</c:v>
                </c:pt>
                <c:pt idx="2748">
                  <c:v>7.5315068493150701</c:v>
                </c:pt>
                <c:pt idx="2749">
                  <c:v>7.5342465753424701</c:v>
                </c:pt>
                <c:pt idx="2750">
                  <c:v>7.5369863013698604</c:v>
                </c:pt>
                <c:pt idx="2751">
                  <c:v>7.5397260273972604</c:v>
                </c:pt>
                <c:pt idx="2752">
                  <c:v>7.5424657534246604</c:v>
                </c:pt>
                <c:pt idx="2753">
                  <c:v>7.5452054794520604</c:v>
                </c:pt>
                <c:pt idx="2754">
                  <c:v>7.5479452054794498</c:v>
                </c:pt>
                <c:pt idx="2755">
                  <c:v>7.5506849315068498</c:v>
                </c:pt>
                <c:pt idx="2756">
                  <c:v>7.5534246575342499</c:v>
                </c:pt>
                <c:pt idx="2757">
                  <c:v>7.5561643835616401</c:v>
                </c:pt>
                <c:pt idx="2758">
                  <c:v>7.5589041095890401</c:v>
                </c:pt>
                <c:pt idx="2759">
                  <c:v>7.5616438356164402</c:v>
                </c:pt>
                <c:pt idx="2760">
                  <c:v>7.5643835616438402</c:v>
                </c:pt>
                <c:pt idx="2761">
                  <c:v>7.5671232876712304</c:v>
                </c:pt>
                <c:pt idx="2762">
                  <c:v>7.5698630136986296</c:v>
                </c:pt>
                <c:pt idx="2763">
                  <c:v>7.5726027397260296</c:v>
                </c:pt>
                <c:pt idx="2764">
                  <c:v>7.5753424657534199</c:v>
                </c:pt>
                <c:pt idx="2765">
                  <c:v>7.5780821917808199</c:v>
                </c:pt>
                <c:pt idx="2766">
                  <c:v>7.5808219178082199</c:v>
                </c:pt>
                <c:pt idx="2767">
                  <c:v>7.5835616438356199</c:v>
                </c:pt>
                <c:pt idx="2768">
                  <c:v>7.5863013698630102</c:v>
                </c:pt>
                <c:pt idx="2769">
                  <c:v>7.5890410958904102</c:v>
                </c:pt>
                <c:pt idx="2770">
                  <c:v>7.5917808219178102</c:v>
                </c:pt>
                <c:pt idx="2771">
                  <c:v>7.5945205479452103</c:v>
                </c:pt>
                <c:pt idx="2772">
                  <c:v>7.5972602739725996</c:v>
                </c:pt>
                <c:pt idx="2773">
                  <c:v>7.6</c:v>
                </c:pt>
                <c:pt idx="2774">
                  <c:v>7.6027397260273997</c:v>
                </c:pt>
                <c:pt idx="2775">
                  <c:v>7.6054794520547899</c:v>
                </c:pt>
                <c:pt idx="2776">
                  <c:v>7.6082191780821899</c:v>
                </c:pt>
                <c:pt idx="2777">
                  <c:v>7.61095890410959</c:v>
                </c:pt>
                <c:pt idx="2778">
                  <c:v>7.61369863013699</c:v>
                </c:pt>
                <c:pt idx="2779">
                  <c:v>7.6164383561643803</c:v>
                </c:pt>
                <c:pt idx="2780">
                  <c:v>7.6191780821917803</c:v>
                </c:pt>
                <c:pt idx="2781">
                  <c:v>7.6219178082191803</c:v>
                </c:pt>
                <c:pt idx="2782">
                  <c:v>7.6246575342465803</c:v>
                </c:pt>
                <c:pt idx="2783">
                  <c:v>7.6273972602739697</c:v>
                </c:pt>
                <c:pt idx="2784">
                  <c:v>7.6301369863013697</c:v>
                </c:pt>
                <c:pt idx="2785">
                  <c:v>7.6328767123287697</c:v>
                </c:pt>
                <c:pt idx="2786">
                  <c:v>7.63561643835616</c:v>
                </c:pt>
                <c:pt idx="2787">
                  <c:v>7.63835616438356</c:v>
                </c:pt>
                <c:pt idx="2788">
                  <c:v>7.64109589041096</c:v>
                </c:pt>
                <c:pt idx="2789">
                  <c:v>7.6438356164383601</c:v>
                </c:pt>
                <c:pt idx="2790">
                  <c:v>7.6465753424657503</c:v>
                </c:pt>
                <c:pt idx="2791">
                  <c:v>7.6493150684931503</c:v>
                </c:pt>
                <c:pt idx="2792">
                  <c:v>7.6520547945205504</c:v>
                </c:pt>
                <c:pt idx="2793">
                  <c:v>7.6547945205479504</c:v>
                </c:pt>
                <c:pt idx="2794">
                  <c:v>7.6575342465753398</c:v>
                </c:pt>
                <c:pt idx="2795">
                  <c:v>7.6602739726027398</c:v>
                </c:pt>
                <c:pt idx="2796">
                  <c:v>7.6630136986301398</c:v>
                </c:pt>
                <c:pt idx="2797">
                  <c:v>7.6657534246575301</c:v>
                </c:pt>
                <c:pt idx="2798">
                  <c:v>7.6684931506849301</c:v>
                </c:pt>
                <c:pt idx="2799">
                  <c:v>7.6712328767123301</c:v>
                </c:pt>
                <c:pt idx="2800">
                  <c:v>7.6739726027397301</c:v>
                </c:pt>
                <c:pt idx="2801">
                  <c:v>7.6767123287671204</c:v>
                </c:pt>
                <c:pt idx="2802">
                  <c:v>7.6794520547945204</c:v>
                </c:pt>
                <c:pt idx="2803">
                  <c:v>7.6821917808219196</c:v>
                </c:pt>
                <c:pt idx="2804">
                  <c:v>7.6849315068493196</c:v>
                </c:pt>
                <c:pt idx="2805">
                  <c:v>7.6876712328767098</c:v>
                </c:pt>
                <c:pt idx="2806">
                  <c:v>7.6904109589041099</c:v>
                </c:pt>
                <c:pt idx="2807">
                  <c:v>7.6931506849315099</c:v>
                </c:pt>
                <c:pt idx="2808">
                  <c:v>7.6958904109589001</c:v>
                </c:pt>
                <c:pt idx="2809">
                  <c:v>7.6986301369863002</c:v>
                </c:pt>
                <c:pt idx="2810">
                  <c:v>7.7013698630137002</c:v>
                </c:pt>
                <c:pt idx="2811">
                  <c:v>7.7041095890411002</c:v>
                </c:pt>
                <c:pt idx="2812">
                  <c:v>7.7068493150684896</c:v>
                </c:pt>
                <c:pt idx="2813">
                  <c:v>7.7095890410958896</c:v>
                </c:pt>
                <c:pt idx="2814">
                  <c:v>7.7123287671232896</c:v>
                </c:pt>
                <c:pt idx="2815">
                  <c:v>7.7150684931506897</c:v>
                </c:pt>
                <c:pt idx="2816">
                  <c:v>7.7178082191780799</c:v>
                </c:pt>
                <c:pt idx="2817">
                  <c:v>7.7205479452054799</c:v>
                </c:pt>
                <c:pt idx="2818">
                  <c:v>7.72328767123288</c:v>
                </c:pt>
                <c:pt idx="2819">
                  <c:v>7.7260273972602702</c:v>
                </c:pt>
                <c:pt idx="2820">
                  <c:v>7.7287671232876702</c:v>
                </c:pt>
                <c:pt idx="2821">
                  <c:v>7.7315068493150703</c:v>
                </c:pt>
                <c:pt idx="2822">
                  <c:v>7.7342465753424703</c:v>
                </c:pt>
                <c:pt idx="2823">
                  <c:v>7.7369863013698597</c:v>
                </c:pt>
                <c:pt idx="2824">
                  <c:v>7.7397260273972597</c:v>
                </c:pt>
                <c:pt idx="2825">
                  <c:v>7.7424657534246597</c:v>
                </c:pt>
                <c:pt idx="2826">
                  <c:v>7.74520547945205</c:v>
                </c:pt>
                <c:pt idx="2827">
                  <c:v>7.74794520547945</c:v>
                </c:pt>
                <c:pt idx="2828">
                  <c:v>7.75068493150685</c:v>
                </c:pt>
                <c:pt idx="2829">
                  <c:v>7.75342465753425</c:v>
                </c:pt>
                <c:pt idx="2830">
                  <c:v>7.7561643835616403</c:v>
                </c:pt>
                <c:pt idx="2831">
                  <c:v>7.7589041095890403</c:v>
                </c:pt>
                <c:pt idx="2832">
                  <c:v>7.7616438356164403</c:v>
                </c:pt>
                <c:pt idx="2833">
                  <c:v>7.7643835616438404</c:v>
                </c:pt>
                <c:pt idx="2834">
                  <c:v>7.7671232876712297</c:v>
                </c:pt>
                <c:pt idx="2835">
                  <c:v>7.7698630136986298</c:v>
                </c:pt>
                <c:pt idx="2836">
                  <c:v>7.7726027397260298</c:v>
                </c:pt>
                <c:pt idx="2837">
                  <c:v>7.77534246575342</c:v>
                </c:pt>
                <c:pt idx="2838">
                  <c:v>7.7780821917808201</c:v>
                </c:pt>
                <c:pt idx="2839">
                  <c:v>7.7808219178082201</c:v>
                </c:pt>
                <c:pt idx="2840">
                  <c:v>7.7835616438356201</c:v>
                </c:pt>
                <c:pt idx="2841">
                  <c:v>7.7863013698630104</c:v>
                </c:pt>
                <c:pt idx="2842">
                  <c:v>7.7890410958904104</c:v>
                </c:pt>
                <c:pt idx="2843">
                  <c:v>7.7917808219178104</c:v>
                </c:pt>
                <c:pt idx="2844">
                  <c:v>7.7945205479452104</c:v>
                </c:pt>
                <c:pt idx="2845">
                  <c:v>7.7972602739725998</c:v>
                </c:pt>
                <c:pt idx="2846">
                  <c:v>7.8</c:v>
                </c:pt>
                <c:pt idx="2847">
                  <c:v>7.8027397260273998</c:v>
                </c:pt>
                <c:pt idx="2848">
                  <c:v>7.8054794520547901</c:v>
                </c:pt>
                <c:pt idx="2849">
                  <c:v>7.8082191780821901</c:v>
                </c:pt>
                <c:pt idx="2850">
                  <c:v>7.8109589041095902</c:v>
                </c:pt>
                <c:pt idx="2851">
                  <c:v>7.8136986301369902</c:v>
                </c:pt>
                <c:pt idx="2852">
                  <c:v>7.8164383561643804</c:v>
                </c:pt>
                <c:pt idx="2853">
                  <c:v>7.8191780821917796</c:v>
                </c:pt>
                <c:pt idx="2854">
                  <c:v>7.8219178082191796</c:v>
                </c:pt>
                <c:pt idx="2855">
                  <c:v>7.8246575342465796</c:v>
                </c:pt>
                <c:pt idx="2856">
                  <c:v>7.8273972602739699</c:v>
                </c:pt>
                <c:pt idx="2857">
                  <c:v>7.8301369863013699</c:v>
                </c:pt>
                <c:pt idx="2858">
                  <c:v>7.8328767123287699</c:v>
                </c:pt>
                <c:pt idx="2859">
                  <c:v>7.8356164383561699</c:v>
                </c:pt>
                <c:pt idx="2860">
                  <c:v>7.8383561643835602</c:v>
                </c:pt>
                <c:pt idx="2861">
                  <c:v>7.8410958904109602</c:v>
                </c:pt>
                <c:pt idx="2862">
                  <c:v>7.8438356164383602</c:v>
                </c:pt>
                <c:pt idx="2863">
                  <c:v>7.8465753424657496</c:v>
                </c:pt>
                <c:pt idx="2864">
                  <c:v>7.8493150684931496</c:v>
                </c:pt>
                <c:pt idx="2865">
                  <c:v>7.8520547945205497</c:v>
                </c:pt>
                <c:pt idx="2866">
                  <c:v>7.8547945205479497</c:v>
                </c:pt>
                <c:pt idx="2867">
                  <c:v>7.8575342465753399</c:v>
                </c:pt>
                <c:pt idx="2868">
                  <c:v>7.86027397260274</c:v>
                </c:pt>
                <c:pt idx="2869">
                  <c:v>7.86301369863014</c:v>
                </c:pt>
                <c:pt idx="2870">
                  <c:v>7.86575342465754</c:v>
                </c:pt>
                <c:pt idx="2871">
                  <c:v>7.8684931506849303</c:v>
                </c:pt>
                <c:pt idx="2872">
                  <c:v>7.8712328767123303</c:v>
                </c:pt>
                <c:pt idx="2873">
                  <c:v>7.8739726027397303</c:v>
                </c:pt>
                <c:pt idx="2874">
                  <c:v>7.8767123287671197</c:v>
                </c:pt>
                <c:pt idx="2875">
                  <c:v>7.8794520547945197</c:v>
                </c:pt>
                <c:pt idx="2876">
                  <c:v>7.8821917808219197</c:v>
                </c:pt>
                <c:pt idx="2877">
                  <c:v>7.8849315068493198</c:v>
                </c:pt>
                <c:pt idx="2878">
                  <c:v>7.88767123287671</c:v>
                </c:pt>
                <c:pt idx="2879">
                  <c:v>7.89041095890411</c:v>
                </c:pt>
                <c:pt idx="2880">
                  <c:v>7.8931506849315101</c:v>
                </c:pt>
                <c:pt idx="2881">
                  <c:v>7.8958904109589003</c:v>
                </c:pt>
                <c:pt idx="2882">
                  <c:v>7.8986301369863003</c:v>
                </c:pt>
                <c:pt idx="2883">
                  <c:v>7.9013698630137004</c:v>
                </c:pt>
                <c:pt idx="2884">
                  <c:v>7.9041095890411004</c:v>
                </c:pt>
                <c:pt idx="2885">
                  <c:v>7.9068493150684898</c:v>
                </c:pt>
                <c:pt idx="2886">
                  <c:v>7.9095890410958898</c:v>
                </c:pt>
                <c:pt idx="2887">
                  <c:v>7.9123287671232898</c:v>
                </c:pt>
                <c:pt idx="2888">
                  <c:v>7.9150684931506801</c:v>
                </c:pt>
                <c:pt idx="2889">
                  <c:v>7.9178082191780801</c:v>
                </c:pt>
                <c:pt idx="2890">
                  <c:v>7.9205479452054801</c:v>
                </c:pt>
                <c:pt idx="2891">
                  <c:v>7.9232876712328801</c:v>
                </c:pt>
                <c:pt idx="2892">
                  <c:v>7.9260273972602704</c:v>
                </c:pt>
                <c:pt idx="2893">
                  <c:v>7.9287671232876704</c:v>
                </c:pt>
                <c:pt idx="2894">
                  <c:v>7.9315068493150704</c:v>
                </c:pt>
                <c:pt idx="2895">
                  <c:v>7.9342465753424696</c:v>
                </c:pt>
                <c:pt idx="2896">
                  <c:v>7.9369863013698598</c:v>
                </c:pt>
                <c:pt idx="2897">
                  <c:v>7.9397260273972599</c:v>
                </c:pt>
                <c:pt idx="2898">
                  <c:v>7.9424657534246599</c:v>
                </c:pt>
                <c:pt idx="2899">
                  <c:v>7.9452054794520599</c:v>
                </c:pt>
                <c:pt idx="2900">
                  <c:v>7.9479452054794502</c:v>
                </c:pt>
                <c:pt idx="2901">
                  <c:v>7.9506849315068502</c:v>
                </c:pt>
                <c:pt idx="2902">
                  <c:v>7.9534246575342502</c:v>
                </c:pt>
                <c:pt idx="2903">
                  <c:v>7.9561643835616396</c:v>
                </c:pt>
                <c:pt idx="2904">
                  <c:v>7.9589041095890396</c:v>
                </c:pt>
                <c:pt idx="2905">
                  <c:v>7.9616438356164396</c:v>
                </c:pt>
                <c:pt idx="2906">
                  <c:v>7.9643835616438396</c:v>
                </c:pt>
                <c:pt idx="2907">
                  <c:v>7.9671232876712299</c:v>
                </c:pt>
                <c:pt idx="2908">
                  <c:v>7.9698630136986299</c:v>
                </c:pt>
                <c:pt idx="2909">
                  <c:v>7.97260273972603</c:v>
                </c:pt>
                <c:pt idx="2910">
                  <c:v>7.97534246575343</c:v>
                </c:pt>
                <c:pt idx="2911">
                  <c:v>7.9780821917808202</c:v>
                </c:pt>
                <c:pt idx="2912">
                  <c:v>7.9808219178082203</c:v>
                </c:pt>
                <c:pt idx="2913">
                  <c:v>7.9835616438356203</c:v>
                </c:pt>
                <c:pt idx="2914">
                  <c:v>7.9863013698630096</c:v>
                </c:pt>
                <c:pt idx="2915">
                  <c:v>7.9890410958904097</c:v>
                </c:pt>
                <c:pt idx="2916">
                  <c:v>7.9917808219178097</c:v>
                </c:pt>
                <c:pt idx="2917">
                  <c:v>7.9945205479452097</c:v>
                </c:pt>
                <c:pt idx="2918">
                  <c:v>7.9972602739726</c:v>
                </c:pt>
                <c:pt idx="2919">
                  <c:v>8</c:v>
                </c:pt>
                <c:pt idx="2920">
                  <c:v>8.0027397260274</c:v>
                </c:pt>
                <c:pt idx="2921">
                  <c:v>8.0054794520548</c:v>
                </c:pt>
                <c:pt idx="2922">
                  <c:v>8.0082191780821894</c:v>
                </c:pt>
                <c:pt idx="2923">
                  <c:v>8.0109589041095894</c:v>
                </c:pt>
                <c:pt idx="2924">
                  <c:v>8.0136986301369895</c:v>
                </c:pt>
                <c:pt idx="2925">
                  <c:v>8.0164383561643806</c:v>
                </c:pt>
                <c:pt idx="2926">
                  <c:v>8.0191780821917806</c:v>
                </c:pt>
                <c:pt idx="2927">
                  <c:v>8.0219178082191807</c:v>
                </c:pt>
                <c:pt idx="2928">
                  <c:v>8.0246575342465807</c:v>
                </c:pt>
                <c:pt idx="2929">
                  <c:v>8.02739726027397</c:v>
                </c:pt>
                <c:pt idx="2930">
                  <c:v>8.0301369863013701</c:v>
                </c:pt>
                <c:pt idx="2931">
                  <c:v>8.0328767123287701</c:v>
                </c:pt>
                <c:pt idx="2932">
                  <c:v>8.0356164383561701</c:v>
                </c:pt>
                <c:pt idx="2933">
                  <c:v>8.0383561643835595</c:v>
                </c:pt>
                <c:pt idx="2934">
                  <c:v>8.0410958904109595</c:v>
                </c:pt>
                <c:pt idx="2935">
                  <c:v>8.0438356164383595</c:v>
                </c:pt>
                <c:pt idx="2936">
                  <c:v>8.0465753424657507</c:v>
                </c:pt>
                <c:pt idx="2937">
                  <c:v>8.0493150684931507</c:v>
                </c:pt>
                <c:pt idx="2938">
                  <c:v>8.0520547945205507</c:v>
                </c:pt>
                <c:pt idx="2939">
                  <c:v>8.0547945205479508</c:v>
                </c:pt>
                <c:pt idx="2940">
                  <c:v>8.0575342465753401</c:v>
                </c:pt>
                <c:pt idx="2941">
                  <c:v>8.0602739726027401</c:v>
                </c:pt>
                <c:pt idx="2942">
                  <c:v>8.0630136986301402</c:v>
                </c:pt>
                <c:pt idx="2943">
                  <c:v>8.0657534246575402</c:v>
                </c:pt>
                <c:pt idx="2944">
                  <c:v>8.0684931506849296</c:v>
                </c:pt>
                <c:pt idx="2945">
                  <c:v>8.0712328767123296</c:v>
                </c:pt>
                <c:pt idx="2946">
                  <c:v>8.0739726027397296</c:v>
                </c:pt>
                <c:pt idx="2947">
                  <c:v>8.0767123287671208</c:v>
                </c:pt>
                <c:pt idx="2948">
                  <c:v>8.0794520547945208</c:v>
                </c:pt>
                <c:pt idx="2949">
                  <c:v>8.0821917808219208</c:v>
                </c:pt>
                <c:pt idx="2950">
                  <c:v>8.0849315068493208</c:v>
                </c:pt>
                <c:pt idx="2951">
                  <c:v>8.0876712328767102</c:v>
                </c:pt>
                <c:pt idx="2952">
                  <c:v>8.0904109589041102</c:v>
                </c:pt>
                <c:pt idx="2953">
                  <c:v>8.0931506849315102</c:v>
                </c:pt>
                <c:pt idx="2954">
                  <c:v>8.0958904109589103</c:v>
                </c:pt>
                <c:pt idx="2955">
                  <c:v>8.0986301369862996</c:v>
                </c:pt>
                <c:pt idx="2956">
                  <c:v>8.1013698630136997</c:v>
                </c:pt>
                <c:pt idx="2957">
                  <c:v>8.1041095890410997</c:v>
                </c:pt>
                <c:pt idx="2958">
                  <c:v>8.1068493150684908</c:v>
                </c:pt>
                <c:pt idx="2959">
                  <c:v>8.1095890410958908</c:v>
                </c:pt>
                <c:pt idx="2960">
                  <c:v>8.1123287671232909</c:v>
                </c:pt>
                <c:pt idx="2961">
                  <c:v>8.1150684931506891</c:v>
                </c:pt>
                <c:pt idx="2962">
                  <c:v>8.1178082191780803</c:v>
                </c:pt>
                <c:pt idx="2963">
                  <c:v>8.1205479452054803</c:v>
                </c:pt>
                <c:pt idx="2964">
                  <c:v>8.1232876712328803</c:v>
                </c:pt>
                <c:pt idx="2965">
                  <c:v>8.1260273972602697</c:v>
                </c:pt>
                <c:pt idx="2966">
                  <c:v>8.1287671232876697</c:v>
                </c:pt>
                <c:pt idx="2967">
                  <c:v>8.1315068493150697</c:v>
                </c:pt>
                <c:pt idx="2968">
                  <c:v>8.1342465753424698</c:v>
                </c:pt>
                <c:pt idx="2969">
                  <c:v>8.1369863013698591</c:v>
                </c:pt>
                <c:pt idx="2970">
                  <c:v>8.1397260273972591</c:v>
                </c:pt>
                <c:pt idx="2971">
                  <c:v>8.1424657534246592</c:v>
                </c:pt>
                <c:pt idx="2972">
                  <c:v>8.1452054794520592</c:v>
                </c:pt>
                <c:pt idx="2973">
                  <c:v>8.1479452054794503</c:v>
                </c:pt>
                <c:pt idx="2974">
                  <c:v>8.1506849315068504</c:v>
                </c:pt>
                <c:pt idx="2975">
                  <c:v>8.1534246575342504</c:v>
                </c:pt>
                <c:pt idx="2976">
                  <c:v>8.1561643835616398</c:v>
                </c:pt>
                <c:pt idx="2977">
                  <c:v>8.1589041095890398</c:v>
                </c:pt>
                <c:pt idx="2978">
                  <c:v>8.1616438356164398</c:v>
                </c:pt>
                <c:pt idx="2979">
                  <c:v>8.1643835616438398</c:v>
                </c:pt>
                <c:pt idx="2980">
                  <c:v>8.1671232876712292</c:v>
                </c:pt>
                <c:pt idx="2981">
                  <c:v>8.1698630136986292</c:v>
                </c:pt>
                <c:pt idx="2982">
                  <c:v>8.1726027397260292</c:v>
                </c:pt>
                <c:pt idx="2983">
                  <c:v>8.1753424657534204</c:v>
                </c:pt>
                <c:pt idx="2984">
                  <c:v>8.1780821917808204</c:v>
                </c:pt>
                <c:pt idx="2985">
                  <c:v>8.1808219178082204</c:v>
                </c:pt>
                <c:pt idx="2986">
                  <c:v>8.1835616438356205</c:v>
                </c:pt>
                <c:pt idx="2987">
                  <c:v>8.1863013698630098</c:v>
                </c:pt>
                <c:pt idx="2988">
                  <c:v>8.1890410958904098</c:v>
                </c:pt>
                <c:pt idx="2989">
                  <c:v>8.1917808219178099</c:v>
                </c:pt>
                <c:pt idx="2990">
                  <c:v>8.1945205479452099</c:v>
                </c:pt>
                <c:pt idx="2991">
                  <c:v>8.1972602739725993</c:v>
                </c:pt>
                <c:pt idx="2992">
                  <c:v>8.1999999999999993</c:v>
                </c:pt>
                <c:pt idx="2993">
                  <c:v>8.2027397260273993</c:v>
                </c:pt>
                <c:pt idx="2994">
                  <c:v>8.2054794520547905</c:v>
                </c:pt>
                <c:pt idx="2995">
                  <c:v>8.2082191780821905</c:v>
                </c:pt>
                <c:pt idx="2996">
                  <c:v>8.2109589041095905</c:v>
                </c:pt>
                <c:pt idx="2997">
                  <c:v>8.2136986301369905</c:v>
                </c:pt>
                <c:pt idx="2998">
                  <c:v>8.2164383561643799</c:v>
                </c:pt>
                <c:pt idx="2999">
                  <c:v>8.2191780821917799</c:v>
                </c:pt>
                <c:pt idx="3000">
                  <c:v>8.2219178082191799</c:v>
                </c:pt>
                <c:pt idx="3001">
                  <c:v>8.22465753424658</c:v>
                </c:pt>
                <c:pt idx="3002">
                  <c:v>8.2273972602739693</c:v>
                </c:pt>
                <c:pt idx="3003">
                  <c:v>8.2301369863013694</c:v>
                </c:pt>
                <c:pt idx="3004">
                  <c:v>8.2328767123287694</c:v>
                </c:pt>
                <c:pt idx="3005">
                  <c:v>8.2356164383561605</c:v>
                </c:pt>
                <c:pt idx="3006">
                  <c:v>8.2383561643835606</c:v>
                </c:pt>
                <c:pt idx="3007">
                  <c:v>8.2410958904109606</c:v>
                </c:pt>
                <c:pt idx="3008">
                  <c:v>8.2438356164383606</c:v>
                </c:pt>
                <c:pt idx="3009">
                  <c:v>8.24657534246575</c:v>
                </c:pt>
                <c:pt idx="3010">
                  <c:v>8.24931506849315</c:v>
                </c:pt>
                <c:pt idx="3011">
                  <c:v>8.25205479452055</c:v>
                </c:pt>
                <c:pt idx="3012">
                  <c:v>8.25479452054795</c:v>
                </c:pt>
                <c:pt idx="3013">
                  <c:v>8.2575342465753394</c:v>
                </c:pt>
                <c:pt idx="3014">
                  <c:v>8.2602739726027394</c:v>
                </c:pt>
                <c:pt idx="3015">
                  <c:v>8.2630136986301395</c:v>
                </c:pt>
                <c:pt idx="3016">
                  <c:v>8.2657534246575306</c:v>
                </c:pt>
                <c:pt idx="3017">
                  <c:v>8.2684931506849306</c:v>
                </c:pt>
                <c:pt idx="3018">
                  <c:v>8.2712328767123307</c:v>
                </c:pt>
                <c:pt idx="3019">
                  <c:v>8.2739726027397307</c:v>
                </c:pt>
                <c:pt idx="3020">
                  <c:v>8.27671232876712</c:v>
                </c:pt>
                <c:pt idx="3021">
                  <c:v>8.2794520547945201</c:v>
                </c:pt>
                <c:pt idx="3022">
                  <c:v>8.2821917808219201</c:v>
                </c:pt>
                <c:pt idx="3023">
                  <c:v>8.2849315068493201</c:v>
                </c:pt>
                <c:pt idx="3024">
                  <c:v>8.2876712328767095</c:v>
                </c:pt>
                <c:pt idx="3025">
                  <c:v>8.2904109589041095</c:v>
                </c:pt>
                <c:pt idx="3026">
                  <c:v>8.2931506849315095</c:v>
                </c:pt>
                <c:pt idx="3027">
                  <c:v>8.2958904109589007</c:v>
                </c:pt>
                <c:pt idx="3028">
                  <c:v>8.2986301369863007</c:v>
                </c:pt>
                <c:pt idx="3029">
                  <c:v>8.3013698630137007</c:v>
                </c:pt>
                <c:pt idx="3030">
                  <c:v>8.3041095890411007</c:v>
                </c:pt>
                <c:pt idx="3031">
                  <c:v>8.3068493150684901</c:v>
                </c:pt>
                <c:pt idx="3032">
                  <c:v>8.3095890410958901</c:v>
                </c:pt>
                <c:pt idx="3033">
                  <c:v>8.3123287671232902</c:v>
                </c:pt>
                <c:pt idx="3034">
                  <c:v>8.3150684931506902</c:v>
                </c:pt>
                <c:pt idx="3035">
                  <c:v>8.3178082191780796</c:v>
                </c:pt>
                <c:pt idx="3036">
                  <c:v>8.3205479452054796</c:v>
                </c:pt>
                <c:pt idx="3037">
                  <c:v>8.3232876712328796</c:v>
                </c:pt>
                <c:pt idx="3038">
                  <c:v>8.3260273972602707</c:v>
                </c:pt>
                <c:pt idx="3039">
                  <c:v>8.3287671232876708</c:v>
                </c:pt>
                <c:pt idx="3040">
                  <c:v>8.3315068493150708</c:v>
                </c:pt>
                <c:pt idx="3041">
                  <c:v>8.3342465753424708</c:v>
                </c:pt>
                <c:pt idx="3042">
                  <c:v>8.3369863013698602</c:v>
                </c:pt>
                <c:pt idx="3043">
                  <c:v>8.3397260273972602</c:v>
                </c:pt>
                <c:pt idx="3044">
                  <c:v>8.3424657534246602</c:v>
                </c:pt>
                <c:pt idx="3045">
                  <c:v>8.3452054794520603</c:v>
                </c:pt>
                <c:pt idx="3046">
                  <c:v>8.3479452054794496</c:v>
                </c:pt>
                <c:pt idx="3047">
                  <c:v>8.3506849315068497</c:v>
                </c:pt>
                <c:pt idx="3048">
                  <c:v>8.3534246575342497</c:v>
                </c:pt>
                <c:pt idx="3049">
                  <c:v>8.3561643835616408</c:v>
                </c:pt>
                <c:pt idx="3050">
                  <c:v>8.3589041095890408</c:v>
                </c:pt>
                <c:pt idx="3051">
                  <c:v>8.3616438356164409</c:v>
                </c:pt>
                <c:pt idx="3052">
                  <c:v>8.3643835616438391</c:v>
                </c:pt>
                <c:pt idx="3053">
                  <c:v>8.3671232876712303</c:v>
                </c:pt>
                <c:pt idx="3054">
                  <c:v>8.3698630136986303</c:v>
                </c:pt>
                <c:pt idx="3055">
                  <c:v>8.3726027397260303</c:v>
                </c:pt>
                <c:pt idx="3056">
                  <c:v>8.3753424657534303</c:v>
                </c:pt>
                <c:pt idx="3057">
                  <c:v>8.3780821917808197</c:v>
                </c:pt>
                <c:pt idx="3058">
                  <c:v>8.3808219178082197</c:v>
                </c:pt>
                <c:pt idx="3059">
                  <c:v>8.3835616438356197</c:v>
                </c:pt>
                <c:pt idx="3060">
                  <c:v>8.3863013698630091</c:v>
                </c:pt>
                <c:pt idx="3061">
                  <c:v>8.3890410958904091</c:v>
                </c:pt>
                <c:pt idx="3062">
                  <c:v>8.3917808219178092</c:v>
                </c:pt>
                <c:pt idx="3063">
                  <c:v>8.3945205479452092</c:v>
                </c:pt>
                <c:pt idx="3064">
                  <c:v>8.3972602739726003</c:v>
                </c:pt>
                <c:pt idx="3065">
                  <c:v>8.4</c:v>
                </c:pt>
                <c:pt idx="3066">
                  <c:v>8.4027397260274004</c:v>
                </c:pt>
                <c:pt idx="3067">
                  <c:v>8.4054794520548004</c:v>
                </c:pt>
                <c:pt idx="3068">
                  <c:v>8.4082191780821898</c:v>
                </c:pt>
                <c:pt idx="3069">
                  <c:v>8.4109589041095898</c:v>
                </c:pt>
                <c:pt idx="3070">
                  <c:v>8.4136986301369898</c:v>
                </c:pt>
                <c:pt idx="3071">
                  <c:v>8.4164383561643792</c:v>
                </c:pt>
                <c:pt idx="3072">
                  <c:v>8.4191780821917792</c:v>
                </c:pt>
                <c:pt idx="3073">
                  <c:v>8.4219178082191792</c:v>
                </c:pt>
                <c:pt idx="3074">
                  <c:v>8.4246575342465793</c:v>
                </c:pt>
                <c:pt idx="3075">
                  <c:v>8.4273972602739704</c:v>
                </c:pt>
                <c:pt idx="3076">
                  <c:v>8.4301369863013704</c:v>
                </c:pt>
                <c:pt idx="3077">
                  <c:v>8.4328767123287705</c:v>
                </c:pt>
                <c:pt idx="3078">
                  <c:v>8.4356164383561705</c:v>
                </c:pt>
                <c:pt idx="3079">
                  <c:v>8.4383561643835598</c:v>
                </c:pt>
                <c:pt idx="3080">
                  <c:v>8.4410958904109599</c:v>
                </c:pt>
                <c:pt idx="3081">
                  <c:v>8.4438356164383599</c:v>
                </c:pt>
                <c:pt idx="3082">
                  <c:v>8.4465753424657493</c:v>
                </c:pt>
                <c:pt idx="3083">
                  <c:v>8.4493150684931493</c:v>
                </c:pt>
                <c:pt idx="3084">
                  <c:v>8.4520547945205493</c:v>
                </c:pt>
                <c:pt idx="3085">
                  <c:v>8.4547945205479493</c:v>
                </c:pt>
                <c:pt idx="3086">
                  <c:v>8.4575342465753405</c:v>
                </c:pt>
                <c:pt idx="3087">
                  <c:v>8.4602739726027405</c:v>
                </c:pt>
                <c:pt idx="3088">
                  <c:v>8.4630136986301405</c:v>
                </c:pt>
                <c:pt idx="3089">
                  <c:v>8.4657534246575299</c:v>
                </c:pt>
                <c:pt idx="3090">
                  <c:v>8.4684931506849299</c:v>
                </c:pt>
                <c:pt idx="3091">
                  <c:v>8.4712328767123299</c:v>
                </c:pt>
                <c:pt idx="3092">
                  <c:v>8.47397260273973</c:v>
                </c:pt>
                <c:pt idx="3093">
                  <c:v>8.4767123287671193</c:v>
                </c:pt>
                <c:pt idx="3094">
                  <c:v>8.4794520547945194</c:v>
                </c:pt>
                <c:pt idx="3095">
                  <c:v>8.4821917808219194</c:v>
                </c:pt>
                <c:pt idx="3096">
                  <c:v>8.4849315068493194</c:v>
                </c:pt>
                <c:pt idx="3097">
                  <c:v>8.4876712328767105</c:v>
                </c:pt>
                <c:pt idx="3098">
                  <c:v>8.4904109589041106</c:v>
                </c:pt>
                <c:pt idx="3099">
                  <c:v>8.4931506849315106</c:v>
                </c:pt>
                <c:pt idx="3100">
                  <c:v>8.4958904109589</c:v>
                </c:pt>
                <c:pt idx="3101">
                  <c:v>8.4986301369863</c:v>
                </c:pt>
                <c:pt idx="3102">
                  <c:v>8.5013698630137</c:v>
                </c:pt>
                <c:pt idx="3103">
                  <c:v>8.5041095890411</c:v>
                </c:pt>
                <c:pt idx="3104">
                  <c:v>8.5068493150684894</c:v>
                </c:pt>
                <c:pt idx="3105">
                  <c:v>8.5095890410958894</c:v>
                </c:pt>
                <c:pt idx="3106">
                  <c:v>8.5123287671232895</c:v>
                </c:pt>
                <c:pt idx="3107">
                  <c:v>8.5150684931506806</c:v>
                </c:pt>
                <c:pt idx="3108">
                  <c:v>8.5178082191780806</c:v>
                </c:pt>
                <c:pt idx="3109">
                  <c:v>8.5205479452054806</c:v>
                </c:pt>
                <c:pt idx="3110">
                  <c:v>8.5232876712328807</c:v>
                </c:pt>
                <c:pt idx="3111">
                  <c:v>8.52602739726027</c:v>
                </c:pt>
                <c:pt idx="3112">
                  <c:v>8.5287671232876701</c:v>
                </c:pt>
                <c:pt idx="3113">
                  <c:v>8.5315068493150701</c:v>
                </c:pt>
                <c:pt idx="3114">
                  <c:v>8.5342465753424701</c:v>
                </c:pt>
                <c:pt idx="3115">
                  <c:v>8.5369863013698595</c:v>
                </c:pt>
                <c:pt idx="3116">
                  <c:v>8.5397260273972595</c:v>
                </c:pt>
                <c:pt idx="3117">
                  <c:v>8.5424657534246595</c:v>
                </c:pt>
                <c:pt idx="3118">
                  <c:v>8.5452054794520507</c:v>
                </c:pt>
                <c:pt idx="3119">
                  <c:v>8.5479452054794507</c:v>
                </c:pt>
                <c:pt idx="3120">
                  <c:v>8.5506849315068507</c:v>
                </c:pt>
                <c:pt idx="3121">
                  <c:v>8.5534246575342507</c:v>
                </c:pt>
                <c:pt idx="3122">
                  <c:v>8.5561643835616401</c:v>
                </c:pt>
                <c:pt idx="3123">
                  <c:v>8.5589041095890401</c:v>
                </c:pt>
                <c:pt idx="3124">
                  <c:v>8.5616438356164402</c:v>
                </c:pt>
                <c:pt idx="3125">
                  <c:v>8.5643835616438402</c:v>
                </c:pt>
                <c:pt idx="3126">
                  <c:v>8.5671232876712295</c:v>
                </c:pt>
                <c:pt idx="3127">
                  <c:v>8.5698630136986296</c:v>
                </c:pt>
                <c:pt idx="3128">
                  <c:v>8.5726027397260296</c:v>
                </c:pt>
                <c:pt idx="3129">
                  <c:v>8.5753424657534207</c:v>
                </c:pt>
                <c:pt idx="3130">
                  <c:v>8.5780821917808208</c:v>
                </c:pt>
                <c:pt idx="3131">
                  <c:v>8.5808219178082208</c:v>
                </c:pt>
                <c:pt idx="3132">
                  <c:v>8.5835616438356208</c:v>
                </c:pt>
                <c:pt idx="3133">
                  <c:v>8.5863013698630102</c:v>
                </c:pt>
                <c:pt idx="3134">
                  <c:v>8.5890410958904102</c:v>
                </c:pt>
                <c:pt idx="3135">
                  <c:v>8.5917808219178102</c:v>
                </c:pt>
                <c:pt idx="3136">
                  <c:v>8.5945205479452103</c:v>
                </c:pt>
                <c:pt idx="3137">
                  <c:v>8.5972602739725996</c:v>
                </c:pt>
                <c:pt idx="3138">
                  <c:v>8.6</c:v>
                </c:pt>
                <c:pt idx="3139">
                  <c:v>8.6027397260273997</c:v>
                </c:pt>
                <c:pt idx="3140">
                  <c:v>8.6054794520547908</c:v>
                </c:pt>
                <c:pt idx="3141">
                  <c:v>8.6082191780821908</c:v>
                </c:pt>
                <c:pt idx="3142">
                  <c:v>8.6109589041095909</c:v>
                </c:pt>
                <c:pt idx="3143">
                  <c:v>8.6136986301369909</c:v>
                </c:pt>
                <c:pt idx="3144">
                  <c:v>8.6164383561643803</c:v>
                </c:pt>
                <c:pt idx="3145">
                  <c:v>8.6191780821917803</c:v>
                </c:pt>
                <c:pt idx="3146">
                  <c:v>8.6219178082191803</c:v>
                </c:pt>
                <c:pt idx="3147">
                  <c:v>8.6246575342465803</c:v>
                </c:pt>
                <c:pt idx="3148">
                  <c:v>8.6273972602739697</c:v>
                </c:pt>
                <c:pt idx="3149">
                  <c:v>8.6301369863013697</c:v>
                </c:pt>
                <c:pt idx="3150">
                  <c:v>8.6328767123287697</c:v>
                </c:pt>
                <c:pt idx="3151">
                  <c:v>8.6356164383561609</c:v>
                </c:pt>
                <c:pt idx="3152">
                  <c:v>8.6383561643835591</c:v>
                </c:pt>
                <c:pt idx="3153">
                  <c:v>8.6410958904109592</c:v>
                </c:pt>
                <c:pt idx="3154">
                  <c:v>8.6438356164383592</c:v>
                </c:pt>
                <c:pt idx="3155">
                  <c:v>8.6465753424657503</c:v>
                </c:pt>
                <c:pt idx="3156">
                  <c:v>8.6493150684931503</c:v>
                </c:pt>
                <c:pt idx="3157">
                  <c:v>8.6520547945205504</c:v>
                </c:pt>
                <c:pt idx="3158">
                  <c:v>8.6547945205479504</c:v>
                </c:pt>
                <c:pt idx="3159">
                  <c:v>8.6575342465753398</c:v>
                </c:pt>
                <c:pt idx="3160">
                  <c:v>8.6602739726027398</c:v>
                </c:pt>
                <c:pt idx="3161">
                  <c:v>8.6630136986301398</c:v>
                </c:pt>
                <c:pt idx="3162">
                  <c:v>8.6657534246575398</c:v>
                </c:pt>
                <c:pt idx="3163">
                  <c:v>8.6684931506849292</c:v>
                </c:pt>
                <c:pt idx="3164">
                  <c:v>8.6712328767123292</c:v>
                </c:pt>
                <c:pt idx="3165">
                  <c:v>8.6739726027397293</c:v>
                </c:pt>
                <c:pt idx="3166">
                  <c:v>8.6767123287671204</c:v>
                </c:pt>
                <c:pt idx="3167">
                  <c:v>8.6794520547945204</c:v>
                </c:pt>
                <c:pt idx="3168">
                  <c:v>8.6821917808219204</c:v>
                </c:pt>
                <c:pt idx="3169">
                  <c:v>8.6849315068493205</c:v>
                </c:pt>
                <c:pt idx="3170">
                  <c:v>8.6876712328767098</c:v>
                </c:pt>
                <c:pt idx="3171">
                  <c:v>8.6904109589041099</c:v>
                </c:pt>
                <c:pt idx="3172">
                  <c:v>8.6931506849315099</c:v>
                </c:pt>
                <c:pt idx="3173">
                  <c:v>8.6958904109589099</c:v>
                </c:pt>
                <c:pt idx="3174">
                  <c:v>8.6986301369862993</c:v>
                </c:pt>
                <c:pt idx="3175">
                  <c:v>8.7013698630136993</c:v>
                </c:pt>
                <c:pt idx="3176">
                  <c:v>8.7041095890410993</c:v>
                </c:pt>
                <c:pt idx="3177">
                  <c:v>8.7068493150684905</c:v>
                </c:pt>
                <c:pt idx="3178">
                  <c:v>8.7095890410958905</c:v>
                </c:pt>
                <c:pt idx="3179">
                  <c:v>8.7123287671232905</c:v>
                </c:pt>
                <c:pt idx="3180">
                  <c:v>8.7150684931506905</c:v>
                </c:pt>
                <c:pt idx="3181">
                  <c:v>8.7178082191780799</c:v>
                </c:pt>
                <c:pt idx="3182">
                  <c:v>8.7205479452054799</c:v>
                </c:pt>
                <c:pt idx="3183">
                  <c:v>8.72328767123288</c:v>
                </c:pt>
                <c:pt idx="3184">
                  <c:v>8.72602739726028</c:v>
                </c:pt>
                <c:pt idx="3185">
                  <c:v>8.7287671232876693</c:v>
                </c:pt>
                <c:pt idx="3186">
                  <c:v>8.7315068493150694</c:v>
                </c:pt>
                <c:pt idx="3187">
                  <c:v>8.7342465753424694</c:v>
                </c:pt>
                <c:pt idx="3188">
                  <c:v>8.7369863013698605</c:v>
                </c:pt>
                <c:pt idx="3189">
                  <c:v>8.7397260273972606</c:v>
                </c:pt>
                <c:pt idx="3190">
                  <c:v>8.7424657534246606</c:v>
                </c:pt>
                <c:pt idx="3191">
                  <c:v>8.7452054794520606</c:v>
                </c:pt>
                <c:pt idx="3192">
                  <c:v>8.74794520547945</c:v>
                </c:pt>
                <c:pt idx="3193">
                  <c:v>8.75068493150685</c:v>
                </c:pt>
                <c:pt idx="3194">
                  <c:v>8.75342465753425</c:v>
                </c:pt>
                <c:pt idx="3195">
                  <c:v>8.7561643835616394</c:v>
                </c:pt>
                <c:pt idx="3196">
                  <c:v>8.7589041095890394</c:v>
                </c:pt>
                <c:pt idx="3197">
                  <c:v>8.7616438356164394</c:v>
                </c:pt>
                <c:pt idx="3198">
                  <c:v>8.7643835616438395</c:v>
                </c:pt>
                <c:pt idx="3199">
                  <c:v>8.7671232876712306</c:v>
                </c:pt>
                <c:pt idx="3200">
                  <c:v>8.7698630136986306</c:v>
                </c:pt>
                <c:pt idx="3201">
                  <c:v>8.7726027397260307</c:v>
                </c:pt>
                <c:pt idx="3202">
                  <c:v>8.7753424657534307</c:v>
                </c:pt>
                <c:pt idx="3203">
                  <c:v>8.7780821917808201</c:v>
                </c:pt>
                <c:pt idx="3204">
                  <c:v>8.7808219178082201</c:v>
                </c:pt>
                <c:pt idx="3205">
                  <c:v>8.7835616438356201</c:v>
                </c:pt>
                <c:pt idx="3206">
                  <c:v>8.7863013698630095</c:v>
                </c:pt>
                <c:pt idx="3207">
                  <c:v>8.7890410958904095</c:v>
                </c:pt>
                <c:pt idx="3208">
                  <c:v>8.7917808219178095</c:v>
                </c:pt>
                <c:pt idx="3209">
                  <c:v>8.7945205479452095</c:v>
                </c:pt>
                <c:pt idx="3210">
                  <c:v>8.7972602739726007</c:v>
                </c:pt>
                <c:pt idx="3211">
                  <c:v>8.8000000000000007</c:v>
                </c:pt>
                <c:pt idx="3212">
                  <c:v>8.8027397260274007</c:v>
                </c:pt>
                <c:pt idx="3213">
                  <c:v>8.8054794520547901</c:v>
                </c:pt>
                <c:pt idx="3214">
                  <c:v>8.8082191780821901</c:v>
                </c:pt>
                <c:pt idx="3215">
                  <c:v>8.8109589041095902</c:v>
                </c:pt>
                <c:pt idx="3216">
                  <c:v>8.8136986301369902</c:v>
                </c:pt>
                <c:pt idx="3217">
                  <c:v>8.8164383561643795</c:v>
                </c:pt>
                <c:pt idx="3218">
                  <c:v>8.8191780821917796</c:v>
                </c:pt>
                <c:pt idx="3219">
                  <c:v>8.8219178082191796</c:v>
                </c:pt>
                <c:pt idx="3220">
                  <c:v>8.8246575342465796</c:v>
                </c:pt>
                <c:pt idx="3221">
                  <c:v>8.8273972602739708</c:v>
                </c:pt>
                <c:pt idx="3222">
                  <c:v>8.8301369863013708</c:v>
                </c:pt>
                <c:pt idx="3223">
                  <c:v>8.8328767123287708</c:v>
                </c:pt>
                <c:pt idx="3224">
                  <c:v>8.8356164383561602</c:v>
                </c:pt>
                <c:pt idx="3225">
                  <c:v>8.8383561643835602</c:v>
                </c:pt>
                <c:pt idx="3226">
                  <c:v>8.8410958904109602</c:v>
                </c:pt>
                <c:pt idx="3227">
                  <c:v>8.8438356164383602</c:v>
                </c:pt>
                <c:pt idx="3228">
                  <c:v>8.8465753424657496</c:v>
                </c:pt>
                <c:pt idx="3229">
                  <c:v>8.8493150684931496</c:v>
                </c:pt>
                <c:pt idx="3230">
                  <c:v>8.8520547945205497</c:v>
                </c:pt>
                <c:pt idx="3231">
                  <c:v>8.8547945205479408</c:v>
                </c:pt>
                <c:pt idx="3232">
                  <c:v>8.8575342465753408</c:v>
                </c:pt>
                <c:pt idx="3233">
                  <c:v>8.8602739726027409</c:v>
                </c:pt>
                <c:pt idx="3234">
                  <c:v>8.8630136986301409</c:v>
                </c:pt>
                <c:pt idx="3235">
                  <c:v>8.8657534246575302</c:v>
                </c:pt>
                <c:pt idx="3236">
                  <c:v>8.8684931506849303</c:v>
                </c:pt>
                <c:pt idx="3237">
                  <c:v>8.8712328767123303</c:v>
                </c:pt>
                <c:pt idx="3238">
                  <c:v>8.8739726027397303</c:v>
                </c:pt>
                <c:pt idx="3239">
                  <c:v>8.8767123287671197</c:v>
                </c:pt>
                <c:pt idx="3240">
                  <c:v>8.8794520547945197</c:v>
                </c:pt>
                <c:pt idx="3241">
                  <c:v>8.8821917808219197</c:v>
                </c:pt>
                <c:pt idx="3242">
                  <c:v>8.8849315068493109</c:v>
                </c:pt>
                <c:pt idx="3243">
                  <c:v>8.8876712328767091</c:v>
                </c:pt>
                <c:pt idx="3244">
                  <c:v>8.8904109589041092</c:v>
                </c:pt>
                <c:pt idx="3245">
                  <c:v>8.8931506849315092</c:v>
                </c:pt>
                <c:pt idx="3246">
                  <c:v>8.8958904109589003</c:v>
                </c:pt>
                <c:pt idx="3247">
                  <c:v>8.8986301369863003</c:v>
                </c:pt>
                <c:pt idx="3248">
                  <c:v>8.9013698630137004</c:v>
                </c:pt>
                <c:pt idx="3249">
                  <c:v>8.9041095890411004</c:v>
                </c:pt>
                <c:pt idx="3250">
                  <c:v>8.9068493150684898</c:v>
                </c:pt>
                <c:pt idx="3251">
                  <c:v>8.9095890410958898</c:v>
                </c:pt>
                <c:pt idx="3252">
                  <c:v>8.9123287671232898</c:v>
                </c:pt>
                <c:pt idx="3253">
                  <c:v>8.9150684931506898</c:v>
                </c:pt>
                <c:pt idx="3254">
                  <c:v>8.9178082191780792</c:v>
                </c:pt>
                <c:pt idx="3255">
                  <c:v>8.9205479452054792</c:v>
                </c:pt>
                <c:pt idx="3256">
                  <c:v>8.9232876712328792</c:v>
                </c:pt>
                <c:pt idx="3257">
                  <c:v>8.9260273972602704</c:v>
                </c:pt>
                <c:pt idx="3258">
                  <c:v>8.9287671232876704</c:v>
                </c:pt>
                <c:pt idx="3259">
                  <c:v>8.9315068493150704</c:v>
                </c:pt>
                <c:pt idx="3260">
                  <c:v>8.9342465753424705</c:v>
                </c:pt>
                <c:pt idx="3261">
                  <c:v>8.9369863013698598</c:v>
                </c:pt>
                <c:pt idx="3262">
                  <c:v>8.9397260273972599</c:v>
                </c:pt>
                <c:pt idx="3263">
                  <c:v>8.9424657534246599</c:v>
                </c:pt>
                <c:pt idx="3264">
                  <c:v>8.9452054794520599</c:v>
                </c:pt>
                <c:pt idx="3265">
                  <c:v>8.9479452054794493</c:v>
                </c:pt>
                <c:pt idx="3266">
                  <c:v>8.9506849315068493</c:v>
                </c:pt>
                <c:pt idx="3267">
                  <c:v>8.9534246575342493</c:v>
                </c:pt>
                <c:pt idx="3268">
                  <c:v>8.9561643835616405</c:v>
                </c:pt>
                <c:pt idx="3269">
                  <c:v>8.9589041095890405</c:v>
                </c:pt>
                <c:pt idx="3270">
                  <c:v>8.9616438356164405</c:v>
                </c:pt>
                <c:pt idx="3271">
                  <c:v>8.9643835616438405</c:v>
                </c:pt>
                <c:pt idx="3272">
                  <c:v>8.9671232876712299</c:v>
                </c:pt>
                <c:pt idx="3273">
                  <c:v>8.9698630136986299</c:v>
                </c:pt>
                <c:pt idx="3274">
                  <c:v>8.97260273972603</c:v>
                </c:pt>
                <c:pt idx="3275">
                  <c:v>8.97534246575343</c:v>
                </c:pt>
                <c:pt idx="3276">
                  <c:v>8.9780821917808193</c:v>
                </c:pt>
                <c:pt idx="3277">
                  <c:v>8.9808219178082194</c:v>
                </c:pt>
                <c:pt idx="3278">
                  <c:v>8.9835616438356194</c:v>
                </c:pt>
                <c:pt idx="3279">
                  <c:v>8.9863013698630105</c:v>
                </c:pt>
                <c:pt idx="3280">
                  <c:v>8.9890410958904106</c:v>
                </c:pt>
                <c:pt idx="3281">
                  <c:v>8.9917808219178106</c:v>
                </c:pt>
                <c:pt idx="3282">
                  <c:v>8.9945205479452106</c:v>
                </c:pt>
                <c:pt idx="3283">
                  <c:v>8.9972602739726</c:v>
                </c:pt>
                <c:pt idx="3284">
                  <c:v>9</c:v>
                </c:pt>
                <c:pt idx="3285">
                  <c:v>9.0027397260274</c:v>
                </c:pt>
                <c:pt idx="3286">
                  <c:v>9.0054794520548</c:v>
                </c:pt>
                <c:pt idx="3287">
                  <c:v>9.0082191780821894</c:v>
                </c:pt>
                <c:pt idx="3288">
                  <c:v>9.0109589041095894</c:v>
                </c:pt>
                <c:pt idx="3289">
                  <c:v>9.0136986301369895</c:v>
                </c:pt>
                <c:pt idx="3290">
                  <c:v>9.0164383561643806</c:v>
                </c:pt>
                <c:pt idx="3291">
                  <c:v>9.0191780821917806</c:v>
                </c:pt>
                <c:pt idx="3292">
                  <c:v>9.0219178082191807</c:v>
                </c:pt>
                <c:pt idx="3293">
                  <c:v>9.0246575342465807</c:v>
                </c:pt>
                <c:pt idx="3294">
                  <c:v>9.02739726027397</c:v>
                </c:pt>
                <c:pt idx="3295">
                  <c:v>9.0301369863013701</c:v>
                </c:pt>
                <c:pt idx="3296">
                  <c:v>9.0328767123287701</c:v>
                </c:pt>
                <c:pt idx="3297">
                  <c:v>9.0356164383561701</c:v>
                </c:pt>
                <c:pt idx="3298">
                  <c:v>9.0383561643835595</c:v>
                </c:pt>
                <c:pt idx="3299">
                  <c:v>9.0410958904109595</c:v>
                </c:pt>
                <c:pt idx="3300">
                  <c:v>9.0438356164383595</c:v>
                </c:pt>
                <c:pt idx="3301">
                  <c:v>9.0465753424657507</c:v>
                </c:pt>
                <c:pt idx="3302">
                  <c:v>9.0493150684931507</c:v>
                </c:pt>
                <c:pt idx="3303">
                  <c:v>9.0520547945205507</c:v>
                </c:pt>
                <c:pt idx="3304">
                  <c:v>9.0547945205479508</c:v>
                </c:pt>
                <c:pt idx="3305">
                  <c:v>9.0575342465753401</c:v>
                </c:pt>
                <c:pt idx="3306">
                  <c:v>9.0602739726027401</c:v>
                </c:pt>
                <c:pt idx="3307">
                  <c:v>9.0630136986301402</c:v>
                </c:pt>
                <c:pt idx="3308">
                  <c:v>9.0657534246575402</c:v>
                </c:pt>
                <c:pt idx="3309">
                  <c:v>9.0684931506849296</c:v>
                </c:pt>
                <c:pt idx="3310">
                  <c:v>9.0712328767123296</c:v>
                </c:pt>
                <c:pt idx="3311">
                  <c:v>9.0739726027397296</c:v>
                </c:pt>
                <c:pt idx="3312">
                  <c:v>9.0767123287671208</c:v>
                </c:pt>
                <c:pt idx="3313">
                  <c:v>9.0794520547945208</c:v>
                </c:pt>
                <c:pt idx="3314">
                  <c:v>9.0821917808219208</c:v>
                </c:pt>
                <c:pt idx="3315">
                  <c:v>9.0849315068493208</c:v>
                </c:pt>
                <c:pt idx="3316">
                  <c:v>9.0876712328767102</c:v>
                </c:pt>
                <c:pt idx="3317">
                  <c:v>9.0904109589041102</c:v>
                </c:pt>
                <c:pt idx="3318">
                  <c:v>9.0931506849315102</c:v>
                </c:pt>
                <c:pt idx="3319">
                  <c:v>9.0958904109589103</c:v>
                </c:pt>
                <c:pt idx="3320">
                  <c:v>9.0986301369862996</c:v>
                </c:pt>
                <c:pt idx="3321">
                  <c:v>9.1013698630136997</c:v>
                </c:pt>
                <c:pt idx="3322">
                  <c:v>9.1041095890410997</c:v>
                </c:pt>
                <c:pt idx="3323">
                  <c:v>9.1068493150684908</c:v>
                </c:pt>
                <c:pt idx="3324">
                  <c:v>9.1095890410958908</c:v>
                </c:pt>
                <c:pt idx="3325">
                  <c:v>9.1123287671232909</c:v>
                </c:pt>
                <c:pt idx="3326">
                  <c:v>9.1150684931506891</c:v>
                </c:pt>
                <c:pt idx="3327">
                  <c:v>9.1178082191780803</c:v>
                </c:pt>
                <c:pt idx="3328">
                  <c:v>9.1205479452054803</c:v>
                </c:pt>
                <c:pt idx="3329">
                  <c:v>9.1232876712328803</c:v>
                </c:pt>
                <c:pt idx="3330">
                  <c:v>9.1260273972602697</c:v>
                </c:pt>
                <c:pt idx="3331">
                  <c:v>9.1287671232876697</c:v>
                </c:pt>
                <c:pt idx="3332">
                  <c:v>9.1315068493150697</c:v>
                </c:pt>
                <c:pt idx="3333">
                  <c:v>9.1342465753424698</c:v>
                </c:pt>
                <c:pt idx="3334">
                  <c:v>9.1369863013698591</c:v>
                </c:pt>
                <c:pt idx="3335">
                  <c:v>9.1397260273972591</c:v>
                </c:pt>
                <c:pt idx="3336">
                  <c:v>9.1424657534246592</c:v>
                </c:pt>
                <c:pt idx="3337">
                  <c:v>9.1452054794520592</c:v>
                </c:pt>
                <c:pt idx="3338">
                  <c:v>9.1479452054794503</c:v>
                </c:pt>
                <c:pt idx="3339">
                  <c:v>9.1506849315068504</c:v>
                </c:pt>
                <c:pt idx="3340">
                  <c:v>9.1534246575342504</c:v>
                </c:pt>
                <c:pt idx="3341">
                  <c:v>9.1561643835616398</c:v>
                </c:pt>
                <c:pt idx="3342">
                  <c:v>9.1589041095890398</c:v>
                </c:pt>
                <c:pt idx="3343">
                  <c:v>9.1616438356164398</c:v>
                </c:pt>
                <c:pt idx="3344">
                  <c:v>9.1643835616438398</c:v>
                </c:pt>
                <c:pt idx="3345">
                  <c:v>9.1671232876712292</c:v>
                </c:pt>
                <c:pt idx="3346">
                  <c:v>9.1698630136986292</c:v>
                </c:pt>
                <c:pt idx="3347">
                  <c:v>9.1726027397260292</c:v>
                </c:pt>
                <c:pt idx="3348">
                  <c:v>9.1753424657534204</c:v>
                </c:pt>
                <c:pt idx="3349">
                  <c:v>9.1780821917808204</c:v>
                </c:pt>
                <c:pt idx="3350">
                  <c:v>9.1808219178082204</c:v>
                </c:pt>
                <c:pt idx="3351">
                  <c:v>9.1835616438356205</c:v>
                </c:pt>
                <c:pt idx="3352">
                  <c:v>9.1863013698630098</c:v>
                </c:pt>
                <c:pt idx="3353">
                  <c:v>9.1890410958904098</c:v>
                </c:pt>
                <c:pt idx="3354">
                  <c:v>9.1917808219178099</c:v>
                </c:pt>
                <c:pt idx="3355">
                  <c:v>9.1945205479452099</c:v>
                </c:pt>
                <c:pt idx="3356">
                  <c:v>9.1972602739725993</c:v>
                </c:pt>
                <c:pt idx="3357">
                  <c:v>9.1999999999999993</c:v>
                </c:pt>
                <c:pt idx="3358">
                  <c:v>9.2027397260273993</c:v>
                </c:pt>
                <c:pt idx="3359">
                  <c:v>9.2054794520547905</c:v>
                </c:pt>
                <c:pt idx="3360">
                  <c:v>9.2082191780821905</c:v>
                </c:pt>
                <c:pt idx="3361">
                  <c:v>9.2109589041095905</c:v>
                </c:pt>
                <c:pt idx="3362">
                  <c:v>9.2136986301369905</c:v>
                </c:pt>
                <c:pt idx="3363">
                  <c:v>9.2164383561643799</c:v>
                </c:pt>
                <c:pt idx="3364">
                  <c:v>9.2191780821917799</c:v>
                </c:pt>
                <c:pt idx="3365">
                  <c:v>9.2219178082191799</c:v>
                </c:pt>
                <c:pt idx="3366">
                  <c:v>9.22465753424658</c:v>
                </c:pt>
                <c:pt idx="3367">
                  <c:v>9.2273972602739693</c:v>
                </c:pt>
                <c:pt idx="3368">
                  <c:v>9.2301369863013694</c:v>
                </c:pt>
                <c:pt idx="3369">
                  <c:v>9.2328767123287694</c:v>
                </c:pt>
                <c:pt idx="3370">
                  <c:v>9.2356164383561605</c:v>
                </c:pt>
                <c:pt idx="3371">
                  <c:v>9.2383561643835606</c:v>
                </c:pt>
                <c:pt idx="3372">
                  <c:v>9.2410958904109606</c:v>
                </c:pt>
                <c:pt idx="3373">
                  <c:v>9.2438356164383606</c:v>
                </c:pt>
                <c:pt idx="3374">
                  <c:v>9.24657534246575</c:v>
                </c:pt>
                <c:pt idx="3375">
                  <c:v>9.24931506849315</c:v>
                </c:pt>
                <c:pt idx="3376">
                  <c:v>9.25205479452055</c:v>
                </c:pt>
                <c:pt idx="3377">
                  <c:v>9.25479452054795</c:v>
                </c:pt>
                <c:pt idx="3378">
                  <c:v>9.2575342465753394</c:v>
                </c:pt>
                <c:pt idx="3379">
                  <c:v>9.2602739726027394</c:v>
                </c:pt>
                <c:pt idx="3380">
                  <c:v>9.2630136986301395</c:v>
                </c:pt>
                <c:pt idx="3381">
                  <c:v>9.2657534246575306</c:v>
                </c:pt>
                <c:pt idx="3382">
                  <c:v>9.2684931506849306</c:v>
                </c:pt>
                <c:pt idx="3383">
                  <c:v>9.2712328767123307</c:v>
                </c:pt>
                <c:pt idx="3384">
                  <c:v>9.2739726027397307</c:v>
                </c:pt>
                <c:pt idx="3385">
                  <c:v>9.27671232876712</c:v>
                </c:pt>
                <c:pt idx="3386">
                  <c:v>9.2794520547945201</c:v>
                </c:pt>
                <c:pt idx="3387">
                  <c:v>9.2821917808219201</c:v>
                </c:pt>
                <c:pt idx="3388">
                  <c:v>9.2849315068493201</c:v>
                </c:pt>
                <c:pt idx="3389">
                  <c:v>9.2876712328767095</c:v>
                </c:pt>
                <c:pt idx="3390">
                  <c:v>9.2904109589041095</c:v>
                </c:pt>
                <c:pt idx="3391">
                  <c:v>9.2931506849315095</c:v>
                </c:pt>
                <c:pt idx="3392">
                  <c:v>9.2958904109589007</c:v>
                </c:pt>
                <c:pt idx="3393">
                  <c:v>9.2986301369863007</c:v>
                </c:pt>
                <c:pt idx="3394">
                  <c:v>9.3013698630137007</c:v>
                </c:pt>
                <c:pt idx="3395">
                  <c:v>9.3041095890411007</c:v>
                </c:pt>
                <c:pt idx="3396">
                  <c:v>9.3068493150684901</c:v>
                </c:pt>
                <c:pt idx="3397">
                  <c:v>9.3095890410958901</c:v>
                </c:pt>
                <c:pt idx="3398">
                  <c:v>9.3123287671232902</c:v>
                </c:pt>
                <c:pt idx="3399">
                  <c:v>9.3150684931506902</c:v>
                </c:pt>
                <c:pt idx="3400">
                  <c:v>9.3178082191780796</c:v>
                </c:pt>
                <c:pt idx="3401">
                  <c:v>9.3205479452054796</c:v>
                </c:pt>
                <c:pt idx="3402">
                  <c:v>9.3232876712328796</c:v>
                </c:pt>
                <c:pt idx="3403">
                  <c:v>9.3260273972602707</c:v>
                </c:pt>
                <c:pt idx="3404">
                  <c:v>9.3287671232876708</c:v>
                </c:pt>
                <c:pt idx="3405">
                  <c:v>9.3315068493150708</c:v>
                </c:pt>
                <c:pt idx="3406">
                  <c:v>9.3342465753424708</c:v>
                </c:pt>
                <c:pt idx="3407">
                  <c:v>9.3369863013698602</c:v>
                </c:pt>
                <c:pt idx="3408">
                  <c:v>9.3397260273972602</c:v>
                </c:pt>
                <c:pt idx="3409">
                  <c:v>9.3424657534246602</c:v>
                </c:pt>
                <c:pt idx="3410">
                  <c:v>9.3452054794520603</c:v>
                </c:pt>
                <c:pt idx="3411">
                  <c:v>9.3479452054794496</c:v>
                </c:pt>
                <c:pt idx="3412">
                  <c:v>9.3506849315068497</c:v>
                </c:pt>
                <c:pt idx="3413">
                  <c:v>9.3534246575342497</c:v>
                </c:pt>
                <c:pt idx="3414">
                  <c:v>9.3561643835616408</c:v>
                </c:pt>
                <c:pt idx="3415">
                  <c:v>9.3589041095890408</c:v>
                </c:pt>
                <c:pt idx="3416">
                  <c:v>9.3616438356164409</c:v>
                </c:pt>
                <c:pt idx="3417">
                  <c:v>9.3643835616438391</c:v>
                </c:pt>
                <c:pt idx="3418">
                  <c:v>9.3671232876712303</c:v>
                </c:pt>
                <c:pt idx="3419">
                  <c:v>9.3698630136986303</c:v>
                </c:pt>
                <c:pt idx="3420">
                  <c:v>9.3726027397260303</c:v>
                </c:pt>
                <c:pt idx="3421">
                  <c:v>9.3753424657534303</c:v>
                </c:pt>
                <c:pt idx="3422">
                  <c:v>9.3780821917808197</c:v>
                </c:pt>
                <c:pt idx="3423">
                  <c:v>9.3808219178082197</c:v>
                </c:pt>
                <c:pt idx="3424">
                  <c:v>9.3835616438356197</c:v>
                </c:pt>
                <c:pt idx="3425">
                  <c:v>9.3863013698630091</c:v>
                </c:pt>
                <c:pt idx="3426">
                  <c:v>9.3890410958904091</c:v>
                </c:pt>
                <c:pt idx="3427">
                  <c:v>9.3917808219178092</c:v>
                </c:pt>
                <c:pt idx="3428">
                  <c:v>9.3945205479452092</c:v>
                </c:pt>
                <c:pt idx="3429">
                  <c:v>9.3972602739726003</c:v>
                </c:pt>
                <c:pt idx="3430">
                  <c:v>9.4</c:v>
                </c:pt>
                <c:pt idx="3431">
                  <c:v>9.4027397260274004</c:v>
                </c:pt>
                <c:pt idx="3432">
                  <c:v>9.4054794520548004</c:v>
                </c:pt>
                <c:pt idx="3433">
                  <c:v>9.4082191780821898</c:v>
                </c:pt>
                <c:pt idx="3434">
                  <c:v>9.4109589041095898</c:v>
                </c:pt>
                <c:pt idx="3435">
                  <c:v>9.4136986301369898</c:v>
                </c:pt>
                <c:pt idx="3436">
                  <c:v>9.4164383561643792</c:v>
                </c:pt>
                <c:pt idx="3437">
                  <c:v>9.4191780821917792</c:v>
                </c:pt>
                <c:pt idx="3438">
                  <c:v>9.4219178082191792</c:v>
                </c:pt>
                <c:pt idx="3439">
                  <c:v>9.4246575342465793</c:v>
                </c:pt>
                <c:pt idx="3440">
                  <c:v>9.4273972602739704</c:v>
                </c:pt>
                <c:pt idx="3441">
                  <c:v>9.4301369863013704</c:v>
                </c:pt>
                <c:pt idx="3442">
                  <c:v>9.4328767123287705</c:v>
                </c:pt>
                <c:pt idx="3443">
                  <c:v>9.4356164383561705</c:v>
                </c:pt>
                <c:pt idx="3444">
                  <c:v>9.4383561643835598</c:v>
                </c:pt>
                <c:pt idx="3445">
                  <c:v>9.4410958904109599</c:v>
                </c:pt>
                <c:pt idx="3446">
                  <c:v>9.4438356164383599</c:v>
                </c:pt>
                <c:pt idx="3447">
                  <c:v>9.4465753424657493</c:v>
                </c:pt>
                <c:pt idx="3448">
                  <c:v>9.4493150684931493</c:v>
                </c:pt>
                <c:pt idx="3449">
                  <c:v>9.4520547945205493</c:v>
                </c:pt>
                <c:pt idx="3450">
                  <c:v>9.4547945205479493</c:v>
                </c:pt>
                <c:pt idx="3451">
                  <c:v>9.4575342465753405</c:v>
                </c:pt>
                <c:pt idx="3452">
                  <c:v>9.4602739726027405</c:v>
                </c:pt>
                <c:pt idx="3453">
                  <c:v>9.4630136986301405</c:v>
                </c:pt>
                <c:pt idx="3454">
                  <c:v>9.4657534246575299</c:v>
                </c:pt>
                <c:pt idx="3455">
                  <c:v>9.4684931506849299</c:v>
                </c:pt>
                <c:pt idx="3456">
                  <c:v>9.4712328767123299</c:v>
                </c:pt>
                <c:pt idx="3457">
                  <c:v>9.47397260273973</c:v>
                </c:pt>
                <c:pt idx="3458">
                  <c:v>9.4767123287671193</c:v>
                </c:pt>
                <c:pt idx="3459">
                  <c:v>9.4794520547945194</c:v>
                </c:pt>
                <c:pt idx="3460">
                  <c:v>9.4821917808219194</c:v>
                </c:pt>
                <c:pt idx="3461">
                  <c:v>9.4849315068493194</c:v>
                </c:pt>
                <c:pt idx="3462">
                  <c:v>9.4876712328767105</c:v>
                </c:pt>
                <c:pt idx="3463">
                  <c:v>9.4904109589041106</c:v>
                </c:pt>
                <c:pt idx="3464">
                  <c:v>9.4931506849315106</c:v>
                </c:pt>
                <c:pt idx="3465">
                  <c:v>9.4958904109589</c:v>
                </c:pt>
                <c:pt idx="3466">
                  <c:v>9.4986301369863</c:v>
                </c:pt>
                <c:pt idx="3467">
                  <c:v>9.5013698630137</c:v>
                </c:pt>
                <c:pt idx="3468">
                  <c:v>9.5041095890411</c:v>
                </c:pt>
                <c:pt idx="3469">
                  <c:v>9.5068493150684894</c:v>
                </c:pt>
                <c:pt idx="3470">
                  <c:v>9.5095890410958894</c:v>
                </c:pt>
                <c:pt idx="3471">
                  <c:v>9.5123287671232895</c:v>
                </c:pt>
                <c:pt idx="3472">
                  <c:v>9.5150684931506806</c:v>
                </c:pt>
                <c:pt idx="3473">
                  <c:v>9.5178082191780806</c:v>
                </c:pt>
                <c:pt idx="3474">
                  <c:v>9.5205479452054806</c:v>
                </c:pt>
                <c:pt idx="3475">
                  <c:v>9.5232876712328807</c:v>
                </c:pt>
                <c:pt idx="3476">
                  <c:v>9.52602739726027</c:v>
                </c:pt>
                <c:pt idx="3477">
                  <c:v>9.5287671232876701</c:v>
                </c:pt>
                <c:pt idx="3478">
                  <c:v>9.5315068493150701</c:v>
                </c:pt>
                <c:pt idx="3479">
                  <c:v>9.5342465753424701</c:v>
                </c:pt>
                <c:pt idx="3480">
                  <c:v>9.5369863013698595</c:v>
                </c:pt>
                <c:pt idx="3481">
                  <c:v>9.5397260273972595</c:v>
                </c:pt>
                <c:pt idx="3482">
                  <c:v>9.5424657534246595</c:v>
                </c:pt>
                <c:pt idx="3483">
                  <c:v>9.5452054794520507</c:v>
                </c:pt>
                <c:pt idx="3484">
                  <c:v>9.5479452054794507</c:v>
                </c:pt>
                <c:pt idx="3485">
                  <c:v>9.5506849315068507</c:v>
                </c:pt>
                <c:pt idx="3486">
                  <c:v>9.5534246575342507</c:v>
                </c:pt>
                <c:pt idx="3487">
                  <c:v>9.5561643835616401</c:v>
                </c:pt>
                <c:pt idx="3488">
                  <c:v>9.5589041095890401</c:v>
                </c:pt>
                <c:pt idx="3489">
                  <c:v>9.5616438356164402</c:v>
                </c:pt>
                <c:pt idx="3490">
                  <c:v>9.5643835616438402</c:v>
                </c:pt>
                <c:pt idx="3491">
                  <c:v>9.5671232876712295</c:v>
                </c:pt>
                <c:pt idx="3492">
                  <c:v>9.5698630136986296</c:v>
                </c:pt>
                <c:pt idx="3493">
                  <c:v>9.5726027397260296</c:v>
                </c:pt>
                <c:pt idx="3494">
                  <c:v>9.5753424657534207</c:v>
                </c:pt>
                <c:pt idx="3495">
                  <c:v>9.5780821917808208</c:v>
                </c:pt>
                <c:pt idx="3496">
                  <c:v>9.5808219178082208</c:v>
                </c:pt>
                <c:pt idx="3497">
                  <c:v>9.5835616438356208</c:v>
                </c:pt>
                <c:pt idx="3498">
                  <c:v>9.5863013698630102</c:v>
                </c:pt>
                <c:pt idx="3499">
                  <c:v>9.5890410958904102</c:v>
                </c:pt>
                <c:pt idx="3500">
                  <c:v>9.5917808219178102</c:v>
                </c:pt>
                <c:pt idx="3501">
                  <c:v>9.5945205479452103</c:v>
                </c:pt>
                <c:pt idx="3502">
                  <c:v>9.5972602739725996</c:v>
                </c:pt>
                <c:pt idx="3503">
                  <c:v>9.6</c:v>
                </c:pt>
                <c:pt idx="3504">
                  <c:v>9.6027397260273997</c:v>
                </c:pt>
                <c:pt idx="3505">
                  <c:v>9.6054794520547908</c:v>
                </c:pt>
                <c:pt idx="3506">
                  <c:v>9.6082191780821908</c:v>
                </c:pt>
                <c:pt idx="3507">
                  <c:v>9.6109589041095909</c:v>
                </c:pt>
                <c:pt idx="3508">
                  <c:v>9.6136986301369909</c:v>
                </c:pt>
                <c:pt idx="3509">
                  <c:v>9.6164383561643803</c:v>
                </c:pt>
                <c:pt idx="3510">
                  <c:v>9.6191780821917803</c:v>
                </c:pt>
                <c:pt idx="3511">
                  <c:v>9.6219178082191803</c:v>
                </c:pt>
                <c:pt idx="3512">
                  <c:v>9.6246575342465803</c:v>
                </c:pt>
                <c:pt idx="3513">
                  <c:v>9.6273972602739697</c:v>
                </c:pt>
                <c:pt idx="3514">
                  <c:v>9.6301369863013697</c:v>
                </c:pt>
                <c:pt idx="3515">
                  <c:v>9.6328767123287697</c:v>
                </c:pt>
                <c:pt idx="3516">
                  <c:v>9.6356164383561609</c:v>
                </c:pt>
                <c:pt idx="3517">
                  <c:v>9.6383561643835591</c:v>
                </c:pt>
                <c:pt idx="3518">
                  <c:v>9.6410958904109592</c:v>
                </c:pt>
                <c:pt idx="3519">
                  <c:v>9.6438356164383592</c:v>
                </c:pt>
                <c:pt idx="3520">
                  <c:v>9.6465753424657503</c:v>
                </c:pt>
                <c:pt idx="3521">
                  <c:v>9.6493150684931503</c:v>
                </c:pt>
                <c:pt idx="3522">
                  <c:v>9.6520547945205504</c:v>
                </c:pt>
                <c:pt idx="3523">
                  <c:v>9.6547945205479504</c:v>
                </c:pt>
                <c:pt idx="3524">
                  <c:v>9.6575342465753398</c:v>
                </c:pt>
                <c:pt idx="3525">
                  <c:v>9.6602739726027398</c:v>
                </c:pt>
                <c:pt idx="3526">
                  <c:v>9.6630136986301398</c:v>
                </c:pt>
                <c:pt idx="3527">
                  <c:v>9.6657534246575398</c:v>
                </c:pt>
                <c:pt idx="3528">
                  <c:v>9.6684931506849292</c:v>
                </c:pt>
                <c:pt idx="3529">
                  <c:v>9.6712328767123292</c:v>
                </c:pt>
                <c:pt idx="3530">
                  <c:v>9.6739726027397293</c:v>
                </c:pt>
                <c:pt idx="3531">
                  <c:v>9.6767123287671204</c:v>
                </c:pt>
                <c:pt idx="3532">
                  <c:v>9.6794520547945204</c:v>
                </c:pt>
                <c:pt idx="3533">
                  <c:v>9.6821917808219204</c:v>
                </c:pt>
                <c:pt idx="3534">
                  <c:v>9.6849315068493205</c:v>
                </c:pt>
                <c:pt idx="3535">
                  <c:v>9.6876712328767098</c:v>
                </c:pt>
                <c:pt idx="3536">
                  <c:v>9.6904109589041099</c:v>
                </c:pt>
                <c:pt idx="3537">
                  <c:v>9.6931506849315099</c:v>
                </c:pt>
                <c:pt idx="3538">
                  <c:v>9.6958904109589099</c:v>
                </c:pt>
                <c:pt idx="3539">
                  <c:v>9.6986301369862993</c:v>
                </c:pt>
                <c:pt idx="3540">
                  <c:v>9.7013698630136993</c:v>
                </c:pt>
                <c:pt idx="3541">
                  <c:v>9.7041095890410993</c:v>
                </c:pt>
                <c:pt idx="3542">
                  <c:v>9.7068493150684905</c:v>
                </c:pt>
                <c:pt idx="3543">
                  <c:v>9.7095890410958905</c:v>
                </c:pt>
                <c:pt idx="3544">
                  <c:v>9.7123287671232905</c:v>
                </c:pt>
                <c:pt idx="3545">
                  <c:v>9.7150684931506905</c:v>
                </c:pt>
                <c:pt idx="3546">
                  <c:v>9.7178082191780799</c:v>
                </c:pt>
                <c:pt idx="3547">
                  <c:v>9.7205479452054799</c:v>
                </c:pt>
                <c:pt idx="3548">
                  <c:v>9.72328767123288</c:v>
                </c:pt>
                <c:pt idx="3549">
                  <c:v>9.72602739726028</c:v>
                </c:pt>
                <c:pt idx="3550">
                  <c:v>9.7287671232876693</c:v>
                </c:pt>
                <c:pt idx="3551">
                  <c:v>9.7315068493150694</c:v>
                </c:pt>
                <c:pt idx="3552">
                  <c:v>9.7342465753424694</c:v>
                </c:pt>
                <c:pt idx="3553">
                  <c:v>9.7369863013698605</c:v>
                </c:pt>
                <c:pt idx="3554">
                  <c:v>9.7397260273972606</c:v>
                </c:pt>
                <c:pt idx="3555">
                  <c:v>9.7424657534246606</c:v>
                </c:pt>
                <c:pt idx="3556">
                  <c:v>9.7452054794520606</c:v>
                </c:pt>
                <c:pt idx="3557">
                  <c:v>9.74794520547945</c:v>
                </c:pt>
                <c:pt idx="3558">
                  <c:v>9.75068493150685</c:v>
                </c:pt>
                <c:pt idx="3559">
                  <c:v>9.75342465753425</c:v>
                </c:pt>
                <c:pt idx="3560">
                  <c:v>9.7561643835616394</c:v>
                </c:pt>
                <c:pt idx="3561">
                  <c:v>9.7589041095890394</c:v>
                </c:pt>
                <c:pt idx="3562">
                  <c:v>9.7616438356164394</c:v>
                </c:pt>
                <c:pt idx="3563">
                  <c:v>9.7643835616438395</c:v>
                </c:pt>
                <c:pt idx="3564">
                  <c:v>9.7671232876712306</c:v>
                </c:pt>
                <c:pt idx="3565">
                  <c:v>9.7698630136986306</c:v>
                </c:pt>
                <c:pt idx="3566">
                  <c:v>9.7726027397260307</c:v>
                </c:pt>
                <c:pt idx="3567">
                  <c:v>9.7753424657534307</c:v>
                </c:pt>
                <c:pt idx="3568">
                  <c:v>9.7780821917808201</c:v>
                </c:pt>
                <c:pt idx="3569">
                  <c:v>9.7808219178082201</c:v>
                </c:pt>
                <c:pt idx="3570">
                  <c:v>9.7835616438356201</c:v>
                </c:pt>
                <c:pt idx="3571">
                  <c:v>9.7863013698630095</c:v>
                </c:pt>
                <c:pt idx="3572">
                  <c:v>9.7890410958904095</c:v>
                </c:pt>
                <c:pt idx="3573">
                  <c:v>9.7917808219178095</c:v>
                </c:pt>
                <c:pt idx="3574">
                  <c:v>9.7945205479452095</c:v>
                </c:pt>
                <c:pt idx="3575">
                  <c:v>9.7972602739726007</c:v>
                </c:pt>
                <c:pt idx="3576">
                  <c:v>9.8000000000000007</c:v>
                </c:pt>
                <c:pt idx="3577">
                  <c:v>9.8027397260274007</c:v>
                </c:pt>
                <c:pt idx="3578">
                  <c:v>9.8054794520547901</c:v>
                </c:pt>
                <c:pt idx="3579">
                  <c:v>9.8082191780821901</c:v>
                </c:pt>
                <c:pt idx="3580">
                  <c:v>9.8109589041095902</c:v>
                </c:pt>
                <c:pt idx="3581">
                  <c:v>9.8136986301369902</c:v>
                </c:pt>
                <c:pt idx="3582">
                  <c:v>9.8164383561643795</c:v>
                </c:pt>
                <c:pt idx="3583">
                  <c:v>9.8191780821917796</c:v>
                </c:pt>
                <c:pt idx="3584">
                  <c:v>9.8219178082191796</c:v>
                </c:pt>
                <c:pt idx="3585">
                  <c:v>9.8246575342465796</c:v>
                </c:pt>
                <c:pt idx="3586">
                  <c:v>9.8273972602739708</c:v>
                </c:pt>
                <c:pt idx="3587">
                  <c:v>9.8301369863013708</c:v>
                </c:pt>
                <c:pt idx="3588">
                  <c:v>9.8328767123287708</c:v>
                </c:pt>
                <c:pt idx="3589">
                  <c:v>9.8356164383561602</c:v>
                </c:pt>
                <c:pt idx="3590">
                  <c:v>9.8383561643835602</c:v>
                </c:pt>
                <c:pt idx="3591">
                  <c:v>9.8410958904109602</c:v>
                </c:pt>
                <c:pt idx="3592">
                  <c:v>9.8438356164383602</c:v>
                </c:pt>
                <c:pt idx="3593">
                  <c:v>9.8465753424657496</c:v>
                </c:pt>
                <c:pt idx="3594">
                  <c:v>9.8493150684931496</c:v>
                </c:pt>
                <c:pt idx="3595">
                  <c:v>9.8520547945205497</c:v>
                </c:pt>
                <c:pt idx="3596">
                  <c:v>9.8547945205479408</c:v>
                </c:pt>
                <c:pt idx="3597">
                  <c:v>9.8575342465753408</c:v>
                </c:pt>
                <c:pt idx="3598">
                  <c:v>9.8602739726027409</c:v>
                </c:pt>
                <c:pt idx="3599">
                  <c:v>9.8630136986301409</c:v>
                </c:pt>
                <c:pt idx="3600">
                  <c:v>9.8657534246575302</c:v>
                </c:pt>
                <c:pt idx="3601">
                  <c:v>9.8684931506849303</c:v>
                </c:pt>
                <c:pt idx="3602">
                  <c:v>9.8712328767123303</c:v>
                </c:pt>
                <c:pt idx="3603">
                  <c:v>9.8739726027397303</c:v>
                </c:pt>
                <c:pt idx="3604">
                  <c:v>9.8767123287671197</c:v>
                </c:pt>
                <c:pt idx="3605">
                  <c:v>9.8794520547945197</c:v>
                </c:pt>
                <c:pt idx="3606">
                  <c:v>9.8821917808219197</c:v>
                </c:pt>
                <c:pt idx="3607">
                  <c:v>9.8849315068493109</c:v>
                </c:pt>
                <c:pt idx="3608">
                  <c:v>9.8876712328767091</c:v>
                </c:pt>
                <c:pt idx="3609">
                  <c:v>9.8904109589041092</c:v>
                </c:pt>
                <c:pt idx="3610">
                  <c:v>9.8931506849315092</c:v>
                </c:pt>
                <c:pt idx="3611">
                  <c:v>9.8958904109589003</c:v>
                </c:pt>
                <c:pt idx="3612">
                  <c:v>9.8986301369863003</c:v>
                </c:pt>
                <c:pt idx="3613">
                  <c:v>9.9013698630137004</c:v>
                </c:pt>
                <c:pt idx="3614">
                  <c:v>9.9041095890411004</c:v>
                </c:pt>
                <c:pt idx="3615">
                  <c:v>9.9068493150684898</c:v>
                </c:pt>
                <c:pt idx="3616">
                  <c:v>9.9095890410958898</c:v>
                </c:pt>
                <c:pt idx="3617">
                  <c:v>9.9123287671232898</c:v>
                </c:pt>
                <c:pt idx="3618">
                  <c:v>9.9150684931506898</c:v>
                </c:pt>
                <c:pt idx="3619">
                  <c:v>9.9178082191780792</c:v>
                </c:pt>
                <c:pt idx="3620">
                  <c:v>9.9205479452054792</c:v>
                </c:pt>
                <c:pt idx="3621">
                  <c:v>9.9232876712328792</c:v>
                </c:pt>
                <c:pt idx="3622">
                  <c:v>9.9260273972602704</c:v>
                </c:pt>
                <c:pt idx="3623">
                  <c:v>9.9287671232876704</c:v>
                </c:pt>
                <c:pt idx="3624">
                  <c:v>9.9315068493150704</c:v>
                </c:pt>
                <c:pt idx="3625">
                  <c:v>9.9342465753424705</c:v>
                </c:pt>
                <c:pt idx="3626">
                  <c:v>9.9369863013698598</c:v>
                </c:pt>
                <c:pt idx="3627">
                  <c:v>9.9397260273972599</c:v>
                </c:pt>
                <c:pt idx="3628">
                  <c:v>9.9424657534246599</c:v>
                </c:pt>
                <c:pt idx="3629">
                  <c:v>9.9452054794520599</c:v>
                </c:pt>
                <c:pt idx="3630">
                  <c:v>9.9479452054794493</c:v>
                </c:pt>
                <c:pt idx="3631">
                  <c:v>9.9506849315068493</c:v>
                </c:pt>
                <c:pt idx="3632">
                  <c:v>9.9534246575342493</c:v>
                </c:pt>
                <c:pt idx="3633">
                  <c:v>9.9561643835616405</c:v>
                </c:pt>
                <c:pt idx="3634">
                  <c:v>9.9589041095890405</c:v>
                </c:pt>
                <c:pt idx="3635">
                  <c:v>9.9616438356164405</c:v>
                </c:pt>
                <c:pt idx="3636">
                  <c:v>9.9643835616438405</c:v>
                </c:pt>
                <c:pt idx="3637">
                  <c:v>9.9671232876712299</c:v>
                </c:pt>
                <c:pt idx="3638">
                  <c:v>9.9698630136986299</c:v>
                </c:pt>
                <c:pt idx="3639">
                  <c:v>9.97260273972603</c:v>
                </c:pt>
                <c:pt idx="3640">
                  <c:v>9.97534246575343</c:v>
                </c:pt>
                <c:pt idx="3641">
                  <c:v>9.9780821917808193</c:v>
                </c:pt>
                <c:pt idx="3642">
                  <c:v>9.9808219178082194</c:v>
                </c:pt>
                <c:pt idx="3643">
                  <c:v>9.9835616438356194</c:v>
                </c:pt>
                <c:pt idx="3644">
                  <c:v>9.9863013698630105</c:v>
                </c:pt>
                <c:pt idx="3645">
                  <c:v>9.9890410958904106</c:v>
                </c:pt>
                <c:pt idx="3646">
                  <c:v>9.9917808219178106</c:v>
                </c:pt>
                <c:pt idx="3647">
                  <c:v>9.9945205479452106</c:v>
                </c:pt>
                <c:pt idx="3648">
                  <c:v>9.9972602739726</c:v>
                </c:pt>
                <c:pt idx="3649">
                  <c:v>10</c:v>
                </c:pt>
                <c:pt idx="3650">
                  <c:v>10.0027397260274</c:v>
                </c:pt>
                <c:pt idx="3651">
                  <c:v>10.0054794520548</c:v>
                </c:pt>
                <c:pt idx="3652">
                  <c:v>10.0082191780822</c:v>
                </c:pt>
                <c:pt idx="3653">
                  <c:v>10.0109589041096</c:v>
                </c:pt>
                <c:pt idx="3654">
                  <c:v>10.013698630137</c:v>
                </c:pt>
                <c:pt idx="3655">
                  <c:v>10.0164383561644</c:v>
                </c:pt>
                <c:pt idx="3656">
                  <c:v>10.0191780821918</c:v>
                </c:pt>
                <c:pt idx="3657">
                  <c:v>10.0219178082192</c:v>
                </c:pt>
                <c:pt idx="3658">
                  <c:v>10.0246575342466</c:v>
                </c:pt>
                <c:pt idx="3659">
                  <c:v>10.027397260274</c:v>
                </c:pt>
                <c:pt idx="3660">
                  <c:v>10.0301369863014</c:v>
                </c:pt>
                <c:pt idx="3661">
                  <c:v>10.0328767123288</c:v>
                </c:pt>
                <c:pt idx="3662">
                  <c:v>10.0356164383562</c:v>
                </c:pt>
                <c:pt idx="3663">
                  <c:v>10.0383561643836</c:v>
                </c:pt>
                <c:pt idx="3664">
                  <c:v>10.041095890411</c:v>
                </c:pt>
                <c:pt idx="3665">
                  <c:v>10.0438356164384</c:v>
                </c:pt>
                <c:pt idx="3666">
                  <c:v>10.0465753424658</c:v>
                </c:pt>
                <c:pt idx="3667">
                  <c:v>10.0493150684932</c:v>
                </c:pt>
                <c:pt idx="3668">
                  <c:v>10.052054794520499</c:v>
                </c:pt>
                <c:pt idx="3669">
                  <c:v>10.054794520547899</c:v>
                </c:pt>
                <c:pt idx="3670">
                  <c:v>10.057534246575299</c:v>
                </c:pt>
                <c:pt idx="3671">
                  <c:v>10.060273972602699</c:v>
                </c:pt>
                <c:pt idx="3672">
                  <c:v>10.063013698630099</c:v>
                </c:pt>
                <c:pt idx="3673">
                  <c:v>10.065753424657499</c:v>
                </c:pt>
                <c:pt idx="3674">
                  <c:v>10.068493150684899</c:v>
                </c:pt>
                <c:pt idx="3675">
                  <c:v>10.071232876712299</c:v>
                </c:pt>
                <c:pt idx="3676">
                  <c:v>10.073972602739699</c:v>
                </c:pt>
                <c:pt idx="3677">
                  <c:v>10.076712328767099</c:v>
                </c:pt>
                <c:pt idx="3678">
                  <c:v>10.079452054794499</c:v>
                </c:pt>
                <c:pt idx="3679">
                  <c:v>10.082191780821899</c:v>
                </c:pt>
                <c:pt idx="3680">
                  <c:v>10.0849315068493</c:v>
                </c:pt>
                <c:pt idx="3681">
                  <c:v>10.0876712328767</c:v>
                </c:pt>
                <c:pt idx="3682">
                  <c:v>10.0904109589041</c:v>
                </c:pt>
                <c:pt idx="3683">
                  <c:v>10.0931506849315</c:v>
                </c:pt>
                <c:pt idx="3684">
                  <c:v>10.0958904109589</c:v>
                </c:pt>
                <c:pt idx="3685">
                  <c:v>10.0986301369863</c:v>
                </c:pt>
                <c:pt idx="3686">
                  <c:v>10.1013698630137</c:v>
                </c:pt>
                <c:pt idx="3687">
                  <c:v>10.1041095890411</c:v>
                </c:pt>
                <c:pt idx="3688">
                  <c:v>10.1068493150685</c:v>
                </c:pt>
                <c:pt idx="3689">
                  <c:v>10.1095890410959</c:v>
                </c:pt>
                <c:pt idx="3690">
                  <c:v>10.1123287671233</c:v>
                </c:pt>
                <c:pt idx="3691">
                  <c:v>10.1150684931507</c:v>
                </c:pt>
                <c:pt idx="3692">
                  <c:v>10.1178082191781</c:v>
                </c:pt>
                <c:pt idx="3693">
                  <c:v>10.1205479452055</c:v>
                </c:pt>
                <c:pt idx="3694">
                  <c:v>10.1232876712329</c:v>
                </c:pt>
                <c:pt idx="3695">
                  <c:v>10.1260273972603</c:v>
                </c:pt>
                <c:pt idx="3696">
                  <c:v>10.1287671232877</c:v>
                </c:pt>
                <c:pt idx="3697">
                  <c:v>10.1315068493151</c:v>
                </c:pt>
                <c:pt idx="3698">
                  <c:v>10.1342465753425</c:v>
                </c:pt>
                <c:pt idx="3699">
                  <c:v>10.1369863013699</c:v>
                </c:pt>
                <c:pt idx="3700">
                  <c:v>10.1397260273973</c:v>
                </c:pt>
                <c:pt idx="3701">
                  <c:v>10.1424657534247</c:v>
                </c:pt>
                <c:pt idx="3702">
                  <c:v>10.1452054794521</c:v>
                </c:pt>
                <c:pt idx="3703">
                  <c:v>10.1479452054795</c:v>
                </c:pt>
                <c:pt idx="3704">
                  <c:v>10.150684931506801</c:v>
                </c:pt>
                <c:pt idx="3705">
                  <c:v>10.153424657534201</c:v>
                </c:pt>
                <c:pt idx="3706">
                  <c:v>10.156164383561601</c:v>
                </c:pt>
                <c:pt idx="3707">
                  <c:v>10.158904109589001</c:v>
                </c:pt>
                <c:pt idx="3708">
                  <c:v>10.161643835616401</c:v>
                </c:pt>
                <c:pt idx="3709">
                  <c:v>10.164383561643801</c:v>
                </c:pt>
                <c:pt idx="3710">
                  <c:v>10.167123287671201</c:v>
                </c:pt>
                <c:pt idx="3711">
                  <c:v>10.169863013698601</c:v>
                </c:pt>
                <c:pt idx="3712">
                  <c:v>10.172602739726001</c:v>
                </c:pt>
                <c:pt idx="3713">
                  <c:v>10.175342465753401</c:v>
                </c:pt>
                <c:pt idx="3714">
                  <c:v>10.178082191780801</c:v>
                </c:pt>
                <c:pt idx="3715">
                  <c:v>10.180821917808199</c:v>
                </c:pt>
                <c:pt idx="3716">
                  <c:v>10.183561643835599</c:v>
                </c:pt>
                <c:pt idx="3717">
                  <c:v>10.186301369862999</c:v>
                </c:pt>
                <c:pt idx="3718">
                  <c:v>10.189041095890399</c:v>
                </c:pt>
                <c:pt idx="3719">
                  <c:v>10.191780821917799</c:v>
                </c:pt>
                <c:pt idx="3720">
                  <c:v>10.194520547945199</c:v>
                </c:pt>
                <c:pt idx="3721">
                  <c:v>10.197260273972599</c:v>
                </c:pt>
                <c:pt idx="3722">
                  <c:v>10.199999999999999</c:v>
                </c:pt>
                <c:pt idx="3723">
                  <c:v>10.202739726027399</c:v>
                </c:pt>
                <c:pt idx="3724">
                  <c:v>10.205479452054799</c:v>
                </c:pt>
                <c:pt idx="3725">
                  <c:v>10.208219178082199</c:v>
                </c:pt>
                <c:pt idx="3726">
                  <c:v>10.210958904109599</c:v>
                </c:pt>
                <c:pt idx="3727">
                  <c:v>10.213698630136999</c:v>
                </c:pt>
                <c:pt idx="3728">
                  <c:v>10.216438356164399</c:v>
                </c:pt>
                <c:pt idx="3729">
                  <c:v>10.219178082191799</c:v>
                </c:pt>
                <c:pt idx="3730">
                  <c:v>10.221917808219199</c:v>
                </c:pt>
                <c:pt idx="3731">
                  <c:v>10.2246575342466</c:v>
                </c:pt>
                <c:pt idx="3732">
                  <c:v>10.227397260274</c:v>
                </c:pt>
                <c:pt idx="3733">
                  <c:v>10.2301369863014</c:v>
                </c:pt>
                <c:pt idx="3734">
                  <c:v>10.2328767123288</c:v>
                </c:pt>
                <c:pt idx="3735">
                  <c:v>10.2356164383562</c:v>
                </c:pt>
                <c:pt idx="3736">
                  <c:v>10.2383561643836</c:v>
                </c:pt>
                <c:pt idx="3737">
                  <c:v>10.241095890411</c:v>
                </c:pt>
                <c:pt idx="3738">
                  <c:v>10.2438356164384</c:v>
                </c:pt>
                <c:pt idx="3739">
                  <c:v>10.2465753424658</c:v>
                </c:pt>
                <c:pt idx="3740">
                  <c:v>10.2493150684932</c:v>
                </c:pt>
                <c:pt idx="3741">
                  <c:v>10.2520547945205</c:v>
                </c:pt>
                <c:pt idx="3742">
                  <c:v>10.2547945205479</c:v>
                </c:pt>
                <c:pt idx="3743">
                  <c:v>10.2575342465753</c:v>
                </c:pt>
                <c:pt idx="3744">
                  <c:v>10.2602739726027</c:v>
                </c:pt>
                <c:pt idx="3745">
                  <c:v>10.2630136986301</c:v>
                </c:pt>
                <c:pt idx="3746">
                  <c:v>10.2657534246575</c:v>
                </c:pt>
                <c:pt idx="3747">
                  <c:v>10.2684931506849</c:v>
                </c:pt>
                <c:pt idx="3748">
                  <c:v>10.2712328767123</c:v>
                </c:pt>
                <c:pt idx="3749">
                  <c:v>10.2739726027397</c:v>
                </c:pt>
                <c:pt idx="3750">
                  <c:v>10.276712328767101</c:v>
                </c:pt>
                <c:pt idx="3751">
                  <c:v>10.279452054794501</c:v>
                </c:pt>
                <c:pt idx="3752">
                  <c:v>10.282191780821901</c:v>
                </c:pt>
                <c:pt idx="3753">
                  <c:v>10.284931506849301</c:v>
                </c:pt>
                <c:pt idx="3754">
                  <c:v>10.287671232876701</c:v>
                </c:pt>
                <c:pt idx="3755">
                  <c:v>10.290410958904101</c:v>
                </c:pt>
                <c:pt idx="3756">
                  <c:v>10.293150684931501</c:v>
                </c:pt>
                <c:pt idx="3757">
                  <c:v>10.295890410958901</c:v>
                </c:pt>
                <c:pt idx="3758">
                  <c:v>10.298630136986301</c:v>
                </c:pt>
                <c:pt idx="3759">
                  <c:v>10.301369863013701</c:v>
                </c:pt>
                <c:pt idx="3760">
                  <c:v>10.304109589041101</c:v>
                </c:pt>
                <c:pt idx="3761">
                  <c:v>10.306849315068501</c:v>
                </c:pt>
                <c:pt idx="3762">
                  <c:v>10.309589041095901</c:v>
                </c:pt>
                <c:pt idx="3763">
                  <c:v>10.312328767123301</c:v>
                </c:pt>
                <c:pt idx="3764">
                  <c:v>10.315068493150701</c:v>
                </c:pt>
                <c:pt idx="3765">
                  <c:v>10.317808219178101</c:v>
                </c:pt>
                <c:pt idx="3766">
                  <c:v>10.320547945205499</c:v>
                </c:pt>
                <c:pt idx="3767">
                  <c:v>10.323287671232899</c:v>
                </c:pt>
                <c:pt idx="3768">
                  <c:v>10.326027397260299</c:v>
                </c:pt>
                <c:pt idx="3769">
                  <c:v>10.328767123287699</c:v>
                </c:pt>
                <c:pt idx="3770">
                  <c:v>10.331506849315099</c:v>
                </c:pt>
                <c:pt idx="3771">
                  <c:v>10.334246575342499</c:v>
                </c:pt>
                <c:pt idx="3772">
                  <c:v>10.336986301369899</c:v>
                </c:pt>
                <c:pt idx="3773">
                  <c:v>10.339726027397299</c:v>
                </c:pt>
                <c:pt idx="3774">
                  <c:v>10.342465753424699</c:v>
                </c:pt>
                <c:pt idx="3775">
                  <c:v>10.345205479452099</c:v>
                </c:pt>
                <c:pt idx="3776">
                  <c:v>10.347945205479499</c:v>
                </c:pt>
                <c:pt idx="3777">
                  <c:v>10.350684931506899</c:v>
                </c:pt>
                <c:pt idx="3778">
                  <c:v>10.3534246575342</c:v>
                </c:pt>
                <c:pt idx="3779">
                  <c:v>10.3561643835616</c:v>
                </c:pt>
                <c:pt idx="3780">
                  <c:v>10.358904109589</c:v>
                </c:pt>
                <c:pt idx="3781">
                  <c:v>10.3616438356164</c:v>
                </c:pt>
                <c:pt idx="3782">
                  <c:v>10.3643835616438</c:v>
                </c:pt>
                <c:pt idx="3783">
                  <c:v>10.3671232876712</c:v>
                </c:pt>
                <c:pt idx="3784">
                  <c:v>10.3698630136986</c:v>
                </c:pt>
                <c:pt idx="3785">
                  <c:v>10.372602739726</c:v>
                </c:pt>
                <c:pt idx="3786">
                  <c:v>10.3753424657534</c:v>
                </c:pt>
                <c:pt idx="3787">
                  <c:v>10.3780821917808</c:v>
                </c:pt>
                <c:pt idx="3788">
                  <c:v>10.3808219178082</c:v>
                </c:pt>
                <c:pt idx="3789">
                  <c:v>10.3835616438356</c:v>
                </c:pt>
                <c:pt idx="3790">
                  <c:v>10.386301369863</c:v>
                </c:pt>
                <c:pt idx="3791">
                  <c:v>10.3890410958904</c:v>
                </c:pt>
                <c:pt idx="3792">
                  <c:v>10.3917808219178</c:v>
                </c:pt>
                <c:pt idx="3793">
                  <c:v>10.3945205479452</c:v>
                </c:pt>
                <c:pt idx="3794">
                  <c:v>10.3972602739726</c:v>
                </c:pt>
                <c:pt idx="3795">
                  <c:v>10.4</c:v>
                </c:pt>
                <c:pt idx="3796">
                  <c:v>10.4027397260274</c:v>
                </c:pt>
                <c:pt idx="3797">
                  <c:v>10.4054794520548</c:v>
                </c:pt>
                <c:pt idx="3798">
                  <c:v>10.4082191780822</c:v>
                </c:pt>
                <c:pt idx="3799">
                  <c:v>10.4109589041096</c:v>
                </c:pt>
                <c:pt idx="3800">
                  <c:v>10.413698630137</c:v>
                </c:pt>
                <c:pt idx="3801">
                  <c:v>10.416438356164401</c:v>
                </c:pt>
                <c:pt idx="3802">
                  <c:v>10.419178082191801</c:v>
                </c:pt>
                <c:pt idx="3803">
                  <c:v>10.421917808219201</c:v>
                </c:pt>
                <c:pt idx="3804">
                  <c:v>10.424657534246601</c:v>
                </c:pt>
                <c:pt idx="3805">
                  <c:v>10.427397260274001</c:v>
                </c:pt>
                <c:pt idx="3806">
                  <c:v>10.430136986301401</c:v>
                </c:pt>
                <c:pt idx="3807">
                  <c:v>10.432876712328801</c:v>
                </c:pt>
                <c:pt idx="3808">
                  <c:v>10.435616438356201</c:v>
                </c:pt>
                <c:pt idx="3809">
                  <c:v>10.438356164383601</c:v>
                </c:pt>
                <c:pt idx="3810">
                  <c:v>10.441095890411001</c:v>
                </c:pt>
                <c:pt idx="3811">
                  <c:v>10.443835616438401</c:v>
                </c:pt>
                <c:pt idx="3812">
                  <c:v>10.446575342465801</c:v>
                </c:pt>
                <c:pt idx="3813">
                  <c:v>10.449315068493201</c:v>
                </c:pt>
                <c:pt idx="3814">
                  <c:v>10.4520547945205</c:v>
                </c:pt>
                <c:pt idx="3815">
                  <c:v>10.4547945205479</c:v>
                </c:pt>
                <c:pt idx="3816">
                  <c:v>10.4575342465753</c:v>
                </c:pt>
                <c:pt idx="3817">
                  <c:v>10.4602739726027</c:v>
                </c:pt>
                <c:pt idx="3818">
                  <c:v>10.4630136986301</c:v>
                </c:pt>
                <c:pt idx="3819">
                  <c:v>10.4657534246575</c:v>
                </c:pt>
                <c:pt idx="3820">
                  <c:v>10.4684931506849</c:v>
                </c:pt>
                <c:pt idx="3821">
                  <c:v>10.4712328767123</c:v>
                </c:pt>
                <c:pt idx="3822">
                  <c:v>10.4739726027397</c:v>
                </c:pt>
                <c:pt idx="3823">
                  <c:v>10.4767123287671</c:v>
                </c:pt>
                <c:pt idx="3824">
                  <c:v>10.4794520547945</c:v>
                </c:pt>
                <c:pt idx="3825">
                  <c:v>10.4821917808219</c:v>
                </c:pt>
                <c:pt idx="3826">
                  <c:v>10.4849315068493</c:v>
                </c:pt>
                <c:pt idx="3827">
                  <c:v>10.4876712328767</c:v>
                </c:pt>
                <c:pt idx="3828">
                  <c:v>10.4904109589041</c:v>
                </c:pt>
                <c:pt idx="3829">
                  <c:v>10.4931506849315</c:v>
                </c:pt>
                <c:pt idx="3830">
                  <c:v>10.4958904109589</c:v>
                </c:pt>
                <c:pt idx="3831">
                  <c:v>10.4986301369863</c:v>
                </c:pt>
                <c:pt idx="3832">
                  <c:v>10.5013698630137</c:v>
                </c:pt>
                <c:pt idx="3833">
                  <c:v>10.5041095890411</c:v>
                </c:pt>
                <c:pt idx="3834">
                  <c:v>10.5068493150685</c:v>
                </c:pt>
                <c:pt idx="3835">
                  <c:v>10.5095890410959</c:v>
                </c:pt>
                <c:pt idx="3836">
                  <c:v>10.5123287671233</c:v>
                </c:pt>
                <c:pt idx="3837">
                  <c:v>10.5150684931507</c:v>
                </c:pt>
                <c:pt idx="3838">
                  <c:v>10.5178082191781</c:v>
                </c:pt>
                <c:pt idx="3839">
                  <c:v>10.5205479452055</c:v>
                </c:pt>
                <c:pt idx="3840">
                  <c:v>10.5232876712329</c:v>
                </c:pt>
                <c:pt idx="3841">
                  <c:v>10.5260273972603</c:v>
                </c:pt>
                <c:pt idx="3842">
                  <c:v>10.5287671232877</c:v>
                </c:pt>
                <c:pt idx="3843">
                  <c:v>10.5315068493151</c:v>
                </c:pt>
                <c:pt idx="3844">
                  <c:v>10.5342465753425</c:v>
                </c:pt>
                <c:pt idx="3845">
                  <c:v>10.5369863013699</c:v>
                </c:pt>
                <c:pt idx="3846">
                  <c:v>10.5397260273973</c:v>
                </c:pt>
                <c:pt idx="3847">
                  <c:v>10.5424657534247</c:v>
                </c:pt>
                <c:pt idx="3848">
                  <c:v>10.5452054794521</c:v>
                </c:pt>
                <c:pt idx="3849">
                  <c:v>10.5479452054795</c:v>
                </c:pt>
                <c:pt idx="3850">
                  <c:v>10.550684931506799</c:v>
                </c:pt>
                <c:pt idx="3851">
                  <c:v>10.553424657534199</c:v>
                </c:pt>
                <c:pt idx="3852">
                  <c:v>10.556164383561599</c:v>
                </c:pt>
                <c:pt idx="3853">
                  <c:v>10.558904109588999</c:v>
                </c:pt>
                <c:pt idx="3854">
                  <c:v>10.561643835616399</c:v>
                </c:pt>
                <c:pt idx="3855">
                  <c:v>10.564383561643799</c:v>
                </c:pt>
                <c:pt idx="3856">
                  <c:v>10.567123287671199</c:v>
                </c:pt>
                <c:pt idx="3857">
                  <c:v>10.569863013698599</c:v>
                </c:pt>
                <c:pt idx="3858">
                  <c:v>10.572602739725999</c:v>
                </c:pt>
                <c:pt idx="3859">
                  <c:v>10.575342465753399</c:v>
                </c:pt>
                <c:pt idx="3860">
                  <c:v>10.578082191780799</c:v>
                </c:pt>
                <c:pt idx="3861">
                  <c:v>10.580821917808199</c:v>
                </c:pt>
                <c:pt idx="3862">
                  <c:v>10.583561643835599</c:v>
                </c:pt>
                <c:pt idx="3863">
                  <c:v>10.586301369863</c:v>
                </c:pt>
                <c:pt idx="3864">
                  <c:v>10.5890410958904</c:v>
                </c:pt>
                <c:pt idx="3865">
                  <c:v>10.5917808219178</c:v>
                </c:pt>
                <c:pt idx="3866">
                  <c:v>10.5945205479452</c:v>
                </c:pt>
                <c:pt idx="3867">
                  <c:v>10.5972602739726</c:v>
                </c:pt>
                <c:pt idx="3868">
                  <c:v>10.6</c:v>
                </c:pt>
                <c:pt idx="3869">
                  <c:v>10.6027397260274</c:v>
                </c:pt>
                <c:pt idx="3870">
                  <c:v>10.6054794520548</c:v>
                </c:pt>
                <c:pt idx="3871">
                  <c:v>10.6082191780822</c:v>
                </c:pt>
                <c:pt idx="3872">
                  <c:v>10.6109589041096</c:v>
                </c:pt>
                <c:pt idx="3873">
                  <c:v>10.613698630137</c:v>
                </c:pt>
                <c:pt idx="3874">
                  <c:v>10.6164383561644</c:v>
                </c:pt>
                <c:pt idx="3875">
                  <c:v>10.6191780821918</c:v>
                </c:pt>
                <c:pt idx="3876">
                  <c:v>10.6219178082192</c:v>
                </c:pt>
                <c:pt idx="3877">
                  <c:v>10.6246575342466</c:v>
                </c:pt>
                <c:pt idx="3878">
                  <c:v>10.627397260274</c:v>
                </c:pt>
                <c:pt idx="3879">
                  <c:v>10.6301369863014</c:v>
                </c:pt>
                <c:pt idx="3880">
                  <c:v>10.6328767123288</c:v>
                </c:pt>
                <c:pt idx="3881">
                  <c:v>10.6356164383562</c:v>
                </c:pt>
                <c:pt idx="3882">
                  <c:v>10.6383561643836</c:v>
                </c:pt>
                <c:pt idx="3883">
                  <c:v>10.641095890411</c:v>
                </c:pt>
                <c:pt idx="3884">
                  <c:v>10.6438356164384</c:v>
                </c:pt>
                <c:pt idx="3885">
                  <c:v>10.6465753424658</c:v>
                </c:pt>
                <c:pt idx="3886">
                  <c:v>10.6493150684932</c:v>
                </c:pt>
                <c:pt idx="3887">
                  <c:v>10.652054794520501</c:v>
                </c:pt>
                <c:pt idx="3888">
                  <c:v>10.654794520547901</c:v>
                </c:pt>
                <c:pt idx="3889">
                  <c:v>10.657534246575301</c:v>
                </c:pt>
                <c:pt idx="3890">
                  <c:v>10.660273972602701</c:v>
                </c:pt>
                <c:pt idx="3891">
                  <c:v>10.663013698630101</c:v>
                </c:pt>
                <c:pt idx="3892">
                  <c:v>10.665753424657501</c:v>
                </c:pt>
                <c:pt idx="3893">
                  <c:v>10.668493150684901</c:v>
                </c:pt>
                <c:pt idx="3894">
                  <c:v>10.671232876712301</c:v>
                </c:pt>
                <c:pt idx="3895">
                  <c:v>10.673972602739701</c:v>
                </c:pt>
                <c:pt idx="3896">
                  <c:v>10.676712328767101</c:v>
                </c:pt>
                <c:pt idx="3897">
                  <c:v>10.679452054794501</c:v>
                </c:pt>
                <c:pt idx="3898">
                  <c:v>10.682191780821899</c:v>
                </c:pt>
                <c:pt idx="3899">
                  <c:v>10.684931506849299</c:v>
                </c:pt>
                <c:pt idx="3900">
                  <c:v>10.687671232876699</c:v>
                </c:pt>
                <c:pt idx="3901">
                  <c:v>10.690410958904099</c:v>
                </c:pt>
                <c:pt idx="3902">
                  <c:v>10.693150684931499</c:v>
                </c:pt>
                <c:pt idx="3903">
                  <c:v>10.695890410958899</c:v>
                </c:pt>
                <c:pt idx="3904">
                  <c:v>10.698630136986299</c:v>
                </c:pt>
                <c:pt idx="3905">
                  <c:v>10.701369863013699</c:v>
                </c:pt>
                <c:pt idx="3906">
                  <c:v>10.704109589041099</c:v>
                </c:pt>
                <c:pt idx="3907">
                  <c:v>10.706849315068499</c:v>
                </c:pt>
                <c:pt idx="3908">
                  <c:v>10.709589041095899</c:v>
                </c:pt>
                <c:pt idx="3909">
                  <c:v>10.712328767123299</c:v>
                </c:pt>
                <c:pt idx="3910">
                  <c:v>10.715068493150699</c:v>
                </c:pt>
                <c:pt idx="3911">
                  <c:v>10.717808219178099</c:v>
                </c:pt>
                <c:pt idx="3912">
                  <c:v>10.720547945205499</c:v>
                </c:pt>
                <c:pt idx="3913">
                  <c:v>10.723287671232899</c:v>
                </c:pt>
                <c:pt idx="3914">
                  <c:v>10.7260273972603</c:v>
                </c:pt>
                <c:pt idx="3915">
                  <c:v>10.7287671232877</c:v>
                </c:pt>
                <c:pt idx="3916">
                  <c:v>10.7315068493151</c:v>
                </c:pt>
                <c:pt idx="3917">
                  <c:v>10.7342465753425</c:v>
                </c:pt>
                <c:pt idx="3918">
                  <c:v>10.7369863013699</c:v>
                </c:pt>
                <c:pt idx="3919">
                  <c:v>10.7397260273973</c:v>
                </c:pt>
                <c:pt idx="3920">
                  <c:v>10.7424657534247</c:v>
                </c:pt>
                <c:pt idx="3921">
                  <c:v>10.7452054794521</c:v>
                </c:pt>
                <c:pt idx="3922">
                  <c:v>10.7479452054795</c:v>
                </c:pt>
                <c:pt idx="3923">
                  <c:v>10.7506849315069</c:v>
                </c:pt>
                <c:pt idx="3924">
                  <c:v>10.7534246575342</c:v>
                </c:pt>
                <c:pt idx="3925">
                  <c:v>10.7561643835616</c:v>
                </c:pt>
                <c:pt idx="3926">
                  <c:v>10.758904109589</c:v>
                </c:pt>
                <c:pt idx="3927">
                  <c:v>10.7616438356164</c:v>
                </c:pt>
                <c:pt idx="3928">
                  <c:v>10.7643835616438</c:v>
                </c:pt>
                <c:pt idx="3929">
                  <c:v>10.7671232876712</c:v>
                </c:pt>
                <c:pt idx="3930">
                  <c:v>10.7698630136986</c:v>
                </c:pt>
                <c:pt idx="3931">
                  <c:v>10.772602739726</c:v>
                </c:pt>
                <c:pt idx="3932">
                  <c:v>10.7753424657534</c:v>
                </c:pt>
                <c:pt idx="3933">
                  <c:v>10.778082191780801</c:v>
                </c:pt>
                <c:pt idx="3934">
                  <c:v>10.780821917808201</c:v>
                </c:pt>
                <c:pt idx="3935">
                  <c:v>10.783561643835601</c:v>
                </c:pt>
                <c:pt idx="3936">
                  <c:v>10.786301369863001</c:v>
                </c:pt>
                <c:pt idx="3937">
                  <c:v>10.789041095890401</c:v>
                </c:pt>
                <c:pt idx="3938">
                  <c:v>10.791780821917801</c:v>
                </c:pt>
                <c:pt idx="3939">
                  <c:v>10.794520547945201</c:v>
                </c:pt>
                <c:pt idx="3940">
                  <c:v>10.797260273972601</c:v>
                </c:pt>
                <c:pt idx="3941">
                  <c:v>10.8</c:v>
                </c:pt>
                <c:pt idx="3942">
                  <c:v>10.802739726027401</c:v>
                </c:pt>
                <c:pt idx="3943">
                  <c:v>10.805479452054801</c:v>
                </c:pt>
                <c:pt idx="3944">
                  <c:v>10.808219178082201</c:v>
                </c:pt>
                <c:pt idx="3945">
                  <c:v>10.810958904109601</c:v>
                </c:pt>
                <c:pt idx="3946">
                  <c:v>10.813698630137001</c:v>
                </c:pt>
                <c:pt idx="3947">
                  <c:v>10.816438356164401</c:v>
                </c:pt>
                <c:pt idx="3948">
                  <c:v>10.819178082191801</c:v>
                </c:pt>
                <c:pt idx="3949">
                  <c:v>10.821917808219199</c:v>
                </c:pt>
                <c:pt idx="3950">
                  <c:v>10.824657534246599</c:v>
                </c:pt>
                <c:pt idx="3951">
                  <c:v>10.827397260273999</c:v>
                </c:pt>
                <c:pt idx="3952">
                  <c:v>10.830136986301399</c:v>
                </c:pt>
                <c:pt idx="3953">
                  <c:v>10.832876712328799</c:v>
                </c:pt>
                <c:pt idx="3954">
                  <c:v>10.835616438356199</c:v>
                </c:pt>
                <c:pt idx="3955">
                  <c:v>10.838356164383599</c:v>
                </c:pt>
                <c:pt idx="3956">
                  <c:v>10.841095890410999</c:v>
                </c:pt>
                <c:pt idx="3957">
                  <c:v>10.843835616438399</c:v>
                </c:pt>
                <c:pt idx="3958">
                  <c:v>10.846575342465799</c:v>
                </c:pt>
                <c:pt idx="3959">
                  <c:v>10.849315068493199</c:v>
                </c:pt>
                <c:pt idx="3960">
                  <c:v>10.8520547945205</c:v>
                </c:pt>
                <c:pt idx="3961">
                  <c:v>10.8547945205479</c:v>
                </c:pt>
                <c:pt idx="3962">
                  <c:v>10.8575342465753</c:v>
                </c:pt>
                <c:pt idx="3963">
                  <c:v>10.8602739726027</c:v>
                </c:pt>
                <c:pt idx="3964">
                  <c:v>10.8630136986301</c:v>
                </c:pt>
                <c:pt idx="3965">
                  <c:v>10.8657534246575</c:v>
                </c:pt>
                <c:pt idx="3966">
                  <c:v>10.8684931506849</c:v>
                </c:pt>
                <c:pt idx="3967">
                  <c:v>10.8712328767123</c:v>
                </c:pt>
                <c:pt idx="3968">
                  <c:v>10.8739726027397</c:v>
                </c:pt>
                <c:pt idx="3969">
                  <c:v>10.8767123287671</c:v>
                </c:pt>
                <c:pt idx="3970">
                  <c:v>10.8794520547945</c:v>
                </c:pt>
                <c:pt idx="3971">
                  <c:v>10.8821917808219</c:v>
                </c:pt>
                <c:pt idx="3972">
                  <c:v>10.8849315068493</c:v>
                </c:pt>
                <c:pt idx="3973">
                  <c:v>10.8876712328767</c:v>
                </c:pt>
                <c:pt idx="3974">
                  <c:v>10.8904109589041</c:v>
                </c:pt>
                <c:pt idx="3975">
                  <c:v>10.8931506849315</c:v>
                </c:pt>
                <c:pt idx="3976">
                  <c:v>10.8958904109589</c:v>
                </c:pt>
                <c:pt idx="3977">
                  <c:v>10.8986301369863</c:v>
                </c:pt>
                <c:pt idx="3978">
                  <c:v>10.9013698630137</c:v>
                </c:pt>
                <c:pt idx="3979">
                  <c:v>10.9041095890411</c:v>
                </c:pt>
                <c:pt idx="3980">
                  <c:v>10.9068493150685</c:v>
                </c:pt>
                <c:pt idx="3981">
                  <c:v>10.9095890410959</c:v>
                </c:pt>
                <c:pt idx="3982">
                  <c:v>10.9123287671233</c:v>
                </c:pt>
                <c:pt idx="3983">
                  <c:v>10.9150684931507</c:v>
                </c:pt>
                <c:pt idx="3984">
                  <c:v>10.917808219178101</c:v>
                </c:pt>
                <c:pt idx="3985">
                  <c:v>10.920547945205501</c:v>
                </c:pt>
                <c:pt idx="3986">
                  <c:v>10.923287671232901</c:v>
                </c:pt>
                <c:pt idx="3987">
                  <c:v>10.926027397260301</c:v>
                </c:pt>
                <c:pt idx="3988">
                  <c:v>10.928767123287701</c:v>
                </c:pt>
                <c:pt idx="3989">
                  <c:v>10.931506849315101</c:v>
                </c:pt>
                <c:pt idx="3990">
                  <c:v>10.934246575342501</c:v>
                </c:pt>
                <c:pt idx="3991">
                  <c:v>10.936986301369901</c:v>
                </c:pt>
                <c:pt idx="3992">
                  <c:v>10.939726027397301</c:v>
                </c:pt>
                <c:pt idx="3993">
                  <c:v>10.942465753424701</c:v>
                </c:pt>
                <c:pt idx="3994">
                  <c:v>10.945205479452101</c:v>
                </c:pt>
                <c:pt idx="3995">
                  <c:v>10.947945205479501</c:v>
                </c:pt>
                <c:pt idx="3996">
                  <c:v>10.950684931506901</c:v>
                </c:pt>
                <c:pt idx="3997">
                  <c:v>10.9534246575342</c:v>
                </c:pt>
                <c:pt idx="3998">
                  <c:v>10.9561643835616</c:v>
                </c:pt>
                <c:pt idx="3999">
                  <c:v>10.958904109589</c:v>
                </c:pt>
                <c:pt idx="4000">
                  <c:v>10.9616438356164</c:v>
                </c:pt>
                <c:pt idx="4001">
                  <c:v>10.9643835616438</c:v>
                </c:pt>
                <c:pt idx="4002">
                  <c:v>10.9671232876712</c:v>
                </c:pt>
                <c:pt idx="4003">
                  <c:v>10.9698630136986</c:v>
                </c:pt>
                <c:pt idx="4004">
                  <c:v>10.972602739726</c:v>
                </c:pt>
                <c:pt idx="4005">
                  <c:v>10.9753424657534</c:v>
                </c:pt>
                <c:pt idx="4006">
                  <c:v>10.9780821917808</c:v>
                </c:pt>
                <c:pt idx="4007">
                  <c:v>10.9808219178082</c:v>
                </c:pt>
                <c:pt idx="4008">
                  <c:v>10.9835616438356</c:v>
                </c:pt>
                <c:pt idx="4009">
                  <c:v>10.986301369863</c:v>
                </c:pt>
                <c:pt idx="4010">
                  <c:v>10.9890410958904</c:v>
                </c:pt>
                <c:pt idx="4011">
                  <c:v>10.9917808219178</c:v>
                </c:pt>
                <c:pt idx="4012">
                  <c:v>10.9945205479452</c:v>
                </c:pt>
                <c:pt idx="4013">
                  <c:v>10.9972602739726</c:v>
                </c:pt>
                <c:pt idx="4014">
                  <c:v>11</c:v>
                </c:pt>
                <c:pt idx="4015">
                  <c:v>11.0027397260274</c:v>
                </c:pt>
                <c:pt idx="4016">
                  <c:v>11.0054794520548</c:v>
                </c:pt>
                <c:pt idx="4017">
                  <c:v>11.0082191780822</c:v>
                </c:pt>
                <c:pt idx="4018">
                  <c:v>11.0109589041096</c:v>
                </c:pt>
                <c:pt idx="4019">
                  <c:v>11.013698630137</c:v>
                </c:pt>
                <c:pt idx="4020">
                  <c:v>11.0164383561644</c:v>
                </c:pt>
                <c:pt idx="4021">
                  <c:v>11.0191780821918</c:v>
                </c:pt>
                <c:pt idx="4022">
                  <c:v>11.0219178082192</c:v>
                </c:pt>
                <c:pt idx="4023">
                  <c:v>11.0246575342466</c:v>
                </c:pt>
                <c:pt idx="4024">
                  <c:v>11.027397260274</c:v>
                </c:pt>
                <c:pt idx="4025">
                  <c:v>11.0301369863014</c:v>
                </c:pt>
                <c:pt idx="4026">
                  <c:v>11.0328767123288</c:v>
                </c:pt>
                <c:pt idx="4027">
                  <c:v>11.0356164383562</c:v>
                </c:pt>
                <c:pt idx="4028">
                  <c:v>11.0383561643836</c:v>
                </c:pt>
                <c:pt idx="4029">
                  <c:v>11.041095890411</c:v>
                </c:pt>
                <c:pt idx="4030">
                  <c:v>11.0438356164384</c:v>
                </c:pt>
                <c:pt idx="4031">
                  <c:v>11.0465753424658</c:v>
                </c:pt>
                <c:pt idx="4032">
                  <c:v>11.0493150684932</c:v>
                </c:pt>
                <c:pt idx="4033">
                  <c:v>11.052054794520499</c:v>
                </c:pt>
                <c:pt idx="4034">
                  <c:v>11.054794520547899</c:v>
                </c:pt>
                <c:pt idx="4035">
                  <c:v>11.057534246575299</c:v>
                </c:pt>
                <c:pt idx="4036">
                  <c:v>11.060273972602699</c:v>
                </c:pt>
                <c:pt idx="4037">
                  <c:v>11.063013698630099</c:v>
                </c:pt>
                <c:pt idx="4038">
                  <c:v>11.065753424657499</c:v>
                </c:pt>
                <c:pt idx="4039">
                  <c:v>11.068493150684899</c:v>
                </c:pt>
                <c:pt idx="4040">
                  <c:v>11.071232876712299</c:v>
                </c:pt>
                <c:pt idx="4041">
                  <c:v>11.073972602739699</c:v>
                </c:pt>
                <c:pt idx="4042">
                  <c:v>11.076712328767099</c:v>
                </c:pt>
                <c:pt idx="4043">
                  <c:v>11.079452054794499</c:v>
                </c:pt>
                <c:pt idx="4044">
                  <c:v>11.082191780821899</c:v>
                </c:pt>
                <c:pt idx="4045">
                  <c:v>11.0849315068493</c:v>
                </c:pt>
                <c:pt idx="4046">
                  <c:v>11.0876712328767</c:v>
                </c:pt>
                <c:pt idx="4047">
                  <c:v>11.0904109589041</c:v>
                </c:pt>
                <c:pt idx="4048">
                  <c:v>11.0931506849315</c:v>
                </c:pt>
                <c:pt idx="4049">
                  <c:v>11.0958904109589</c:v>
                </c:pt>
                <c:pt idx="4050">
                  <c:v>11.0986301369863</c:v>
                </c:pt>
                <c:pt idx="4051">
                  <c:v>11.1013698630137</c:v>
                </c:pt>
                <c:pt idx="4052">
                  <c:v>11.1041095890411</c:v>
                </c:pt>
                <c:pt idx="4053">
                  <c:v>11.1068493150685</c:v>
                </c:pt>
                <c:pt idx="4054">
                  <c:v>11.1095890410959</c:v>
                </c:pt>
                <c:pt idx="4055">
                  <c:v>11.1123287671233</c:v>
                </c:pt>
                <c:pt idx="4056">
                  <c:v>11.1150684931507</c:v>
                </c:pt>
                <c:pt idx="4057">
                  <c:v>11.1178082191781</c:v>
                </c:pt>
                <c:pt idx="4058">
                  <c:v>11.1205479452055</c:v>
                </c:pt>
                <c:pt idx="4059">
                  <c:v>11.1232876712329</c:v>
                </c:pt>
                <c:pt idx="4060">
                  <c:v>11.1260273972603</c:v>
                </c:pt>
                <c:pt idx="4061">
                  <c:v>11.1287671232877</c:v>
                </c:pt>
                <c:pt idx="4062">
                  <c:v>11.1315068493151</c:v>
                </c:pt>
                <c:pt idx="4063">
                  <c:v>11.1342465753425</c:v>
                </c:pt>
                <c:pt idx="4064">
                  <c:v>11.1369863013699</c:v>
                </c:pt>
                <c:pt idx="4065">
                  <c:v>11.1397260273973</c:v>
                </c:pt>
                <c:pt idx="4066">
                  <c:v>11.1424657534247</c:v>
                </c:pt>
                <c:pt idx="4067">
                  <c:v>11.1452054794521</c:v>
                </c:pt>
                <c:pt idx="4068">
                  <c:v>11.1479452054795</c:v>
                </c:pt>
                <c:pt idx="4069">
                  <c:v>11.150684931506801</c:v>
                </c:pt>
                <c:pt idx="4070">
                  <c:v>11.153424657534201</c:v>
                </c:pt>
                <c:pt idx="4071">
                  <c:v>11.156164383561601</c:v>
                </c:pt>
                <c:pt idx="4072">
                  <c:v>11.158904109589001</c:v>
                </c:pt>
                <c:pt idx="4073">
                  <c:v>11.161643835616401</c:v>
                </c:pt>
                <c:pt idx="4074">
                  <c:v>11.164383561643801</c:v>
                </c:pt>
                <c:pt idx="4075">
                  <c:v>11.167123287671201</c:v>
                </c:pt>
                <c:pt idx="4076">
                  <c:v>11.169863013698601</c:v>
                </c:pt>
                <c:pt idx="4077">
                  <c:v>11.172602739726001</c:v>
                </c:pt>
                <c:pt idx="4078">
                  <c:v>11.175342465753401</c:v>
                </c:pt>
                <c:pt idx="4079">
                  <c:v>11.178082191780801</c:v>
                </c:pt>
                <c:pt idx="4080">
                  <c:v>11.180821917808199</c:v>
                </c:pt>
                <c:pt idx="4081">
                  <c:v>11.183561643835599</c:v>
                </c:pt>
                <c:pt idx="4082">
                  <c:v>11.186301369862999</c:v>
                </c:pt>
                <c:pt idx="4083">
                  <c:v>11.189041095890399</c:v>
                </c:pt>
                <c:pt idx="4084">
                  <c:v>11.191780821917799</c:v>
                </c:pt>
                <c:pt idx="4085">
                  <c:v>11.194520547945199</c:v>
                </c:pt>
                <c:pt idx="4086">
                  <c:v>11.197260273972599</c:v>
                </c:pt>
                <c:pt idx="4087">
                  <c:v>11.2</c:v>
                </c:pt>
                <c:pt idx="4088">
                  <c:v>11.202739726027399</c:v>
                </c:pt>
                <c:pt idx="4089">
                  <c:v>11.205479452054799</c:v>
                </c:pt>
                <c:pt idx="4090">
                  <c:v>11.208219178082199</c:v>
                </c:pt>
                <c:pt idx="4091">
                  <c:v>11.210958904109599</c:v>
                </c:pt>
                <c:pt idx="4092">
                  <c:v>11.213698630136999</c:v>
                </c:pt>
                <c:pt idx="4093">
                  <c:v>11.216438356164399</c:v>
                </c:pt>
                <c:pt idx="4094">
                  <c:v>11.219178082191799</c:v>
                </c:pt>
                <c:pt idx="4095">
                  <c:v>11.221917808219199</c:v>
                </c:pt>
                <c:pt idx="4096">
                  <c:v>11.2246575342466</c:v>
                </c:pt>
                <c:pt idx="4097">
                  <c:v>11.227397260274</c:v>
                </c:pt>
                <c:pt idx="4098">
                  <c:v>11.2301369863014</c:v>
                </c:pt>
                <c:pt idx="4099">
                  <c:v>11.2328767123288</c:v>
                </c:pt>
                <c:pt idx="4100">
                  <c:v>11.2356164383562</c:v>
                </c:pt>
                <c:pt idx="4101">
                  <c:v>11.2383561643836</c:v>
                </c:pt>
                <c:pt idx="4102">
                  <c:v>11.241095890411</c:v>
                </c:pt>
                <c:pt idx="4103">
                  <c:v>11.2438356164384</c:v>
                </c:pt>
                <c:pt idx="4104">
                  <c:v>11.2465753424658</c:v>
                </c:pt>
                <c:pt idx="4105">
                  <c:v>11.2493150684932</c:v>
                </c:pt>
                <c:pt idx="4106">
                  <c:v>11.2520547945205</c:v>
                </c:pt>
                <c:pt idx="4107">
                  <c:v>11.2547945205479</c:v>
                </c:pt>
                <c:pt idx="4108">
                  <c:v>11.2575342465753</c:v>
                </c:pt>
                <c:pt idx="4109">
                  <c:v>11.2602739726027</c:v>
                </c:pt>
                <c:pt idx="4110">
                  <c:v>11.2630136986301</c:v>
                </c:pt>
                <c:pt idx="4111">
                  <c:v>11.2657534246575</c:v>
                </c:pt>
                <c:pt idx="4112">
                  <c:v>11.2684931506849</c:v>
                </c:pt>
                <c:pt idx="4113">
                  <c:v>11.2712328767123</c:v>
                </c:pt>
                <c:pt idx="4114">
                  <c:v>11.2739726027397</c:v>
                </c:pt>
                <c:pt idx="4115">
                  <c:v>11.276712328767101</c:v>
                </c:pt>
                <c:pt idx="4116">
                  <c:v>11.279452054794501</c:v>
                </c:pt>
                <c:pt idx="4117">
                  <c:v>11.282191780821901</c:v>
                </c:pt>
                <c:pt idx="4118">
                  <c:v>11.284931506849301</c:v>
                </c:pt>
                <c:pt idx="4119">
                  <c:v>11.287671232876701</c:v>
                </c:pt>
                <c:pt idx="4120">
                  <c:v>11.290410958904101</c:v>
                </c:pt>
                <c:pt idx="4121">
                  <c:v>11.293150684931501</c:v>
                </c:pt>
                <c:pt idx="4122">
                  <c:v>11.295890410958901</c:v>
                </c:pt>
                <c:pt idx="4123">
                  <c:v>11.298630136986301</c:v>
                </c:pt>
                <c:pt idx="4124">
                  <c:v>11.301369863013701</c:v>
                </c:pt>
                <c:pt idx="4125">
                  <c:v>11.304109589041101</c:v>
                </c:pt>
                <c:pt idx="4126">
                  <c:v>11.306849315068501</c:v>
                </c:pt>
                <c:pt idx="4127">
                  <c:v>11.309589041095901</c:v>
                </c:pt>
                <c:pt idx="4128">
                  <c:v>11.312328767123301</c:v>
                </c:pt>
                <c:pt idx="4129">
                  <c:v>11.315068493150701</c:v>
                </c:pt>
                <c:pt idx="4130">
                  <c:v>11.317808219178101</c:v>
                </c:pt>
                <c:pt idx="4131">
                  <c:v>11.320547945205499</c:v>
                </c:pt>
                <c:pt idx="4132">
                  <c:v>11.323287671232899</c:v>
                </c:pt>
                <c:pt idx="4133">
                  <c:v>11.326027397260299</c:v>
                </c:pt>
                <c:pt idx="4134">
                  <c:v>11.328767123287699</c:v>
                </c:pt>
                <c:pt idx="4135">
                  <c:v>11.331506849315099</c:v>
                </c:pt>
                <c:pt idx="4136">
                  <c:v>11.334246575342499</c:v>
                </c:pt>
                <c:pt idx="4137">
                  <c:v>11.336986301369899</c:v>
                </c:pt>
                <c:pt idx="4138">
                  <c:v>11.339726027397299</c:v>
                </c:pt>
                <c:pt idx="4139">
                  <c:v>11.342465753424699</c:v>
                </c:pt>
                <c:pt idx="4140">
                  <c:v>11.345205479452099</c:v>
                </c:pt>
                <c:pt idx="4141">
                  <c:v>11.347945205479499</c:v>
                </c:pt>
                <c:pt idx="4142">
                  <c:v>11.350684931506899</c:v>
                </c:pt>
                <c:pt idx="4143">
                  <c:v>11.3534246575342</c:v>
                </c:pt>
                <c:pt idx="4144">
                  <c:v>11.3561643835616</c:v>
                </c:pt>
                <c:pt idx="4145">
                  <c:v>11.358904109589</c:v>
                </c:pt>
                <c:pt idx="4146">
                  <c:v>11.3616438356164</c:v>
                </c:pt>
                <c:pt idx="4147">
                  <c:v>11.3643835616438</c:v>
                </c:pt>
                <c:pt idx="4148">
                  <c:v>11.3671232876712</c:v>
                </c:pt>
                <c:pt idx="4149">
                  <c:v>11.3698630136986</c:v>
                </c:pt>
                <c:pt idx="4150">
                  <c:v>11.372602739726</c:v>
                </c:pt>
                <c:pt idx="4151">
                  <c:v>11.3753424657534</c:v>
                </c:pt>
                <c:pt idx="4152">
                  <c:v>11.3780821917808</c:v>
                </c:pt>
                <c:pt idx="4153">
                  <c:v>11.3808219178082</c:v>
                </c:pt>
                <c:pt idx="4154">
                  <c:v>11.3835616438356</c:v>
                </c:pt>
                <c:pt idx="4155">
                  <c:v>11.386301369863</c:v>
                </c:pt>
                <c:pt idx="4156">
                  <c:v>11.3890410958904</c:v>
                </c:pt>
                <c:pt idx="4157">
                  <c:v>11.3917808219178</c:v>
                </c:pt>
                <c:pt idx="4158">
                  <c:v>11.3945205479452</c:v>
                </c:pt>
                <c:pt idx="4159">
                  <c:v>11.3972602739726</c:v>
                </c:pt>
                <c:pt idx="4160">
                  <c:v>11.4</c:v>
                </c:pt>
                <c:pt idx="4161">
                  <c:v>11.4027397260274</c:v>
                </c:pt>
                <c:pt idx="4162">
                  <c:v>11.4054794520548</c:v>
                </c:pt>
                <c:pt idx="4163">
                  <c:v>11.4082191780822</c:v>
                </c:pt>
                <c:pt idx="4164">
                  <c:v>11.4109589041096</c:v>
                </c:pt>
                <c:pt idx="4165">
                  <c:v>11.413698630137</c:v>
                </c:pt>
                <c:pt idx="4166">
                  <c:v>11.416438356164401</c:v>
                </c:pt>
                <c:pt idx="4167">
                  <c:v>11.419178082191801</c:v>
                </c:pt>
                <c:pt idx="4168">
                  <c:v>11.421917808219201</c:v>
                </c:pt>
                <c:pt idx="4169">
                  <c:v>11.424657534246601</c:v>
                </c:pt>
                <c:pt idx="4170">
                  <c:v>11.427397260274001</c:v>
                </c:pt>
                <c:pt idx="4171">
                  <c:v>11.430136986301401</c:v>
                </c:pt>
                <c:pt idx="4172">
                  <c:v>11.432876712328801</c:v>
                </c:pt>
                <c:pt idx="4173">
                  <c:v>11.435616438356201</c:v>
                </c:pt>
                <c:pt idx="4174">
                  <c:v>11.438356164383601</c:v>
                </c:pt>
                <c:pt idx="4175">
                  <c:v>11.441095890411001</c:v>
                </c:pt>
                <c:pt idx="4176">
                  <c:v>11.443835616438401</c:v>
                </c:pt>
                <c:pt idx="4177">
                  <c:v>11.446575342465801</c:v>
                </c:pt>
                <c:pt idx="4178">
                  <c:v>11.449315068493201</c:v>
                </c:pt>
                <c:pt idx="4179">
                  <c:v>11.4520547945205</c:v>
                </c:pt>
                <c:pt idx="4180">
                  <c:v>11.4547945205479</c:v>
                </c:pt>
                <c:pt idx="4181">
                  <c:v>11.4575342465753</c:v>
                </c:pt>
                <c:pt idx="4182">
                  <c:v>11.4602739726027</c:v>
                </c:pt>
                <c:pt idx="4183">
                  <c:v>11.4630136986301</c:v>
                </c:pt>
                <c:pt idx="4184">
                  <c:v>11.4657534246575</c:v>
                </c:pt>
                <c:pt idx="4185">
                  <c:v>11.4684931506849</c:v>
                </c:pt>
                <c:pt idx="4186">
                  <c:v>11.4712328767123</c:v>
                </c:pt>
                <c:pt idx="4187">
                  <c:v>11.4739726027397</c:v>
                </c:pt>
                <c:pt idx="4188">
                  <c:v>11.4767123287671</c:v>
                </c:pt>
                <c:pt idx="4189">
                  <c:v>11.4794520547945</c:v>
                </c:pt>
                <c:pt idx="4190">
                  <c:v>11.4821917808219</c:v>
                </c:pt>
                <c:pt idx="4191">
                  <c:v>11.4849315068493</c:v>
                </c:pt>
                <c:pt idx="4192">
                  <c:v>11.4876712328767</c:v>
                </c:pt>
                <c:pt idx="4193">
                  <c:v>11.4904109589041</c:v>
                </c:pt>
                <c:pt idx="4194">
                  <c:v>11.4931506849315</c:v>
                </c:pt>
                <c:pt idx="4195">
                  <c:v>11.4958904109589</c:v>
                </c:pt>
                <c:pt idx="4196">
                  <c:v>11.4986301369863</c:v>
                </c:pt>
                <c:pt idx="4197">
                  <c:v>11.5013698630137</c:v>
                </c:pt>
                <c:pt idx="4198">
                  <c:v>11.5041095890411</c:v>
                </c:pt>
                <c:pt idx="4199">
                  <c:v>11.5068493150685</c:v>
                </c:pt>
                <c:pt idx="4200">
                  <c:v>11.5095890410959</c:v>
                </c:pt>
                <c:pt idx="4201">
                  <c:v>11.5123287671233</c:v>
                </c:pt>
                <c:pt idx="4202">
                  <c:v>11.5150684931507</c:v>
                </c:pt>
                <c:pt idx="4203">
                  <c:v>11.5178082191781</c:v>
                </c:pt>
                <c:pt idx="4204">
                  <c:v>11.5205479452055</c:v>
                </c:pt>
                <c:pt idx="4205">
                  <c:v>11.5232876712329</c:v>
                </c:pt>
                <c:pt idx="4206">
                  <c:v>11.5260273972603</c:v>
                </c:pt>
                <c:pt idx="4207">
                  <c:v>11.5287671232877</c:v>
                </c:pt>
                <c:pt idx="4208">
                  <c:v>11.5315068493151</c:v>
                </c:pt>
                <c:pt idx="4209">
                  <c:v>11.5342465753425</c:v>
                </c:pt>
                <c:pt idx="4210">
                  <c:v>11.5369863013699</c:v>
                </c:pt>
                <c:pt idx="4211">
                  <c:v>11.5397260273973</c:v>
                </c:pt>
                <c:pt idx="4212">
                  <c:v>11.5424657534247</c:v>
                </c:pt>
                <c:pt idx="4213">
                  <c:v>11.5452054794521</c:v>
                </c:pt>
                <c:pt idx="4214">
                  <c:v>11.5479452054795</c:v>
                </c:pt>
                <c:pt idx="4215">
                  <c:v>11.550684931506799</c:v>
                </c:pt>
                <c:pt idx="4216">
                  <c:v>11.553424657534199</c:v>
                </c:pt>
                <c:pt idx="4217">
                  <c:v>11.556164383561599</c:v>
                </c:pt>
                <c:pt idx="4218">
                  <c:v>11.558904109588999</c:v>
                </c:pt>
                <c:pt idx="4219">
                  <c:v>11.561643835616399</c:v>
                </c:pt>
                <c:pt idx="4220">
                  <c:v>11.564383561643799</c:v>
                </c:pt>
                <c:pt idx="4221">
                  <c:v>11.567123287671199</c:v>
                </c:pt>
                <c:pt idx="4222">
                  <c:v>11.569863013698599</c:v>
                </c:pt>
                <c:pt idx="4223">
                  <c:v>11.572602739725999</c:v>
                </c:pt>
                <c:pt idx="4224">
                  <c:v>11.575342465753399</c:v>
                </c:pt>
                <c:pt idx="4225">
                  <c:v>11.578082191780799</c:v>
                </c:pt>
                <c:pt idx="4226">
                  <c:v>11.580821917808199</c:v>
                </c:pt>
                <c:pt idx="4227">
                  <c:v>11.583561643835599</c:v>
                </c:pt>
                <c:pt idx="4228">
                  <c:v>11.586301369863</c:v>
                </c:pt>
                <c:pt idx="4229">
                  <c:v>11.5890410958904</c:v>
                </c:pt>
                <c:pt idx="4230">
                  <c:v>11.5917808219178</c:v>
                </c:pt>
                <c:pt idx="4231">
                  <c:v>11.5945205479452</c:v>
                </c:pt>
                <c:pt idx="4232">
                  <c:v>11.5972602739726</c:v>
                </c:pt>
                <c:pt idx="4233">
                  <c:v>11.6</c:v>
                </c:pt>
                <c:pt idx="4234">
                  <c:v>11.6027397260274</c:v>
                </c:pt>
                <c:pt idx="4235">
                  <c:v>11.6054794520548</c:v>
                </c:pt>
                <c:pt idx="4236">
                  <c:v>11.6082191780822</c:v>
                </c:pt>
                <c:pt idx="4237">
                  <c:v>11.6109589041096</c:v>
                </c:pt>
                <c:pt idx="4238">
                  <c:v>11.613698630137</c:v>
                </c:pt>
                <c:pt idx="4239">
                  <c:v>11.6164383561644</c:v>
                </c:pt>
                <c:pt idx="4240">
                  <c:v>11.6191780821918</c:v>
                </c:pt>
                <c:pt idx="4241">
                  <c:v>11.6219178082192</c:v>
                </c:pt>
                <c:pt idx="4242">
                  <c:v>11.6246575342466</c:v>
                </c:pt>
                <c:pt idx="4243">
                  <c:v>11.627397260274</c:v>
                </c:pt>
                <c:pt idx="4244">
                  <c:v>11.6301369863014</c:v>
                </c:pt>
                <c:pt idx="4245">
                  <c:v>11.6328767123288</c:v>
                </c:pt>
                <c:pt idx="4246">
                  <c:v>11.6356164383562</c:v>
                </c:pt>
                <c:pt idx="4247">
                  <c:v>11.6383561643836</c:v>
                </c:pt>
                <c:pt idx="4248">
                  <c:v>11.641095890411</c:v>
                </c:pt>
                <c:pt idx="4249">
                  <c:v>11.6438356164384</c:v>
                </c:pt>
                <c:pt idx="4250">
                  <c:v>11.6465753424658</c:v>
                </c:pt>
                <c:pt idx="4251">
                  <c:v>11.6493150684932</c:v>
                </c:pt>
                <c:pt idx="4252">
                  <c:v>11.652054794520501</c:v>
                </c:pt>
                <c:pt idx="4253">
                  <c:v>11.654794520547901</c:v>
                </c:pt>
                <c:pt idx="4254">
                  <c:v>11.657534246575301</c:v>
                </c:pt>
                <c:pt idx="4255">
                  <c:v>11.660273972602701</c:v>
                </c:pt>
                <c:pt idx="4256">
                  <c:v>11.663013698630101</c:v>
                </c:pt>
                <c:pt idx="4257">
                  <c:v>11.665753424657501</c:v>
                </c:pt>
                <c:pt idx="4258">
                  <c:v>11.668493150684901</c:v>
                </c:pt>
                <c:pt idx="4259">
                  <c:v>11.671232876712301</c:v>
                </c:pt>
                <c:pt idx="4260">
                  <c:v>11.673972602739701</c:v>
                </c:pt>
                <c:pt idx="4261">
                  <c:v>11.676712328767101</c:v>
                </c:pt>
                <c:pt idx="4262">
                  <c:v>11.679452054794501</c:v>
                </c:pt>
                <c:pt idx="4263">
                  <c:v>11.682191780821899</c:v>
                </c:pt>
                <c:pt idx="4264">
                  <c:v>11.684931506849299</c:v>
                </c:pt>
                <c:pt idx="4265">
                  <c:v>11.687671232876699</c:v>
                </c:pt>
                <c:pt idx="4266">
                  <c:v>11.690410958904099</c:v>
                </c:pt>
                <c:pt idx="4267">
                  <c:v>11.693150684931499</c:v>
                </c:pt>
                <c:pt idx="4268">
                  <c:v>11.695890410958899</c:v>
                </c:pt>
                <c:pt idx="4269">
                  <c:v>11.698630136986299</c:v>
                </c:pt>
                <c:pt idx="4270">
                  <c:v>11.701369863013699</c:v>
                </c:pt>
                <c:pt idx="4271">
                  <c:v>11.704109589041099</c:v>
                </c:pt>
                <c:pt idx="4272">
                  <c:v>11.706849315068499</c:v>
                </c:pt>
                <c:pt idx="4273">
                  <c:v>11.709589041095899</c:v>
                </c:pt>
                <c:pt idx="4274">
                  <c:v>11.712328767123299</c:v>
                </c:pt>
                <c:pt idx="4275">
                  <c:v>11.715068493150699</c:v>
                </c:pt>
                <c:pt idx="4276">
                  <c:v>11.717808219178099</c:v>
                </c:pt>
                <c:pt idx="4277">
                  <c:v>11.720547945205499</c:v>
                </c:pt>
                <c:pt idx="4278">
                  <c:v>11.723287671232899</c:v>
                </c:pt>
                <c:pt idx="4279">
                  <c:v>11.7260273972603</c:v>
                </c:pt>
                <c:pt idx="4280">
                  <c:v>11.7287671232877</c:v>
                </c:pt>
                <c:pt idx="4281">
                  <c:v>11.7315068493151</c:v>
                </c:pt>
                <c:pt idx="4282">
                  <c:v>11.7342465753425</c:v>
                </c:pt>
                <c:pt idx="4283">
                  <c:v>11.7369863013699</c:v>
                </c:pt>
                <c:pt idx="4284">
                  <c:v>11.7397260273973</c:v>
                </c:pt>
                <c:pt idx="4285">
                  <c:v>11.7424657534247</c:v>
                </c:pt>
                <c:pt idx="4286">
                  <c:v>11.7452054794521</c:v>
                </c:pt>
                <c:pt idx="4287">
                  <c:v>11.7479452054795</c:v>
                </c:pt>
                <c:pt idx="4288">
                  <c:v>11.7506849315069</c:v>
                </c:pt>
                <c:pt idx="4289">
                  <c:v>11.7534246575342</c:v>
                </c:pt>
                <c:pt idx="4290">
                  <c:v>11.7561643835616</c:v>
                </c:pt>
                <c:pt idx="4291">
                  <c:v>11.758904109589</c:v>
                </c:pt>
                <c:pt idx="4292">
                  <c:v>11.7616438356164</c:v>
                </c:pt>
                <c:pt idx="4293">
                  <c:v>11.7643835616438</c:v>
                </c:pt>
                <c:pt idx="4294">
                  <c:v>11.7671232876712</c:v>
                </c:pt>
                <c:pt idx="4295">
                  <c:v>11.7698630136986</c:v>
                </c:pt>
                <c:pt idx="4296">
                  <c:v>11.772602739726</c:v>
                </c:pt>
                <c:pt idx="4297">
                  <c:v>11.7753424657534</c:v>
                </c:pt>
                <c:pt idx="4298">
                  <c:v>11.778082191780801</c:v>
                </c:pt>
                <c:pt idx="4299">
                  <c:v>11.780821917808201</c:v>
                </c:pt>
                <c:pt idx="4300">
                  <c:v>11.783561643835601</c:v>
                </c:pt>
                <c:pt idx="4301">
                  <c:v>11.786301369863001</c:v>
                </c:pt>
                <c:pt idx="4302">
                  <c:v>11.789041095890401</c:v>
                </c:pt>
                <c:pt idx="4303">
                  <c:v>11.791780821917801</c:v>
                </c:pt>
                <c:pt idx="4304">
                  <c:v>11.794520547945201</c:v>
                </c:pt>
                <c:pt idx="4305">
                  <c:v>11.797260273972601</c:v>
                </c:pt>
                <c:pt idx="4306">
                  <c:v>11.8</c:v>
                </c:pt>
                <c:pt idx="4307">
                  <c:v>11.802739726027401</c:v>
                </c:pt>
                <c:pt idx="4308">
                  <c:v>11.805479452054801</c:v>
                </c:pt>
                <c:pt idx="4309">
                  <c:v>11.808219178082201</c:v>
                </c:pt>
                <c:pt idx="4310">
                  <c:v>11.810958904109601</c:v>
                </c:pt>
                <c:pt idx="4311">
                  <c:v>11.813698630137001</c:v>
                </c:pt>
                <c:pt idx="4312">
                  <c:v>11.816438356164401</c:v>
                </c:pt>
                <c:pt idx="4313">
                  <c:v>11.819178082191801</c:v>
                </c:pt>
                <c:pt idx="4314">
                  <c:v>11.821917808219199</c:v>
                </c:pt>
                <c:pt idx="4315">
                  <c:v>11.824657534246599</c:v>
                </c:pt>
                <c:pt idx="4316">
                  <c:v>11.827397260273999</c:v>
                </c:pt>
                <c:pt idx="4317">
                  <c:v>11.830136986301399</c:v>
                </c:pt>
                <c:pt idx="4318">
                  <c:v>11.832876712328799</c:v>
                </c:pt>
                <c:pt idx="4319">
                  <c:v>11.835616438356199</c:v>
                </c:pt>
                <c:pt idx="4320">
                  <c:v>11.838356164383599</c:v>
                </c:pt>
                <c:pt idx="4321">
                  <c:v>11.841095890410999</c:v>
                </c:pt>
                <c:pt idx="4322">
                  <c:v>11.843835616438399</c:v>
                </c:pt>
                <c:pt idx="4323">
                  <c:v>11.846575342465799</c:v>
                </c:pt>
                <c:pt idx="4324">
                  <c:v>11.849315068493199</c:v>
                </c:pt>
                <c:pt idx="4325">
                  <c:v>11.8520547945205</c:v>
                </c:pt>
                <c:pt idx="4326">
                  <c:v>11.8547945205479</c:v>
                </c:pt>
                <c:pt idx="4327">
                  <c:v>11.8575342465753</c:v>
                </c:pt>
                <c:pt idx="4328">
                  <c:v>11.8602739726027</c:v>
                </c:pt>
                <c:pt idx="4329">
                  <c:v>11.8630136986301</c:v>
                </c:pt>
                <c:pt idx="4330">
                  <c:v>11.8657534246575</c:v>
                </c:pt>
                <c:pt idx="4331">
                  <c:v>11.8684931506849</c:v>
                </c:pt>
                <c:pt idx="4332">
                  <c:v>11.8712328767123</c:v>
                </c:pt>
                <c:pt idx="4333">
                  <c:v>11.8739726027397</c:v>
                </c:pt>
                <c:pt idx="4334">
                  <c:v>11.8767123287671</c:v>
                </c:pt>
                <c:pt idx="4335">
                  <c:v>11.8794520547945</c:v>
                </c:pt>
                <c:pt idx="4336">
                  <c:v>11.8821917808219</c:v>
                </c:pt>
                <c:pt idx="4337">
                  <c:v>11.8849315068493</c:v>
                </c:pt>
                <c:pt idx="4338">
                  <c:v>11.8876712328767</c:v>
                </c:pt>
                <c:pt idx="4339">
                  <c:v>11.8904109589041</c:v>
                </c:pt>
                <c:pt idx="4340">
                  <c:v>11.8931506849315</c:v>
                </c:pt>
                <c:pt idx="4341">
                  <c:v>11.8958904109589</c:v>
                </c:pt>
                <c:pt idx="4342">
                  <c:v>11.8986301369863</c:v>
                </c:pt>
                <c:pt idx="4343">
                  <c:v>11.9013698630137</c:v>
                </c:pt>
                <c:pt idx="4344">
                  <c:v>11.9041095890411</c:v>
                </c:pt>
                <c:pt idx="4345">
                  <c:v>11.9068493150685</c:v>
                </c:pt>
                <c:pt idx="4346">
                  <c:v>11.9095890410959</c:v>
                </c:pt>
                <c:pt idx="4347">
                  <c:v>11.9123287671233</c:v>
                </c:pt>
                <c:pt idx="4348">
                  <c:v>11.9150684931507</c:v>
                </c:pt>
                <c:pt idx="4349">
                  <c:v>11.917808219178101</c:v>
                </c:pt>
                <c:pt idx="4350">
                  <c:v>11.920547945205501</c:v>
                </c:pt>
                <c:pt idx="4351">
                  <c:v>11.923287671232901</c:v>
                </c:pt>
                <c:pt idx="4352">
                  <c:v>11.926027397260301</c:v>
                </c:pt>
                <c:pt idx="4353">
                  <c:v>11.928767123287701</c:v>
                </c:pt>
                <c:pt idx="4354">
                  <c:v>11.931506849315101</c:v>
                </c:pt>
                <c:pt idx="4355">
                  <c:v>11.934246575342501</c:v>
                </c:pt>
                <c:pt idx="4356">
                  <c:v>11.936986301369901</c:v>
                </c:pt>
                <c:pt idx="4357">
                  <c:v>11.939726027397301</c:v>
                </c:pt>
                <c:pt idx="4358">
                  <c:v>11.942465753424701</c:v>
                </c:pt>
                <c:pt idx="4359">
                  <c:v>11.945205479452101</c:v>
                </c:pt>
                <c:pt idx="4360">
                  <c:v>11.947945205479501</c:v>
                </c:pt>
                <c:pt idx="4361">
                  <c:v>11.950684931506901</c:v>
                </c:pt>
                <c:pt idx="4362">
                  <c:v>11.9534246575342</c:v>
                </c:pt>
                <c:pt idx="4363">
                  <c:v>11.9561643835616</c:v>
                </c:pt>
                <c:pt idx="4364">
                  <c:v>11.958904109589</c:v>
                </c:pt>
                <c:pt idx="4365">
                  <c:v>11.9616438356164</c:v>
                </c:pt>
                <c:pt idx="4366">
                  <c:v>11.9643835616438</c:v>
                </c:pt>
                <c:pt idx="4367">
                  <c:v>11.9671232876712</c:v>
                </c:pt>
                <c:pt idx="4368">
                  <c:v>11.9698630136986</c:v>
                </c:pt>
                <c:pt idx="4369">
                  <c:v>11.972602739726</c:v>
                </c:pt>
                <c:pt idx="4370">
                  <c:v>11.9753424657534</c:v>
                </c:pt>
                <c:pt idx="4371">
                  <c:v>11.9780821917808</c:v>
                </c:pt>
                <c:pt idx="4372">
                  <c:v>11.9808219178082</c:v>
                </c:pt>
                <c:pt idx="4373">
                  <c:v>11.9835616438356</c:v>
                </c:pt>
                <c:pt idx="4374">
                  <c:v>11.986301369863</c:v>
                </c:pt>
                <c:pt idx="4375">
                  <c:v>11.9890410958904</c:v>
                </c:pt>
                <c:pt idx="4376">
                  <c:v>11.9917808219178</c:v>
                </c:pt>
                <c:pt idx="4377">
                  <c:v>11.9945205479452</c:v>
                </c:pt>
                <c:pt idx="4378">
                  <c:v>11.9972602739726</c:v>
                </c:pt>
                <c:pt idx="4379">
                  <c:v>12</c:v>
                </c:pt>
                <c:pt idx="4380">
                  <c:v>12.0027397260274</c:v>
                </c:pt>
                <c:pt idx="4381">
                  <c:v>12.0054794520548</c:v>
                </c:pt>
                <c:pt idx="4382">
                  <c:v>12.0082191780822</c:v>
                </c:pt>
                <c:pt idx="4383">
                  <c:v>12.0109589041096</c:v>
                </c:pt>
                <c:pt idx="4384">
                  <c:v>12.013698630137</c:v>
                </c:pt>
                <c:pt idx="4385">
                  <c:v>12.0164383561644</c:v>
                </c:pt>
                <c:pt idx="4386">
                  <c:v>12.0191780821918</c:v>
                </c:pt>
                <c:pt idx="4387">
                  <c:v>12.0219178082192</c:v>
                </c:pt>
                <c:pt idx="4388">
                  <c:v>12.0246575342466</c:v>
                </c:pt>
                <c:pt idx="4389">
                  <c:v>12.027397260274</c:v>
                </c:pt>
                <c:pt idx="4390">
                  <c:v>12.0301369863014</c:v>
                </c:pt>
                <c:pt idx="4391">
                  <c:v>12.0328767123288</c:v>
                </c:pt>
                <c:pt idx="4392">
                  <c:v>12.0356164383562</c:v>
                </c:pt>
                <c:pt idx="4393">
                  <c:v>12.0383561643836</c:v>
                </c:pt>
                <c:pt idx="4394">
                  <c:v>12.041095890411</c:v>
                </c:pt>
                <c:pt idx="4395">
                  <c:v>12.0438356164384</c:v>
                </c:pt>
                <c:pt idx="4396">
                  <c:v>12.0465753424658</c:v>
                </c:pt>
                <c:pt idx="4397">
                  <c:v>12.0493150684932</c:v>
                </c:pt>
                <c:pt idx="4398">
                  <c:v>12.052054794520499</c:v>
                </c:pt>
                <c:pt idx="4399">
                  <c:v>12.054794520547899</c:v>
                </c:pt>
                <c:pt idx="4400">
                  <c:v>12.057534246575299</c:v>
                </c:pt>
                <c:pt idx="4401">
                  <c:v>12.060273972602699</c:v>
                </c:pt>
                <c:pt idx="4402">
                  <c:v>12.063013698630099</c:v>
                </c:pt>
                <c:pt idx="4403">
                  <c:v>12.065753424657499</c:v>
                </c:pt>
                <c:pt idx="4404">
                  <c:v>12.068493150684899</c:v>
                </c:pt>
                <c:pt idx="4405">
                  <c:v>12.071232876712299</c:v>
                </c:pt>
                <c:pt idx="4406">
                  <c:v>12.073972602739699</c:v>
                </c:pt>
                <c:pt idx="4407">
                  <c:v>12.076712328767099</c:v>
                </c:pt>
                <c:pt idx="4408">
                  <c:v>12.079452054794499</c:v>
                </c:pt>
                <c:pt idx="4409">
                  <c:v>12.082191780821899</c:v>
                </c:pt>
                <c:pt idx="4410">
                  <c:v>12.0849315068493</c:v>
                </c:pt>
                <c:pt idx="4411">
                  <c:v>12.0876712328767</c:v>
                </c:pt>
                <c:pt idx="4412">
                  <c:v>12.0904109589041</c:v>
                </c:pt>
                <c:pt idx="4413">
                  <c:v>12.0931506849315</c:v>
                </c:pt>
                <c:pt idx="4414">
                  <c:v>12.0958904109589</c:v>
                </c:pt>
                <c:pt idx="4415">
                  <c:v>12.0986301369863</c:v>
                </c:pt>
                <c:pt idx="4416">
                  <c:v>12.1013698630137</c:v>
                </c:pt>
                <c:pt idx="4417">
                  <c:v>12.1041095890411</c:v>
                </c:pt>
                <c:pt idx="4418">
                  <c:v>12.1068493150685</c:v>
                </c:pt>
                <c:pt idx="4419">
                  <c:v>12.1095890410959</c:v>
                </c:pt>
                <c:pt idx="4420">
                  <c:v>12.1123287671233</c:v>
                </c:pt>
                <c:pt idx="4421">
                  <c:v>12.1150684931507</c:v>
                </c:pt>
                <c:pt idx="4422">
                  <c:v>12.1178082191781</c:v>
                </c:pt>
                <c:pt idx="4423">
                  <c:v>12.1205479452055</c:v>
                </c:pt>
                <c:pt idx="4424">
                  <c:v>12.1232876712329</c:v>
                </c:pt>
                <c:pt idx="4425">
                  <c:v>12.1260273972603</c:v>
                </c:pt>
                <c:pt idx="4426">
                  <c:v>12.1287671232877</c:v>
                </c:pt>
                <c:pt idx="4427">
                  <c:v>12.1315068493151</c:v>
                </c:pt>
                <c:pt idx="4428">
                  <c:v>12.1342465753425</c:v>
                </c:pt>
                <c:pt idx="4429">
                  <c:v>12.1369863013699</c:v>
                </c:pt>
                <c:pt idx="4430">
                  <c:v>12.1397260273973</c:v>
                </c:pt>
                <c:pt idx="4431">
                  <c:v>12.1424657534247</c:v>
                </c:pt>
                <c:pt idx="4432">
                  <c:v>12.1452054794521</c:v>
                </c:pt>
                <c:pt idx="4433">
                  <c:v>12.1479452054795</c:v>
                </c:pt>
                <c:pt idx="4434">
                  <c:v>12.150684931506801</c:v>
                </c:pt>
                <c:pt idx="4435">
                  <c:v>12.153424657534201</c:v>
                </c:pt>
                <c:pt idx="4436">
                  <c:v>12.156164383561601</c:v>
                </c:pt>
                <c:pt idx="4437">
                  <c:v>12.158904109589001</c:v>
                </c:pt>
                <c:pt idx="4438">
                  <c:v>12.161643835616401</c:v>
                </c:pt>
                <c:pt idx="4439">
                  <c:v>12.164383561643801</c:v>
                </c:pt>
                <c:pt idx="4440">
                  <c:v>12.167123287671201</c:v>
                </c:pt>
                <c:pt idx="4441">
                  <c:v>12.169863013698601</c:v>
                </c:pt>
                <c:pt idx="4442">
                  <c:v>12.172602739726001</c:v>
                </c:pt>
                <c:pt idx="4443">
                  <c:v>12.175342465753401</c:v>
                </c:pt>
                <c:pt idx="4444">
                  <c:v>12.178082191780801</c:v>
                </c:pt>
                <c:pt idx="4445">
                  <c:v>12.180821917808199</c:v>
                </c:pt>
                <c:pt idx="4446">
                  <c:v>12.183561643835599</c:v>
                </c:pt>
                <c:pt idx="4447">
                  <c:v>12.186301369862999</c:v>
                </c:pt>
                <c:pt idx="4448">
                  <c:v>12.189041095890399</c:v>
                </c:pt>
                <c:pt idx="4449">
                  <c:v>12.191780821917799</c:v>
                </c:pt>
                <c:pt idx="4450">
                  <c:v>12.194520547945199</c:v>
                </c:pt>
                <c:pt idx="4451">
                  <c:v>12.197260273972599</c:v>
                </c:pt>
                <c:pt idx="4452">
                  <c:v>12.2</c:v>
                </c:pt>
                <c:pt idx="4453">
                  <c:v>12.202739726027399</c:v>
                </c:pt>
                <c:pt idx="4454">
                  <c:v>12.205479452054799</c:v>
                </c:pt>
                <c:pt idx="4455">
                  <c:v>12.208219178082199</c:v>
                </c:pt>
                <c:pt idx="4456">
                  <c:v>12.210958904109599</c:v>
                </c:pt>
                <c:pt idx="4457">
                  <c:v>12.213698630136999</c:v>
                </c:pt>
                <c:pt idx="4458">
                  <c:v>12.216438356164399</c:v>
                </c:pt>
                <c:pt idx="4459">
                  <c:v>12.219178082191799</c:v>
                </c:pt>
                <c:pt idx="4460">
                  <c:v>12.221917808219199</c:v>
                </c:pt>
                <c:pt idx="4461">
                  <c:v>12.2246575342466</c:v>
                </c:pt>
                <c:pt idx="4462">
                  <c:v>12.227397260274</c:v>
                </c:pt>
                <c:pt idx="4463">
                  <c:v>12.2301369863014</c:v>
                </c:pt>
                <c:pt idx="4464">
                  <c:v>12.2328767123288</c:v>
                </c:pt>
                <c:pt idx="4465">
                  <c:v>12.2356164383562</c:v>
                </c:pt>
                <c:pt idx="4466">
                  <c:v>12.2383561643836</c:v>
                </c:pt>
                <c:pt idx="4467">
                  <c:v>12.241095890411</c:v>
                </c:pt>
                <c:pt idx="4468">
                  <c:v>12.2438356164384</c:v>
                </c:pt>
                <c:pt idx="4469">
                  <c:v>12.2465753424658</c:v>
                </c:pt>
                <c:pt idx="4470">
                  <c:v>12.2493150684932</c:v>
                </c:pt>
                <c:pt idx="4471">
                  <c:v>12.2520547945205</c:v>
                </c:pt>
                <c:pt idx="4472">
                  <c:v>12.2547945205479</c:v>
                </c:pt>
                <c:pt idx="4473">
                  <c:v>12.2575342465753</c:v>
                </c:pt>
                <c:pt idx="4474">
                  <c:v>12.2602739726027</c:v>
                </c:pt>
                <c:pt idx="4475">
                  <c:v>12.2630136986301</c:v>
                </c:pt>
                <c:pt idx="4476">
                  <c:v>12.2657534246575</c:v>
                </c:pt>
                <c:pt idx="4477">
                  <c:v>12.2684931506849</c:v>
                </c:pt>
                <c:pt idx="4478">
                  <c:v>12.2712328767123</c:v>
                </c:pt>
                <c:pt idx="4479">
                  <c:v>12.2739726027397</c:v>
                </c:pt>
                <c:pt idx="4480">
                  <c:v>12.276712328767101</c:v>
                </c:pt>
                <c:pt idx="4481">
                  <c:v>12.279452054794501</c:v>
                </c:pt>
                <c:pt idx="4482">
                  <c:v>12.282191780821901</c:v>
                </c:pt>
                <c:pt idx="4483">
                  <c:v>12.284931506849301</c:v>
                </c:pt>
                <c:pt idx="4484">
                  <c:v>12.287671232876701</c:v>
                </c:pt>
                <c:pt idx="4485">
                  <c:v>12.290410958904101</c:v>
                </c:pt>
                <c:pt idx="4486">
                  <c:v>12.293150684931501</c:v>
                </c:pt>
                <c:pt idx="4487">
                  <c:v>12.295890410958901</c:v>
                </c:pt>
                <c:pt idx="4488">
                  <c:v>12.298630136986301</c:v>
                </c:pt>
                <c:pt idx="4489">
                  <c:v>12.301369863013701</c:v>
                </c:pt>
                <c:pt idx="4490">
                  <c:v>12.304109589041101</c:v>
                </c:pt>
                <c:pt idx="4491">
                  <c:v>12.306849315068501</c:v>
                </c:pt>
                <c:pt idx="4492">
                  <c:v>12.309589041095901</c:v>
                </c:pt>
                <c:pt idx="4493">
                  <c:v>12.312328767123301</c:v>
                </c:pt>
                <c:pt idx="4494">
                  <c:v>12.315068493150701</c:v>
                </c:pt>
                <c:pt idx="4495">
                  <c:v>12.317808219178101</c:v>
                </c:pt>
                <c:pt idx="4496">
                  <c:v>12.320547945205499</c:v>
                </c:pt>
                <c:pt idx="4497">
                  <c:v>12.323287671232899</c:v>
                </c:pt>
                <c:pt idx="4498">
                  <c:v>12.326027397260299</c:v>
                </c:pt>
                <c:pt idx="4499">
                  <c:v>12.328767123287699</c:v>
                </c:pt>
                <c:pt idx="4500">
                  <c:v>12.331506849315099</c:v>
                </c:pt>
                <c:pt idx="4501">
                  <c:v>12.334246575342499</c:v>
                </c:pt>
                <c:pt idx="4502">
                  <c:v>12.336986301369899</c:v>
                </c:pt>
                <c:pt idx="4503">
                  <c:v>12.339726027397299</c:v>
                </c:pt>
                <c:pt idx="4504">
                  <c:v>12.342465753424699</c:v>
                </c:pt>
                <c:pt idx="4505">
                  <c:v>12.345205479452099</c:v>
                </c:pt>
                <c:pt idx="4506">
                  <c:v>12.347945205479499</c:v>
                </c:pt>
                <c:pt idx="4507">
                  <c:v>12.350684931506899</c:v>
                </c:pt>
                <c:pt idx="4508">
                  <c:v>12.3534246575342</c:v>
                </c:pt>
                <c:pt idx="4509">
                  <c:v>12.3561643835616</c:v>
                </c:pt>
                <c:pt idx="4510">
                  <c:v>12.358904109589</c:v>
                </c:pt>
                <c:pt idx="4511">
                  <c:v>12.3616438356164</c:v>
                </c:pt>
                <c:pt idx="4512">
                  <c:v>12.3643835616438</c:v>
                </c:pt>
                <c:pt idx="4513">
                  <c:v>12.3671232876712</c:v>
                </c:pt>
                <c:pt idx="4514">
                  <c:v>12.3698630136986</c:v>
                </c:pt>
                <c:pt idx="4515">
                  <c:v>12.372602739726</c:v>
                </c:pt>
                <c:pt idx="4516">
                  <c:v>12.3753424657534</c:v>
                </c:pt>
                <c:pt idx="4517">
                  <c:v>12.3780821917808</c:v>
                </c:pt>
                <c:pt idx="4518">
                  <c:v>12.3808219178082</c:v>
                </c:pt>
                <c:pt idx="4519">
                  <c:v>12.3835616438356</c:v>
                </c:pt>
                <c:pt idx="4520">
                  <c:v>12.386301369863</c:v>
                </c:pt>
                <c:pt idx="4521">
                  <c:v>12.3890410958904</c:v>
                </c:pt>
                <c:pt idx="4522">
                  <c:v>12.3917808219178</c:v>
                </c:pt>
                <c:pt idx="4523">
                  <c:v>12.3945205479452</c:v>
                </c:pt>
                <c:pt idx="4524">
                  <c:v>12.3972602739726</c:v>
                </c:pt>
                <c:pt idx="4525">
                  <c:v>12.4</c:v>
                </c:pt>
                <c:pt idx="4526">
                  <c:v>12.4027397260274</c:v>
                </c:pt>
                <c:pt idx="4527">
                  <c:v>12.4054794520548</c:v>
                </c:pt>
                <c:pt idx="4528">
                  <c:v>12.4082191780822</c:v>
                </c:pt>
                <c:pt idx="4529">
                  <c:v>12.4109589041096</c:v>
                </c:pt>
                <c:pt idx="4530">
                  <c:v>12.413698630137</c:v>
                </c:pt>
                <c:pt idx="4531">
                  <c:v>12.416438356164401</c:v>
                </c:pt>
                <c:pt idx="4532">
                  <c:v>12.419178082191801</c:v>
                </c:pt>
                <c:pt idx="4533">
                  <c:v>12.421917808219201</c:v>
                </c:pt>
                <c:pt idx="4534">
                  <c:v>12.424657534246601</c:v>
                </c:pt>
                <c:pt idx="4535">
                  <c:v>12.427397260274001</c:v>
                </c:pt>
                <c:pt idx="4536">
                  <c:v>12.430136986301401</c:v>
                </c:pt>
                <c:pt idx="4537">
                  <c:v>12.432876712328801</c:v>
                </c:pt>
                <c:pt idx="4538">
                  <c:v>12.435616438356201</c:v>
                </c:pt>
                <c:pt idx="4539">
                  <c:v>12.438356164383601</c:v>
                </c:pt>
                <c:pt idx="4540">
                  <c:v>12.441095890411001</c:v>
                </c:pt>
                <c:pt idx="4541">
                  <c:v>12.443835616438401</c:v>
                </c:pt>
                <c:pt idx="4542">
                  <c:v>12.446575342465801</c:v>
                </c:pt>
                <c:pt idx="4543">
                  <c:v>12.449315068493201</c:v>
                </c:pt>
                <c:pt idx="4544">
                  <c:v>12.4520547945205</c:v>
                </c:pt>
                <c:pt idx="4545">
                  <c:v>12.4547945205479</c:v>
                </c:pt>
                <c:pt idx="4546">
                  <c:v>12.4575342465753</c:v>
                </c:pt>
                <c:pt idx="4547">
                  <c:v>12.4602739726027</c:v>
                </c:pt>
                <c:pt idx="4548">
                  <c:v>12.4630136986301</c:v>
                </c:pt>
                <c:pt idx="4549">
                  <c:v>12.4657534246575</c:v>
                </c:pt>
                <c:pt idx="4550">
                  <c:v>12.4684931506849</c:v>
                </c:pt>
                <c:pt idx="4551">
                  <c:v>12.4712328767123</c:v>
                </c:pt>
                <c:pt idx="4552">
                  <c:v>12.4739726027397</c:v>
                </c:pt>
                <c:pt idx="4553">
                  <c:v>12.4767123287671</c:v>
                </c:pt>
                <c:pt idx="4554">
                  <c:v>12.4794520547945</c:v>
                </c:pt>
                <c:pt idx="4555">
                  <c:v>12.4821917808219</c:v>
                </c:pt>
                <c:pt idx="4556">
                  <c:v>12.4849315068493</c:v>
                </c:pt>
                <c:pt idx="4557">
                  <c:v>12.4876712328767</c:v>
                </c:pt>
                <c:pt idx="4558">
                  <c:v>12.4904109589041</c:v>
                </c:pt>
                <c:pt idx="4559">
                  <c:v>12.4931506849315</c:v>
                </c:pt>
                <c:pt idx="4560">
                  <c:v>12.4958904109589</c:v>
                </c:pt>
                <c:pt idx="4561">
                  <c:v>12.4986301369863</c:v>
                </c:pt>
                <c:pt idx="4562">
                  <c:v>12.5013698630137</c:v>
                </c:pt>
                <c:pt idx="4563">
                  <c:v>12.5041095890411</c:v>
                </c:pt>
                <c:pt idx="4564">
                  <c:v>12.5068493150685</c:v>
                </c:pt>
                <c:pt idx="4565">
                  <c:v>12.5095890410959</c:v>
                </c:pt>
                <c:pt idx="4566">
                  <c:v>12.5123287671233</c:v>
                </c:pt>
                <c:pt idx="4567">
                  <c:v>12.5150684931507</c:v>
                </c:pt>
                <c:pt idx="4568">
                  <c:v>12.5178082191781</c:v>
                </c:pt>
                <c:pt idx="4569">
                  <c:v>12.5205479452055</c:v>
                </c:pt>
                <c:pt idx="4570">
                  <c:v>12.5232876712329</c:v>
                </c:pt>
                <c:pt idx="4571">
                  <c:v>12.5260273972603</c:v>
                </c:pt>
                <c:pt idx="4572">
                  <c:v>12.5287671232877</c:v>
                </c:pt>
                <c:pt idx="4573">
                  <c:v>12.5315068493151</c:v>
                </c:pt>
                <c:pt idx="4574">
                  <c:v>12.5342465753425</c:v>
                </c:pt>
                <c:pt idx="4575">
                  <c:v>12.5369863013699</c:v>
                </c:pt>
                <c:pt idx="4576">
                  <c:v>12.5397260273973</c:v>
                </c:pt>
                <c:pt idx="4577">
                  <c:v>12.5424657534247</c:v>
                </c:pt>
                <c:pt idx="4578">
                  <c:v>12.5452054794521</c:v>
                </c:pt>
                <c:pt idx="4579">
                  <c:v>12.5479452054795</c:v>
                </c:pt>
                <c:pt idx="4580">
                  <c:v>12.550684931506799</c:v>
                </c:pt>
                <c:pt idx="4581">
                  <c:v>12.553424657534199</c:v>
                </c:pt>
                <c:pt idx="4582">
                  <c:v>12.556164383561599</c:v>
                </c:pt>
                <c:pt idx="4583">
                  <c:v>12.558904109588999</c:v>
                </c:pt>
                <c:pt idx="4584">
                  <c:v>12.561643835616399</c:v>
                </c:pt>
                <c:pt idx="4585">
                  <c:v>12.564383561643799</c:v>
                </c:pt>
                <c:pt idx="4586">
                  <c:v>12.567123287671199</c:v>
                </c:pt>
                <c:pt idx="4587">
                  <c:v>12.569863013698599</c:v>
                </c:pt>
                <c:pt idx="4588">
                  <c:v>12.572602739725999</c:v>
                </c:pt>
                <c:pt idx="4589">
                  <c:v>12.575342465753399</c:v>
                </c:pt>
                <c:pt idx="4590">
                  <c:v>12.578082191780799</c:v>
                </c:pt>
                <c:pt idx="4591">
                  <c:v>12.580821917808199</c:v>
                </c:pt>
                <c:pt idx="4592">
                  <c:v>12.583561643835599</c:v>
                </c:pt>
                <c:pt idx="4593">
                  <c:v>12.586301369863</c:v>
                </c:pt>
                <c:pt idx="4594">
                  <c:v>12.5890410958904</c:v>
                </c:pt>
                <c:pt idx="4595">
                  <c:v>12.5917808219178</c:v>
                </c:pt>
                <c:pt idx="4596">
                  <c:v>12.5945205479452</c:v>
                </c:pt>
                <c:pt idx="4597">
                  <c:v>12.5972602739726</c:v>
                </c:pt>
                <c:pt idx="4598">
                  <c:v>12.6</c:v>
                </c:pt>
                <c:pt idx="4599">
                  <c:v>12.6027397260274</c:v>
                </c:pt>
                <c:pt idx="4600">
                  <c:v>12.6054794520548</c:v>
                </c:pt>
                <c:pt idx="4601">
                  <c:v>12.6082191780822</c:v>
                </c:pt>
                <c:pt idx="4602">
                  <c:v>12.6109589041096</c:v>
                </c:pt>
                <c:pt idx="4603">
                  <c:v>12.613698630137</c:v>
                </c:pt>
                <c:pt idx="4604">
                  <c:v>12.6164383561644</c:v>
                </c:pt>
                <c:pt idx="4605">
                  <c:v>12.6191780821918</c:v>
                </c:pt>
                <c:pt idx="4606">
                  <c:v>12.6219178082192</c:v>
                </c:pt>
                <c:pt idx="4607">
                  <c:v>12.6246575342466</c:v>
                </c:pt>
                <c:pt idx="4608">
                  <c:v>12.627397260274</c:v>
                </c:pt>
                <c:pt idx="4609">
                  <c:v>12.6301369863014</c:v>
                </c:pt>
                <c:pt idx="4610">
                  <c:v>12.6328767123288</c:v>
                </c:pt>
                <c:pt idx="4611">
                  <c:v>12.6356164383562</c:v>
                </c:pt>
                <c:pt idx="4612">
                  <c:v>12.6383561643836</c:v>
                </c:pt>
                <c:pt idx="4613">
                  <c:v>12.641095890411</c:v>
                </c:pt>
                <c:pt idx="4614">
                  <c:v>12.6438356164384</c:v>
                </c:pt>
                <c:pt idx="4615">
                  <c:v>12.6465753424658</c:v>
                </c:pt>
                <c:pt idx="4616">
                  <c:v>12.6493150684932</c:v>
                </c:pt>
                <c:pt idx="4617">
                  <c:v>12.652054794520501</c:v>
                </c:pt>
                <c:pt idx="4618">
                  <c:v>12.654794520547901</c:v>
                </c:pt>
                <c:pt idx="4619">
                  <c:v>12.657534246575301</c:v>
                </c:pt>
                <c:pt idx="4620">
                  <c:v>12.660273972602701</c:v>
                </c:pt>
                <c:pt idx="4621">
                  <c:v>12.663013698630101</c:v>
                </c:pt>
                <c:pt idx="4622">
                  <c:v>12.665753424657501</c:v>
                </c:pt>
                <c:pt idx="4623">
                  <c:v>12.668493150684901</c:v>
                </c:pt>
                <c:pt idx="4624">
                  <c:v>12.671232876712301</c:v>
                </c:pt>
                <c:pt idx="4625">
                  <c:v>12.673972602739701</c:v>
                </c:pt>
                <c:pt idx="4626">
                  <c:v>12.676712328767101</c:v>
                </c:pt>
                <c:pt idx="4627">
                  <c:v>12.679452054794501</c:v>
                </c:pt>
                <c:pt idx="4628">
                  <c:v>12.682191780821899</c:v>
                </c:pt>
                <c:pt idx="4629">
                  <c:v>12.684931506849299</c:v>
                </c:pt>
                <c:pt idx="4630">
                  <c:v>12.687671232876699</c:v>
                </c:pt>
                <c:pt idx="4631">
                  <c:v>12.690410958904099</c:v>
                </c:pt>
                <c:pt idx="4632">
                  <c:v>12.693150684931499</c:v>
                </c:pt>
                <c:pt idx="4633">
                  <c:v>12.695890410958899</c:v>
                </c:pt>
                <c:pt idx="4634">
                  <c:v>12.698630136986299</c:v>
                </c:pt>
                <c:pt idx="4635">
                  <c:v>12.701369863013699</c:v>
                </c:pt>
                <c:pt idx="4636">
                  <c:v>12.704109589041099</c:v>
                </c:pt>
                <c:pt idx="4637">
                  <c:v>12.706849315068499</c:v>
                </c:pt>
                <c:pt idx="4638">
                  <c:v>12.709589041095899</c:v>
                </c:pt>
                <c:pt idx="4639">
                  <c:v>12.712328767123299</c:v>
                </c:pt>
                <c:pt idx="4640">
                  <c:v>12.715068493150699</c:v>
                </c:pt>
                <c:pt idx="4641">
                  <c:v>12.717808219178099</c:v>
                </c:pt>
                <c:pt idx="4642">
                  <c:v>12.720547945205499</c:v>
                </c:pt>
                <c:pt idx="4643">
                  <c:v>12.723287671232899</c:v>
                </c:pt>
                <c:pt idx="4644">
                  <c:v>12.7260273972603</c:v>
                </c:pt>
                <c:pt idx="4645">
                  <c:v>12.7287671232877</c:v>
                </c:pt>
                <c:pt idx="4646">
                  <c:v>12.7315068493151</c:v>
                </c:pt>
                <c:pt idx="4647">
                  <c:v>12.7342465753425</c:v>
                </c:pt>
                <c:pt idx="4648">
                  <c:v>12.7369863013699</c:v>
                </c:pt>
                <c:pt idx="4649">
                  <c:v>12.7397260273973</c:v>
                </c:pt>
                <c:pt idx="4650">
                  <c:v>12.7424657534247</c:v>
                </c:pt>
                <c:pt idx="4651">
                  <c:v>12.7452054794521</c:v>
                </c:pt>
                <c:pt idx="4652">
                  <c:v>12.7479452054795</c:v>
                </c:pt>
                <c:pt idx="4653">
                  <c:v>12.7506849315069</c:v>
                </c:pt>
                <c:pt idx="4654">
                  <c:v>12.7534246575342</c:v>
                </c:pt>
                <c:pt idx="4655">
                  <c:v>12.7561643835616</c:v>
                </c:pt>
                <c:pt idx="4656">
                  <c:v>12.758904109589</c:v>
                </c:pt>
                <c:pt idx="4657">
                  <c:v>12.7616438356164</c:v>
                </c:pt>
                <c:pt idx="4658">
                  <c:v>12.7643835616438</c:v>
                </c:pt>
                <c:pt idx="4659">
                  <c:v>12.7671232876712</c:v>
                </c:pt>
                <c:pt idx="4660">
                  <c:v>12.7698630136986</c:v>
                </c:pt>
                <c:pt idx="4661">
                  <c:v>12.772602739726</c:v>
                </c:pt>
                <c:pt idx="4662">
                  <c:v>12.7753424657534</c:v>
                </c:pt>
                <c:pt idx="4663">
                  <c:v>12.778082191780801</c:v>
                </c:pt>
                <c:pt idx="4664">
                  <c:v>12.780821917808201</c:v>
                </c:pt>
                <c:pt idx="4665">
                  <c:v>12.783561643835601</c:v>
                </c:pt>
                <c:pt idx="4666">
                  <c:v>12.786301369863001</c:v>
                </c:pt>
                <c:pt idx="4667">
                  <c:v>12.789041095890401</c:v>
                </c:pt>
                <c:pt idx="4668">
                  <c:v>12.791780821917801</c:v>
                </c:pt>
                <c:pt idx="4669">
                  <c:v>12.794520547945201</c:v>
                </c:pt>
                <c:pt idx="4670">
                  <c:v>12.797260273972601</c:v>
                </c:pt>
                <c:pt idx="4671">
                  <c:v>12.8</c:v>
                </c:pt>
                <c:pt idx="4672">
                  <c:v>12.802739726027401</c:v>
                </c:pt>
                <c:pt idx="4673">
                  <c:v>12.805479452054801</c:v>
                </c:pt>
                <c:pt idx="4674">
                  <c:v>12.808219178082201</c:v>
                </c:pt>
                <c:pt idx="4675">
                  <c:v>12.810958904109601</c:v>
                </c:pt>
                <c:pt idx="4676">
                  <c:v>12.813698630137001</c:v>
                </c:pt>
                <c:pt idx="4677">
                  <c:v>12.816438356164401</c:v>
                </c:pt>
                <c:pt idx="4678">
                  <c:v>12.819178082191801</c:v>
                </c:pt>
                <c:pt idx="4679">
                  <c:v>12.821917808219199</c:v>
                </c:pt>
                <c:pt idx="4680">
                  <c:v>12.824657534246599</c:v>
                </c:pt>
                <c:pt idx="4681">
                  <c:v>12.827397260273999</c:v>
                </c:pt>
                <c:pt idx="4682">
                  <c:v>12.830136986301399</c:v>
                </c:pt>
                <c:pt idx="4683">
                  <c:v>12.832876712328799</c:v>
                </c:pt>
                <c:pt idx="4684">
                  <c:v>12.835616438356199</c:v>
                </c:pt>
                <c:pt idx="4685">
                  <c:v>12.838356164383599</c:v>
                </c:pt>
                <c:pt idx="4686">
                  <c:v>12.841095890410999</c:v>
                </c:pt>
                <c:pt idx="4687">
                  <c:v>12.843835616438399</c:v>
                </c:pt>
                <c:pt idx="4688">
                  <c:v>12.846575342465799</c:v>
                </c:pt>
                <c:pt idx="4689">
                  <c:v>12.849315068493199</c:v>
                </c:pt>
                <c:pt idx="4690">
                  <c:v>12.8520547945205</c:v>
                </c:pt>
                <c:pt idx="4691">
                  <c:v>12.8547945205479</c:v>
                </c:pt>
                <c:pt idx="4692">
                  <c:v>12.8575342465753</c:v>
                </c:pt>
                <c:pt idx="4693">
                  <c:v>12.8602739726027</c:v>
                </c:pt>
                <c:pt idx="4694">
                  <c:v>12.8630136986301</c:v>
                </c:pt>
                <c:pt idx="4695">
                  <c:v>12.8657534246575</c:v>
                </c:pt>
                <c:pt idx="4696">
                  <c:v>12.8684931506849</c:v>
                </c:pt>
                <c:pt idx="4697">
                  <c:v>12.8712328767123</c:v>
                </c:pt>
                <c:pt idx="4698">
                  <c:v>12.8739726027397</c:v>
                </c:pt>
                <c:pt idx="4699">
                  <c:v>12.8767123287671</c:v>
                </c:pt>
                <c:pt idx="4700">
                  <c:v>12.8794520547945</c:v>
                </c:pt>
                <c:pt idx="4701">
                  <c:v>12.8821917808219</c:v>
                </c:pt>
                <c:pt idx="4702">
                  <c:v>12.8849315068493</c:v>
                </c:pt>
                <c:pt idx="4703">
                  <c:v>12.8876712328767</c:v>
                </c:pt>
                <c:pt idx="4704">
                  <c:v>12.8904109589041</c:v>
                </c:pt>
                <c:pt idx="4705">
                  <c:v>12.8931506849315</c:v>
                </c:pt>
                <c:pt idx="4706">
                  <c:v>12.8958904109589</c:v>
                </c:pt>
                <c:pt idx="4707">
                  <c:v>12.8986301369863</c:v>
                </c:pt>
                <c:pt idx="4708">
                  <c:v>12.9013698630137</c:v>
                </c:pt>
                <c:pt idx="4709">
                  <c:v>12.9041095890411</c:v>
                </c:pt>
                <c:pt idx="4710">
                  <c:v>12.9068493150685</c:v>
                </c:pt>
                <c:pt idx="4711">
                  <c:v>12.9095890410959</c:v>
                </c:pt>
                <c:pt idx="4712">
                  <c:v>12.9123287671233</c:v>
                </c:pt>
                <c:pt idx="4713">
                  <c:v>12.9150684931507</c:v>
                </c:pt>
                <c:pt idx="4714">
                  <c:v>12.917808219178101</c:v>
                </c:pt>
                <c:pt idx="4715">
                  <c:v>12.920547945205501</c:v>
                </c:pt>
                <c:pt idx="4716">
                  <c:v>12.923287671232901</c:v>
                </c:pt>
                <c:pt idx="4717">
                  <c:v>12.926027397260301</c:v>
                </c:pt>
                <c:pt idx="4718">
                  <c:v>12.928767123287701</c:v>
                </c:pt>
                <c:pt idx="4719">
                  <c:v>12.931506849315101</c:v>
                </c:pt>
                <c:pt idx="4720">
                  <c:v>12.934246575342501</c:v>
                </c:pt>
                <c:pt idx="4721">
                  <c:v>12.936986301369901</c:v>
                </c:pt>
                <c:pt idx="4722">
                  <c:v>12.939726027397301</c:v>
                </c:pt>
                <c:pt idx="4723">
                  <c:v>12.942465753424701</c:v>
                </c:pt>
                <c:pt idx="4724">
                  <c:v>12.945205479452101</c:v>
                </c:pt>
                <c:pt idx="4725">
                  <c:v>12.947945205479501</c:v>
                </c:pt>
                <c:pt idx="4726">
                  <c:v>12.950684931506901</c:v>
                </c:pt>
                <c:pt idx="4727">
                  <c:v>12.9534246575342</c:v>
                </c:pt>
                <c:pt idx="4728">
                  <c:v>12.9561643835616</c:v>
                </c:pt>
                <c:pt idx="4729">
                  <c:v>12.958904109589</c:v>
                </c:pt>
                <c:pt idx="4730">
                  <c:v>12.9616438356164</c:v>
                </c:pt>
                <c:pt idx="4731">
                  <c:v>12.9643835616438</c:v>
                </c:pt>
                <c:pt idx="4732">
                  <c:v>12.9671232876712</c:v>
                </c:pt>
                <c:pt idx="4733">
                  <c:v>12.9698630136986</c:v>
                </c:pt>
                <c:pt idx="4734">
                  <c:v>12.972602739726</c:v>
                </c:pt>
                <c:pt idx="4735">
                  <c:v>12.9753424657534</c:v>
                </c:pt>
                <c:pt idx="4736">
                  <c:v>12.9780821917808</c:v>
                </c:pt>
                <c:pt idx="4737">
                  <c:v>12.9808219178082</c:v>
                </c:pt>
                <c:pt idx="4738">
                  <c:v>12.9835616438356</c:v>
                </c:pt>
                <c:pt idx="4739">
                  <c:v>12.986301369863</c:v>
                </c:pt>
                <c:pt idx="4740">
                  <c:v>12.9890410958904</c:v>
                </c:pt>
                <c:pt idx="4741">
                  <c:v>12.9917808219178</c:v>
                </c:pt>
                <c:pt idx="4742">
                  <c:v>12.9945205479452</c:v>
                </c:pt>
                <c:pt idx="4743">
                  <c:v>12.9972602739726</c:v>
                </c:pt>
                <c:pt idx="4744">
                  <c:v>13</c:v>
                </c:pt>
                <c:pt idx="4745">
                  <c:v>13.0027397260274</c:v>
                </c:pt>
                <c:pt idx="4746">
                  <c:v>13.0054794520548</c:v>
                </c:pt>
                <c:pt idx="4747">
                  <c:v>13.0082191780822</c:v>
                </c:pt>
                <c:pt idx="4748">
                  <c:v>13.0109589041096</c:v>
                </c:pt>
                <c:pt idx="4749">
                  <c:v>13.013698630137</c:v>
                </c:pt>
                <c:pt idx="4750">
                  <c:v>13.0164383561644</c:v>
                </c:pt>
                <c:pt idx="4751">
                  <c:v>13.0191780821918</c:v>
                </c:pt>
                <c:pt idx="4752">
                  <c:v>13.0219178082192</c:v>
                </c:pt>
                <c:pt idx="4753">
                  <c:v>13.0246575342466</c:v>
                </c:pt>
                <c:pt idx="4754">
                  <c:v>13.027397260274</c:v>
                </c:pt>
                <c:pt idx="4755">
                  <c:v>13.0301369863014</c:v>
                </c:pt>
                <c:pt idx="4756">
                  <c:v>13.0328767123288</c:v>
                </c:pt>
                <c:pt idx="4757">
                  <c:v>13.0356164383562</c:v>
                </c:pt>
                <c:pt idx="4758">
                  <c:v>13.0383561643836</c:v>
                </c:pt>
                <c:pt idx="4759">
                  <c:v>13.041095890411</c:v>
                </c:pt>
                <c:pt idx="4760">
                  <c:v>13.0438356164384</c:v>
                </c:pt>
                <c:pt idx="4761">
                  <c:v>13.0465753424658</c:v>
                </c:pt>
                <c:pt idx="4762">
                  <c:v>13.0493150684932</c:v>
                </c:pt>
                <c:pt idx="4763">
                  <c:v>13.052054794520499</c:v>
                </c:pt>
                <c:pt idx="4764">
                  <c:v>13.054794520547899</c:v>
                </c:pt>
                <c:pt idx="4765">
                  <c:v>13.057534246575299</c:v>
                </c:pt>
                <c:pt idx="4766">
                  <c:v>13.060273972602699</c:v>
                </c:pt>
                <c:pt idx="4767">
                  <c:v>13.063013698630099</c:v>
                </c:pt>
                <c:pt idx="4768">
                  <c:v>13.065753424657499</c:v>
                </c:pt>
                <c:pt idx="4769">
                  <c:v>13.068493150684899</c:v>
                </c:pt>
                <c:pt idx="4770">
                  <c:v>13.071232876712299</c:v>
                </c:pt>
                <c:pt idx="4771">
                  <c:v>13.073972602739699</c:v>
                </c:pt>
                <c:pt idx="4772">
                  <c:v>13.076712328767099</c:v>
                </c:pt>
                <c:pt idx="4773">
                  <c:v>13.079452054794499</c:v>
                </c:pt>
                <c:pt idx="4774">
                  <c:v>13.082191780821899</c:v>
                </c:pt>
                <c:pt idx="4775">
                  <c:v>13.0849315068493</c:v>
                </c:pt>
                <c:pt idx="4776">
                  <c:v>13.0876712328767</c:v>
                </c:pt>
                <c:pt idx="4777">
                  <c:v>13.0904109589041</c:v>
                </c:pt>
                <c:pt idx="4778">
                  <c:v>13.0931506849315</c:v>
                </c:pt>
                <c:pt idx="4779">
                  <c:v>13.0958904109589</c:v>
                </c:pt>
                <c:pt idx="4780">
                  <c:v>13.0986301369863</c:v>
                </c:pt>
                <c:pt idx="4781">
                  <c:v>13.1013698630137</c:v>
                </c:pt>
                <c:pt idx="4782">
                  <c:v>13.1041095890411</c:v>
                </c:pt>
                <c:pt idx="4783">
                  <c:v>13.1068493150685</c:v>
                </c:pt>
                <c:pt idx="4784">
                  <c:v>13.1095890410959</c:v>
                </c:pt>
                <c:pt idx="4785">
                  <c:v>13.1123287671233</c:v>
                </c:pt>
                <c:pt idx="4786">
                  <c:v>13.1150684931507</c:v>
                </c:pt>
                <c:pt idx="4787">
                  <c:v>13.1178082191781</c:v>
                </c:pt>
                <c:pt idx="4788">
                  <c:v>13.1205479452055</c:v>
                </c:pt>
                <c:pt idx="4789">
                  <c:v>13.1232876712329</c:v>
                </c:pt>
                <c:pt idx="4790">
                  <c:v>13.1260273972603</c:v>
                </c:pt>
                <c:pt idx="4791">
                  <c:v>13.1287671232877</c:v>
                </c:pt>
                <c:pt idx="4792">
                  <c:v>13.1315068493151</c:v>
                </c:pt>
                <c:pt idx="4793">
                  <c:v>13.1342465753425</c:v>
                </c:pt>
                <c:pt idx="4794">
                  <c:v>13.1369863013699</c:v>
                </c:pt>
                <c:pt idx="4795">
                  <c:v>13.1397260273973</c:v>
                </c:pt>
                <c:pt idx="4796">
                  <c:v>13.1424657534247</c:v>
                </c:pt>
                <c:pt idx="4797">
                  <c:v>13.1452054794521</c:v>
                </c:pt>
                <c:pt idx="4798">
                  <c:v>13.1479452054795</c:v>
                </c:pt>
                <c:pt idx="4799">
                  <c:v>13.150684931506801</c:v>
                </c:pt>
                <c:pt idx="4800">
                  <c:v>13.153424657534201</c:v>
                </c:pt>
                <c:pt idx="4801">
                  <c:v>13.156164383561601</c:v>
                </c:pt>
                <c:pt idx="4802">
                  <c:v>13.158904109589001</c:v>
                </c:pt>
                <c:pt idx="4803">
                  <c:v>13.161643835616401</c:v>
                </c:pt>
                <c:pt idx="4804">
                  <c:v>13.164383561643801</c:v>
                </c:pt>
                <c:pt idx="4805">
                  <c:v>13.167123287671201</c:v>
                </c:pt>
                <c:pt idx="4806">
                  <c:v>13.169863013698601</c:v>
                </c:pt>
                <c:pt idx="4807">
                  <c:v>13.172602739726001</c:v>
                </c:pt>
                <c:pt idx="4808">
                  <c:v>13.175342465753401</c:v>
                </c:pt>
                <c:pt idx="4809">
                  <c:v>13.178082191780801</c:v>
                </c:pt>
                <c:pt idx="4810">
                  <c:v>13.180821917808199</c:v>
                </c:pt>
                <c:pt idx="4811">
                  <c:v>13.183561643835599</c:v>
                </c:pt>
                <c:pt idx="4812">
                  <c:v>13.186301369862999</c:v>
                </c:pt>
                <c:pt idx="4813">
                  <c:v>13.189041095890399</c:v>
                </c:pt>
                <c:pt idx="4814">
                  <c:v>13.191780821917799</c:v>
                </c:pt>
                <c:pt idx="4815">
                  <c:v>13.194520547945199</c:v>
                </c:pt>
                <c:pt idx="4816">
                  <c:v>13.197260273972599</c:v>
                </c:pt>
                <c:pt idx="4817">
                  <c:v>13.2</c:v>
                </c:pt>
                <c:pt idx="4818">
                  <c:v>13.202739726027399</c:v>
                </c:pt>
                <c:pt idx="4819">
                  <c:v>13.205479452054799</c:v>
                </c:pt>
                <c:pt idx="4820">
                  <c:v>13.208219178082199</c:v>
                </c:pt>
                <c:pt idx="4821">
                  <c:v>13.210958904109599</c:v>
                </c:pt>
                <c:pt idx="4822">
                  <c:v>13.213698630136999</c:v>
                </c:pt>
                <c:pt idx="4823">
                  <c:v>13.216438356164399</c:v>
                </c:pt>
                <c:pt idx="4824">
                  <c:v>13.219178082191799</c:v>
                </c:pt>
                <c:pt idx="4825">
                  <c:v>13.221917808219199</c:v>
                </c:pt>
                <c:pt idx="4826">
                  <c:v>13.2246575342466</c:v>
                </c:pt>
                <c:pt idx="4827">
                  <c:v>13.227397260274</c:v>
                </c:pt>
                <c:pt idx="4828">
                  <c:v>13.2301369863014</c:v>
                </c:pt>
                <c:pt idx="4829">
                  <c:v>13.2328767123288</c:v>
                </c:pt>
                <c:pt idx="4830">
                  <c:v>13.2356164383562</c:v>
                </c:pt>
                <c:pt idx="4831">
                  <c:v>13.2383561643836</c:v>
                </c:pt>
                <c:pt idx="4832">
                  <c:v>13.241095890411</c:v>
                </c:pt>
                <c:pt idx="4833">
                  <c:v>13.2438356164384</c:v>
                </c:pt>
                <c:pt idx="4834">
                  <c:v>13.2465753424658</c:v>
                </c:pt>
                <c:pt idx="4835">
                  <c:v>13.2493150684932</c:v>
                </c:pt>
                <c:pt idx="4836">
                  <c:v>13.2520547945205</c:v>
                </c:pt>
                <c:pt idx="4837">
                  <c:v>13.2547945205479</c:v>
                </c:pt>
                <c:pt idx="4838">
                  <c:v>13.2575342465753</c:v>
                </c:pt>
                <c:pt idx="4839">
                  <c:v>13.2602739726027</c:v>
                </c:pt>
                <c:pt idx="4840">
                  <c:v>13.2630136986301</c:v>
                </c:pt>
                <c:pt idx="4841">
                  <c:v>13.2657534246575</c:v>
                </c:pt>
                <c:pt idx="4842">
                  <c:v>13.2684931506849</c:v>
                </c:pt>
                <c:pt idx="4843">
                  <c:v>13.2712328767123</c:v>
                </c:pt>
                <c:pt idx="4844">
                  <c:v>13.2739726027397</c:v>
                </c:pt>
                <c:pt idx="4845">
                  <c:v>13.276712328767101</c:v>
                </c:pt>
                <c:pt idx="4846">
                  <c:v>13.279452054794501</c:v>
                </c:pt>
                <c:pt idx="4847">
                  <c:v>13.282191780821901</c:v>
                </c:pt>
                <c:pt idx="4848">
                  <c:v>13.284931506849301</c:v>
                </c:pt>
                <c:pt idx="4849">
                  <c:v>13.287671232876701</c:v>
                </c:pt>
                <c:pt idx="4850">
                  <c:v>13.290410958904101</c:v>
                </c:pt>
                <c:pt idx="4851">
                  <c:v>13.293150684931501</c:v>
                </c:pt>
                <c:pt idx="4852">
                  <c:v>13.295890410958901</c:v>
                </c:pt>
                <c:pt idx="4853">
                  <c:v>13.298630136986301</c:v>
                </c:pt>
                <c:pt idx="4854">
                  <c:v>13.301369863013701</c:v>
                </c:pt>
                <c:pt idx="4855">
                  <c:v>13.304109589041101</c:v>
                </c:pt>
                <c:pt idx="4856">
                  <c:v>13.306849315068501</c:v>
                </c:pt>
                <c:pt idx="4857">
                  <c:v>13.309589041095901</c:v>
                </c:pt>
                <c:pt idx="4858">
                  <c:v>13.312328767123301</c:v>
                </c:pt>
                <c:pt idx="4859">
                  <c:v>13.315068493150701</c:v>
                </c:pt>
                <c:pt idx="4860">
                  <c:v>13.317808219178101</c:v>
                </c:pt>
                <c:pt idx="4861">
                  <c:v>13.320547945205499</c:v>
                </c:pt>
                <c:pt idx="4862">
                  <c:v>13.323287671232899</c:v>
                </c:pt>
                <c:pt idx="4863">
                  <c:v>13.326027397260299</c:v>
                </c:pt>
                <c:pt idx="4864">
                  <c:v>13.328767123287699</c:v>
                </c:pt>
                <c:pt idx="4865">
                  <c:v>13.331506849315099</c:v>
                </c:pt>
                <c:pt idx="4866">
                  <c:v>13.334246575342499</c:v>
                </c:pt>
                <c:pt idx="4867">
                  <c:v>13.336986301369899</c:v>
                </c:pt>
                <c:pt idx="4868">
                  <c:v>13.339726027397299</c:v>
                </c:pt>
                <c:pt idx="4869">
                  <c:v>13.342465753424699</c:v>
                </c:pt>
                <c:pt idx="4870">
                  <c:v>13.345205479452099</c:v>
                </c:pt>
                <c:pt idx="4871">
                  <c:v>13.347945205479499</c:v>
                </c:pt>
                <c:pt idx="4872">
                  <c:v>13.350684931506899</c:v>
                </c:pt>
                <c:pt idx="4873">
                  <c:v>13.3534246575342</c:v>
                </c:pt>
                <c:pt idx="4874">
                  <c:v>13.3561643835616</c:v>
                </c:pt>
                <c:pt idx="4875">
                  <c:v>13.358904109589</c:v>
                </c:pt>
                <c:pt idx="4876">
                  <c:v>13.3616438356164</c:v>
                </c:pt>
                <c:pt idx="4877">
                  <c:v>13.3643835616438</c:v>
                </c:pt>
                <c:pt idx="4878">
                  <c:v>13.3671232876712</c:v>
                </c:pt>
                <c:pt idx="4879">
                  <c:v>13.3698630136986</c:v>
                </c:pt>
                <c:pt idx="4880">
                  <c:v>13.372602739726</c:v>
                </c:pt>
                <c:pt idx="4881">
                  <c:v>13.3753424657534</c:v>
                </c:pt>
                <c:pt idx="4882">
                  <c:v>13.3780821917808</c:v>
                </c:pt>
                <c:pt idx="4883">
                  <c:v>13.3808219178082</c:v>
                </c:pt>
                <c:pt idx="4884">
                  <c:v>13.3835616438356</c:v>
                </c:pt>
                <c:pt idx="4885">
                  <c:v>13.386301369863</c:v>
                </c:pt>
                <c:pt idx="4886">
                  <c:v>13.3890410958904</c:v>
                </c:pt>
                <c:pt idx="4887">
                  <c:v>13.3917808219178</c:v>
                </c:pt>
                <c:pt idx="4888">
                  <c:v>13.3945205479452</c:v>
                </c:pt>
                <c:pt idx="4889">
                  <c:v>13.3972602739726</c:v>
                </c:pt>
                <c:pt idx="4890">
                  <c:v>13.4</c:v>
                </c:pt>
                <c:pt idx="4891">
                  <c:v>13.4027397260274</c:v>
                </c:pt>
                <c:pt idx="4892">
                  <c:v>13.4054794520548</c:v>
                </c:pt>
                <c:pt idx="4893">
                  <c:v>13.4082191780822</c:v>
                </c:pt>
                <c:pt idx="4894">
                  <c:v>13.4109589041096</c:v>
                </c:pt>
                <c:pt idx="4895">
                  <c:v>13.413698630137</c:v>
                </c:pt>
                <c:pt idx="4896">
                  <c:v>13.416438356164401</c:v>
                </c:pt>
                <c:pt idx="4897">
                  <c:v>13.419178082191801</c:v>
                </c:pt>
                <c:pt idx="4898">
                  <c:v>13.421917808219201</c:v>
                </c:pt>
                <c:pt idx="4899">
                  <c:v>13.424657534246601</c:v>
                </c:pt>
                <c:pt idx="4900">
                  <c:v>13.427397260274001</c:v>
                </c:pt>
                <c:pt idx="4901">
                  <c:v>13.430136986301401</c:v>
                </c:pt>
                <c:pt idx="4902">
                  <c:v>13.432876712328801</c:v>
                </c:pt>
                <c:pt idx="4903">
                  <c:v>13.435616438356201</c:v>
                </c:pt>
                <c:pt idx="4904">
                  <c:v>13.438356164383601</c:v>
                </c:pt>
                <c:pt idx="4905">
                  <c:v>13.441095890411001</c:v>
                </c:pt>
                <c:pt idx="4906">
                  <c:v>13.443835616438401</c:v>
                </c:pt>
                <c:pt idx="4907">
                  <c:v>13.446575342465801</c:v>
                </c:pt>
                <c:pt idx="4908">
                  <c:v>13.449315068493201</c:v>
                </c:pt>
                <c:pt idx="4909">
                  <c:v>13.4520547945205</c:v>
                </c:pt>
                <c:pt idx="4910">
                  <c:v>13.4547945205479</c:v>
                </c:pt>
                <c:pt idx="4911">
                  <c:v>13.4575342465753</c:v>
                </c:pt>
                <c:pt idx="4912">
                  <c:v>13.4602739726027</c:v>
                </c:pt>
                <c:pt idx="4913">
                  <c:v>13.4630136986301</c:v>
                </c:pt>
                <c:pt idx="4914">
                  <c:v>13.4657534246575</c:v>
                </c:pt>
                <c:pt idx="4915">
                  <c:v>13.4684931506849</c:v>
                </c:pt>
                <c:pt idx="4916">
                  <c:v>13.4712328767123</c:v>
                </c:pt>
                <c:pt idx="4917">
                  <c:v>13.4739726027397</c:v>
                </c:pt>
                <c:pt idx="4918">
                  <c:v>13.4767123287671</c:v>
                </c:pt>
                <c:pt idx="4919">
                  <c:v>13.4794520547945</c:v>
                </c:pt>
                <c:pt idx="4920">
                  <c:v>13.4821917808219</c:v>
                </c:pt>
                <c:pt idx="4921">
                  <c:v>13.4849315068493</c:v>
                </c:pt>
                <c:pt idx="4922">
                  <c:v>13.4876712328767</c:v>
                </c:pt>
                <c:pt idx="4923">
                  <c:v>13.4904109589041</c:v>
                </c:pt>
                <c:pt idx="4924">
                  <c:v>13.4931506849315</c:v>
                </c:pt>
                <c:pt idx="4925">
                  <c:v>13.4958904109589</c:v>
                </c:pt>
                <c:pt idx="4926">
                  <c:v>13.4986301369863</c:v>
                </c:pt>
                <c:pt idx="4927">
                  <c:v>13.5013698630137</c:v>
                </c:pt>
                <c:pt idx="4928">
                  <c:v>13.5041095890411</c:v>
                </c:pt>
                <c:pt idx="4929">
                  <c:v>13.5068493150685</c:v>
                </c:pt>
                <c:pt idx="4930">
                  <c:v>13.5095890410959</c:v>
                </c:pt>
                <c:pt idx="4931">
                  <c:v>13.5123287671233</c:v>
                </c:pt>
                <c:pt idx="4932">
                  <c:v>13.5150684931507</c:v>
                </c:pt>
                <c:pt idx="4933">
                  <c:v>13.5178082191781</c:v>
                </c:pt>
                <c:pt idx="4934">
                  <c:v>13.5205479452055</c:v>
                </c:pt>
                <c:pt idx="4935">
                  <c:v>13.5232876712329</c:v>
                </c:pt>
                <c:pt idx="4936">
                  <c:v>13.5260273972603</c:v>
                </c:pt>
                <c:pt idx="4937">
                  <c:v>13.5287671232877</c:v>
                </c:pt>
                <c:pt idx="4938">
                  <c:v>13.5315068493151</c:v>
                </c:pt>
                <c:pt idx="4939">
                  <c:v>13.5342465753425</c:v>
                </c:pt>
                <c:pt idx="4940">
                  <c:v>13.5369863013699</c:v>
                </c:pt>
                <c:pt idx="4941">
                  <c:v>13.5397260273973</c:v>
                </c:pt>
                <c:pt idx="4942">
                  <c:v>13.5424657534247</c:v>
                </c:pt>
                <c:pt idx="4943">
                  <c:v>13.5452054794521</c:v>
                </c:pt>
                <c:pt idx="4944">
                  <c:v>13.5479452054795</c:v>
                </c:pt>
                <c:pt idx="4945">
                  <c:v>13.550684931506799</c:v>
                </c:pt>
                <c:pt idx="4946">
                  <c:v>13.553424657534199</c:v>
                </c:pt>
                <c:pt idx="4947">
                  <c:v>13.556164383561599</c:v>
                </c:pt>
                <c:pt idx="4948">
                  <c:v>13.558904109588999</c:v>
                </c:pt>
                <c:pt idx="4949">
                  <c:v>13.561643835616399</c:v>
                </c:pt>
                <c:pt idx="4950">
                  <c:v>13.564383561643799</c:v>
                </c:pt>
                <c:pt idx="4951">
                  <c:v>13.567123287671199</c:v>
                </c:pt>
                <c:pt idx="4952">
                  <c:v>13.569863013698599</c:v>
                </c:pt>
                <c:pt idx="4953">
                  <c:v>13.572602739725999</c:v>
                </c:pt>
                <c:pt idx="4954">
                  <c:v>13.575342465753399</c:v>
                </c:pt>
                <c:pt idx="4955">
                  <c:v>13.578082191780799</c:v>
                </c:pt>
                <c:pt idx="4956">
                  <c:v>13.580821917808199</c:v>
                </c:pt>
                <c:pt idx="4957">
                  <c:v>13.583561643835599</c:v>
                </c:pt>
                <c:pt idx="4958">
                  <c:v>13.586301369863</c:v>
                </c:pt>
                <c:pt idx="4959">
                  <c:v>13.5890410958904</c:v>
                </c:pt>
                <c:pt idx="4960">
                  <c:v>13.5917808219178</c:v>
                </c:pt>
                <c:pt idx="4961">
                  <c:v>13.5945205479452</c:v>
                </c:pt>
                <c:pt idx="4962">
                  <c:v>13.5972602739726</c:v>
                </c:pt>
                <c:pt idx="4963">
                  <c:v>13.6</c:v>
                </c:pt>
                <c:pt idx="4964">
                  <c:v>13.6027397260274</c:v>
                </c:pt>
                <c:pt idx="4965">
                  <c:v>13.6054794520548</c:v>
                </c:pt>
                <c:pt idx="4966">
                  <c:v>13.6082191780822</c:v>
                </c:pt>
                <c:pt idx="4967">
                  <c:v>13.6109589041096</c:v>
                </c:pt>
                <c:pt idx="4968">
                  <c:v>13.613698630137</c:v>
                </c:pt>
                <c:pt idx="4969">
                  <c:v>13.6164383561644</c:v>
                </c:pt>
                <c:pt idx="4970">
                  <c:v>13.6191780821918</c:v>
                </c:pt>
                <c:pt idx="4971">
                  <c:v>13.6219178082192</c:v>
                </c:pt>
                <c:pt idx="4972">
                  <c:v>13.6246575342466</c:v>
                </c:pt>
                <c:pt idx="4973">
                  <c:v>13.627397260274</c:v>
                </c:pt>
                <c:pt idx="4974">
                  <c:v>13.6301369863014</c:v>
                </c:pt>
                <c:pt idx="4975">
                  <c:v>13.6328767123288</c:v>
                </c:pt>
                <c:pt idx="4976">
                  <c:v>13.6356164383562</c:v>
                </c:pt>
                <c:pt idx="4977">
                  <c:v>13.6383561643836</c:v>
                </c:pt>
                <c:pt idx="4978">
                  <c:v>13.641095890411</c:v>
                </c:pt>
                <c:pt idx="4979">
                  <c:v>13.6438356164384</c:v>
                </c:pt>
                <c:pt idx="4980">
                  <c:v>13.6465753424658</c:v>
                </c:pt>
                <c:pt idx="4981">
                  <c:v>13.6493150684932</c:v>
                </c:pt>
                <c:pt idx="4982">
                  <c:v>13.652054794520501</c:v>
                </c:pt>
                <c:pt idx="4983">
                  <c:v>13.654794520547901</c:v>
                </c:pt>
                <c:pt idx="4984">
                  <c:v>13.657534246575301</c:v>
                </c:pt>
                <c:pt idx="4985">
                  <c:v>13.660273972602701</c:v>
                </c:pt>
                <c:pt idx="4986">
                  <c:v>13.663013698630101</c:v>
                </c:pt>
                <c:pt idx="4987">
                  <c:v>13.665753424657501</c:v>
                </c:pt>
                <c:pt idx="4988">
                  <c:v>13.668493150684901</c:v>
                </c:pt>
                <c:pt idx="4989">
                  <c:v>13.671232876712301</c:v>
                </c:pt>
                <c:pt idx="4990">
                  <c:v>13.673972602739701</c:v>
                </c:pt>
                <c:pt idx="4991">
                  <c:v>13.676712328767101</c:v>
                </c:pt>
                <c:pt idx="4992">
                  <c:v>13.679452054794501</c:v>
                </c:pt>
                <c:pt idx="4993">
                  <c:v>13.682191780821899</c:v>
                </c:pt>
                <c:pt idx="4994">
                  <c:v>13.684931506849299</c:v>
                </c:pt>
                <c:pt idx="4995">
                  <c:v>13.687671232876699</c:v>
                </c:pt>
                <c:pt idx="4996">
                  <c:v>13.690410958904099</c:v>
                </c:pt>
                <c:pt idx="4997">
                  <c:v>13.693150684931499</c:v>
                </c:pt>
                <c:pt idx="4998">
                  <c:v>13.695890410958899</c:v>
                </c:pt>
                <c:pt idx="4999">
                  <c:v>13.698630136986299</c:v>
                </c:pt>
                <c:pt idx="5000">
                  <c:v>13.701369863013699</c:v>
                </c:pt>
                <c:pt idx="5001">
                  <c:v>13.704109589041099</c:v>
                </c:pt>
                <c:pt idx="5002">
                  <c:v>13.706849315068499</c:v>
                </c:pt>
                <c:pt idx="5003">
                  <c:v>13.709589041095899</c:v>
                </c:pt>
                <c:pt idx="5004">
                  <c:v>13.712328767123299</c:v>
                </c:pt>
                <c:pt idx="5005">
                  <c:v>13.715068493150699</c:v>
                </c:pt>
                <c:pt idx="5006">
                  <c:v>13.717808219178099</c:v>
                </c:pt>
                <c:pt idx="5007">
                  <c:v>13.720547945205499</c:v>
                </c:pt>
                <c:pt idx="5008">
                  <c:v>13.723287671232899</c:v>
                </c:pt>
                <c:pt idx="5009">
                  <c:v>13.7260273972603</c:v>
                </c:pt>
                <c:pt idx="5010">
                  <c:v>13.7287671232877</c:v>
                </c:pt>
                <c:pt idx="5011">
                  <c:v>13.7315068493151</c:v>
                </c:pt>
                <c:pt idx="5012">
                  <c:v>13.7342465753425</c:v>
                </c:pt>
                <c:pt idx="5013">
                  <c:v>13.7369863013699</c:v>
                </c:pt>
                <c:pt idx="5014">
                  <c:v>13.7397260273973</c:v>
                </c:pt>
                <c:pt idx="5015">
                  <c:v>13.7424657534247</c:v>
                </c:pt>
                <c:pt idx="5016">
                  <c:v>13.7452054794521</c:v>
                </c:pt>
                <c:pt idx="5017">
                  <c:v>13.7479452054795</c:v>
                </c:pt>
                <c:pt idx="5018">
                  <c:v>13.7506849315069</c:v>
                </c:pt>
                <c:pt idx="5019">
                  <c:v>13.7534246575342</c:v>
                </c:pt>
                <c:pt idx="5020">
                  <c:v>13.7561643835616</c:v>
                </c:pt>
                <c:pt idx="5021">
                  <c:v>13.758904109589</c:v>
                </c:pt>
                <c:pt idx="5022">
                  <c:v>13.7616438356164</c:v>
                </c:pt>
                <c:pt idx="5023">
                  <c:v>13.7643835616438</c:v>
                </c:pt>
                <c:pt idx="5024">
                  <c:v>13.7671232876712</c:v>
                </c:pt>
                <c:pt idx="5025">
                  <c:v>13.7698630136986</c:v>
                </c:pt>
                <c:pt idx="5026">
                  <c:v>13.772602739726</c:v>
                </c:pt>
                <c:pt idx="5027">
                  <c:v>13.7753424657534</c:v>
                </c:pt>
                <c:pt idx="5028">
                  <c:v>13.778082191780801</c:v>
                </c:pt>
                <c:pt idx="5029">
                  <c:v>13.780821917808201</c:v>
                </c:pt>
                <c:pt idx="5030">
                  <c:v>13.783561643835601</c:v>
                </c:pt>
                <c:pt idx="5031">
                  <c:v>13.786301369863001</c:v>
                </c:pt>
                <c:pt idx="5032">
                  <c:v>13.789041095890401</c:v>
                </c:pt>
                <c:pt idx="5033">
                  <c:v>13.791780821917801</c:v>
                </c:pt>
                <c:pt idx="5034">
                  <c:v>13.794520547945201</c:v>
                </c:pt>
                <c:pt idx="5035">
                  <c:v>13.797260273972601</c:v>
                </c:pt>
                <c:pt idx="5036">
                  <c:v>13.8</c:v>
                </c:pt>
                <c:pt idx="5037">
                  <c:v>13.802739726027401</c:v>
                </c:pt>
                <c:pt idx="5038">
                  <c:v>13.805479452054801</c:v>
                </c:pt>
                <c:pt idx="5039">
                  <c:v>13.808219178082201</c:v>
                </c:pt>
                <c:pt idx="5040">
                  <c:v>13.810958904109601</c:v>
                </c:pt>
                <c:pt idx="5041">
                  <c:v>13.813698630137001</c:v>
                </c:pt>
                <c:pt idx="5042">
                  <c:v>13.816438356164401</c:v>
                </c:pt>
                <c:pt idx="5043">
                  <c:v>13.819178082191801</c:v>
                </c:pt>
                <c:pt idx="5044">
                  <c:v>13.821917808219199</c:v>
                </c:pt>
                <c:pt idx="5045">
                  <c:v>13.824657534246599</c:v>
                </c:pt>
                <c:pt idx="5046">
                  <c:v>13.827397260273999</c:v>
                </c:pt>
                <c:pt idx="5047">
                  <c:v>13.830136986301399</c:v>
                </c:pt>
                <c:pt idx="5048">
                  <c:v>13.832876712328799</c:v>
                </c:pt>
                <c:pt idx="5049">
                  <c:v>13.835616438356199</c:v>
                </c:pt>
                <c:pt idx="5050">
                  <c:v>13.838356164383599</c:v>
                </c:pt>
                <c:pt idx="5051">
                  <c:v>13.841095890410999</c:v>
                </c:pt>
                <c:pt idx="5052">
                  <c:v>13.843835616438399</c:v>
                </c:pt>
                <c:pt idx="5053">
                  <c:v>13.846575342465799</c:v>
                </c:pt>
                <c:pt idx="5054">
                  <c:v>13.849315068493199</c:v>
                </c:pt>
                <c:pt idx="5055">
                  <c:v>13.8520547945205</c:v>
                </c:pt>
                <c:pt idx="5056">
                  <c:v>13.8547945205479</c:v>
                </c:pt>
                <c:pt idx="5057">
                  <c:v>13.8575342465753</c:v>
                </c:pt>
                <c:pt idx="5058">
                  <c:v>13.8602739726027</c:v>
                </c:pt>
                <c:pt idx="5059">
                  <c:v>13.8630136986301</c:v>
                </c:pt>
                <c:pt idx="5060">
                  <c:v>13.8657534246575</c:v>
                </c:pt>
                <c:pt idx="5061">
                  <c:v>13.8684931506849</c:v>
                </c:pt>
                <c:pt idx="5062">
                  <c:v>13.8712328767123</c:v>
                </c:pt>
                <c:pt idx="5063">
                  <c:v>13.8739726027397</c:v>
                </c:pt>
                <c:pt idx="5064">
                  <c:v>13.8767123287671</c:v>
                </c:pt>
                <c:pt idx="5065">
                  <c:v>13.8794520547945</c:v>
                </c:pt>
                <c:pt idx="5066">
                  <c:v>13.8821917808219</c:v>
                </c:pt>
                <c:pt idx="5067">
                  <c:v>13.8849315068493</c:v>
                </c:pt>
                <c:pt idx="5068">
                  <c:v>13.8876712328767</c:v>
                </c:pt>
                <c:pt idx="5069">
                  <c:v>13.8904109589041</c:v>
                </c:pt>
                <c:pt idx="5070">
                  <c:v>13.8931506849315</c:v>
                </c:pt>
                <c:pt idx="5071">
                  <c:v>13.8958904109589</c:v>
                </c:pt>
                <c:pt idx="5072">
                  <c:v>13.8986301369863</c:v>
                </c:pt>
                <c:pt idx="5073">
                  <c:v>13.9013698630137</c:v>
                </c:pt>
                <c:pt idx="5074">
                  <c:v>13.9041095890411</c:v>
                </c:pt>
                <c:pt idx="5075">
                  <c:v>13.9068493150685</c:v>
                </c:pt>
                <c:pt idx="5076">
                  <c:v>13.9095890410959</c:v>
                </c:pt>
                <c:pt idx="5077">
                  <c:v>13.9123287671233</c:v>
                </c:pt>
                <c:pt idx="5078">
                  <c:v>13.9150684931507</c:v>
                </c:pt>
                <c:pt idx="5079">
                  <c:v>13.917808219178101</c:v>
                </c:pt>
                <c:pt idx="5080">
                  <c:v>13.920547945205501</c:v>
                </c:pt>
                <c:pt idx="5081">
                  <c:v>13.923287671232901</c:v>
                </c:pt>
                <c:pt idx="5082">
                  <c:v>13.926027397260301</c:v>
                </c:pt>
                <c:pt idx="5083">
                  <c:v>13.928767123287701</c:v>
                </c:pt>
                <c:pt idx="5084">
                  <c:v>13.931506849315101</c:v>
                </c:pt>
                <c:pt idx="5085">
                  <c:v>13.934246575342501</c:v>
                </c:pt>
                <c:pt idx="5086">
                  <c:v>13.936986301369901</c:v>
                </c:pt>
                <c:pt idx="5087">
                  <c:v>13.939726027397301</c:v>
                </c:pt>
                <c:pt idx="5088">
                  <c:v>13.942465753424701</c:v>
                </c:pt>
                <c:pt idx="5089">
                  <c:v>13.945205479452101</c:v>
                </c:pt>
                <c:pt idx="5090">
                  <c:v>13.947945205479501</c:v>
                </c:pt>
                <c:pt idx="5091">
                  <c:v>13.950684931506901</c:v>
                </c:pt>
                <c:pt idx="5092">
                  <c:v>13.9534246575342</c:v>
                </c:pt>
                <c:pt idx="5093">
                  <c:v>13.9561643835616</c:v>
                </c:pt>
                <c:pt idx="5094">
                  <c:v>13.958904109589</c:v>
                </c:pt>
                <c:pt idx="5095">
                  <c:v>13.9616438356164</c:v>
                </c:pt>
                <c:pt idx="5096">
                  <c:v>13.9643835616438</c:v>
                </c:pt>
                <c:pt idx="5097">
                  <c:v>13.9671232876712</c:v>
                </c:pt>
                <c:pt idx="5098">
                  <c:v>13.9698630136986</c:v>
                </c:pt>
                <c:pt idx="5099">
                  <c:v>13.972602739726</c:v>
                </c:pt>
                <c:pt idx="5100">
                  <c:v>13.9753424657534</c:v>
                </c:pt>
                <c:pt idx="5101">
                  <c:v>13.9780821917808</c:v>
                </c:pt>
                <c:pt idx="5102">
                  <c:v>13.9808219178082</c:v>
                </c:pt>
                <c:pt idx="5103">
                  <c:v>13.9835616438356</c:v>
                </c:pt>
                <c:pt idx="5104">
                  <c:v>13.986301369863</c:v>
                </c:pt>
                <c:pt idx="5105">
                  <c:v>13.9890410958904</c:v>
                </c:pt>
                <c:pt idx="5106">
                  <c:v>13.9917808219178</c:v>
                </c:pt>
                <c:pt idx="5107">
                  <c:v>13.9945205479452</c:v>
                </c:pt>
                <c:pt idx="5108">
                  <c:v>13.9972602739726</c:v>
                </c:pt>
                <c:pt idx="5109">
                  <c:v>14</c:v>
                </c:pt>
                <c:pt idx="5110">
                  <c:v>14.0027397260274</c:v>
                </c:pt>
                <c:pt idx="5111">
                  <c:v>14.0054794520548</c:v>
                </c:pt>
                <c:pt idx="5112">
                  <c:v>14.0082191780822</c:v>
                </c:pt>
                <c:pt idx="5113">
                  <c:v>14.0109589041096</c:v>
                </c:pt>
                <c:pt idx="5114">
                  <c:v>14.013698630137</c:v>
                </c:pt>
                <c:pt idx="5115">
                  <c:v>14.0164383561644</c:v>
                </c:pt>
                <c:pt idx="5116">
                  <c:v>14.0191780821918</c:v>
                </c:pt>
                <c:pt idx="5117">
                  <c:v>14.0219178082192</c:v>
                </c:pt>
                <c:pt idx="5118">
                  <c:v>14.0246575342466</c:v>
                </c:pt>
                <c:pt idx="5119">
                  <c:v>14.027397260274</c:v>
                </c:pt>
                <c:pt idx="5120">
                  <c:v>14.0301369863014</c:v>
                </c:pt>
                <c:pt idx="5121">
                  <c:v>14.0328767123288</c:v>
                </c:pt>
                <c:pt idx="5122">
                  <c:v>14.0356164383562</c:v>
                </c:pt>
                <c:pt idx="5123">
                  <c:v>14.0383561643836</c:v>
                </c:pt>
                <c:pt idx="5124">
                  <c:v>14.041095890411</c:v>
                </c:pt>
                <c:pt idx="5125">
                  <c:v>14.0438356164384</c:v>
                </c:pt>
                <c:pt idx="5126">
                  <c:v>14.0465753424658</c:v>
                </c:pt>
                <c:pt idx="5127">
                  <c:v>14.0493150684932</c:v>
                </c:pt>
                <c:pt idx="5128">
                  <c:v>14.052054794520499</c:v>
                </c:pt>
                <c:pt idx="5129">
                  <c:v>14.054794520547899</c:v>
                </c:pt>
                <c:pt idx="5130">
                  <c:v>14.057534246575299</c:v>
                </c:pt>
                <c:pt idx="5131">
                  <c:v>14.060273972602699</c:v>
                </c:pt>
                <c:pt idx="5132">
                  <c:v>14.063013698630099</c:v>
                </c:pt>
                <c:pt idx="5133">
                  <c:v>14.065753424657499</c:v>
                </c:pt>
                <c:pt idx="5134">
                  <c:v>14.068493150684899</c:v>
                </c:pt>
                <c:pt idx="5135">
                  <c:v>14.071232876712299</c:v>
                </c:pt>
                <c:pt idx="5136">
                  <c:v>14.073972602739699</c:v>
                </c:pt>
                <c:pt idx="5137">
                  <c:v>14.076712328767099</c:v>
                </c:pt>
                <c:pt idx="5138">
                  <c:v>14.079452054794499</c:v>
                </c:pt>
                <c:pt idx="5139">
                  <c:v>14.082191780821899</c:v>
                </c:pt>
                <c:pt idx="5140">
                  <c:v>14.0849315068493</c:v>
                </c:pt>
                <c:pt idx="5141">
                  <c:v>14.0876712328767</c:v>
                </c:pt>
                <c:pt idx="5142">
                  <c:v>14.0904109589041</c:v>
                </c:pt>
                <c:pt idx="5143">
                  <c:v>14.0931506849315</c:v>
                </c:pt>
                <c:pt idx="5144">
                  <c:v>14.0958904109589</c:v>
                </c:pt>
                <c:pt idx="5145">
                  <c:v>14.0986301369863</c:v>
                </c:pt>
                <c:pt idx="5146">
                  <c:v>14.1013698630137</c:v>
                </c:pt>
                <c:pt idx="5147">
                  <c:v>14.1041095890411</c:v>
                </c:pt>
                <c:pt idx="5148">
                  <c:v>14.1068493150685</c:v>
                </c:pt>
                <c:pt idx="5149">
                  <c:v>14.1095890410959</c:v>
                </c:pt>
                <c:pt idx="5150">
                  <c:v>14.1123287671233</c:v>
                </c:pt>
                <c:pt idx="5151">
                  <c:v>14.1150684931507</c:v>
                </c:pt>
                <c:pt idx="5152">
                  <c:v>14.1178082191781</c:v>
                </c:pt>
                <c:pt idx="5153">
                  <c:v>14.1205479452055</c:v>
                </c:pt>
                <c:pt idx="5154">
                  <c:v>14.1232876712329</c:v>
                </c:pt>
                <c:pt idx="5155">
                  <c:v>14.1260273972603</c:v>
                </c:pt>
                <c:pt idx="5156">
                  <c:v>14.1287671232877</c:v>
                </c:pt>
                <c:pt idx="5157">
                  <c:v>14.1315068493151</c:v>
                </c:pt>
                <c:pt idx="5158">
                  <c:v>14.1342465753425</c:v>
                </c:pt>
                <c:pt idx="5159">
                  <c:v>14.1369863013699</c:v>
                </c:pt>
                <c:pt idx="5160">
                  <c:v>14.1397260273973</c:v>
                </c:pt>
                <c:pt idx="5161">
                  <c:v>14.1424657534247</c:v>
                </c:pt>
                <c:pt idx="5162">
                  <c:v>14.1452054794521</c:v>
                </c:pt>
                <c:pt idx="5163">
                  <c:v>14.1479452054795</c:v>
                </c:pt>
                <c:pt idx="5164">
                  <c:v>14.150684931506801</c:v>
                </c:pt>
                <c:pt idx="5165">
                  <c:v>14.153424657534201</c:v>
                </c:pt>
                <c:pt idx="5166">
                  <c:v>14.156164383561601</c:v>
                </c:pt>
                <c:pt idx="5167">
                  <c:v>14.158904109589001</c:v>
                </c:pt>
                <c:pt idx="5168">
                  <c:v>14.161643835616401</c:v>
                </c:pt>
                <c:pt idx="5169">
                  <c:v>14.164383561643801</c:v>
                </c:pt>
                <c:pt idx="5170">
                  <c:v>14.167123287671201</c:v>
                </c:pt>
                <c:pt idx="5171">
                  <c:v>14.169863013698601</c:v>
                </c:pt>
                <c:pt idx="5172">
                  <c:v>14.172602739726001</c:v>
                </c:pt>
                <c:pt idx="5173">
                  <c:v>14.175342465753401</c:v>
                </c:pt>
                <c:pt idx="5174">
                  <c:v>14.178082191780801</c:v>
                </c:pt>
                <c:pt idx="5175">
                  <c:v>14.180821917808199</c:v>
                </c:pt>
                <c:pt idx="5176">
                  <c:v>14.183561643835599</c:v>
                </c:pt>
                <c:pt idx="5177">
                  <c:v>14.186301369862999</c:v>
                </c:pt>
                <c:pt idx="5178">
                  <c:v>14.189041095890399</c:v>
                </c:pt>
                <c:pt idx="5179">
                  <c:v>14.191780821917799</c:v>
                </c:pt>
                <c:pt idx="5180">
                  <c:v>14.194520547945199</c:v>
                </c:pt>
                <c:pt idx="5181">
                  <c:v>14.197260273972599</c:v>
                </c:pt>
                <c:pt idx="5182">
                  <c:v>14.2</c:v>
                </c:pt>
                <c:pt idx="5183">
                  <c:v>14.202739726027399</c:v>
                </c:pt>
                <c:pt idx="5184">
                  <c:v>14.205479452054799</c:v>
                </c:pt>
                <c:pt idx="5185">
                  <c:v>14.208219178082199</c:v>
                </c:pt>
                <c:pt idx="5186">
                  <c:v>14.210958904109599</c:v>
                </c:pt>
                <c:pt idx="5187">
                  <c:v>14.213698630136999</c:v>
                </c:pt>
                <c:pt idx="5188">
                  <c:v>14.216438356164399</c:v>
                </c:pt>
                <c:pt idx="5189">
                  <c:v>14.219178082191799</c:v>
                </c:pt>
                <c:pt idx="5190">
                  <c:v>14.221917808219199</c:v>
                </c:pt>
                <c:pt idx="5191">
                  <c:v>14.2246575342466</c:v>
                </c:pt>
                <c:pt idx="5192">
                  <c:v>14.227397260274</c:v>
                </c:pt>
                <c:pt idx="5193">
                  <c:v>14.2301369863014</c:v>
                </c:pt>
                <c:pt idx="5194">
                  <c:v>14.2328767123288</c:v>
                </c:pt>
                <c:pt idx="5195">
                  <c:v>14.2356164383562</c:v>
                </c:pt>
                <c:pt idx="5196">
                  <c:v>14.2383561643836</c:v>
                </c:pt>
                <c:pt idx="5197">
                  <c:v>14.241095890411</c:v>
                </c:pt>
                <c:pt idx="5198">
                  <c:v>14.2438356164384</c:v>
                </c:pt>
                <c:pt idx="5199">
                  <c:v>14.2465753424658</c:v>
                </c:pt>
                <c:pt idx="5200">
                  <c:v>14.2493150684932</c:v>
                </c:pt>
                <c:pt idx="5201">
                  <c:v>14.2520547945205</c:v>
                </c:pt>
                <c:pt idx="5202">
                  <c:v>14.2547945205479</c:v>
                </c:pt>
                <c:pt idx="5203">
                  <c:v>14.2575342465753</c:v>
                </c:pt>
                <c:pt idx="5204">
                  <c:v>14.2602739726027</c:v>
                </c:pt>
                <c:pt idx="5205">
                  <c:v>14.2630136986301</c:v>
                </c:pt>
                <c:pt idx="5206">
                  <c:v>14.2657534246575</c:v>
                </c:pt>
                <c:pt idx="5207">
                  <c:v>14.2684931506849</c:v>
                </c:pt>
                <c:pt idx="5208">
                  <c:v>14.2712328767123</c:v>
                </c:pt>
                <c:pt idx="5209">
                  <c:v>14.2739726027397</c:v>
                </c:pt>
                <c:pt idx="5210">
                  <c:v>14.276712328767101</c:v>
                </c:pt>
                <c:pt idx="5211">
                  <c:v>14.279452054794501</c:v>
                </c:pt>
                <c:pt idx="5212">
                  <c:v>14.282191780821901</c:v>
                </c:pt>
                <c:pt idx="5213">
                  <c:v>14.284931506849301</c:v>
                </c:pt>
                <c:pt idx="5214">
                  <c:v>14.287671232876701</c:v>
                </c:pt>
                <c:pt idx="5215">
                  <c:v>14.290410958904101</c:v>
                </c:pt>
                <c:pt idx="5216">
                  <c:v>14.293150684931501</c:v>
                </c:pt>
                <c:pt idx="5217">
                  <c:v>14.295890410958901</c:v>
                </c:pt>
                <c:pt idx="5218">
                  <c:v>14.298630136986301</c:v>
                </c:pt>
                <c:pt idx="5219">
                  <c:v>14.301369863013701</c:v>
                </c:pt>
                <c:pt idx="5220">
                  <c:v>14.304109589041101</c:v>
                </c:pt>
                <c:pt idx="5221">
                  <c:v>14.306849315068501</c:v>
                </c:pt>
                <c:pt idx="5222">
                  <c:v>14.309589041095901</c:v>
                </c:pt>
                <c:pt idx="5223">
                  <c:v>14.312328767123301</c:v>
                </c:pt>
                <c:pt idx="5224">
                  <c:v>14.315068493150701</c:v>
                </c:pt>
                <c:pt idx="5225">
                  <c:v>14.317808219178101</c:v>
                </c:pt>
                <c:pt idx="5226">
                  <c:v>14.320547945205499</c:v>
                </c:pt>
                <c:pt idx="5227">
                  <c:v>14.323287671232899</c:v>
                </c:pt>
                <c:pt idx="5228">
                  <c:v>14.326027397260299</c:v>
                </c:pt>
                <c:pt idx="5229">
                  <c:v>14.328767123287699</c:v>
                </c:pt>
                <c:pt idx="5230">
                  <c:v>14.331506849315099</c:v>
                </c:pt>
                <c:pt idx="5231">
                  <c:v>14.334246575342499</c:v>
                </c:pt>
                <c:pt idx="5232">
                  <c:v>14.336986301369899</c:v>
                </c:pt>
                <c:pt idx="5233">
                  <c:v>14.339726027397299</c:v>
                </c:pt>
                <c:pt idx="5234">
                  <c:v>14.342465753424699</c:v>
                </c:pt>
                <c:pt idx="5235">
                  <c:v>14.345205479452099</c:v>
                </c:pt>
                <c:pt idx="5236">
                  <c:v>14.347945205479499</c:v>
                </c:pt>
                <c:pt idx="5237">
                  <c:v>14.350684931506899</c:v>
                </c:pt>
                <c:pt idx="5238">
                  <c:v>14.3534246575342</c:v>
                </c:pt>
                <c:pt idx="5239">
                  <c:v>14.3561643835616</c:v>
                </c:pt>
                <c:pt idx="5240">
                  <c:v>14.358904109589</c:v>
                </c:pt>
                <c:pt idx="5241">
                  <c:v>14.3616438356164</c:v>
                </c:pt>
                <c:pt idx="5242">
                  <c:v>14.3643835616438</c:v>
                </c:pt>
                <c:pt idx="5243">
                  <c:v>14.3671232876712</c:v>
                </c:pt>
                <c:pt idx="5244">
                  <c:v>14.3698630136986</c:v>
                </c:pt>
                <c:pt idx="5245">
                  <c:v>14.372602739726</c:v>
                </c:pt>
                <c:pt idx="5246">
                  <c:v>14.3753424657534</c:v>
                </c:pt>
                <c:pt idx="5247">
                  <c:v>14.3780821917808</c:v>
                </c:pt>
                <c:pt idx="5248">
                  <c:v>14.3808219178082</c:v>
                </c:pt>
                <c:pt idx="5249">
                  <c:v>14.3835616438356</c:v>
                </c:pt>
                <c:pt idx="5250">
                  <c:v>14.386301369863</c:v>
                </c:pt>
                <c:pt idx="5251">
                  <c:v>14.3890410958904</c:v>
                </c:pt>
                <c:pt idx="5252">
                  <c:v>14.3917808219178</c:v>
                </c:pt>
                <c:pt idx="5253">
                  <c:v>14.3945205479452</c:v>
                </c:pt>
                <c:pt idx="5254">
                  <c:v>14.3972602739726</c:v>
                </c:pt>
                <c:pt idx="5255">
                  <c:v>14.4</c:v>
                </c:pt>
                <c:pt idx="5256">
                  <c:v>14.4027397260274</c:v>
                </c:pt>
                <c:pt idx="5257">
                  <c:v>14.4054794520548</c:v>
                </c:pt>
                <c:pt idx="5258">
                  <c:v>14.4082191780822</c:v>
                </c:pt>
                <c:pt idx="5259">
                  <c:v>14.4109589041096</c:v>
                </c:pt>
                <c:pt idx="5260">
                  <c:v>14.413698630137</c:v>
                </c:pt>
                <c:pt idx="5261">
                  <c:v>14.416438356164401</c:v>
                </c:pt>
                <c:pt idx="5262">
                  <c:v>14.419178082191801</c:v>
                </c:pt>
                <c:pt idx="5263">
                  <c:v>14.421917808219201</c:v>
                </c:pt>
                <c:pt idx="5264">
                  <c:v>14.424657534246601</c:v>
                </c:pt>
                <c:pt idx="5265">
                  <c:v>14.427397260274001</c:v>
                </c:pt>
                <c:pt idx="5266">
                  <c:v>14.430136986301401</c:v>
                </c:pt>
                <c:pt idx="5267">
                  <c:v>14.432876712328801</c:v>
                </c:pt>
                <c:pt idx="5268">
                  <c:v>14.435616438356201</c:v>
                </c:pt>
                <c:pt idx="5269">
                  <c:v>14.438356164383601</c:v>
                </c:pt>
                <c:pt idx="5270">
                  <c:v>14.441095890411001</c:v>
                </c:pt>
                <c:pt idx="5271">
                  <c:v>14.443835616438401</c:v>
                </c:pt>
                <c:pt idx="5272">
                  <c:v>14.446575342465801</c:v>
                </c:pt>
                <c:pt idx="5273">
                  <c:v>14.449315068493201</c:v>
                </c:pt>
                <c:pt idx="5274">
                  <c:v>14.4520547945205</c:v>
                </c:pt>
                <c:pt idx="5275">
                  <c:v>14.4547945205479</c:v>
                </c:pt>
                <c:pt idx="5276">
                  <c:v>14.4575342465753</c:v>
                </c:pt>
                <c:pt idx="5277">
                  <c:v>14.4602739726027</c:v>
                </c:pt>
                <c:pt idx="5278">
                  <c:v>14.4630136986301</c:v>
                </c:pt>
                <c:pt idx="5279">
                  <c:v>14.4657534246575</c:v>
                </c:pt>
                <c:pt idx="5280">
                  <c:v>14.4684931506849</c:v>
                </c:pt>
                <c:pt idx="5281">
                  <c:v>14.4712328767123</c:v>
                </c:pt>
                <c:pt idx="5282">
                  <c:v>14.4739726027397</c:v>
                </c:pt>
                <c:pt idx="5283">
                  <c:v>14.4767123287671</c:v>
                </c:pt>
                <c:pt idx="5284">
                  <c:v>14.4794520547945</c:v>
                </c:pt>
                <c:pt idx="5285">
                  <c:v>14.4821917808219</c:v>
                </c:pt>
                <c:pt idx="5286">
                  <c:v>14.4849315068493</c:v>
                </c:pt>
                <c:pt idx="5287">
                  <c:v>14.4876712328767</c:v>
                </c:pt>
                <c:pt idx="5288">
                  <c:v>14.4904109589041</c:v>
                </c:pt>
                <c:pt idx="5289">
                  <c:v>14.4931506849315</c:v>
                </c:pt>
                <c:pt idx="5290">
                  <c:v>14.4958904109589</c:v>
                </c:pt>
                <c:pt idx="5291">
                  <c:v>14.4986301369863</c:v>
                </c:pt>
                <c:pt idx="5292">
                  <c:v>14.5013698630137</c:v>
                </c:pt>
                <c:pt idx="5293">
                  <c:v>14.5041095890411</c:v>
                </c:pt>
                <c:pt idx="5294">
                  <c:v>14.5068493150685</c:v>
                </c:pt>
                <c:pt idx="5295">
                  <c:v>14.5095890410959</c:v>
                </c:pt>
                <c:pt idx="5296">
                  <c:v>14.5123287671233</c:v>
                </c:pt>
                <c:pt idx="5297">
                  <c:v>14.5150684931507</c:v>
                </c:pt>
                <c:pt idx="5298">
                  <c:v>14.5178082191781</c:v>
                </c:pt>
                <c:pt idx="5299">
                  <c:v>14.5205479452055</c:v>
                </c:pt>
                <c:pt idx="5300">
                  <c:v>14.5232876712329</c:v>
                </c:pt>
                <c:pt idx="5301">
                  <c:v>14.5260273972603</c:v>
                </c:pt>
                <c:pt idx="5302">
                  <c:v>14.5287671232877</c:v>
                </c:pt>
                <c:pt idx="5303">
                  <c:v>14.5315068493151</c:v>
                </c:pt>
                <c:pt idx="5304">
                  <c:v>14.5342465753425</c:v>
                </c:pt>
                <c:pt idx="5305">
                  <c:v>14.5369863013699</c:v>
                </c:pt>
                <c:pt idx="5306">
                  <c:v>14.5397260273973</c:v>
                </c:pt>
                <c:pt idx="5307">
                  <c:v>14.5424657534247</c:v>
                </c:pt>
                <c:pt idx="5308">
                  <c:v>14.5452054794521</c:v>
                </c:pt>
                <c:pt idx="5309">
                  <c:v>14.5479452054795</c:v>
                </c:pt>
                <c:pt idx="5310">
                  <c:v>14.550684931506799</c:v>
                </c:pt>
                <c:pt idx="5311">
                  <c:v>14.553424657534199</c:v>
                </c:pt>
                <c:pt idx="5312">
                  <c:v>14.556164383561599</c:v>
                </c:pt>
                <c:pt idx="5313">
                  <c:v>14.558904109588999</c:v>
                </c:pt>
                <c:pt idx="5314">
                  <c:v>14.561643835616399</c:v>
                </c:pt>
                <c:pt idx="5315">
                  <c:v>14.564383561643799</c:v>
                </c:pt>
                <c:pt idx="5316">
                  <c:v>14.567123287671199</c:v>
                </c:pt>
                <c:pt idx="5317">
                  <c:v>14.569863013698599</c:v>
                </c:pt>
                <c:pt idx="5318">
                  <c:v>14.572602739725999</c:v>
                </c:pt>
                <c:pt idx="5319">
                  <c:v>14.575342465753399</c:v>
                </c:pt>
                <c:pt idx="5320">
                  <c:v>14.578082191780799</c:v>
                </c:pt>
                <c:pt idx="5321">
                  <c:v>14.580821917808199</c:v>
                </c:pt>
                <c:pt idx="5322">
                  <c:v>14.583561643835599</c:v>
                </c:pt>
                <c:pt idx="5323">
                  <c:v>14.586301369863</c:v>
                </c:pt>
                <c:pt idx="5324">
                  <c:v>14.5890410958904</c:v>
                </c:pt>
                <c:pt idx="5325">
                  <c:v>14.5917808219178</c:v>
                </c:pt>
                <c:pt idx="5326">
                  <c:v>14.5945205479452</c:v>
                </c:pt>
                <c:pt idx="5327">
                  <c:v>14.5972602739726</c:v>
                </c:pt>
                <c:pt idx="5328">
                  <c:v>14.6</c:v>
                </c:pt>
                <c:pt idx="5329">
                  <c:v>14.6027397260274</c:v>
                </c:pt>
                <c:pt idx="5330">
                  <c:v>14.6054794520548</c:v>
                </c:pt>
                <c:pt idx="5331">
                  <c:v>14.6082191780822</c:v>
                </c:pt>
                <c:pt idx="5332">
                  <c:v>14.6109589041096</c:v>
                </c:pt>
                <c:pt idx="5333">
                  <c:v>14.613698630137</c:v>
                </c:pt>
                <c:pt idx="5334">
                  <c:v>14.6164383561644</c:v>
                </c:pt>
                <c:pt idx="5335">
                  <c:v>14.6191780821918</c:v>
                </c:pt>
                <c:pt idx="5336">
                  <c:v>14.6219178082192</c:v>
                </c:pt>
                <c:pt idx="5337">
                  <c:v>14.6246575342466</c:v>
                </c:pt>
                <c:pt idx="5338">
                  <c:v>14.627397260274</c:v>
                </c:pt>
                <c:pt idx="5339">
                  <c:v>14.6301369863014</c:v>
                </c:pt>
                <c:pt idx="5340">
                  <c:v>14.6328767123288</c:v>
                </c:pt>
                <c:pt idx="5341">
                  <c:v>14.6356164383562</c:v>
                </c:pt>
                <c:pt idx="5342">
                  <c:v>14.6383561643836</c:v>
                </c:pt>
                <c:pt idx="5343">
                  <c:v>14.641095890411</c:v>
                </c:pt>
                <c:pt idx="5344">
                  <c:v>14.6438356164384</c:v>
                </c:pt>
                <c:pt idx="5345">
                  <c:v>14.6465753424658</c:v>
                </c:pt>
                <c:pt idx="5346">
                  <c:v>14.6493150684932</c:v>
                </c:pt>
                <c:pt idx="5347">
                  <c:v>14.652054794520501</c:v>
                </c:pt>
                <c:pt idx="5348">
                  <c:v>14.654794520547901</c:v>
                </c:pt>
                <c:pt idx="5349">
                  <c:v>14.657534246575301</c:v>
                </c:pt>
                <c:pt idx="5350">
                  <c:v>14.660273972602701</c:v>
                </c:pt>
                <c:pt idx="5351">
                  <c:v>14.663013698630101</c:v>
                </c:pt>
                <c:pt idx="5352">
                  <c:v>14.665753424657501</c:v>
                </c:pt>
                <c:pt idx="5353">
                  <c:v>14.668493150684901</c:v>
                </c:pt>
                <c:pt idx="5354">
                  <c:v>14.671232876712301</c:v>
                </c:pt>
                <c:pt idx="5355">
                  <c:v>14.673972602739701</c:v>
                </c:pt>
                <c:pt idx="5356">
                  <c:v>14.676712328767101</c:v>
                </c:pt>
                <c:pt idx="5357">
                  <c:v>14.679452054794501</c:v>
                </c:pt>
                <c:pt idx="5358">
                  <c:v>14.682191780821899</c:v>
                </c:pt>
                <c:pt idx="5359">
                  <c:v>14.684931506849299</c:v>
                </c:pt>
                <c:pt idx="5360">
                  <c:v>14.687671232876699</c:v>
                </c:pt>
                <c:pt idx="5361">
                  <c:v>14.690410958904099</c:v>
                </c:pt>
                <c:pt idx="5362">
                  <c:v>14.693150684931499</c:v>
                </c:pt>
                <c:pt idx="5363">
                  <c:v>14.695890410958899</c:v>
                </c:pt>
                <c:pt idx="5364">
                  <c:v>14.698630136986299</c:v>
                </c:pt>
                <c:pt idx="5365">
                  <c:v>14.701369863013699</c:v>
                </c:pt>
                <c:pt idx="5366">
                  <c:v>14.704109589041099</c:v>
                </c:pt>
                <c:pt idx="5367">
                  <c:v>14.706849315068499</c:v>
                </c:pt>
                <c:pt idx="5368">
                  <c:v>14.709589041095899</c:v>
                </c:pt>
                <c:pt idx="5369">
                  <c:v>14.712328767123299</c:v>
                </c:pt>
                <c:pt idx="5370">
                  <c:v>14.715068493150699</c:v>
                </c:pt>
                <c:pt idx="5371">
                  <c:v>14.717808219178099</c:v>
                </c:pt>
                <c:pt idx="5372">
                  <c:v>14.720547945205499</c:v>
                </c:pt>
                <c:pt idx="5373">
                  <c:v>14.723287671232899</c:v>
                </c:pt>
                <c:pt idx="5374">
                  <c:v>14.7260273972603</c:v>
                </c:pt>
                <c:pt idx="5375">
                  <c:v>14.7287671232877</c:v>
                </c:pt>
                <c:pt idx="5376">
                  <c:v>14.7315068493151</c:v>
                </c:pt>
                <c:pt idx="5377">
                  <c:v>14.7342465753425</c:v>
                </c:pt>
                <c:pt idx="5378">
                  <c:v>14.7369863013699</c:v>
                </c:pt>
                <c:pt idx="5379">
                  <c:v>14.7397260273973</c:v>
                </c:pt>
                <c:pt idx="5380">
                  <c:v>14.7424657534247</c:v>
                </c:pt>
                <c:pt idx="5381">
                  <c:v>14.7452054794521</c:v>
                </c:pt>
                <c:pt idx="5382">
                  <c:v>14.7479452054795</c:v>
                </c:pt>
                <c:pt idx="5383">
                  <c:v>14.7506849315069</c:v>
                </c:pt>
                <c:pt idx="5384">
                  <c:v>14.7534246575342</c:v>
                </c:pt>
                <c:pt idx="5385">
                  <c:v>14.7561643835616</c:v>
                </c:pt>
                <c:pt idx="5386">
                  <c:v>14.758904109589</c:v>
                </c:pt>
                <c:pt idx="5387">
                  <c:v>14.7616438356164</c:v>
                </c:pt>
                <c:pt idx="5388">
                  <c:v>14.7643835616438</c:v>
                </c:pt>
                <c:pt idx="5389">
                  <c:v>14.7671232876712</c:v>
                </c:pt>
                <c:pt idx="5390">
                  <c:v>14.7698630136986</c:v>
                </c:pt>
                <c:pt idx="5391">
                  <c:v>14.772602739726</c:v>
                </c:pt>
                <c:pt idx="5392">
                  <c:v>14.7753424657534</c:v>
                </c:pt>
                <c:pt idx="5393">
                  <c:v>14.778082191780801</c:v>
                </c:pt>
                <c:pt idx="5394">
                  <c:v>14.780821917808201</c:v>
                </c:pt>
                <c:pt idx="5395">
                  <c:v>14.783561643835601</c:v>
                </c:pt>
                <c:pt idx="5396">
                  <c:v>14.786301369863001</c:v>
                </c:pt>
                <c:pt idx="5397">
                  <c:v>14.789041095890401</c:v>
                </c:pt>
                <c:pt idx="5398">
                  <c:v>14.791780821917801</c:v>
                </c:pt>
                <c:pt idx="5399">
                  <c:v>14.794520547945201</c:v>
                </c:pt>
                <c:pt idx="5400">
                  <c:v>14.797260273972601</c:v>
                </c:pt>
                <c:pt idx="5401">
                  <c:v>14.8</c:v>
                </c:pt>
                <c:pt idx="5402">
                  <c:v>14.802739726027401</c:v>
                </c:pt>
                <c:pt idx="5403">
                  <c:v>14.805479452054801</c:v>
                </c:pt>
                <c:pt idx="5404">
                  <c:v>14.808219178082201</c:v>
                </c:pt>
                <c:pt idx="5405">
                  <c:v>14.810958904109601</c:v>
                </c:pt>
                <c:pt idx="5406">
                  <c:v>14.813698630137001</c:v>
                </c:pt>
                <c:pt idx="5407">
                  <c:v>14.816438356164401</c:v>
                </c:pt>
                <c:pt idx="5408">
                  <c:v>14.819178082191801</c:v>
                </c:pt>
                <c:pt idx="5409">
                  <c:v>14.821917808219199</c:v>
                </c:pt>
                <c:pt idx="5410">
                  <c:v>14.824657534246599</c:v>
                </c:pt>
                <c:pt idx="5411">
                  <c:v>14.827397260273999</c:v>
                </c:pt>
                <c:pt idx="5412">
                  <c:v>14.830136986301399</c:v>
                </c:pt>
                <c:pt idx="5413">
                  <c:v>14.832876712328799</c:v>
                </c:pt>
                <c:pt idx="5414">
                  <c:v>14.835616438356199</c:v>
                </c:pt>
                <c:pt idx="5415">
                  <c:v>14.838356164383599</c:v>
                </c:pt>
                <c:pt idx="5416">
                  <c:v>14.841095890410999</c:v>
                </c:pt>
                <c:pt idx="5417">
                  <c:v>14.843835616438399</c:v>
                </c:pt>
                <c:pt idx="5418">
                  <c:v>14.846575342465799</c:v>
                </c:pt>
                <c:pt idx="5419">
                  <c:v>14.849315068493199</c:v>
                </c:pt>
                <c:pt idx="5420">
                  <c:v>14.8520547945205</c:v>
                </c:pt>
                <c:pt idx="5421">
                  <c:v>14.8547945205479</c:v>
                </c:pt>
                <c:pt idx="5422">
                  <c:v>14.8575342465753</c:v>
                </c:pt>
                <c:pt idx="5423">
                  <c:v>14.8602739726027</c:v>
                </c:pt>
                <c:pt idx="5424">
                  <c:v>14.8630136986301</c:v>
                </c:pt>
                <c:pt idx="5425">
                  <c:v>14.8657534246575</c:v>
                </c:pt>
                <c:pt idx="5426">
                  <c:v>14.8684931506849</c:v>
                </c:pt>
                <c:pt idx="5427">
                  <c:v>14.8712328767123</c:v>
                </c:pt>
                <c:pt idx="5428">
                  <c:v>14.8739726027397</c:v>
                </c:pt>
                <c:pt idx="5429">
                  <c:v>14.8767123287671</c:v>
                </c:pt>
                <c:pt idx="5430">
                  <c:v>14.8794520547945</c:v>
                </c:pt>
                <c:pt idx="5431">
                  <c:v>14.8821917808219</c:v>
                </c:pt>
                <c:pt idx="5432">
                  <c:v>14.8849315068493</c:v>
                </c:pt>
                <c:pt idx="5433">
                  <c:v>14.8876712328767</c:v>
                </c:pt>
                <c:pt idx="5434">
                  <c:v>14.8904109589041</c:v>
                </c:pt>
                <c:pt idx="5435">
                  <c:v>14.8931506849315</c:v>
                </c:pt>
                <c:pt idx="5436">
                  <c:v>14.8958904109589</c:v>
                </c:pt>
                <c:pt idx="5437">
                  <c:v>14.8986301369863</c:v>
                </c:pt>
                <c:pt idx="5438">
                  <c:v>14.9013698630137</c:v>
                </c:pt>
                <c:pt idx="5439">
                  <c:v>14.9041095890411</c:v>
                </c:pt>
                <c:pt idx="5440">
                  <c:v>14.9068493150685</c:v>
                </c:pt>
                <c:pt idx="5441">
                  <c:v>14.9095890410959</c:v>
                </c:pt>
                <c:pt idx="5442">
                  <c:v>14.9123287671233</c:v>
                </c:pt>
                <c:pt idx="5443">
                  <c:v>14.9150684931507</c:v>
                </c:pt>
                <c:pt idx="5444">
                  <c:v>14.917808219178101</c:v>
                </c:pt>
                <c:pt idx="5445">
                  <c:v>14.920547945205501</c:v>
                </c:pt>
                <c:pt idx="5446">
                  <c:v>14.923287671232901</c:v>
                </c:pt>
                <c:pt idx="5447">
                  <c:v>14.926027397260301</c:v>
                </c:pt>
                <c:pt idx="5448">
                  <c:v>14.928767123287701</c:v>
                </c:pt>
                <c:pt idx="5449">
                  <c:v>14.931506849315101</c:v>
                </c:pt>
                <c:pt idx="5450">
                  <c:v>14.934246575342501</c:v>
                </c:pt>
                <c:pt idx="5451">
                  <c:v>14.936986301369901</c:v>
                </c:pt>
                <c:pt idx="5452">
                  <c:v>14.939726027397301</c:v>
                </c:pt>
                <c:pt idx="5453">
                  <c:v>14.942465753424701</c:v>
                </c:pt>
                <c:pt idx="5454">
                  <c:v>14.945205479452101</c:v>
                </c:pt>
                <c:pt idx="5455">
                  <c:v>14.947945205479501</c:v>
                </c:pt>
                <c:pt idx="5456">
                  <c:v>14.950684931506901</c:v>
                </c:pt>
                <c:pt idx="5457">
                  <c:v>14.9534246575342</c:v>
                </c:pt>
                <c:pt idx="5458">
                  <c:v>14.9561643835616</c:v>
                </c:pt>
                <c:pt idx="5459">
                  <c:v>14.958904109589</c:v>
                </c:pt>
                <c:pt idx="5460">
                  <c:v>14.9616438356164</c:v>
                </c:pt>
                <c:pt idx="5461">
                  <c:v>14.9643835616438</c:v>
                </c:pt>
                <c:pt idx="5462">
                  <c:v>14.9671232876712</c:v>
                </c:pt>
                <c:pt idx="5463">
                  <c:v>14.9698630136986</c:v>
                </c:pt>
                <c:pt idx="5464">
                  <c:v>14.972602739726</c:v>
                </c:pt>
                <c:pt idx="5465">
                  <c:v>14.9753424657534</c:v>
                </c:pt>
                <c:pt idx="5466">
                  <c:v>14.9780821917808</c:v>
                </c:pt>
                <c:pt idx="5467">
                  <c:v>14.9808219178082</c:v>
                </c:pt>
                <c:pt idx="5468">
                  <c:v>14.9835616438356</c:v>
                </c:pt>
                <c:pt idx="5469">
                  <c:v>14.986301369863</c:v>
                </c:pt>
                <c:pt idx="5470">
                  <c:v>14.9890410958904</c:v>
                </c:pt>
                <c:pt idx="5471">
                  <c:v>14.9917808219178</c:v>
                </c:pt>
                <c:pt idx="5472">
                  <c:v>14.9945205479452</c:v>
                </c:pt>
                <c:pt idx="5473">
                  <c:v>14.9972602739726</c:v>
                </c:pt>
                <c:pt idx="5474">
                  <c:v>15</c:v>
                </c:pt>
                <c:pt idx="5475">
                  <c:v>15.0027397260274</c:v>
                </c:pt>
                <c:pt idx="5476">
                  <c:v>15.0054794520548</c:v>
                </c:pt>
                <c:pt idx="5477">
                  <c:v>15.0082191780822</c:v>
                </c:pt>
                <c:pt idx="5478">
                  <c:v>15.0109589041096</c:v>
                </c:pt>
                <c:pt idx="5479">
                  <c:v>15.013698630137</c:v>
                </c:pt>
                <c:pt idx="5480">
                  <c:v>15.0164383561644</c:v>
                </c:pt>
                <c:pt idx="5481">
                  <c:v>15.0191780821918</c:v>
                </c:pt>
                <c:pt idx="5482">
                  <c:v>15.0219178082192</c:v>
                </c:pt>
                <c:pt idx="5483">
                  <c:v>15.0246575342466</c:v>
                </c:pt>
                <c:pt idx="5484">
                  <c:v>15.027397260274</c:v>
                </c:pt>
                <c:pt idx="5485">
                  <c:v>15.0301369863014</c:v>
                </c:pt>
                <c:pt idx="5486">
                  <c:v>15.0328767123288</c:v>
                </c:pt>
                <c:pt idx="5487">
                  <c:v>15.0356164383562</c:v>
                </c:pt>
                <c:pt idx="5488">
                  <c:v>15.0383561643836</c:v>
                </c:pt>
                <c:pt idx="5489">
                  <c:v>15.041095890411</c:v>
                </c:pt>
                <c:pt idx="5490">
                  <c:v>15.0438356164384</c:v>
                </c:pt>
                <c:pt idx="5491">
                  <c:v>15.0465753424658</c:v>
                </c:pt>
                <c:pt idx="5492">
                  <c:v>15.0493150684932</c:v>
                </c:pt>
                <c:pt idx="5493">
                  <c:v>15.052054794520499</c:v>
                </c:pt>
                <c:pt idx="5494">
                  <c:v>15.054794520547899</c:v>
                </c:pt>
                <c:pt idx="5495">
                  <c:v>15.057534246575299</c:v>
                </c:pt>
                <c:pt idx="5496">
                  <c:v>15.060273972602699</c:v>
                </c:pt>
                <c:pt idx="5497">
                  <c:v>15.063013698630099</c:v>
                </c:pt>
                <c:pt idx="5498">
                  <c:v>15.065753424657499</c:v>
                </c:pt>
                <c:pt idx="5499">
                  <c:v>15.068493150684899</c:v>
                </c:pt>
                <c:pt idx="5500">
                  <c:v>15.071232876712299</c:v>
                </c:pt>
                <c:pt idx="5501">
                  <c:v>15.073972602739699</c:v>
                </c:pt>
                <c:pt idx="5502">
                  <c:v>15.076712328767099</c:v>
                </c:pt>
                <c:pt idx="5503">
                  <c:v>15.079452054794499</c:v>
                </c:pt>
                <c:pt idx="5504">
                  <c:v>15.082191780821899</c:v>
                </c:pt>
                <c:pt idx="5505">
                  <c:v>15.0849315068493</c:v>
                </c:pt>
                <c:pt idx="5506">
                  <c:v>15.0876712328767</c:v>
                </c:pt>
                <c:pt idx="5507">
                  <c:v>15.0904109589041</c:v>
                </c:pt>
                <c:pt idx="5508">
                  <c:v>15.0931506849315</c:v>
                </c:pt>
                <c:pt idx="5509">
                  <c:v>15.0958904109589</c:v>
                </c:pt>
                <c:pt idx="5510">
                  <c:v>15.0986301369863</c:v>
                </c:pt>
                <c:pt idx="5511">
                  <c:v>15.1013698630137</c:v>
                </c:pt>
                <c:pt idx="5512">
                  <c:v>15.1041095890411</c:v>
                </c:pt>
                <c:pt idx="5513">
                  <c:v>15.1068493150685</c:v>
                </c:pt>
                <c:pt idx="5514">
                  <c:v>15.1095890410959</c:v>
                </c:pt>
                <c:pt idx="5515">
                  <c:v>15.1123287671233</c:v>
                </c:pt>
                <c:pt idx="5516">
                  <c:v>15.1150684931507</c:v>
                </c:pt>
                <c:pt idx="5517">
                  <c:v>15.1178082191781</c:v>
                </c:pt>
                <c:pt idx="5518">
                  <c:v>15.1205479452055</c:v>
                </c:pt>
                <c:pt idx="5519">
                  <c:v>15.1232876712329</c:v>
                </c:pt>
                <c:pt idx="5520">
                  <c:v>15.1260273972603</c:v>
                </c:pt>
                <c:pt idx="5521">
                  <c:v>15.1287671232877</c:v>
                </c:pt>
                <c:pt idx="5522">
                  <c:v>15.1315068493151</c:v>
                </c:pt>
                <c:pt idx="5523">
                  <c:v>15.1342465753425</c:v>
                </c:pt>
                <c:pt idx="5524">
                  <c:v>15.1369863013699</c:v>
                </c:pt>
                <c:pt idx="5525">
                  <c:v>15.1397260273973</c:v>
                </c:pt>
                <c:pt idx="5526">
                  <c:v>15.1424657534247</c:v>
                </c:pt>
                <c:pt idx="5527">
                  <c:v>15.1452054794521</c:v>
                </c:pt>
                <c:pt idx="5528">
                  <c:v>15.1479452054795</c:v>
                </c:pt>
                <c:pt idx="5529">
                  <c:v>15.150684931506801</c:v>
                </c:pt>
                <c:pt idx="5530">
                  <c:v>15.153424657534201</c:v>
                </c:pt>
                <c:pt idx="5531">
                  <c:v>15.156164383561601</c:v>
                </c:pt>
                <c:pt idx="5532">
                  <c:v>15.158904109589001</c:v>
                </c:pt>
                <c:pt idx="5533">
                  <c:v>15.161643835616401</c:v>
                </c:pt>
                <c:pt idx="5534">
                  <c:v>15.164383561643801</c:v>
                </c:pt>
                <c:pt idx="5535">
                  <c:v>15.167123287671201</c:v>
                </c:pt>
                <c:pt idx="5536">
                  <c:v>15.169863013698601</c:v>
                </c:pt>
                <c:pt idx="5537">
                  <c:v>15.172602739726001</c:v>
                </c:pt>
                <c:pt idx="5538">
                  <c:v>15.175342465753401</c:v>
                </c:pt>
                <c:pt idx="5539">
                  <c:v>15.178082191780801</c:v>
                </c:pt>
                <c:pt idx="5540">
                  <c:v>15.180821917808199</c:v>
                </c:pt>
                <c:pt idx="5541">
                  <c:v>15.183561643835599</c:v>
                </c:pt>
                <c:pt idx="5542">
                  <c:v>15.186301369862999</c:v>
                </c:pt>
                <c:pt idx="5543">
                  <c:v>15.189041095890399</c:v>
                </c:pt>
                <c:pt idx="5544">
                  <c:v>15.191780821917799</c:v>
                </c:pt>
                <c:pt idx="5545">
                  <c:v>15.194520547945199</c:v>
                </c:pt>
                <c:pt idx="5546">
                  <c:v>15.197260273972599</c:v>
                </c:pt>
                <c:pt idx="5547">
                  <c:v>15.2</c:v>
                </c:pt>
                <c:pt idx="5548">
                  <c:v>15.202739726027399</c:v>
                </c:pt>
                <c:pt idx="5549">
                  <c:v>15.205479452054799</c:v>
                </c:pt>
                <c:pt idx="5550">
                  <c:v>15.208219178082199</c:v>
                </c:pt>
                <c:pt idx="5551">
                  <c:v>15.210958904109599</c:v>
                </c:pt>
                <c:pt idx="5552">
                  <c:v>15.213698630136999</c:v>
                </c:pt>
                <c:pt idx="5553">
                  <c:v>15.216438356164399</c:v>
                </c:pt>
                <c:pt idx="5554">
                  <c:v>15.219178082191799</c:v>
                </c:pt>
                <c:pt idx="5555">
                  <c:v>15.221917808219199</c:v>
                </c:pt>
                <c:pt idx="5556">
                  <c:v>15.2246575342466</c:v>
                </c:pt>
                <c:pt idx="5557">
                  <c:v>15.227397260274</c:v>
                </c:pt>
                <c:pt idx="5558">
                  <c:v>15.2301369863014</c:v>
                </c:pt>
                <c:pt idx="5559">
                  <c:v>15.2328767123288</c:v>
                </c:pt>
                <c:pt idx="5560">
                  <c:v>15.2356164383562</c:v>
                </c:pt>
                <c:pt idx="5561">
                  <c:v>15.2383561643836</c:v>
                </c:pt>
                <c:pt idx="5562">
                  <c:v>15.241095890411</c:v>
                </c:pt>
                <c:pt idx="5563">
                  <c:v>15.2438356164384</c:v>
                </c:pt>
                <c:pt idx="5564">
                  <c:v>15.2465753424658</c:v>
                </c:pt>
                <c:pt idx="5565">
                  <c:v>15.2493150684932</c:v>
                </c:pt>
                <c:pt idx="5566">
                  <c:v>15.2520547945205</c:v>
                </c:pt>
                <c:pt idx="5567">
                  <c:v>15.2547945205479</c:v>
                </c:pt>
                <c:pt idx="5568">
                  <c:v>15.2575342465753</c:v>
                </c:pt>
                <c:pt idx="5569">
                  <c:v>15.2602739726027</c:v>
                </c:pt>
                <c:pt idx="5570">
                  <c:v>15.2630136986301</c:v>
                </c:pt>
                <c:pt idx="5571">
                  <c:v>15.2657534246575</c:v>
                </c:pt>
                <c:pt idx="5572">
                  <c:v>15.2684931506849</c:v>
                </c:pt>
                <c:pt idx="5573">
                  <c:v>15.2712328767123</c:v>
                </c:pt>
                <c:pt idx="5574">
                  <c:v>15.2739726027397</c:v>
                </c:pt>
                <c:pt idx="5575">
                  <c:v>15.276712328767101</c:v>
                </c:pt>
                <c:pt idx="5576">
                  <c:v>15.279452054794501</c:v>
                </c:pt>
                <c:pt idx="5577">
                  <c:v>15.282191780821901</c:v>
                </c:pt>
                <c:pt idx="5578">
                  <c:v>15.284931506849301</c:v>
                </c:pt>
                <c:pt idx="5579">
                  <c:v>15.287671232876701</c:v>
                </c:pt>
                <c:pt idx="5580">
                  <c:v>15.290410958904101</c:v>
                </c:pt>
                <c:pt idx="5581">
                  <c:v>15.293150684931501</c:v>
                </c:pt>
                <c:pt idx="5582">
                  <c:v>15.295890410958901</c:v>
                </c:pt>
                <c:pt idx="5583">
                  <c:v>15.298630136986301</c:v>
                </c:pt>
                <c:pt idx="5584">
                  <c:v>15.301369863013701</c:v>
                </c:pt>
                <c:pt idx="5585">
                  <c:v>15.304109589041101</c:v>
                </c:pt>
                <c:pt idx="5586">
                  <c:v>15.306849315068501</c:v>
                </c:pt>
                <c:pt idx="5587">
                  <c:v>15.309589041095901</c:v>
                </c:pt>
                <c:pt idx="5588">
                  <c:v>15.312328767123301</c:v>
                </c:pt>
                <c:pt idx="5589">
                  <c:v>15.315068493150701</c:v>
                </c:pt>
                <c:pt idx="5590">
                  <c:v>15.317808219178101</c:v>
                </c:pt>
                <c:pt idx="5591">
                  <c:v>15.320547945205499</c:v>
                </c:pt>
                <c:pt idx="5592">
                  <c:v>15.323287671232899</c:v>
                </c:pt>
                <c:pt idx="5593">
                  <c:v>15.326027397260299</c:v>
                </c:pt>
                <c:pt idx="5594">
                  <c:v>15.328767123287699</c:v>
                </c:pt>
                <c:pt idx="5595">
                  <c:v>15.331506849315099</c:v>
                </c:pt>
                <c:pt idx="5596">
                  <c:v>15.334246575342499</c:v>
                </c:pt>
                <c:pt idx="5597">
                  <c:v>15.336986301369899</c:v>
                </c:pt>
                <c:pt idx="5598">
                  <c:v>15.339726027397299</c:v>
                </c:pt>
                <c:pt idx="5599">
                  <c:v>15.342465753424699</c:v>
                </c:pt>
                <c:pt idx="5600">
                  <c:v>15.345205479452099</c:v>
                </c:pt>
                <c:pt idx="5601">
                  <c:v>15.347945205479499</c:v>
                </c:pt>
                <c:pt idx="5602">
                  <c:v>15.350684931506899</c:v>
                </c:pt>
                <c:pt idx="5603">
                  <c:v>15.3534246575342</c:v>
                </c:pt>
                <c:pt idx="5604">
                  <c:v>15.3561643835616</c:v>
                </c:pt>
                <c:pt idx="5605">
                  <c:v>15.358904109589</c:v>
                </c:pt>
                <c:pt idx="5606">
                  <c:v>15.3616438356164</c:v>
                </c:pt>
                <c:pt idx="5607">
                  <c:v>15.3643835616438</c:v>
                </c:pt>
                <c:pt idx="5608">
                  <c:v>15.3671232876712</c:v>
                </c:pt>
                <c:pt idx="5609">
                  <c:v>15.3698630136986</c:v>
                </c:pt>
                <c:pt idx="5610">
                  <c:v>15.372602739726</c:v>
                </c:pt>
                <c:pt idx="5611">
                  <c:v>15.3753424657534</c:v>
                </c:pt>
                <c:pt idx="5612">
                  <c:v>15.3780821917808</c:v>
                </c:pt>
                <c:pt idx="5613">
                  <c:v>15.3808219178082</c:v>
                </c:pt>
                <c:pt idx="5614">
                  <c:v>15.3835616438356</c:v>
                </c:pt>
                <c:pt idx="5615">
                  <c:v>15.386301369863</c:v>
                </c:pt>
                <c:pt idx="5616">
                  <c:v>15.3890410958904</c:v>
                </c:pt>
                <c:pt idx="5617">
                  <c:v>15.3917808219178</c:v>
                </c:pt>
                <c:pt idx="5618">
                  <c:v>15.3945205479452</c:v>
                </c:pt>
                <c:pt idx="5619">
                  <c:v>15.3972602739726</c:v>
                </c:pt>
                <c:pt idx="5620">
                  <c:v>15.4</c:v>
                </c:pt>
                <c:pt idx="5621">
                  <c:v>15.4027397260274</c:v>
                </c:pt>
                <c:pt idx="5622">
                  <c:v>15.4054794520548</c:v>
                </c:pt>
                <c:pt idx="5623">
                  <c:v>15.4082191780822</c:v>
                </c:pt>
                <c:pt idx="5624">
                  <c:v>15.4109589041096</c:v>
                </c:pt>
                <c:pt idx="5625">
                  <c:v>15.413698630137</c:v>
                </c:pt>
                <c:pt idx="5626">
                  <c:v>15.416438356164401</c:v>
                </c:pt>
                <c:pt idx="5627">
                  <c:v>15.419178082191801</c:v>
                </c:pt>
                <c:pt idx="5628">
                  <c:v>15.421917808219201</c:v>
                </c:pt>
                <c:pt idx="5629">
                  <c:v>15.424657534246601</c:v>
                </c:pt>
                <c:pt idx="5630">
                  <c:v>15.427397260274001</c:v>
                </c:pt>
                <c:pt idx="5631">
                  <c:v>15.430136986301401</c:v>
                </c:pt>
                <c:pt idx="5632">
                  <c:v>15.432876712328801</c:v>
                </c:pt>
                <c:pt idx="5633">
                  <c:v>15.435616438356201</c:v>
                </c:pt>
                <c:pt idx="5634">
                  <c:v>15.438356164383601</c:v>
                </c:pt>
                <c:pt idx="5635">
                  <c:v>15.441095890411001</c:v>
                </c:pt>
                <c:pt idx="5636">
                  <c:v>15.443835616438401</c:v>
                </c:pt>
                <c:pt idx="5637">
                  <c:v>15.446575342465801</c:v>
                </c:pt>
                <c:pt idx="5638">
                  <c:v>15.449315068493201</c:v>
                </c:pt>
                <c:pt idx="5639">
                  <c:v>15.4520547945205</c:v>
                </c:pt>
                <c:pt idx="5640">
                  <c:v>15.4547945205479</c:v>
                </c:pt>
                <c:pt idx="5641">
                  <c:v>15.4575342465753</c:v>
                </c:pt>
                <c:pt idx="5642">
                  <c:v>15.4602739726027</c:v>
                </c:pt>
                <c:pt idx="5643">
                  <c:v>15.4630136986301</c:v>
                </c:pt>
                <c:pt idx="5644">
                  <c:v>15.4657534246575</c:v>
                </c:pt>
                <c:pt idx="5645">
                  <c:v>15.4684931506849</c:v>
                </c:pt>
                <c:pt idx="5646">
                  <c:v>15.4712328767123</c:v>
                </c:pt>
                <c:pt idx="5647">
                  <c:v>15.4739726027397</c:v>
                </c:pt>
                <c:pt idx="5648">
                  <c:v>15.4767123287671</c:v>
                </c:pt>
                <c:pt idx="5649">
                  <c:v>15.4794520547945</c:v>
                </c:pt>
                <c:pt idx="5650">
                  <c:v>15.4821917808219</c:v>
                </c:pt>
                <c:pt idx="5651">
                  <c:v>15.4849315068493</c:v>
                </c:pt>
                <c:pt idx="5652">
                  <c:v>15.4876712328767</c:v>
                </c:pt>
                <c:pt idx="5653">
                  <c:v>15.4904109589041</c:v>
                </c:pt>
                <c:pt idx="5654">
                  <c:v>15.4931506849315</c:v>
                </c:pt>
                <c:pt idx="5655">
                  <c:v>15.4958904109589</c:v>
                </c:pt>
                <c:pt idx="5656">
                  <c:v>15.4986301369863</c:v>
                </c:pt>
                <c:pt idx="5657">
                  <c:v>15.5013698630137</c:v>
                </c:pt>
                <c:pt idx="5658">
                  <c:v>15.5041095890411</c:v>
                </c:pt>
                <c:pt idx="5659">
                  <c:v>15.5068493150685</c:v>
                </c:pt>
                <c:pt idx="5660">
                  <c:v>15.5095890410959</c:v>
                </c:pt>
                <c:pt idx="5661">
                  <c:v>15.5123287671233</c:v>
                </c:pt>
                <c:pt idx="5662">
                  <c:v>15.5150684931507</c:v>
                </c:pt>
                <c:pt idx="5663">
                  <c:v>15.5178082191781</c:v>
                </c:pt>
                <c:pt idx="5664">
                  <c:v>15.5205479452055</c:v>
                </c:pt>
                <c:pt idx="5665">
                  <c:v>15.5232876712329</c:v>
                </c:pt>
                <c:pt idx="5666">
                  <c:v>15.5260273972603</c:v>
                </c:pt>
                <c:pt idx="5667">
                  <c:v>15.5287671232877</c:v>
                </c:pt>
                <c:pt idx="5668">
                  <c:v>15.5315068493151</c:v>
                </c:pt>
                <c:pt idx="5669">
                  <c:v>15.5342465753425</c:v>
                </c:pt>
                <c:pt idx="5670">
                  <c:v>15.5369863013699</c:v>
                </c:pt>
                <c:pt idx="5671">
                  <c:v>15.5397260273973</c:v>
                </c:pt>
                <c:pt idx="5672">
                  <c:v>15.5424657534247</c:v>
                </c:pt>
                <c:pt idx="5673">
                  <c:v>15.5452054794521</c:v>
                </c:pt>
                <c:pt idx="5674">
                  <c:v>15.5479452054795</c:v>
                </c:pt>
                <c:pt idx="5675">
                  <c:v>15.550684931506799</c:v>
                </c:pt>
                <c:pt idx="5676">
                  <c:v>15.553424657534199</c:v>
                </c:pt>
                <c:pt idx="5677">
                  <c:v>15.556164383561599</c:v>
                </c:pt>
                <c:pt idx="5678">
                  <c:v>15.558904109588999</c:v>
                </c:pt>
                <c:pt idx="5679">
                  <c:v>15.561643835616399</c:v>
                </c:pt>
                <c:pt idx="5680">
                  <c:v>15.564383561643799</c:v>
                </c:pt>
                <c:pt idx="5681">
                  <c:v>15.567123287671199</c:v>
                </c:pt>
                <c:pt idx="5682">
                  <c:v>15.569863013698599</c:v>
                </c:pt>
                <c:pt idx="5683">
                  <c:v>15.572602739725999</c:v>
                </c:pt>
                <c:pt idx="5684">
                  <c:v>15.575342465753399</c:v>
                </c:pt>
                <c:pt idx="5685">
                  <c:v>15.578082191780799</c:v>
                </c:pt>
                <c:pt idx="5686">
                  <c:v>15.580821917808199</c:v>
                </c:pt>
                <c:pt idx="5687">
                  <c:v>15.583561643835599</c:v>
                </c:pt>
                <c:pt idx="5688">
                  <c:v>15.586301369863</c:v>
                </c:pt>
                <c:pt idx="5689">
                  <c:v>15.5890410958904</c:v>
                </c:pt>
                <c:pt idx="5690">
                  <c:v>15.5917808219178</c:v>
                </c:pt>
                <c:pt idx="5691">
                  <c:v>15.5945205479452</c:v>
                </c:pt>
                <c:pt idx="5692">
                  <c:v>15.5972602739726</c:v>
                </c:pt>
                <c:pt idx="5693">
                  <c:v>15.6</c:v>
                </c:pt>
                <c:pt idx="5694">
                  <c:v>15.6027397260274</c:v>
                </c:pt>
                <c:pt idx="5695">
                  <c:v>15.6054794520548</c:v>
                </c:pt>
                <c:pt idx="5696">
                  <c:v>15.6082191780822</c:v>
                </c:pt>
                <c:pt idx="5697">
                  <c:v>15.6109589041096</c:v>
                </c:pt>
                <c:pt idx="5698">
                  <c:v>15.613698630137</c:v>
                </c:pt>
                <c:pt idx="5699">
                  <c:v>15.6164383561644</c:v>
                </c:pt>
                <c:pt idx="5700">
                  <c:v>15.6191780821918</c:v>
                </c:pt>
                <c:pt idx="5701">
                  <c:v>15.6219178082192</c:v>
                </c:pt>
                <c:pt idx="5702">
                  <c:v>15.6246575342466</c:v>
                </c:pt>
                <c:pt idx="5703">
                  <c:v>15.627397260274</c:v>
                </c:pt>
                <c:pt idx="5704">
                  <c:v>15.6301369863014</c:v>
                </c:pt>
                <c:pt idx="5705">
                  <c:v>15.6328767123288</c:v>
                </c:pt>
                <c:pt idx="5706">
                  <c:v>15.6356164383562</c:v>
                </c:pt>
                <c:pt idx="5707">
                  <c:v>15.6383561643836</c:v>
                </c:pt>
                <c:pt idx="5708">
                  <c:v>15.641095890411</c:v>
                </c:pt>
                <c:pt idx="5709">
                  <c:v>15.6438356164384</c:v>
                </c:pt>
                <c:pt idx="5710">
                  <c:v>15.6465753424658</c:v>
                </c:pt>
                <c:pt idx="5711">
                  <c:v>15.6493150684932</c:v>
                </c:pt>
                <c:pt idx="5712">
                  <c:v>15.652054794520501</c:v>
                </c:pt>
                <c:pt idx="5713">
                  <c:v>15.654794520547901</c:v>
                </c:pt>
                <c:pt idx="5714">
                  <c:v>15.657534246575301</c:v>
                </c:pt>
                <c:pt idx="5715">
                  <c:v>15.660273972602701</c:v>
                </c:pt>
                <c:pt idx="5716">
                  <c:v>15.663013698630101</c:v>
                </c:pt>
                <c:pt idx="5717">
                  <c:v>15.665753424657501</c:v>
                </c:pt>
                <c:pt idx="5718">
                  <c:v>15.668493150684901</c:v>
                </c:pt>
                <c:pt idx="5719">
                  <c:v>15.671232876712301</c:v>
                </c:pt>
                <c:pt idx="5720">
                  <c:v>15.673972602739701</c:v>
                </c:pt>
                <c:pt idx="5721">
                  <c:v>15.676712328767101</c:v>
                </c:pt>
                <c:pt idx="5722">
                  <c:v>15.679452054794501</c:v>
                </c:pt>
                <c:pt idx="5723">
                  <c:v>15.682191780821899</c:v>
                </c:pt>
                <c:pt idx="5724">
                  <c:v>15.684931506849299</c:v>
                </c:pt>
                <c:pt idx="5725">
                  <c:v>15.687671232876699</c:v>
                </c:pt>
                <c:pt idx="5726">
                  <c:v>15.690410958904099</c:v>
                </c:pt>
                <c:pt idx="5727">
                  <c:v>15.693150684931499</c:v>
                </c:pt>
                <c:pt idx="5728">
                  <c:v>15.695890410958899</c:v>
                </c:pt>
                <c:pt idx="5729">
                  <c:v>15.698630136986299</c:v>
                </c:pt>
                <c:pt idx="5730">
                  <c:v>15.701369863013699</c:v>
                </c:pt>
                <c:pt idx="5731">
                  <c:v>15.704109589041099</c:v>
                </c:pt>
                <c:pt idx="5732">
                  <c:v>15.706849315068499</c:v>
                </c:pt>
                <c:pt idx="5733">
                  <c:v>15.709589041095899</c:v>
                </c:pt>
                <c:pt idx="5734">
                  <c:v>15.712328767123299</c:v>
                </c:pt>
                <c:pt idx="5735">
                  <c:v>15.715068493150699</c:v>
                </c:pt>
                <c:pt idx="5736">
                  <c:v>15.717808219178099</c:v>
                </c:pt>
                <c:pt idx="5737">
                  <c:v>15.720547945205499</c:v>
                </c:pt>
                <c:pt idx="5738">
                  <c:v>15.723287671232899</c:v>
                </c:pt>
                <c:pt idx="5739">
                  <c:v>15.7260273972603</c:v>
                </c:pt>
                <c:pt idx="5740">
                  <c:v>15.7287671232877</c:v>
                </c:pt>
                <c:pt idx="5741">
                  <c:v>15.7315068493151</c:v>
                </c:pt>
                <c:pt idx="5742">
                  <c:v>15.7342465753425</c:v>
                </c:pt>
                <c:pt idx="5743">
                  <c:v>15.7369863013699</c:v>
                </c:pt>
                <c:pt idx="5744">
                  <c:v>15.7397260273973</c:v>
                </c:pt>
                <c:pt idx="5745">
                  <c:v>15.7424657534247</c:v>
                </c:pt>
                <c:pt idx="5746">
                  <c:v>15.7452054794521</c:v>
                </c:pt>
                <c:pt idx="5747">
                  <c:v>15.7479452054795</c:v>
                </c:pt>
                <c:pt idx="5748">
                  <c:v>15.7506849315069</c:v>
                </c:pt>
                <c:pt idx="5749">
                  <c:v>15.7534246575342</c:v>
                </c:pt>
                <c:pt idx="5750">
                  <c:v>15.7561643835616</c:v>
                </c:pt>
                <c:pt idx="5751">
                  <c:v>15.758904109589</c:v>
                </c:pt>
                <c:pt idx="5752">
                  <c:v>15.7616438356164</c:v>
                </c:pt>
                <c:pt idx="5753">
                  <c:v>15.7643835616438</c:v>
                </c:pt>
                <c:pt idx="5754">
                  <c:v>15.7671232876712</c:v>
                </c:pt>
                <c:pt idx="5755">
                  <c:v>15.7698630136986</c:v>
                </c:pt>
                <c:pt idx="5756">
                  <c:v>15.772602739726</c:v>
                </c:pt>
                <c:pt idx="5757">
                  <c:v>15.7753424657534</c:v>
                </c:pt>
                <c:pt idx="5758">
                  <c:v>15.778082191780801</c:v>
                </c:pt>
                <c:pt idx="5759">
                  <c:v>15.780821917808201</c:v>
                </c:pt>
                <c:pt idx="5760">
                  <c:v>15.783561643835601</c:v>
                </c:pt>
                <c:pt idx="5761">
                  <c:v>15.786301369863001</c:v>
                </c:pt>
                <c:pt idx="5762">
                  <c:v>15.789041095890401</c:v>
                </c:pt>
                <c:pt idx="5763">
                  <c:v>15.791780821917801</c:v>
                </c:pt>
                <c:pt idx="5764">
                  <c:v>15.794520547945201</c:v>
                </c:pt>
                <c:pt idx="5765">
                  <c:v>15.797260273972601</c:v>
                </c:pt>
                <c:pt idx="5766">
                  <c:v>15.8</c:v>
                </c:pt>
                <c:pt idx="5767">
                  <c:v>15.802739726027401</c:v>
                </c:pt>
                <c:pt idx="5768">
                  <c:v>15.805479452054801</c:v>
                </c:pt>
                <c:pt idx="5769">
                  <c:v>15.808219178082201</c:v>
                </c:pt>
                <c:pt idx="5770">
                  <c:v>15.810958904109601</c:v>
                </c:pt>
                <c:pt idx="5771">
                  <c:v>15.813698630137001</c:v>
                </c:pt>
                <c:pt idx="5772">
                  <c:v>15.816438356164401</c:v>
                </c:pt>
                <c:pt idx="5773">
                  <c:v>15.819178082191801</c:v>
                </c:pt>
                <c:pt idx="5774">
                  <c:v>15.821917808219199</c:v>
                </c:pt>
                <c:pt idx="5775">
                  <c:v>15.824657534246599</c:v>
                </c:pt>
                <c:pt idx="5776">
                  <c:v>15.827397260273999</c:v>
                </c:pt>
                <c:pt idx="5777">
                  <c:v>15.830136986301399</c:v>
                </c:pt>
                <c:pt idx="5778">
                  <c:v>15.832876712328799</c:v>
                </c:pt>
                <c:pt idx="5779">
                  <c:v>15.835616438356199</c:v>
                </c:pt>
                <c:pt idx="5780">
                  <c:v>15.838356164383599</c:v>
                </c:pt>
                <c:pt idx="5781">
                  <c:v>15.841095890410999</c:v>
                </c:pt>
                <c:pt idx="5782">
                  <c:v>15.843835616438399</c:v>
                </c:pt>
                <c:pt idx="5783">
                  <c:v>15.846575342465799</c:v>
                </c:pt>
                <c:pt idx="5784">
                  <c:v>15.849315068493199</c:v>
                </c:pt>
                <c:pt idx="5785">
                  <c:v>15.8520547945205</c:v>
                </c:pt>
                <c:pt idx="5786">
                  <c:v>15.8547945205479</c:v>
                </c:pt>
                <c:pt idx="5787">
                  <c:v>15.8575342465753</c:v>
                </c:pt>
                <c:pt idx="5788">
                  <c:v>15.8602739726027</c:v>
                </c:pt>
                <c:pt idx="5789">
                  <c:v>15.8630136986301</c:v>
                </c:pt>
                <c:pt idx="5790">
                  <c:v>15.8657534246575</c:v>
                </c:pt>
                <c:pt idx="5791">
                  <c:v>15.8684931506849</c:v>
                </c:pt>
                <c:pt idx="5792">
                  <c:v>15.8712328767123</c:v>
                </c:pt>
                <c:pt idx="5793">
                  <c:v>15.8739726027397</c:v>
                </c:pt>
                <c:pt idx="5794">
                  <c:v>15.8767123287671</c:v>
                </c:pt>
                <c:pt idx="5795">
                  <c:v>15.8794520547945</c:v>
                </c:pt>
                <c:pt idx="5796">
                  <c:v>15.8821917808219</c:v>
                </c:pt>
                <c:pt idx="5797">
                  <c:v>15.8849315068493</c:v>
                </c:pt>
                <c:pt idx="5798">
                  <c:v>15.8876712328767</c:v>
                </c:pt>
                <c:pt idx="5799">
                  <c:v>15.8904109589041</c:v>
                </c:pt>
                <c:pt idx="5800">
                  <c:v>15.8931506849315</c:v>
                </c:pt>
                <c:pt idx="5801">
                  <c:v>15.8958904109589</c:v>
                </c:pt>
                <c:pt idx="5802">
                  <c:v>15.8986301369863</c:v>
                </c:pt>
                <c:pt idx="5803">
                  <c:v>15.9013698630137</c:v>
                </c:pt>
                <c:pt idx="5804">
                  <c:v>15.9041095890411</c:v>
                </c:pt>
                <c:pt idx="5805">
                  <c:v>15.9068493150685</c:v>
                </c:pt>
                <c:pt idx="5806">
                  <c:v>15.9095890410959</c:v>
                </c:pt>
                <c:pt idx="5807">
                  <c:v>15.9123287671233</c:v>
                </c:pt>
                <c:pt idx="5808">
                  <c:v>15.9150684931507</c:v>
                </c:pt>
                <c:pt idx="5809">
                  <c:v>15.917808219178101</c:v>
                </c:pt>
                <c:pt idx="5810">
                  <c:v>15.920547945205501</c:v>
                </c:pt>
                <c:pt idx="5811">
                  <c:v>15.923287671232901</c:v>
                </c:pt>
                <c:pt idx="5812">
                  <c:v>15.926027397260301</c:v>
                </c:pt>
                <c:pt idx="5813">
                  <c:v>15.928767123287701</c:v>
                </c:pt>
                <c:pt idx="5814">
                  <c:v>15.931506849315101</c:v>
                </c:pt>
                <c:pt idx="5815">
                  <c:v>15.934246575342501</c:v>
                </c:pt>
                <c:pt idx="5816">
                  <c:v>15.936986301369901</c:v>
                </c:pt>
                <c:pt idx="5817">
                  <c:v>15.939726027397301</c:v>
                </c:pt>
                <c:pt idx="5818">
                  <c:v>15.942465753424701</c:v>
                </c:pt>
                <c:pt idx="5819">
                  <c:v>15.945205479452101</c:v>
                </c:pt>
                <c:pt idx="5820">
                  <c:v>15.947945205479501</c:v>
                </c:pt>
                <c:pt idx="5821">
                  <c:v>15.950684931506901</c:v>
                </c:pt>
                <c:pt idx="5822">
                  <c:v>15.9534246575342</c:v>
                </c:pt>
                <c:pt idx="5823">
                  <c:v>15.9561643835616</c:v>
                </c:pt>
                <c:pt idx="5824">
                  <c:v>15.958904109589</c:v>
                </c:pt>
                <c:pt idx="5825">
                  <c:v>15.9616438356164</c:v>
                </c:pt>
                <c:pt idx="5826">
                  <c:v>15.9643835616438</c:v>
                </c:pt>
                <c:pt idx="5827">
                  <c:v>15.9671232876712</c:v>
                </c:pt>
                <c:pt idx="5828">
                  <c:v>15.9698630136986</c:v>
                </c:pt>
                <c:pt idx="5829">
                  <c:v>15.972602739726</c:v>
                </c:pt>
                <c:pt idx="5830">
                  <c:v>15.9753424657534</c:v>
                </c:pt>
                <c:pt idx="5831">
                  <c:v>15.9780821917808</c:v>
                </c:pt>
                <c:pt idx="5832">
                  <c:v>15.9808219178082</c:v>
                </c:pt>
                <c:pt idx="5833">
                  <c:v>15.9835616438356</c:v>
                </c:pt>
                <c:pt idx="5834">
                  <c:v>15.986301369863</c:v>
                </c:pt>
                <c:pt idx="5835">
                  <c:v>15.9890410958904</c:v>
                </c:pt>
                <c:pt idx="5836">
                  <c:v>15.9917808219178</c:v>
                </c:pt>
                <c:pt idx="5837">
                  <c:v>15.9945205479452</c:v>
                </c:pt>
                <c:pt idx="5838">
                  <c:v>15.9972602739726</c:v>
                </c:pt>
                <c:pt idx="5839">
                  <c:v>16</c:v>
                </c:pt>
                <c:pt idx="5840">
                  <c:v>16.0027397260274</c:v>
                </c:pt>
                <c:pt idx="5841">
                  <c:v>16.0054794520548</c:v>
                </c:pt>
                <c:pt idx="5842">
                  <c:v>16.0082191780822</c:v>
                </c:pt>
                <c:pt idx="5843">
                  <c:v>16.0109589041096</c:v>
                </c:pt>
                <c:pt idx="5844">
                  <c:v>16.013698630137</c:v>
                </c:pt>
                <c:pt idx="5845">
                  <c:v>16.0164383561644</c:v>
                </c:pt>
                <c:pt idx="5846">
                  <c:v>16.0191780821918</c:v>
                </c:pt>
                <c:pt idx="5847">
                  <c:v>16.0219178082192</c:v>
                </c:pt>
                <c:pt idx="5848">
                  <c:v>16.0246575342466</c:v>
                </c:pt>
                <c:pt idx="5849">
                  <c:v>16.027397260274</c:v>
                </c:pt>
                <c:pt idx="5850">
                  <c:v>16.0301369863014</c:v>
                </c:pt>
                <c:pt idx="5851">
                  <c:v>16.0328767123288</c:v>
                </c:pt>
                <c:pt idx="5852">
                  <c:v>16.0356164383562</c:v>
                </c:pt>
                <c:pt idx="5853">
                  <c:v>16.0383561643836</c:v>
                </c:pt>
                <c:pt idx="5854">
                  <c:v>16.041095890411</c:v>
                </c:pt>
                <c:pt idx="5855">
                  <c:v>16.0438356164384</c:v>
                </c:pt>
                <c:pt idx="5856">
                  <c:v>16.0465753424658</c:v>
                </c:pt>
                <c:pt idx="5857">
                  <c:v>16.0493150684932</c:v>
                </c:pt>
                <c:pt idx="5858">
                  <c:v>16.052054794520501</c:v>
                </c:pt>
                <c:pt idx="5859">
                  <c:v>16.054794520547901</c:v>
                </c:pt>
                <c:pt idx="5860">
                  <c:v>16.057534246575301</c:v>
                </c:pt>
                <c:pt idx="5861">
                  <c:v>16.060273972602701</c:v>
                </c:pt>
                <c:pt idx="5862">
                  <c:v>16.063013698630101</c:v>
                </c:pt>
                <c:pt idx="5863">
                  <c:v>16.065753424657501</c:v>
                </c:pt>
                <c:pt idx="5864">
                  <c:v>16.068493150684901</c:v>
                </c:pt>
                <c:pt idx="5865">
                  <c:v>16.071232876712301</c:v>
                </c:pt>
                <c:pt idx="5866">
                  <c:v>16.073972602739701</c:v>
                </c:pt>
                <c:pt idx="5867">
                  <c:v>16.076712328767101</c:v>
                </c:pt>
                <c:pt idx="5868">
                  <c:v>16.079452054794501</c:v>
                </c:pt>
                <c:pt idx="5869">
                  <c:v>16.082191780821901</c:v>
                </c:pt>
                <c:pt idx="5870">
                  <c:v>16.084931506849301</c:v>
                </c:pt>
                <c:pt idx="5871">
                  <c:v>16.087671232876701</c:v>
                </c:pt>
                <c:pt idx="5872">
                  <c:v>16.090410958904101</c:v>
                </c:pt>
                <c:pt idx="5873">
                  <c:v>16.093150684931501</c:v>
                </c:pt>
                <c:pt idx="5874">
                  <c:v>16.095890410958901</c:v>
                </c:pt>
                <c:pt idx="5875">
                  <c:v>16.098630136986301</c:v>
                </c:pt>
                <c:pt idx="5876">
                  <c:v>16.101369863013701</c:v>
                </c:pt>
                <c:pt idx="5877">
                  <c:v>16.104109589041101</c:v>
                </c:pt>
                <c:pt idx="5878">
                  <c:v>16.106849315068501</c:v>
                </c:pt>
                <c:pt idx="5879">
                  <c:v>16.109589041095902</c:v>
                </c:pt>
                <c:pt idx="5880">
                  <c:v>16.112328767123302</c:v>
                </c:pt>
                <c:pt idx="5881">
                  <c:v>16.115068493150702</c:v>
                </c:pt>
                <c:pt idx="5882">
                  <c:v>16.117808219178102</c:v>
                </c:pt>
                <c:pt idx="5883">
                  <c:v>16.120547945205502</c:v>
                </c:pt>
                <c:pt idx="5884">
                  <c:v>16.123287671232902</c:v>
                </c:pt>
                <c:pt idx="5885">
                  <c:v>16.126027397260302</c:v>
                </c:pt>
                <c:pt idx="5886">
                  <c:v>16.128767123287702</c:v>
                </c:pt>
                <c:pt idx="5887">
                  <c:v>16.131506849315102</c:v>
                </c:pt>
                <c:pt idx="5888">
                  <c:v>16.134246575342502</c:v>
                </c:pt>
                <c:pt idx="5889">
                  <c:v>16.136986301369902</c:v>
                </c:pt>
                <c:pt idx="5890">
                  <c:v>16.139726027397298</c:v>
                </c:pt>
                <c:pt idx="5891">
                  <c:v>16.142465753424698</c:v>
                </c:pt>
                <c:pt idx="5892">
                  <c:v>16.145205479452098</c:v>
                </c:pt>
                <c:pt idx="5893">
                  <c:v>16.147945205479498</c:v>
                </c:pt>
                <c:pt idx="5894">
                  <c:v>16.150684931506898</c:v>
                </c:pt>
                <c:pt idx="5895">
                  <c:v>16.153424657534199</c:v>
                </c:pt>
                <c:pt idx="5896">
                  <c:v>16.156164383561599</c:v>
                </c:pt>
                <c:pt idx="5897">
                  <c:v>16.158904109588999</c:v>
                </c:pt>
                <c:pt idx="5898">
                  <c:v>16.161643835616399</c:v>
                </c:pt>
                <c:pt idx="5899">
                  <c:v>16.164383561643799</c:v>
                </c:pt>
                <c:pt idx="5900">
                  <c:v>16.167123287671199</c:v>
                </c:pt>
                <c:pt idx="5901">
                  <c:v>16.169863013698599</c:v>
                </c:pt>
                <c:pt idx="5902">
                  <c:v>16.172602739725999</c:v>
                </c:pt>
                <c:pt idx="5903">
                  <c:v>16.175342465753399</c:v>
                </c:pt>
                <c:pt idx="5904">
                  <c:v>16.178082191780799</c:v>
                </c:pt>
                <c:pt idx="5905">
                  <c:v>16.180821917808199</c:v>
                </c:pt>
                <c:pt idx="5906">
                  <c:v>16.183561643835599</c:v>
                </c:pt>
                <c:pt idx="5907">
                  <c:v>16.186301369862999</c:v>
                </c:pt>
                <c:pt idx="5908">
                  <c:v>16.189041095890399</c:v>
                </c:pt>
                <c:pt idx="5909">
                  <c:v>16.191780821917799</c:v>
                </c:pt>
                <c:pt idx="5910">
                  <c:v>16.194520547945199</c:v>
                </c:pt>
                <c:pt idx="5911">
                  <c:v>16.197260273972599</c:v>
                </c:pt>
                <c:pt idx="5912">
                  <c:v>16.2</c:v>
                </c:pt>
                <c:pt idx="5913">
                  <c:v>16.202739726027399</c:v>
                </c:pt>
                <c:pt idx="5914">
                  <c:v>16.205479452054799</c:v>
                </c:pt>
                <c:pt idx="5915">
                  <c:v>16.208219178082199</c:v>
                </c:pt>
                <c:pt idx="5916">
                  <c:v>16.210958904109599</c:v>
                </c:pt>
                <c:pt idx="5917">
                  <c:v>16.213698630136999</c:v>
                </c:pt>
                <c:pt idx="5918">
                  <c:v>16.216438356164399</c:v>
                </c:pt>
                <c:pt idx="5919">
                  <c:v>16.219178082191799</c:v>
                </c:pt>
                <c:pt idx="5920">
                  <c:v>16.221917808219199</c:v>
                </c:pt>
                <c:pt idx="5921">
                  <c:v>16.2246575342466</c:v>
                </c:pt>
                <c:pt idx="5922">
                  <c:v>16.227397260274</c:v>
                </c:pt>
                <c:pt idx="5923">
                  <c:v>16.2301369863014</c:v>
                </c:pt>
                <c:pt idx="5924">
                  <c:v>16.2328767123288</c:v>
                </c:pt>
                <c:pt idx="5925">
                  <c:v>16.2356164383562</c:v>
                </c:pt>
                <c:pt idx="5926">
                  <c:v>16.2383561643836</c:v>
                </c:pt>
                <c:pt idx="5927">
                  <c:v>16.241095890411</c:v>
                </c:pt>
                <c:pt idx="5928">
                  <c:v>16.2438356164384</c:v>
                </c:pt>
                <c:pt idx="5929">
                  <c:v>16.2465753424658</c:v>
                </c:pt>
                <c:pt idx="5930">
                  <c:v>16.2493150684932</c:v>
                </c:pt>
                <c:pt idx="5931">
                  <c:v>16.2520547945205</c:v>
                </c:pt>
                <c:pt idx="5932">
                  <c:v>16.2547945205479</c:v>
                </c:pt>
                <c:pt idx="5933">
                  <c:v>16.2575342465753</c:v>
                </c:pt>
                <c:pt idx="5934">
                  <c:v>16.2602739726027</c:v>
                </c:pt>
                <c:pt idx="5935">
                  <c:v>16.2630136986301</c:v>
                </c:pt>
                <c:pt idx="5936">
                  <c:v>16.2657534246575</c:v>
                </c:pt>
                <c:pt idx="5937">
                  <c:v>16.2684931506849</c:v>
                </c:pt>
                <c:pt idx="5938">
                  <c:v>16.2712328767123</c:v>
                </c:pt>
                <c:pt idx="5939">
                  <c:v>16.2739726027397</c:v>
                </c:pt>
                <c:pt idx="5940">
                  <c:v>16.276712328767101</c:v>
                </c:pt>
                <c:pt idx="5941">
                  <c:v>16.279452054794501</c:v>
                </c:pt>
                <c:pt idx="5942">
                  <c:v>16.282191780821901</c:v>
                </c:pt>
                <c:pt idx="5943">
                  <c:v>16.284931506849301</c:v>
                </c:pt>
                <c:pt idx="5944">
                  <c:v>16.287671232876701</c:v>
                </c:pt>
                <c:pt idx="5945">
                  <c:v>16.290410958904101</c:v>
                </c:pt>
                <c:pt idx="5946">
                  <c:v>16.293150684931501</c:v>
                </c:pt>
                <c:pt idx="5947">
                  <c:v>16.295890410958901</c:v>
                </c:pt>
                <c:pt idx="5948">
                  <c:v>16.298630136986301</c:v>
                </c:pt>
                <c:pt idx="5949">
                  <c:v>16.301369863013701</c:v>
                </c:pt>
                <c:pt idx="5950">
                  <c:v>16.304109589041101</c:v>
                </c:pt>
                <c:pt idx="5951">
                  <c:v>16.306849315068501</c:v>
                </c:pt>
                <c:pt idx="5952">
                  <c:v>16.309589041095901</c:v>
                </c:pt>
                <c:pt idx="5953">
                  <c:v>16.312328767123301</c:v>
                </c:pt>
                <c:pt idx="5954">
                  <c:v>16.315068493150701</c:v>
                </c:pt>
                <c:pt idx="5955">
                  <c:v>16.317808219178101</c:v>
                </c:pt>
                <c:pt idx="5956">
                  <c:v>16.320547945205501</c:v>
                </c:pt>
                <c:pt idx="5957">
                  <c:v>16.323287671232901</c:v>
                </c:pt>
                <c:pt idx="5958">
                  <c:v>16.326027397260301</c:v>
                </c:pt>
                <c:pt idx="5959">
                  <c:v>16.328767123287701</c:v>
                </c:pt>
                <c:pt idx="5960">
                  <c:v>16.331506849315101</c:v>
                </c:pt>
                <c:pt idx="5961">
                  <c:v>16.334246575342501</c:v>
                </c:pt>
                <c:pt idx="5962">
                  <c:v>16.336986301369901</c:v>
                </c:pt>
                <c:pt idx="5963">
                  <c:v>16.339726027397301</c:v>
                </c:pt>
                <c:pt idx="5964">
                  <c:v>16.342465753424701</c:v>
                </c:pt>
                <c:pt idx="5965">
                  <c:v>16.345205479452101</c:v>
                </c:pt>
                <c:pt idx="5966">
                  <c:v>16.347945205479501</c:v>
                </c:pt>
                <c:pt idx="5967">
                  <c:v>16.350684931506802</c:v>
                </c:pt>
                <c:pt idx="5968">
                  <c:v>16.353424657534202</c:v>
                </c:pt>
                <c:pt idx="5969">
                  <c:v>16.356164383561602</c:v>
                </c:pt>
                <c:pt idx="5970">
                  <c:v>16.358904109589002</c:v>
                </c:pt>
                <c:pt idx="5971">
                  <c:v>16.361643835616398</c:v>
                </c:pt>
                <c:pt idx="5972">
                  <c:v>16.364383561643798</c:v>
                </c:pt>
                <c:pt idx="5973">
                  <c:v>16.367123287671198</c:v>
                </c:pt>
                <c:pt idx="5974">
                  <c:v>16.369863013698598</c:v>
                </c:pt>
                <c:pt idx="5975">
                  <c:v>16.372602739725998</c:v>
                </c:pt>
                <c:pt idx="5976">
                  <c:v>16.375342465753398</c:v>
                </c:pt>
                <c:pt idx="5977">
                  <c:v>16.378082191780798</c:v>
                </c:pt>
                <c:pt idx="5978">
                  <c:v>16.380821917808198</c:v>
                </c:pt>
                <c:pt idx="5979">
                  <c:v>16.383561643835598</c:v>
                </c:pt>
                <c:pt idx="5980">
                  <c:v>16.386301369862998</c:v>
                </c:pt>
                <c:pt idx="5981">
                  <c:v>16.389041095890398</c:v>
                </c:pt>
                <c:pt idx="5982">
                  <c:v>16.391780821917799</c:v>
                </c:pt>
                <c:pt idx="5983">
                  <c:v>16.394520547945199</c:v>
                </c:pt>
                <c:pt idx="5984">
                  <c:v>16.397260273972599</c:v>
                </c:pt>
                <c:pt idx="5985">
                  <c:v>16.399999999999999</c:v>
                </c:pt>
                <c:pt idx="5986">
                  <c:v>16.402739726027399</c:v>
                </c:pt>
                <c:pt idx="5987">
                  <c:v>16.405479452054799</c:v>
                </c:pt>
                <c:pt idx="5988">
                  <c:v>16.408219178082199</c:v>
                </c:pt>
                <c:pt idx="5989">
                  <c:v>16.410958904109599</c:v>
                </c:pt>
                <c:pt idx="5990">
                  <c:v>16.413698630136999</c:v>
                </c:pt>
                <c:pt idx="5991">
                  <c:v>16.416438356164399</c:v>
                </c:pt>
                <c:pt idx="5992">
                  <c:v>16.419178082191799</c:v>
                </c:pt>
                <c:pt idx="5993">
                  <c:v>16.421917808219199</c:v>
                </c:pt>
                <c:pt idx="5994">
                  <c:v>16.424657534246599</c:v>
                </c:pt>
                <c:pt idx="5995">
                  <c:v>16.427397260273999</c:v>
                </c:pt>
                <c:pt idx="5996">
                  <c:v>16.430136986301399</c:v>
                </c:pt>
                <c:pt idx="5997">
                  <c:v>16.432876712328799</c:v>
                </c:pt>
                <c:pt idx="5998">
                  <c:v>16.435616438356199</c:v>
                </c:pt>
                <c:pt idx="5999">
                  <c:v>16.438356164383599</c:v>
                </c:pt>
                <c:pt idx="6000">
                  <c:v>16.441095890410999</c:v>
                </c:pt>
                <c:pt idx="6001">
                  <c:v>16.443835616438399</c:v>
                </c:pt>
                <c:pt idx="6002">
                  <c:v>16.446575342465799</c:v>
                </c:pt>
                <c:pt idx="6003">
                  <c:v>16.449315068493199</c:v>
                </c:pt>
                <c:pt idx="6004">
                  <c:v>16.452054794520599</c:v>
                </c:pt>
                <c:pt idx="6005">
                  <c:v>16.4547945205479</c:v>
                </c:pt>
                <c:pt idx="6006">
                  <c:v>16.4575342465753</c:v>
                </c:pt>
                <c:pt idx="6007">
                  <c:v>16.4602739726027</c:v>
                </c:pt>
                <c:pt idx="6008">
                  <c:v>16.4630136986301</c:v>
                </c:pt>
                <c:pt idx="6009">
                  <c:v>16.4657534246575</c:v>
                </c:pt>
                <c:pt idx="6010">
                  <c:v>16.4684931506849</c:v>
                </c:pt>
                <c:pt idx="6011">
                  <c:v>16.4712328767123</c:v>
                </c:pt>
                <c:pt idx="6012">
                  <c:v>16.4739726027397</c:v>
                </c:pt>
                <c:pt idx="6013">
                  <c:v>16.4767123287671</c:v>
                </c:pt>
                <c:pt idx="6014">
                  <c:v>16.4794520547945</c:v>
                </c:pt>
                <c:pt idx="6015">
                  <c:v>16.4821917808219</c:v>
                </c:pt>
                <c:pt idx="6016">
                  <c:v>16.4849315068493</c:v>
                </c:pt>
                <c:pt idx="6017">
                  <c:v>16.4876712328767</c:v>
                </c:pt>
                <c:pt idx="6018">
                  <c:v>16.4904109589041</c:v>
                </c:pt>
                <c:pt idx="6019">
                  <c:v>16.4931506849315</c:v>
                </c:pt>
                <c:pt idx="6020">
                  <c:v>16.4958904109589</c:v>
                </c:pt>
                <c:pt idx="6021">
                  <c:v>16.4986301369863</c:v>
                </c:pt>
                <c:pt idx="6022">
                  <c:v>16.5013698630137</c:v>
                </c:pt>
                <c:pt idx="6023">
                  <c:v>16.5041095890411</c:v>
                </c:pt>
                <c:pt idx="6024">
                  <c:v>16.5068493150685</c:v>
                </c:pt>
                <c:pt idx="6025">
                  <c:v>16.5095890410959</c:v>
                </c:pt>
                <c:pt idx="6026">
                  <c:v>16.5123287671233</c:v>
                </c:pt>
                <c:pt idx="6027">
                  <c:v>16.5150684931507</c:v>
                </c:pt>
                <c:pt idx="6028">
                  <c:v>16.5178082191781</c:v>
                </c:pt>
                <c:pt idx="6029">
                  <c:v>16.5205479452055</c:v>
                </c:pt>
                <c:pt idx="6030">
                  <c:v>16.5232876712329</c:v>
                </c:pt>
                <c:pt idx="6031">
                  <c:v>16.5260273972603</c:v>
                </c:pt>
                <c:pt idx="6032">
                  <c:v>16.5287671232877</c:v>
                </c:pt>
                <c:pt idx="6033">
                  <c:v>16.5315068493151</c:v>
                </c:pt>
                <c:pt idx="6034">
                  <c:v>16.5342465753425</c:v>
                </c:pt>
                <c:pt idx="6035">
                  <c:v>16.5369863013699</c:v>
                </c:pt>
                <c:pt idx="6036">
                  <c:v>16.5397260273973</c:v>
                </c:pt>
                <c:pt idx="6037">
                  <c:v>16.5424657534247</c:v>
                </c:pt>
                <c:pt idx="6038">
                  <c:v>16.5452054794521</c:v>
                </c:pt>
                <c:pt idx="6039">
                  <c:v>16.5479452054795</c:v>
                </c:pt>
                <c:pt idx="6040">
                  <c:v>16.5506849315069</c:v>
                </c:pt>
                <c:pt idx="6041">
                  <c:v>16.553424657534201</c:v>
                </c:pt>
                <c:pt idx="6042">
                  <c:v>16.556164383561601</c:v>
                </c:pt>
                <c:pt idx="6043">
                  <c:v>16.558904109589001</c:v>
                </c:pt>
                <c:pt idx="6044">
                  <c:v>16.561643835616401</c:v>
                </c:pt>
                <c:pt idx="6045">
                  <c:v>16.564383561643801</c:v>
                </c:pt>
                <c:pt idx="6046">
                  <c:v>16.567123287671201</c:v>
                </c:pt>
                <c:pt idx="6047">
                  <c:v>16.569863013698601</c:v>
                </c:pt>
                <c:pt idx="6048">
                  <c:v>16.572602739726001</c:v>
                </c:pt>
                <c:pt idx="6049">
                  <c:v>16.575342465753401</c:v>
                </c:pt>
                <c:pt idx="6050">
                  <c:v>16.578082191780801</c:v>
                </c:pt>
                <c:pt idx="6051">
                  <c:v>16.580821917808201</c:v>
                </c:pt>
                <c:pt idx="6052">
                  <c:v>16.583561643835601</c:v>
                </c:pt>
                <c:pt idx="6053">
                  <c:v>16.586301369863001</c:v>
                </c:pt>
                <c:pt idx="6054">
                  <c:v>16.589041095890401</c:v>
                </c:pt>
                <c:pt idx="6055">
                  <c:v>16.591780821917801</c:v>
                </c:pt>
                <c:pt idx="6056">
                  <c:v>16.594520547945201</c:v>
                </c:pt>
                <c:pt idx="6057">
                  <c:v>16.597260273972601</c:v>
                </c:pt>
                <c:pt idx="6058">
                  <c:v>16.600000000000001</c:v>
                </c:pt>
                <c:pt idx="6059">
                  <c:v>16.602739726027401</c:v>
                </c:pt>
                <c:pt idx="6060">
                  <c:v>16.605479452054801</c:v>
                </c:pt>
                <c:pt idx="6061">
                  <c:v>16.608219178082201</c:v>
                </c:pt>
                <c:pt idx="6062">
                  <c:v>16.610958904109602</c:v>
                </c:pt>
                <c:pt idx="6063">
                  <c:v>16.613698630137002</c:v>
                </c:pt>
                <c:pt idx="6064">
                  <c:v>16.616438356164402</c:v>
                </c:pt>
                <c:pt idx="6065">
                  <c:v>16.619178082191802</c:v>
                </c:pt>
                <c:pt idx="6066">
                  <c:v>16.621917808219202</c:v>
                </c:pt>
                <c:pt idx="6067">
                  <c:v>16.624657534246602</c:v>
                </c:pt>
                <c:pt idx="6068">
                  <c:v>16.627397260274002</c:v>
                </c:pt>
                <c:pt idx="6069">
                  <c:v>16.630136986301402</c:v>
                </c:pt>
                <c:pt idx="6070">
                  <c:v>16.632876712328802</c:v>
                </c:pt>
                <c:pt idx="6071">
                  <c:v>16.635616438356202</c:v>
                </c:pt>
                <c:pt idx="6072">
                  <c:v>16.638356164383602</c:v>
                </c:pt>
                <c:pt idx="6073">
                  <c:v>16.641095890410998</c:v>
                </c:pt>
                <c:pt idx="6074">
                  <c:v>16.643835616438398</c:v>
                </c:pt>
                <c:pt idx="6075">
                  <c:v>16.646575342465798</c:v>
                </c:pt>
                <c:pt idx="6076">
                  <c:v>16.649315068493198</c:v>
                </c:pt>
                <c:pt idx="6077">
                  <c:v>16.652054794520598</c:v>
                </c:pt>
                <c:pt idx="6078">
                  <c:v>16.654794520547899</c:v>
                </c:pt>
                <c:pt idx="6079">
                  <c:v>16.657534246575299</c:v>
                </c:pt>
                <c:pt idx="6080">
                  <c:v>16.660273972602699</c:v>
                </c:pt>
                <c:pt idx="6081">
                  <c:v>16.663013698630099</c:v>
                </c:pt>
                <c:pt idx="6082">
                  <c:v>16.665753424657499</c:v>
                </c:pt>
                <c:pt idx="6083">
                  <c:v>16.668493150684899</c:v>
                </c:pt>
                <c:pt idx="6084">
                  <c:v>16.671232876712299</c:v>
                </c:pt>
                <c:pt idx="6085">
                  <c:v>16.673972602739699</c:v>
                </c:pt>
                <c:pt idx="6086">
                  <c:v>16.676712328767099</c:v>
                </c:pt>
                <c:pt idx="6087">
                  <c:v>16.679452054794499</c:v>
                </c:pt>
                <c:pt idx="6088">
                  <c:v>16.682191780821899</c:v>
                </c:pt>
                <c:pt idx="6089">
                  <c:v>16.684931506849299</c:v>
                </c:pt>
                <c:pt idx="6090">
                  <c:v>16.687671232876699</c:v>
                </c:pt>
                <c:pt idx="6091">
                  <c:v>16.690410958904099</c:v>
                </c:pt>
                <c:pt idx="6092">
                  <c:v>16.693150684931499</c:v>
                </c:pt>
                <c:pt idx="6093">
                  <c:v>16.695890410958899</c:v>
                </c:pt>
                <c:pt idx="6094">
                  <c:v>16.698630136986299</c:v>
                </c:pt>
                <c:pt idx="6095">
                  <c:v>16.701369863013699</c:v>
                </c:pt>
                <c:pt idx="6096">
                  <c:v>16.704109589041099</c:v>
                </c:pt>
                <c:pt idx="6097">
                  <c:v>16.706849315068499</c:v>
                </c:pt>
                <c:pt idx="6098">
                  <c:v>16.709589041095899</c:v>
                </c:pt>
                <c:pt idx="6099">
                  <c:v>16.712328767123299</c:v>
                </c:pt>
                <c:pt idx="6100">
                  <c:v>16.715068493150699</c:v>
                </c:pt>
                <c:pt idx="6101">
                  <c:v>16.717808219178099</c:v>
                </c:pt>
                <c:pt idx="6102">
                  <c:v>16.720547945205499</c:v>
                </c:pt>
                <c:pt idx="6103">
                  <c:v>16.723287671232899</c:v>
                </c:pt>
                <c:pt idx="6104">
                  <c:v>16.7260273972603</c:v>
                </c:pt>
                <c:pt idx="6105">
                  <c:v>16.7287671232877</c:v>
                </c:pt>
                <c:pt idx="6106">
                  <c:v>16.7315068493151</c:v>
                </c:pt>
                <c:pt idx="6107">
                  <c:v>16.7342465753425</c:v>
                </c:pt>
                <c:pt idx="6108">
                  <c:v>16.7369863013699</c:v>
                </c:pt>
                <c:pt idx="6109">
                  <c:v>16.7397260273973</c:v>
                </c:pt>
                <c:pt idx="6110">
                  <c:v>16.7424657534247</c:v>
                </c:pt>
                <c:pt idx="6111">
                  <c:v>16.7452054794521</c:v>
                </c:pt>
                <c:pt idx="6112">
                  <c:v>16.7479452054795</c:v>
                </c:pt>
                <c:pt idx="6113">
                  <c:v>16.7506849315069</c:v>
                </c:pt>
                <c:pt idx="6114">
                  <c:v>16.7534246575342</c:v>
                </c:pt>
                <c:pt idx="6115">
                  <c:v>16.7561643835616</c:v>
                </c:pt>
                <c:pt idx="6116">
                  <c:v>16.758904109589</c:v>
                </c:pt>
                <c:pt idx="6117">
                  <c:v>16.7616438356164</c:v>
                </c:pt>
                <c:pt idx="6118">
                  <c:v>16.7643835616438</c:v>
                </c:pt>
                <c:pt idx="6119">
                  <c:v>16.7671232876712</c:v>
                </c:pt>
                <c:pt idx="6120">
                  <c:v>16.7698630136986</c:v>
                </c:pt>
                <c:pt idx="6121">
                  <c:v>16.772602739726</c:v>
                </c:pt>
                <c:pt idx="6122">
                  <c:v>16.7753424657534</c:v>
                </c:pt>
                <c:pt idx="6123">
                  <c:v>16.778082191780801</c:v>
                </c:pt>
                <c:pt idx="6124">
                  <c:v>16.780821917808201</c:v>
                </c:pt>
                <c:pt idx="6125">
                  <c:v>16.783561643835601</c:v>
                </c:pt>
                <c:pt idx="6126">
                  <c:v>16.786301369863001</c:v>
                </c:pt>
                <c:pt idx="6127">
                  <c:v>16.789041095890401</c:v>
                </c:pt>
                <c:pt idx="6128">
                  <c:v>16.791780821917801</c:v>
                </c:pt>
                <c:pt idx="6129">
                  <c:v>16.794520547945201</c:v>
                </c:pt>
                <c:pt idx="6130">
                  <c:v>16.797260273972601</c:v>
                </c:pt>
                <c:pt idx="6131">
                  <c:v>16.8</c:v>
                </c:pt>
                <c:pt idx="6132">
                  <c:v>16.802739726027401</c:v>
                </c:pt>
                <c:pt idx="6133">
                  <c:v>16.805479452054801</c:v>
                </c:pt>
                <c:pt idx="6134">
                  <c:v>16.808219178082201</c:v>
                </c:pt>
                <c:pt idx="6135">
                  <c:v>16.810958904109601</c:v>
                </c:pt>
                <c:pt idx="6136">
                  <c:v>16.813698630137001</c:v>
                </c:pt>
                <c:pt idx="6137">
                  <c:v>16.816438356164401</c:v>
                </c:pt>
                <c:pt idx="6138">
                  <c:v>16.819178082191801</c:v>
                </c:pt>
                <c:pt idx="6139">
                  <c:v>16.821917808219201</c:v>
                </c:pt>
                <c:pt idx="6140">
                  <c:v>16.824657534246601</c:v>
                </c:pt>
                <c:pt idx="6141">
                  <c:v>16.827397260274001</c:v>
                </c:pt>
                <c:pt idx="6142">
                  <c:v>16.830136986301401</c:v>
                </c:pt>
                <c:pt idx="6143">
                  <c:v>16.832876712328801</c:v>
                </c:pt>
                <c:pt idx="6144">
                  <c:v>16.835616438356201</c:v>
                </c:pt>
                <c:pt idx="6145">
                  <c:v>16.838356164383601</c:v>
                </c:pt>
                <c:pt idx="6146">
                  <c:v>16.841095890411001</c:v>
                </c:pt>
                <c:pt idx="6147">
                  <c:v>16.843835616438401</c:v>
                </c:pt>
                <c:pt idx="6148">
                  <c:v>16.846575342465801</c:v>
                </c:pt>
                <c:pt idx="6149">
                  <c:v>16.849315068493201</c:v>
                </c:pt>
                <c:pt idx="6150">
                  <c:v>16.852054794520502</c:v>
                </c:pt>
                <c:pt idx="6151">
                  <c:v>16.854794520547902</c:v>
                </c:pt>
                <c:pt idx="6152">
                  <c:v>16.857534246575302</c:v>
                </c:pt>
                <c:pt idx="6153">
                  <c:v>16.860273972602702</c:v>
                </c:pt>
                <c:pt idx="6154">
                  <c:v>16.863013698630098</c:v>
                </c:pt>
                <c:pt idx="6155">
                  <c:v>16.865753424657498</c:v>
                </c:pt>
                <c:pt idx="6156">
                  <c:v>16.868493150684898</c:v>
                </c:pt>
                <c:pt idx="6157">
                  <c:v>16.871232876712298</c:v>
                </c:pt>
                <c:pt idx="6158">
                  <c:v>16.873972602739698</c:v>
                </c:pt>
                <c:pt idx="6159">
                  <c:v>16.876712328767098</c:v>
                </c:pt>
                <c:pt idx="6160">
                  <c:v>16.879452054794498</c:v>
                </c:pt>
                <c:pt idx="6161">
                  <c:v>16.882191780821898</c:v>
                </c:pt>
                <c:pt idx="6162">
                  <c:v>16.884931506849298</c:v>
                </c:pt>
                <c:pt idx="6163">
                  <c:v>16.887671232876698</c:v>
                </c:pt>
                <c:pt idx="6164">
                  <c:v>16.890410958904098</c:v>
                </c:pt>
                <c:pt idx="6165">
                  <c:v>16.893150684931499</c:v>
                </c:pt>
                <c:pt idx="6166">
                  <c:v>16.895890410958899</c:v>
                </c:pt>
                <c:pt idx="6167">
                  <c:v>16.898630136986299</c:v>
                </c:pt>
                <c:pt idx="6168">
                  <c:v>16.901369863013699</c:v>
                </c:pt>
                <c:pt idx="6169">
                  <c:v>16.904109589041099</c:v>
                </c:pt>
                <c:pt idx="6170">
                  <c:v>16.906849315068499</c:v>
                </c:pt>
                <c:pt idx="6171">
                  <c:v>16.909589041095899</c:v>
                </c:pt>
                <c:pt idx="6172">
                  <c:v>16.912328767123299</c:v>
                </c:pt>
                <c:pt idx="6173">
                  <c:v>16.915068493150699</c:v>
                </c:pt>
                <c:pt idx="6174">
                  <c:v>16.917808219178099</c:v>
                </c:pt>
                <c:pt idx="6175">
                  <c:v>16.920547945205499</c:v>
                </c:pt>
                <c:pt idx="6176">
                  <c:v>16.923287671232899</c:v>
                </c:pt>
                <c:pt idx="6177">
                  <c:v>16.926027397260299</c:v>
                </c:pt>
                <c:pt idx="6178">
                  <c:v>16.928767123287699</c:v>
                </c:pt>
                <c:pt idx="6179">
                  <c:v>16.931506849315099</c:v>
                </c:pt>
                <c:pt idx="6180">
                  <c:v>16.934246575342499</c:v>
                </c:pt>
                <c:pt idx="6181">
                  <c:v>16.936986301369899</c:v>
                </c:pt>
                <c:pt idx="6182">
                  <c:v>16.939726027397299</c:v>
                </c:pt>
                <c:pt idx="6183">
                  <c:v>16.942465753424699</c:v>
                </c:pt>
                <c:pt idx="6184">
                  <c:v>16.945205479452099</c:v>
                </c:pt>
                <c:pt idx="6185">
                  <c:v>16.947945205479499</c:v>
                </c:pt>
                <c:pt idx="6186">
                  <c:v>16.950684931506899</c:v>
                </c:pt>
                <c:pt idx="6187">
                  <c:v>16.9534246575342</c:v>
                </c:pt>
                <c:pt idx="6188">
                  <c:v>16.9561643835616</c:v>
                </c:pt>
                <c:pt idx="6189">
                  <c:v>16.958904109589</c:v>
                </c:pt>
                <c:pt idx="6190">
                  <c:v>16.9616438356164</c:v>
                </c:pt>
                <c:pt idx="6191">
                  <c:v>16.9643835616438</c:v>
                </c:pt>
                <c:pt idx="6192">
                  <c:v>16.9671232876712</c:v>
                </c:pt>
                <c:pt idx="6193">
                  <c:v>16.9698630136986</c:v>
                </c:pt>
                <c:pt idx="6194">
                  <c:v>16.972602739726</c:v>
                </c:pt>
                <c:pt idx="6195">
                  <c:v>16.9753424657534</c:v>
                </c:pt>
                <c:pt idx="6196">
                  <c:v>16.9780821917808</c:v>
                </c:pt>
                <c:pt idx="6197">
                  <c:v>16.9808219178082</c:v>
                </c:pt>
                <c:pt idx="6198">
                  <c:v>16.9835616438356</c:v>
                </c:pt>
                <c:pt idx="6199">
                  <c:v>16.986301369863</c:v>
                </c:pt>
                <c:pt idx="6200">
                  <c:v>16.9890410958904</c:v>
                </c:pt>
                <c:pt idx="6201">
                  <c:v>16.9917808219178</c:v>
                </c:pt>
                <c:pt idx="6202">
                  <c:v>16.9945205479452</c:v>
                </c:pt>
                <c:pt idx="6203">
                  <c:v>16.9972602739726</c:v>
                </c:pt>
                <c:pt idx="6204">
                  <c:v>17</c:v>
                </c:pt>
                <c:pt idx="6205">
                  <c:v>17.0027397260274</c:v>
                </c:pt>
                <c:pt idx="6206">
                  <c:v>17.0054794520548</c:v>
                </c:pt>
                <c:pt idx="6207">
                  <c:v>17.0082191780822</c:v>
                </c:pt>
                <c:pt idx="6208">
                  <c:v>17.0109589041096</c:v>
                </c:pt>
                <c:pt idx="6209">
                  <c:v>17.013698630137</c:v>
                </c:pt>
                <c:pt idx="6210">
                  <c:v>17.0164383561644</c:v>
                </c:pt>
                <c:pt idx="6211">
                  <c:v>17.0191780821918</c:v>
                </c:pt>
                <c:pt idx="6212">
                  <c:v>17.0219178082192</c:v>
                </c:pt>
                <c:pt idx="6213">
                  <c:v>17.0246575342466</c:v>
                </c:pt>
                <c:pt idx="6214">
                  <c:v>17.027397260274</c:v>
                </c:pt>
                <c:pt idx="6215">
                  <c:v>17.0301369863014</c:v>
                </c:pt>
                <c:pt idx="6216">
                  <c:v>17.0328767123288</c:v>
                </c:pt>
                <c:pt idx="6217">
                  <c:v>17.0356164383562</c:v>
                </c:pt>
                <c:pt idx="6218">
                  <c:v>17.0383561643836</c:v>
                </c:pt>
                <c:pt idx="6219">
                  <c:v>17.041095890411</c:v>
                </c:pt>
                <c:pt idx="6220">
                  <c:v>17.0438356164384</c:v>
                </c:pt>
                <c:pt idx="6221">
                  <c:v>17.0465753424658</c:v>
                </c:pt>
                <c:pt idx="6222">
                  <c:v>17.0493150684932</c:v>
                </c:pt>
                <c:pt idx="6223">
                  <c:v>17.052054794520501</c:v>
                </c:pt>
                <c:pt idx="6224">
                  <c:v>17.054794520547901</c:v>
                </c:pt>
                <c:pt idx="6225">
                  <c:v>17.057534246575301</c:v>
                </c:pt>
                <c:pt idx="6226">
                  <c:v>17.060273972602701</c:v>
                </c:pt>
                <c:pt idx="6227">
                  <c:v>17.063013698630101</c:v>
                </c:pt>
                <c:pt idx="6228">
                  <c:v>17.065753424657501</c:v>
                </c:pt>
                <c:pt idx="6229">
                  <c:v>17.068493150684901</c:v>
                </c:pt>
                <c:pt idx="6230">
                  <c:v>17.071232876712301</c:v>
                </c:pt>
                <c:pt idx="6231">
                  <c:v>17.073972602739701</c:v>
                </c:pt>
                <c:pt idx="6232">
                  <c:v>17.076712328767101</c:v>
                </c:pt>
                <c:pt idx="6233">
                  <c:v>17.079452054794501</c:v>
                </c:pt>
                <c:pt idx="6234">
                  <c:v>17.082191780821901</c:v>
                </c:pt>
                <c:pt idx="6235">
                  <c:v>17.084931506849301</c:v>
                </c:pt>
                <c:pt idx="6236">
                  <c:v>17.087671232876701</c:v>
                </c:pt>
                <c:pt idx="6237">
                  <c:v>17.090410958904101</c:v>
                </c:pt>
                <c:pt idx="6238">
                  <c:v>17.093150684931501</c:v>
                </c:pt>
                <c:pt idx="6239">
                  <c:v>17.095890410958901</c:v>
                </c:pt>
                <c:pt idx="6240">
                  <c:v>17.098630136986301</c:v>
                </c:pt>
                <c:pt idx="6241">
                  <c:v>17.101369863013701</c:v>
                </c:pt>
                <c:pt idx="6242">
                  <c:v>17.104109589041101</c:v>
                </c:pt>
                <c:pt idx="6243">
                  <c:v>17.106849315068501</c:v>
                </c:pt>
                <c:pt idx="6244">
                  <c:v>17.109589041095902</c:v>
                </c:pt>
                <c:pt idx="6245">
                  <c:v>17.112328767123302</c:v>
                </c:pt>
                <c:pt idx="6246">
                  <c:v>17.115068493150702</c:v>
                </c:pt>
                <c:pt idx="6247">
                  <c:v>17.117808219178102</c:v>
                </c:pt>
                <c:pt idx="6248">
                  <c:v>17.120547945205502</c:v>
                </c:pt>
                <c:pt idx="6249">
                  <c:v>17.123287671232902</c:v>
                </c:pt>
                <c:pt idx="6250">
                  <c:v>17.126027397260302</c:v>
                </c:pt>
                <c:pt idx="6251">
                  <c:v>17.128767123287702</c:v>
                </c:pt>
                <c:pt idx="6252">
                  <c:v>17.131506849315102</c:v>
                </c:pt>
                <c:pt idx="6253">
                  <c:v>17.134246575342502</c:v>
                </c:pt>
                <c:pt idx="6254">
                  <c:v>17.136986301369902</c:v>
                </c:pt>
                <c:pt idx="6255">
                  <c:v>17.139726027397298</c:v>
                </c:pt>
                <c:pt idx="6256">
                  <c:v>17.142465753424698</c:v>
                </c:pt>
                <c:pt idx="6257">
                  <c:v>17.145205479452098</c:v>
                </c:pt>
                <c:pt idx="6258">
                  <c:v>17.147945205479498</c:v>
                </c:pt>
                <c:pt idx="6259">
                  <c:v>17.150684931506898</c:v>
                </c:pt>
                <c:pt idx="6260">
                  <c:v>17.153424657534199</c:v>
                </c:pt>
                <c:pt idx="6261">
                  <c:v>17.156164383561599</c:v>
                </c:pt>
                <c:pt idx="6262">
                  <c:v>17.158904109588999</c:v>
                </c:pt>
                <c:pt idx="6263">
                  <c:v>17.161643835616399</c:v>
                </c:pt>
                <c:pt idx="6264">
                  <c:v>17.164383561643799</c:v>
                </c:pt>
                <c:pt idx="6265">
                  <c:v>17.167123287671199</c:v>
                </c:pt>
                <c:pt idx="6266">
                  <c:v>17.169863013698599</c:v>
                </c:pt>
                <c:pt idx="6267">
                  <c:v>17.172602739725999</c:v>
                </c:pt>
                <c:pt idx="6268">
                  <c:v>17.175342465753399</c:v>
                </c:pt>
                <c:pt idx="6269">
                  <c:v>17.178082191780799</c:v>
                </c:pt>
                <c:pt idx="6270">
                  <c:v>17.180821917808199</c:v>
                </c:pt>
                <c:pt idx="6271">
                  <c:v>17.183561643835599</c:v>
                </c:pt>
                <c:pt idx="6272">
                  <c:v>17.186301369862999</c:v>
                </c:pt>
                <c:pt idx="6273">
                  <c:v>17.189041095890399</c:v>
                </c:pt>
                <c:pt idx="6274">
                  <c:v>17.191780821917799</c:v>
                </c:pt>
                <c:pt idx="6275">
                  <c:v>17.194520547945199</c:v>
                </c:pt>
                <c:pt idx="6276">
                  <c:v>17.197260273972599</c:v>
                </c:pt>
                <c:pt idx="6277">
                  <c:v>17.2</c:v>
                </c:pt>
                <c:pt idx="6278">
                  <c:v>17.202739726027399</c:v>
                </c:pt>
                <c:pt idx="6279">
                  <c:v>17.205479452054799</c:v>
                </c:pt>
                <c:pt idx="6280">
                  <c:v>17.208219178082199</c:v>
                </c:pt>
                <c:pt idx="6281">
                  <c:v>17.210958904109599</c:v>
                </c:pt>
                <c:pt idx="6282">
                  <c:v>17.213698630136999</c:v>
                </c:pt>
                <c:pt idx="6283">
                  <c:v>17.216438356164399</c:v>
                </c:pt>
                <c:pt idx="6284">
                  <c:v>17.219178082191799</c:v>
                </c:pt>
                <c:pt idx="6285">
                  <c:v>17.221917808219199</c:v>
                </c:pt>
                <c:pt idx="6286">
                  <c:v>17.2246575342466</c:v>
                </c:pt>
                <c:pt idx="6287">
                  <c:v>17.227397260274</c:v>
                </c:pt>
                <c:pt idx="6288">
                  <c:v>17.2301369863014</c:v>
                </c:pt>
                <c:pt idx="6289">
                  <c:v>17.2328767123288</c:v>
                </c:pt>
                <c:pt idx="6290">
                  <c:v>17.2356164383562</c:v>
                </c:pt>
                <c:pt idx="6291">
                  <c:v>17.2383561643836</c:v>
                </c:pt>
                <c:pt idx="6292">
                  <c:v>17.241095890411</c:v>
                </c:pt>
                <c:pt idx="6293">
                  <c:v>17.2438356164384</c:v>
                </c:pt>
                <c:pt idx="6294">
                  <c:v>17.2465753424658</c:v>
                </c:pt>
                <c:pt idx="6295">
                  <c:v>17.2493150684932</c:v>
                </c:pt>
                <c:pt idx="6296">
                  <c:v>17.2520547945205</c:v>
                </c:pt>
                <c:pt idx="6297">
                  <c:v>17.2547945205479</c:v>
                </c:pt>
                <c:pt idx="6298">
                  <c:v>17.2575342465753</c:v>
                </c:pt>
                <c:pt idx="6299">
                  <c:v>17.2602739726027</c:v>
                </c:pt>
                <c:pt idx="6300">
                  <c:v>17.2630136986301</c:v>
                </c:pt>
                <c:pt idx="6301">
                  <c:v>17.2657534246575</c:v>
                </c:pt>
                <c:pt idx="6302">
                  <c:v>17.2684931506849</c:v>
                </c:pt>
                <c:pt idx="6303">
                  <c:v>17.2712328767123</c:v>
                </c:pt>
                <c:pt idx="6304">
                  <c:v>17.2739726027397</c:v>
                </c:pt>
                <c:pt idx="6305">
                  <c:v>17.276712328767101</c:v>
                </c:pt>
                <c:pt idx="6306">
                  <c:v>17.279452054794501</c:v>
                </c:pt>
                <c:pt idx="6307">
                  <c:v>17.282191780821901</c:v>
                </c:pt>
                <c:pt idx="6308">
                  <c:v>17.284931506849301</c:v>
                </c:pt>
                <c:pt idx="6309">
                  <c:v>17.287671232876701</c:v>
                </c:pt>
                <c:pt idx="6310">
                  <c:v>17.290410958904101</c:v>
                </c:pt>
                <c:pt idx="6311">
                  <c:v>17.293150684931501</c:v>
                </c:pt>
                <c:pt idx="6312">
                  <c:v>17.295890410958901</c:v>
                </c:pt>
                <c:pt idx="6313">
                  <c:v>17.298630136986301</c:v>
                </c:pt>
                <c:pt idx="6314">
                  <c:v>17.301369863013701</c:v>
                </c:pt>
                <c:pt idx="6315">
                  <c:v>17.304109589041101</c:v>
                </c:pt>
                <c:pt idx="6316">
                  <c:v>17.306849315068501</c:v>
                </c:pt>
                <c:pt idx="6317">
                  <c:v>17.309589041095901</c:v>
                </c:pt>
                <c:pt idx="6318">
                  <c:v>17.312328767123301</c:v>
                </c:pt>
                <c:pt idx="6319">
                  <c:v>17.315068493150701</c:v>
                </c:pt>
                <c:pt idx="6320">
                  <c:v>17.317808219178101</c:v>
                </c:pt>
                <c:pt idx="6321">
                  <c:v>17.320547945205501</c:v>
                </c:pt>
                <c:pt idx="6322">
                  <c:v>17.323287671232901</c:v>
                </c:pt>
                <c:pt idx="6323">
                  <c:v>17.326027397260301</c:v>
                </c:pt>
                <c:pt idx="6324">
                  <c:v>17.328767123287701</c:v>
                </c:pt>
                <c:pt idx="6325">
                  <c:v>17.331506849315101</c:v>
                </c:pt>
                <c:pt idx="6326">
                  <c:v>17.334246575342501</c:v>
                </c:pt>
                <c:pt idx="6327">
                  <c:v>17.336986301369901</c:v>
                </c:pt>
                <c:pt idx="6328">
                  <c:v>17.339726027397301</c:v>
                </c:pt>
                <c:pt idx="6329">
                  <c:v>17.342465753424701</c:v>
                </c:pt>
                <c:pt idx="6330">
                  <c:v>17.345205479452101</c:v>
                </c:pt>
                <c:pt idx="6331">
                  <c:v>17.347945205479501</c:v>
                </c:pt>
                <c:pt idx="6332">
                  <c:v>17.350684931506802</c:v>
                </c:pt>
                <c:pt idx="6333">
                  <c:v>17.353424657534202</c:v>
                </c:pt>
                <c:pt idx="6334">
                  <c:v>17.356164383561602</c:v>
                </c:pt>
                <c:pt idx="6335">
                  <c:v>17.358904109589002</c:v>
                </c:pt>
                <c:pt idx="6336">
                  <c:v>17.361643835616398</c:v>
                </c:pt>
                <c:pt idx="6337">
                  <c:v>17.364383561643798</c:v>
                </c:pt>
                <c:pt idx="6338">
                  <c:v>17.367123287671198</c:v>
                </c:pt>
                <c:pt idx="6339">
                  <c:v>17.369863013698598</c:v>
                </c:pt>
                <c:pt idx="6340">
                  <c:v>17.372602739725998</c:v>
                </c:pt>
                <c:pt idx="6341">
                  <c:v>17.375342465753398</c:v>
                </c:pt>
                <c:pt idx="6342">
                  <c:v>17.378082191780798</c:v>
                </c:pt>
                <c:pt idx="6343">
                  <c:v>17.380821917808198</c:v>
                </c:pt>
                <c:pt idx="6344">
                  <c:v>17.383561643835598</c:v>
                </c:pt>
                <c:pt idx="6345">
                  <c:v>17.386301369862998</c:v>
                </c:pt>
                <c:pt idx="6346">
                  <c:v>17.389041095890398</c:v>
                </c:pt>
                <c:pt idx="6347">
                  <c:v>17.391780821917799</c:v>
                </c:pt>
                <c:pt idx="6348">
                  <c:v>17.394520547945199</c:v>
                </c:pt>
                <c:pt idx="6349">
                  <c:v>17.397260273972599</c:v>
                </c:pt>
                <c:pt idx="6350">
                  <c:v>17.399999999999999</c:v>
                </c:pt>
                <c:pt idx="6351">
                  <c:v>17.402739726027399</c:v>
                </c:pt>
                <c:pt idx="6352">
                  <c:v>17.405479452054799</c:v>
                </c:pt>
                <c:pt idx="6353">
                  <c:v>17.408219178082199</c:v>
                </c:pt>
                <c:pt idx="6354">
                  <c:v>17.410958904109599</c:v>
                </c:pt>
                <c:pt idx="6355">
                  <c:v>17.413698630136999</c:v>
                </c:pt>
                <c:pt idx="6356">
                  <c:v>17.416438356164399</c:v>
                </c:pt>
                <c:pt idx="6357">
                  <c:v>17.419178082191799</c:v>
                </c:pt>
                <c:pt idx="6358">
                  <c:v>17.421917808219199</c:v>
                </c:pt>
                <c:pt idx="6359">
                  <c:v>17.424657534246599</c:v>
                </c:pt>
                <c:pt idx="6360">
                  <c:v>17.427397260273999</c:v>
                </c:pt>
                <c:pt idx="6361">
                  <c:v>17.430136986301399</c:v>
                </c:pt>
                <c:pt idx="6362">
                  <c:v>17.432876712328799</c:v>
                </c:pt>
                <c:pt idx="6363">
                  <c:v>17.435616438356199</c:v>
                </c:pt>
                <c:pt idx="6364">
                  <c:v>17.438356164383599</c:v>
                </c:pt>
                <c:pt idx="6365">
                  <c:v>17.441095890410999</c:v>
                </c:pt>
                <c:pt idx="6366">
                  <c:v>17.443835616438399</c:v>
                </c:pt>
                <c:pt idx="6367">
                  <c:v>17.446575342465799</c:v>
                </c:pt>
                <c:pt idx="6368">
                  <c:v>17.449315068493199</c:v>
                </c:pt>
                <c:pt idx="6369">
                  <c:v>17.452054794520599</c:v>
                </c:pt>
                <c:pt idx="6370">
                  <c:v>17.4547945205479</c:v>
                </c:pt>
                <c:pt idx="6371">
                  <c:v>17.4575342465753</c:v>
                </c:pt>
                <c:pt idx="6372">
                  <c:v>17.4602739726027</c:v>
                </c:pt>
                <c:pt idx="6373">
                  <c:v>17.4630136986301</c:v>
                </c:pt>
                <c:pt idx="6374">
                  <c:v>17.4657534246575</c:v>
                </c:pt>
                <c:pt idx="6375">
                  <c:v>17.4684931506849</c:v>
                </c:pt>
                <c:pt idx="6376">
                  <c:v>17.4712328767123</c:v>
                </c:pt>
                <c:pt idx="6377">
                  <c:v>17.4739726027397</c:v>
                </c:pt>
                <c:pt idx="6378">
                  <c:v>17.4767123287671</c:v>
                </c:pt>
                <c:pt idx="6379">
                  <c:v>17.4794520547945</c:v>
                </c:pt>
                <c:pt idx="6380">
                  <c:v>17.4821917808219</c:v>
                </c:pt>
                <c:pt idx="6381">
                  <c:v>17.4849315068493</c:v>
                </c:pt>
                <c:pt idx="6382">
                  <c:v>17.4876712328767</c:v>
                </c:pt>
                <c:pt idx="6383">
                  <c:v>17.4904109589041</c:v>
                </c:pt>
                <c:pt idx="6384">
                  <c:v>17.4931506849315</c:v>
                </c:pt>
                <c:pt idx="6385">
                  <c:v>17.4958904109589</c:v>
                </c:pt>
                <c:pt idx="6386">
                  <c:v>17.4986301369863</c:v>
                </c:pt>
                <c:pt idx="6387">
                  <c:v>17.5013698630137</c:v>
                </c:pt>
                <c:pt idx="6388">
                  <c:v>17.5041095890411</c:v>
                </c:pt>
                <c:pt idx="6389">
                  <c:v>17.5068493150685</c:v>
                </c:pt>
                <c:pt idx="6390">
                  <c:v>17.5095890410959</c:v>
                </c:pt>
                <c:pt idx="6391">
                  <c:v>17.5123287671233</c:v>
                </c:pt>
                <c:pt idx="6392">
                  <c:v>17.5150684931507</c:v>
                </c:pt>
                <c:pt idx="6393">
                  <c:v>17.5178082191781</c:v>
                </c:pt>
                <c:pt idx="6394">
                  <c:v>17.5205479452055</c:v>
                </c:pt>
                <c:pt idx="6395">
                  <c:v>17.5232876712329</c:v>
                </c:pt>
                <c:pt idx="6396">
                  <c:v>17.5260273972603</c:v>
                </c:pt>
                <c:pt idx="6397">
                  <c:v>17.5287671232877</c:v>
                </c:pt>
                <c:pt idx="6398">
                  <c:v>17.5315068493151</c:v>
                </c:pt>
                <c:pt idx="6399">
                  <c:v>17.5342465753425</c:v>
                </c:pt>
                <c:pt idx="6400">
                  <c:v>17.5369863013699</c:v>
                </c:pt>
                <c:pt idx="6401">
                  <c:v>17.5397260273973</c:v>
                </c:pt>
                <c:pt idx="6402">
                  <c:v>17.5424657534247</c:v>
                </c:pt>
                <c:pt idx="6403">
                  <c:v>17.5452054794521</c:v>
                </c:pt>
                <c:pt idx="6404">
                  <c:v>17.5479452054795</c:v>
                </c:pt>
                <c:pt idx="6405">
                  <c:v>17.5506849315069</c:v>
                </c:pt>
                <c:pt idx="6406">
                  <c:v>17.553424657534201</c:v>
                </c:pt>
                <c:pt idx="6407">
                  <c:v>17.556164383561601</c:v>
                </c:pt>
                <c:pt idx="6408">
                  <c:v>17.558904109589001</c:v>
                </c:pt>
                <c:pt idx="6409">
                  <c:v>17.561643835616401</c:v>
                </c:pt>
                <c:pt idx="6410">
                  <c:v>17.564383561643801</c:v>
                </c:pt>
                <c:pt idx="6411">
                  <c:v>17.567123287671201</c:v>
                </c:pt>
                <c:pt idx="6412">
                  <c:v>17.569863013698601</c:v>
                </c:pt>
                <c:pt idx="6413">
                  <c:v>17.572602739726001</c:v>
                </c:pt>
                <c:pt idx="6414">
                  <c:v>17.575342465753401</c:v>
                </c:pt>
                <c:pt idx="6415">
                  <c:v>17.578082191780801</c:v>
                </c:pt>
                <c:pt idx="6416">
                  <c:v>17.580821917808201</c:v>
                </c:pt>
                <c:pt idx="6417">
                  <c:v>17.583561643835601</c:v>
                </c:pt>
                <c:pt idx="6418">
                  <c:v>17.586301369863001</c:v>
                </c:pt>
                <c:pt idx="6419">
                  <c:v>17.589041095890401</c:v>
                </c:pt>
                <c:pt idx="6420">
                  <c:v>17.591780821917801</c:v>
                </c:pt>
                <c:pt idx="6421">
                  <c:v>17.594520547945201</c:v>
                </c:pt>
                <c:pt idx="6422">
                  <c:v>17.597260273972601</c:v>
                </c:pt>
                <c:pt idx="6423">
                  <c:v>17.600000000000001</c:v>
                </c:pt>
                <c:pt idx="6424">
                  <c:v>17.602739726027401</c:v>
                </c:pt>
                <c:pt idx="6425">
                  <c:v>17.605479452054801</c:v>
                </c:pt>
                <c:pt idx="6426">
                  <c:v>17.608219178082201</c:v>
                </c:pt>
                <c:pt idx="6427">
                  <c:v>17.610958904109602</c:v>
                </c:pt>
                <c:pt idx="6428">
                  <c:v>17.613698630137002</c:v>
                </c:pt>
                <c:pt idx="6429">
                  <c:v>17.616438356164402</c:v>
                </c:pt>
                <c:pt idx="6430">
                  <c:v>17.619178082191802</c:v>
                </c:pt>
                <c:pt idx="6431">
                  <c:v>17.621917808219202</c:v>
                </c:pt>
                <c:pt idx="6432">
                  <c:v>17.624657534246602</c:v>
                </c:pt>
                <c:pt idx="6433">
                  <c:v>17.627397260274002</c:v>
                </c:pt>
                <c:pt idx="6434">
                  <c:v>17.630136986301402</c:v>
                </c:pt>
                <c:pt idx="6435">
                  <c:v>17.632876712328802</c:v>
                </c:pt>
                <c:pt idx="6436">
                  <c:v>17.635616438356202</c:v>
                </c:pt>
                <c:pt idx="6437">
                  <c:v>17.638356164383602</c:v>
                </c:pt>
                <c:pt idx="6438">
                  <c:v>17.641095890410998</c:v>
                </c:pt>
                <c:pt idx="6439">
                  <c:v>17.643835616438398</c:v>
                </c:pt>
                <c:pt idx="6440">
                  <c:v>17.646575342465798</c:v>
                </c:pt>
                <c:pt idx="6441">
                  <c:v>17.649315068493198</c:v>
                </c:pt>
                <c:pt idx="6442">
                  <c:v>17.652054794520598</c:v>
                </c:pt>
                <c:pt idx="6443">
                  <c:v>17.654794520547899</c:v>
                </c:pt>
                <c:pt idx="6444">
                  <c:v>17.657534246575299</c:v>
                </c:pt>
                <c:pt idx="6445">
                  <c:v>17.660273972602699</c:v>
                </c:pt>
                <c:pt idx="6446">
                  <c:v>17.663013698630099</c:v>
                </c:pt>
                <c:pt idx="6447">
                  <c:v>17.665753424657499</c:v>
                </c:pt>
                <c:pt idx="6448">
                  <c:v>17.668493150684899</c:v>
                </c:pt>
                <c:pt idx="6449">
                  <c:v>17.671232876712299</c:v>
                </c:pt>
                <c:pt idx="6450">
                  <c:v>17.673972602739699</c:v>
                </c:pt>
                <c:pt idx="6451">
                  <c:v>17.676712328767099</c:v>
                </c:pt>
                <c:pt idx="6452">
                  <c:v>17.679452054794499</c:v>
                </c:pt>
                <c:pt idx="6453">
                  <c:v>17.682191780821899</c:v>
                </c:pt>
                <c:pt idx="6454">
                  <c:v>17.684931506849299</c:v>
                </c:pt>
                <c:pt idx="6455">
                  <c:v>17.687671232876699</c:v>
                </c:pt>
                <c:pt idx="6456">
                  <c:v>17.690410958904099</c:v>
                </c:pt>
                <c:pt idx="6457">
                  <c:v>17.693150684931499</c:v>
                </c:pt>
                <c:pt idx="6458">
                  <c:v>17.695890410958899</c:v>
                </c:pt>
                <c:pt idx="6459">
                  <c:v>17.698630136986299</c:v>
                </c:pt>
                <c:pt idx="6460">
                  <c:v>17.701369863013699</c:v>
                </c:pt>
                <c:pt idx="6461">
                  <c:v>17.704109589041099</c:v>
                </c:pt>
                <c:pt idx="6462">
                  <c:v>17.706849315068499</c:v>
                </c:pt>
                <c:pt idx="6463">
                  <c:v>17.709589041095899</c:v>
                </c:pt>
                <c:pt idx="6464">
                  <c:v>17.712328767123299</c:v>
                </c:pt>
                <c:pt idx="6465">
                  <c:v>17.715068493150699</c:v>
                </c:pt>
                <c:pt idx="6466">
                  <c:v>17.717808219178099</c:v>
                </c:pt>
                <c:pt idx="6467">
                  <c:v>17.720547945205499</c:v>
                </c:pt>
                <c:pt idx="6468">
                  <c:v>17.723287671232899</c:v>
                </c:pt>
                <c:pt idx="6469">
                  <c:v>17.7260273972603</c:v>
                </c:pt>
                <c:pt idx="6470">
                  <c:v>17.7287671232877</c:v>
                </c:pt>
                <c:pt idx="6471">
                  <c:v>17.7315068493151</c:v>
                </c:pt>
                <c:pt idx="6472">
                  <c:v>17.7342465753425</c:v>
                </c:pt>
                <c:pt idx="6473">
                  <c:v>17.7369863013699</c:v>
                </c:pt>
                <c:pt idx="6474">
                  <c:v>17.7397260273973</c:v>
                </c:pt>
                <c:pt idx="6475">
                  <c:v>17.7424657534247</c:v>
                </c:pt>
                <c:pt idx="6476">
                  <c:v>17.7452054794521</c:v>
                </c:pt>
                <c:pt idx="6477">
                  <c:v>17.7479452054795</c:v>
                </c:pt>
                <c:pt idx="6478">
                  <c:v>17.7506849315069</c:v>
                </c:pt>
                <c:pt idx="6479">
                  <c:v>17.7534246575342</c:v>
                </c:pt>
                <c:pt idx="6480">
                  <c:v>17.7561643835616</c:v>
                </c:pt>
                <c:pt idx="6481">
                  <c:v>17.758904109589</c:v>
                </c:pt>
                <c:pt idx="6482">
                  <c:v>17.7616438356164</c:v>
                </c:pt>
                <c:pt idx="6483">
                  <c:v>17.7643835616438</c:v>
                </c:pt>
                <c:pt idx="6484">
                  <c:v>17.7671232876712</c:v>
                </c:pt>
                <c:pt idx="6485">
                  <c:v>17.7698630136986</c:v>
                </c:pt>
                <c:pt idx="6486">
                  <c:v>17.772602739726</c:v>
                </c:pt>
                <c:pt idx="6487">
                  <c:v>17.7753424657534</c:v>
                </c:pt>
                <c:pt idx="6488">
                  <c:v>17.778082191780801</c:v>
                </c:pt>
                <c:pt idx="6489">
                  <c:v>17.780821917808201</c:v>
                </c:pt>
                <c:pt idx="6490">
                  <c:v>17.783561643835601</c:v>
                </c:pt>
                <c:pt idx="6491">
                  <c:v>17.786301369863001</c:v>
                </c:pt>
                <c:pt idx="6492">
                  <c:v>17.789041095890401</c:v>
                </c:pt>
                <c:pt idx="6493">
                  <c:v>17.791780821917801</c:v>
                </c:pt>
                <c:pt idx="6494">
                  <c:v>17.794520547945201</c:v>
                </c:pt>
                <c:pt idx="6495">
                  <c:v>17.797260273972601</c:v>
                </c:pt>
                <c:pt idx="6496">
                  <c:v>17.8</c:v>
                </c:pt>
                <c:pt idx="6497">
                  <c:v>17.802739726027401</c:v>
                </c:pt>
                <c:pt idx="6498">
                  <c:v>17.805479452054801</c:v>
                </c:pt>
                <c:pt idx="6499">
                  <c:v>17.808219178082201</c:v>
                </c:pt>
                <c:pt idx="6500">
                  <c:v>17.810958904109601</c:v>
                </c:pt>
                <c:pt idx="6501">
                  <c:v>17.813698630137001</c:v>
                </c:pt>
                <c:pt idx="6502">
                  <c:v>17.816438356164401</c:v>
                </c:pt>
                <c:pt idx="6503">
                  <c:v>17.819178082191801</c:v>
                </c:pt>
                <c:pt idx="6504">
                  <c:v>17.821917808219201</c:v>
                </c:pt>
                <c:pt idx="6505">
                  <c:v>17.824657534246601</c:v>
                </c:pt>
                <c:pt idx="6506">
                  <c:v>17.827397260274001</c:v>
                </c:pt>
                <c:pt idx="6507">
                  <c:v>17.830136986301401</c:v>
                </c:pt>
                <c:pt idx="6508">
                  <c:v>17.832876712328801</c:v>
                </c:pt>
                <c:pt idx="6509">
                  <c:v>17.835616438356201</c:v>
                </c:pt>
                <c:pt idx="6510">
                  <c:v>17.838356164383601</c:v>
                </c:pt>
                <c:pt idx="6511">
                  <c:v>17.841095890411001</c:v>
                </c:pt>
                <c:pt idx="6512">
                  <c:v>17.843835616438401</c:v>
                </c:pt>
                <c:pt idx="6513">
                  <c:v>17.846575342465801</c:v>
                </c:pt>
                <c:pt idx="6514">
                  <c:v>17.849315068493201</c:v>
                </c:pt>
                <c:pt idx="6515">
                  <c:v>17.852054794520502</c:v>
                </c:pt>
                <c:pt idx="6516">
                  <c:v>17.854794520547902</c:v>
                </c:pt>
                <c:pt idx="6517">
                  <c:v>17.857534246575302</c:v>
                </c:pt>
                <c:pt idx="6518">
                  <c:v>17.860273972602702</c:v>
                </c:pt>
                <c:pt idx="6519">
                  <c:v>17.863013698630098</c:v>
                </c:pt>
                <c:pt idx="6520">
                  <c:v>17.865753424657498</c:v>
                </c:pt>
                <c:pt idx="6521">
                  <c:v>17.868493150684898</c:v>
                </c:pt>
                <c:pt idx="6522">
                  <c:v>17.871232876712298</c:v>
                </c:pt>
                <c:pt idx="6523">
                  <c:v>17.873972602739698</c:v>
                </c:pt>
                <c:pt idx="6524">
                  <c:v>17.876712328767098</c:v>
                </c:pt>
                <c:pt idx="6525">
                  <c:v>17.879452054794498</c:v>
                </c:pt>
                <c:pt idx="6526">
                  <c:v>17.882191780821898</c:v>
                </c:pt>
                <c:pt idx="6527">
                  <c:v>17.884931506849298</c:v>
                </c:pt>
                <c:pt idx="6528">
                  <c:v>17.887671232876698</c:v>
                </c:pt>
                <c:pt idx="6529">
                  <c:v>17.890410958904098</c:v>
                </c:pt>
                <c:pt idx="6530">
                  <c:v>17.893150684931499</c:v>
                </c:pt>
                <c:pt idx="6531">
                  <c:v>17.895890410958899</c:v>
                </c:pt>
                <c:pt idx="6532">
                  <c:v>17.898630136986299</c:v>
                </c:pt>
                <c:pt idx="6533">
                  <c:v>17.901369863013699</c:v>
                </c:pt>
                <c:pt idx="6534">
                  <c:v>17.904109589041099</c:v>
                </c:pt>
                <c:pt idx="6535">
                  <c:v>17.906849315068499</c:v>
                </c:pt>
                <c:pt idx="6536">
                  <c:v>17.909589041095899</c:v>
                </c:pt>
                <c:pt idx="6537">
                  <c:v>17.912328767123299</c:v>
                </c:pt>
                <c:pt idx="6538">
                  <c:v>17.915068493150699</c:v>
                </c:pt>
                <c:pt idx="6539">
                  <c:v>17.917808219178099</c:v>
                </c:pt>
                <c:pt idx="6540">
                  <c:v>17.920547945205499</c:v>
                </c:pt>
                <c:pt idx="6541">
                  <c:v>17.923287671232899</c:v>
                </c:pt>
                <c:pt idx="6542">
                  <c:v>17.926027397260299</c:v>
                </c:pt>
                <c:pt idx="6543">
                  <c:v>17.928767123287699</c:v>
                </c:pt>
                <c:pt idx="6544">
                  <c:v>17.931506849315099</c:v>
                </c:pt>
                <c:pt idx="6545">
                  <c:v>17.934246575342499</c:v>
                </c:pt>
                <c:pt idx="6546">
                  <c:v>17.936986301369899</c:v>
                </c:pt>
                <c:pt idx="6547">
                  <c:v>17.939726027397299</c:v>
                </c:pt>
                <c:pt idx="6548">
                  <c:v>17.942465753424699</c:v>
                </c:pt>
                <c:pt idx="6549">
                  <c:v>17.945205479452099</c:v>
                </c:pt>
                <c:pt idx="6550">
                  <c:v>17.947945205479499</c:v>
                </c:pt>
                <c:pt idx="6551">
                  <c:v>17.950684931506899</c:v>
                </c:pt>
                <c:pt idx="6552">
                  <c:v>17.9534246575342</c:v>
                </c:pt>
                <c:pt idx="6553">
                  <c:v>17.9561643835616</c:v>
                </c:pt>
                <c:pt idx="6554">
                  <c:v>17.958904109589</c:v>
                </c:pt>
                <c:pt idx="6555">
                  <c:v>17.9616438356164</c:v>
                </c:pt>
                <c:pt idx="6556">
                  <c:v>17.9643835616438</c:v>
                </c:pt>
                <c:pt idx="6557">
                  <c:v>17.9671232876712</c:v>
                </c:pt>
                <c:pt idx="6558">
                  <c:v>17.9698630136986</c:v>
                </c:pt>
                <c:pt idx="6559">
                  <c:v>17.972602739726</c:v>
                </c:pt>
                <c:pt idx="6560">
                  <c:v>17.9753424657534</c:v>
                </c:pt>
                <c:pt idx="6561">
                  <c:v>17.9780821917808</c:v>
                </c:pt>
                <c:pt idx="6562">
                  <c:v>17.9808219178082</c:v>
                </c:pt>
                <c:pt idx="6563">
                  <c:v>17.9835616438356</c:v>
                </c:pt>
                <c:pt idx="6564">
                  <c:v>17.986301369863</c:v>
                </c:pt>
                <c:pt idx="6565">
                  <c:v>17.9890410958904</c:v>
                </c:pt>
                <c:pt idx="6566">
                  <c:v>17.9917808219178</c:v>
                </c:pt>
                <c:pt idx="6567">
                  <c:v>17.9945205479452</c:v>
                </c:pt>
                <c:pt idx="6568">
                  <c:v>17.9972602739726</c:v>
                </c:pt>
                <c:pt idx="6569">
                  <c:v>18</c:v>
                </c:pt>
                <c:pt idx="6570">
                  <c:v>18.0027397260274</c:v>
                </c:pt>
                <c:pt idx="6571">
                  <c:v>18.0054794520548</c:v>
                </c:pt>
                <c:pt idx="6572">
                  <c:v>18.0082191780822</c:v>
                </c:pt>
                <c:pt idx="6573">
                  <c:v>18.0109589041096</c:v>
                </c:pt>
                <c:pt idx="6574">
                  <c:v>18.013698630137</c:v>
                </c:pt>
                <c:pt idx="6575">
                  <c:v>18.0164383561644</c:v>
                </c:pt>
                <c:pt idx="6576">
                  <c:v>18.0191780821918</c:v>
                </c:pt>
                <c:pt idx="6577">
                  <c:v>18.0219178082192</c:v>
                </c:pt>
                <c:pt idx="6578">
                  <c:v>18.0246575342466</c:v>
                </c:pt>
                <c:pt idx="6579">
                  <c:v>18.027397260274</c:v>
                </c:pt>
                <c:pt idx="6580">
                  <c:v>18.0301369863014</c:v>
                </c:pt>
                <c:pt idx="6581">
                  <c:v>18.0328767123288</c:v>
                </c:pt>
                <c:pt idx="6582">
                  <c:v>18.0356164383562</c:v>
                </c:pt>
                <c:pt idx="6583">
                  <c:v>18.0383561643836</c:v>
                </c:pt>
                <c:pt idx="6584">
                  <c:v>18.041095890411</c:v>
                </c:pt>
                <c:pt idx="6585">
                  <c:v>18.0438356164384</c:v>
                </c:pt>
                <c:pt idx="6586">
                  <c:v>18.0465753424658</c:v>
                </c:pt>
                <c:pt idx="6587">
                  <c:v>18.0493150684932</c:v>
                </c:pt>
                <c:pt idx="6588">
                  <c:v>18.052054794520501</c:v>
                </c:pt>
                <c:pt idx="6589">
                  <c:v>18.054794520547901</c:v>
                </c:pt>
                <c:pt idx="6590">
                  <c:v>18.057534246575301</c:v>
                </c:pt>
                <c:pt idx="6591">
                  <c:v>18.060273972602701</c:v>
                </c:pt>
                <c:pt idx="6592">
                  <c:v>18.063013698630101</c:v>
                </c:pt>
                <c:pt idx="6593">
                  <c:v>18.065753424657501</c:v>
                </c:pt>
                <c:pt idx="6594">
                  <c:v>18.068493150684901</c:v>
                </c:pt>
                <c:pt idx="6595">
                  <c:v>18.071232876712301</c:v>
                </c:pt>
                <c:pt idx="6596">
                  <c:v>18.073972602739701</c:v>
                </c:pt>
                <c:pt idx="6597">
                  <c:v>18.076712328767101</c:v>
                </c:pt>
                <c:pt idx="6598">
                  <c:v>18.079452054794501</c:v>
                </c:pt>
                <c:pt idx="6599">
                  <c:v>18.082191780821901</c:v>
                </c:pt>
                <c:pt idx="6600">
                  <c:v>18.084931506849301</c:v>
                </c:pt>
                <c:pt idx="6601">
                  <c:v>18.087671232876701</c:v>
                </c:pt>
                <c:pt idx="6602">
                  <c:v>18.090410958904101</c:v>
                </c:pt>
                <c:pt idx="6603">
                  <c:v>18.093150684931501</c:v>
                </c:pt>
                <c:pt idx="6604">
                  <c:v>18.095890410958901</c:v>
                </c:pt>
                <c:pt idx="6605">
                  <c:v>18.098630136986301</c:v>
                </c:pt>
                <c:pt idx="6606">
                  <c:v>18.101369863013701</c:v>
                </c:pt>
                <c:pt idx="6607">
                  <c:v>18.104109589041101</c:v>
                </c:pt>
                <c:pt idx="6608">
                  <c:v>18.106849315068501</c:v>
                </c:pt>
                <c:pt idx="6609">
                  <c:v>18.109589041095902</c:v>
                </c:pt>
                <c:pt idx="6610">
                  <c:v>18.112328767123302</c:v>
                </c:pt>
                <c:pt idx="6611">
                  <c:v>18.115068493150702</c:v>
                </c:pt>
                <c:pt idx="6612">
                  <c:v>18.117808219178102</c:v>
                </c:pt>
                <c:pt idx="6613">
                  <c:v>18.120547945205502</c:v>
                </c:pt>
                <c:pt idx="6614">
                  <c:v>18.123287671232902</c:v>
                </c:pt>
                <c:pt idx="6615">
                  <c:v>18.126027397260302</c:v>
                </c:pt>
                <c:pt idx="6616">
                  <c:v>18.128767123287702</c:v>
                </c:pt>
                <c:pt idx="6617">
                  <c:v>18.131506849315102</c:v>
                </c:pt>
                <c:pt idx="6618">
                  <c:v>18.134246575342502</c:v>
                </c:pt>
                <c:pt idx="6619">
                  <c:v>18.136986301369902</c:v>
                </c:pt>
                <c:pt idx="6620">
                  <c:v>18.139726027397298</c:v>
                </c:pt>
                <c:pt idx="6621">
                  <c:v>18.142465753424698</c:v>
                </c:pt>
                <c:pt idx="6622">
                  <c:v>18.145205479452098</c:v>
                </c:pt>
                <c:pt idx="6623">
                  <c:v>18.147945205479498</c:v>
                </c:pt>
                <c:pt idx="6624">
                  <c:v>18.150684931506898</c:v>
                </c:pt>
                <c:pt idx="6625">
                  <c:v>18.153424657534199</c:v>
                </c:pt>
                <c:pt idx="6626">
                  <c:v>18.156164383561599</c:v>
                </c:pt>
                <c:pt idx="6627">
                  <c:v>18.158904109588999</c:v>
                </c:pt>
                <c:pt idx="6628">
                  <c:v>18.161643835616399</c:v>
                </c:pt>
                <c:pt idx="6629">
                  <c:v>18.164383561643799</c:v>
                </c:pt>
                <c:pt idx="6630">
                  <c:v>18.167123287671199</c:v>
                </c:pt>
                <c:pt idx="6631">
                  <c:v>18.169863013698599</c:v>
                </c:pt>
                <c:pt idx="6632">
                  <c:v>18.172602739725999</c:v>
                </c:pt>
                <c:pt idx="6633">
                  <c:v>18.175342465753399</c:v>
                </c:pt>
                <c:pt idx="6634">
                  <c:v>18.178082191780799</c:v>
                </c:pt>
                <c:pt idx="6635">
                  <c:v>18.180821917808199</c:v>
                </c:pt>
                <c:pt idx="6636">
                  <c:v>18.183561643835599</c:v>
                </c:pt>
                <c:pt idx="6637">
                  <c:v>18.186301369862999</c:v>
                </c:pt>
                <c:pt idx="6638">
                  <c:v>18.189041095890399</c:v>
                </c:pt>
                <c:pt idx="6639">
                  <c:v>18.191780821917799</c:v>
                </c:pt>
                <c:pt idx="6640">
                  <c:v>18.194520547945199</c:v>
                </c:pt>
                <c:pt idx="6641">
                  <c:v>18.197260273972599</c:v>
                </c:pt>
                <c:pt idx="6642">
                  <c:v>18.2</c:v>
                </c:pt>
                <c:pt idx="6643">
                  <c:v>18.202739726027399</c:v>
                </c:pt>
                <c:pt idx="6644">
                  <c:v>18.205479452054799</c:v>
                </c:pt>
                <c:pt idx="6645">
                  <c:v>18.208219178082199</c:v>
                </c:pt>
                <c:pt idx="6646">
                  <c:v>18.210958904109599</c:v>
                </c:pt>
                <c:pt idx="6647">
                  <c:v>18.213698630136999</c:v>
                </c:pt>
                <c:pt idx="6648">
                  <c:v>18.216438356164399</c:v>
                </c:pt>
                <c:pt idx="6649">
                  <c:v>18.219178082191799</c:v>
                </c:pt>
                <c:pt idx="6650">
                  <c:v>18.221917808219199</c:v>
                </c:pt>
                <c:pt idx="6651">
                  <c:v>18.2246575342466</c:v>
                </c:pt>
                <c:pt idx="6652">
                  <c:v>18.227397260274</c:v>
                </c:pt>
                <c:pt idx="6653">
                  <c:v>18.2301369863014</c:v>
                </c:pt>
                <c:pt idx="6654">
                  <c:v>18.2328767123288</c:v>
                </c:pt>
                <c:pt idx="6655">
                  <c:v>18.2356164383562</c:v>
                </c:pt>
                <c:pt idx="6656">
                  <c:v>18.2383561643836</c:v>
                </c:pt>
                <c:pt idx="6657">
                  <c:v>18.241095890411</c:v>
                </c:pt>
                <c:pt idx="6658">
                  <c:v>18.2438356164384</c:v>
                </c:pt>
                <c:pt idx="6659">
                  <c:v>18.2465753424658</c:v>
                </c:pt>
                <c:pt idx="6660">
                  <c:v>18.2493150684932</c:v>
                </c:pt>
                <c:pt idx="6661">
                  <c:v>18.2520547945205</c:v>
                </c:pt>
                <c:pt idx="6662">
                  <c:v>18.2547945205479</c:v>
                </c:pt>
                <c:pt idx="6663">
                  <c:v>18.2575342465753</c:v>
                </c:pt>
                <c:pt idx="6664">
                  <c:v>18.2602739726027</c:v>
                </c:pt>
                <c:pt idx="6665">
                  <c:v>18.2630136986301</c:v>
                </c:pt>
                <c:pt idx="6666">
                  <c:v>18.2657534246575</c:v>
                </c:pt>
                <c:pt idx="6667">
                  <c:v>18.2684931506849</c:v>
                </c:pt>
                <c:pt idx="6668">
                  <c:v>18.2712328767123</c:v>
                </c:pt>
                <c:pt idx="6669">
                  <c:v>18.2739726027397</c:v>
                </c:pt>
                <c:pt idx="6670">
                  <c:v>18.276712328767101</c:v>
                </c:pt>
                <c:pt idx="6671">
                  <c:v>18.279452054794501</c:v>
                </c:pt>
                <c:pt idx="6672">
                  <c:v>18.282191780821901</c:v>
                </c:pt>
                <c:pt idx="6673">
                  <c:v>18.284931506849301</c:v>
                </c:pt>
                <c:pt idx="6674">
                  <c:v>18.287671232876701</c:v>
                </c:pt>
                <c:pt idx="6675">
                  <c:v>18.290410958904101</c:v>
                </c:pt>
                <c:pt idx="6676">
                  <c:v>18.293150684931501</c:v>
                </c:pt>
                <c:pt idx="6677">
                  <c:v>18.295890410958901</c:v>
                </c:pt>
                <c:pt idx="6678">
                  <c:v>18.298630136986301</c:v>
                </c:pt>
                <c:pt idx="6679">
                  <c:v>18.301369863013701</c:v>
                </c:pt>
                <c:pt idx="6680">
                  <c:v>18.304109589041101</c:v>
                </c:pt>
                <c:pt idx="6681">
                  <c:v>18.306849315068501</c:v>
                </c:pt>
                <c:pt idx="6682">
                  <c:v>18.309589041095901</c:v>
                </c:pt>
                <c:pt idx="6683">
                  <c:v>18.312328767123301</c:v>
                </c:pt>
                <c:pt idx="6684">
                  <c:v>18.315068493150701</c:v>
                </c:pt>
                <c:pt idx="6685">
                  <c:v>18.317808219178101</c:v>
                </c:pt>
                <c:pt idx="6686">
                  <c:v>18.320547945205501</c:v>
                </c:pt>
                <c:pt idx="6687">
                  <c:v>18.323287671232901</c:v>
                </c:pt>
                <c:pt idx="6688">
                  <c:v>18.326027397260301</c:v>
                </c:pt>
                <c:pt idx="6689">
                  <c:v>18.328767123287701</c:v>
                </c:pt>
                <c:pt idx="6690">
                  <c:v>18.331506849315101</c:v>
                </c:pt>
                <c:pt idx="6691">
                  <c:v>18.334246575342501</c:v>
                </c:pt>
                <c:pt idx="6692">
                  <c:v>18.336986301369901</c:v>
                </c:pt>
                <c:pt idx="6693">
                  <c:v>18.339726027397301</c:v>
                </c:pt>
                <c:pt idx="6694">
                  <c:v>18.342465753424701</c:v>
                </c:pt>
                <c:pt idx="6695">
                  <c:v>18.345205479452101</c:v>
                </c:pt>
                <c:pt idx="6696">
                  <c:v>18.347945205479501</c:v>
                </c:pt>
                <c:pt idx="6697">
                  <c:v>18.350684931506802</c:v>
                </c:pt>
                <c:pt idx="6698">
                  <c:v>18.353424657534202</c:v>
                </c:pt>
                <c:pt idx="6699">
                  <c:v>18.356164383561602</c:v>
                </c:pt>
                <c:pt idx="6700">
                  <c:v>18.358904109589002</c:v>
                </c:pt>
                <c:pt idx="6701">
                  <c:v>18.361643835616398</c:v>
                </c:pt>
                <c:pt idx="6702">
                  <c:v>18.364383561643798</c:v>
                </c:pt>
                <c:pt idx="6703">
                  <c:v>18.367123287671198</c:v>
                </c:pt>
                <c:pt idx="6704">
                  <c:v>18.369863013698598</c:v>
                </c:pt>
                <c:pt idx="6705">
                  <c:v>18.372602739725998</c:v>
                </c:pt>
                <c:pt idx="6706">
                  <c:v>18.375342465753398</c:v>
                </c:pt>
                <c:pt idx="6707">
                  <c:v>18.378082191780798</c:v>
                </c:pt>
                <c:pt idx="6708">
                  <c:v>18.380821917808198</c:v>
                </c:pt>
                <c:pt idx="6709">
                  <c:v>18.383561643835598</c:v>
                </c:pt>
                <c:pt idx="6710">
                  <c:v>18.386301369862998</c:v>
                </c:pt>
                <c:pt idx="6711">
                  <c:v>18.389041095890398</c:v>
                </c:pt>
                <c:pt idx="6712">
                  <c:v>18.391780821917799</c:v>
                </c:pt>
                <c:pt idx="6713">
                  <c:v>18.394520547945199</c:v>
                </c:pt>
                <c:pt idx="6714">
                  <c:v>18.397260273972599</c:v>
                </c:pt>
                <c:pt idx="6715">
                  <c:v>18.399999999999999</c:v>
                </c:pt>
                <c:pt idx="6716">
                  <c:v>18.402739726027399</c:v>
                </c:pt>
                <c:pt idx="6717">
                  <c:v>18.405479452054799</c:v>
                </c:pt>
                <c:pt idx="6718">
                  <c:v>18.408219178082199</c:v>
                </c:pt>
                <c:pt idx="6719">
                  <c:v>18.410958904109599</c:v>
                </c:pt>
                <c:pt idx="6720">
                  <c:v>18.413698630136999</c:v>
                </c:pt>
                <c:pt idx="6721">
                  <c:v>18.416438356164399</c:v>
                </c:pt>
                <c:pt idx="6722">
                  <c:v>18.419178082191799</c:v>
                </c:pt>
                <c:pt idx="6723">
                  <c:v>18.421917808219199</c:v>
                </c:pt>
                <c:pt idx="6724">
                  <c:v>18.424657534246599</c:v>
                </c:pt>
                <c:pt idx="6725">
                  <c:v>18.427397260273999</c:v>
                </c:pt>
                <c:pt idx="6726">
                  <c:v>18.430136986301399</c:v>
                </c:pt>
                <c:pt idx="6727">
                  <c:v>18.432876712328799</c:v>
                </c:pt>
                <c:pt idx="6728">
                  <c:v>18.435616438356199</c:v>
                </c:pt>
                <c:pt idx="6729">
                  <c:v>18.438356164383599</c:v>
                </c:pt>
                <c:pt idx="6730">
                  <c:v>18.441095890410999</c:v>
                </c:pt>
                <c:pt idx="6731">
                  <c:v>18.443835616438399</c:v>
                </c:pt>
                <c:pt idx="6732">
                  <c:v>18.446575342465799</c:v>
                </c:pt>
                <c:pt idx="6733">
                  <c:v>18.449315068493199</c:v>
                </c:pt>
                <c:pt idx="6734">
                  <c:v>18.452054794520599</c:v>
                </c:pt>
                <c:pt idx="6735">
                  <c:v>18.4547945205479</c:v>
                </c:pt>
                <c:pt idx="6736">
                  <c:v>18.4575342465753</c:v>
                </c:pt>
                <c:pt idx="6737">
                  <c:v>18.4602739726027</c:v>
                </c:pt>
                <c:pt idx="6738">
                  <c:v>18.4630136986301</c:v>
                </c:pt>
                <c:pt idx="6739">
                  <c:v>18.4657534246575</c:v>
                </c:pt>
                <c:pt idx="6740">
                  <c:v>18.4684931506849</c:v>
                </c:pt>
                <c:pt idx="6741">
                  <c:v>18.4712328767123</c:v>
                </c:pt>
                <c:pt idx="6742">
                  <c:v>18.4739726027397</c:v>
                </c:pt>
                <c:pt idx="6743">
                  <c:v>18.4767123287671</c:v>
                </c:pt>
                <c:pt idx="6744">
                  <c:v>18.4794520547945</c:v>
                </c:pt>
                <c:pt idx="6745">
                  <c:v>18.4821917808219</c:v>
                </c:pt>
                <c:pt idx="6746">
                  <c:v>18.4849315068493</c:v>
                </c:pt>
                <c:pt idx="6747">
                  <c:v>18.4876712328767</c:v>
                </c:pt>
                <c:pt idx="6748">
                  <c:v>18.4904109589041</c:v>
                </c:pt>
                <c:pt idx="6749">
                  <c:v>18.4931506849315</c:v>
                </c:pt>
                <c:pt idx="6750">
                  <c:v>18.4958904109589</c:v>
                </c:pt>
                <c:pt idx="6751">
                  <c:v>18.4986301369863</c:v>
                </c:pt>
                <c:pt idx="6752">
                  <c:v>18.5013698630137</c:v>
                </c:pt>
                <c:pt idx="6753">
                  <c:v>18.5041095890411</c:v>
                </c:pt>
                <c:pt idx="6754">
                  <c:v>18.5068493150685</c:v>
                </c:pt>
                <c:pt idx="6755">
                  <c:v>18.5095890410959</c:v>
                </c:pt>
                <c:pt idx="6756">
                  <c:v>18.5123287671233</c:v>
                </c:pt>
                <c:pt idx="6757">
                  <c:v>18.5150684931507</c:v>
                </c:pt>
                <c:pt idx="6758">
                  <c:v>18.5178082191781</c:v>
                </c:pt>
                <c:pt idx="6759">
                  <c:v>18.5205479452055</c:v>
                </c:pt>
                <c:pt idx="6760">
                  <c:v>18.5232876712329</c:v>
                </c:pt>
                <c:pt idx="6761">
                  <c:v>18.5260273972603</c:v>
                </c:pt>
                <c:pt idx="6762">
                  <c:v>18.5287671232877</c:v>
                </c:pt>
                <c:pt idx="6763">
                  <c:v>18.5315068493151</c:v>
                </c:pt>
                <c:pt idx="6764">
                  <c:v>18.5342465753425</c:v>
                </c:pt>
                <c:pt idx="6765">
                  <c:v>18.5369863013699</c:v>
                </c:pt>
                <c:pt idx="6766">
                  <c:v>18.5397260273973</c:v>
                </c:pt>
                <c:pt idx="6767">
                  <c:v>18.5424657534247</c:v>
                </c:pt>
                <c:pt idx="6768">
                  <c:v>18.5452054794521</c:v>
                </c:pt>
                <c:pt idx="6769">
                  <c:v>18.5479452054795</c:v>
                </c:pt>
                <c:pt idx="6770">
                  <c:v>18.5506849315069</c:v>
                </c:pt>
                <c:pt idx="6771">
                  <c:v>18.553424657534201</c:v>
                </c:pt>
                <c:pt idx="6772">
                  <c:v>18.556164383561601</c:v>
                </c:pt>
                <c:pt idx="6773">
                  <c:v>18.558904109589001</c:v>
                </c:pt>
                <c:pt idx="6774">
                  <c:v>18.561643835616401</c:v>
                </c:pt>
                <c:pt idx="6775">
                  <c:v>18.564383561643801</c:v>
                </c:pt>
                <c:pt idx="6776">
                  <c:v>18.567123287671201</c:v>
                </c:pt>
                <c:pt idx="6777">
                  <c:v>18.569863013698601</c:v>
                </c:pt>
                <c:pt idx="6778">
                  <c:v>18.572602739726001</c:v>
                </c:pt>
                <c:pt idx="6779">
                  <c:v>18.575342465753401</c:v>
                </c:pt>
                <c:pt idx="6780">
                  <c:v>18.578082191780801</c:v>
                </c:pt>
                <c:pt idx="6781">
                  <c:v>18.580821917808201</c:v>
                </c:pt>
                <c:pt idx="6782">
                  <c:v>18.583561643835601</c:v>
                </c:pt>
                <c:pt idx="6783">
                  <c:v>18.586301369863001</c:v>
                </c:pt>
                <c:pt idx="6784">
                  <c:v>18.589041095890401</c:v>
                </c:pt>
                <c:pt idx="6785">
                  <c:v>18.591780821917801</c:v>
                </c:pt>
                <c:pt idx="6786">
                  <c:v>18.594520547945201</c:v>
                </c:pt>
                <c:pt idx="6787">
                  <c:v>18.597260273972601</c:v>
                </c:pt>
                <c:pt idx="6788">
                  <c:v>18.600000000000001</c:v>
                </c:pt>
                <c:pt idx="6789">
                  <c:v>18.602739726027401</c:v>
                </c:pt>
                <c:pt idx="6790">
                  <c:v>18.605479452054801</c:v>
                </c:pt>
                <c:pt idx="6791">
                  <c:v>18.608219178082201</c:v>
                </c:pt>
                <c:pt idx="6792">
                  <c:v>18.610958904109602</c:v>
                </c:pt>
                <c:pt idx="6793">
                  <c:v>18.613698630137002</c:v>
                </c:pt>
                <c:pt idx="6794">
                  <c:v>18.616438356164402</c:v>
                </c:pt>
                <c:pt idx="6795">
                  <c:v>18.619178082191802</c:v>
                </c:pt>
                <c:pt idx="6796">
                  <c:v>18.621917808219202</c:v>
                </c:pt>
                <c:pt idx="6797">
                  <c:v>18.624657534246602</c:v>
                </c:pt>
                <c:pt idx="6798">
                  <c:v>18.627397260274002</c:v>
                </c:pt>
                <c:pt idx="6799">
                  <c:v>18.630136986301402</c:v>
                </c:pt>
                <c:pt idx="6800">
                  <c:v>18.632876712328802</c:v>
                </c:pt>
                <c:pt idx="6801">
                  <c:v>18.635616438356202</c:v>
                </c:pt>
                <c:pt idx="6802">
                  <c:v>18.638356164383602</c:v>
                </c:pt>
                <c:pt idx="6803">
                  <c:v>18.641095890410998</c:v>
                </c:pt>
                <c:pt idx="6804">
                  <c:v>18.643835616438398</c:v>
                </c:pt>
                <c:pt idx="6805">
                  <c:v>18.646575342465798</c:v>
                </c:pt>
                <c:pt idx="6806">
                  <c:v>18.649315068493198</c:v>
                </c:pt>
                <c:pt idx="6807">
                  <c:v>18.652054794520598</c:v>
                </c:pt>
                <c:pt idx="6808">
                  <c:v>18.654794520547899</c:v>
                </c:pt>
                <c:pt idx="6809">
                  <c:v>18.657534246575299</c:v>
                </c:pt>
                <c:pt idx="6810">
                  <c:v>18.660273972602699</c:v>
                </c:pt>
                <c:pt idx="6811">
                  <c:v>18.663013698630099</c:v>
                </c:pt>
                <c:pt idx="6812">
                  <c:v>18.665753424657499</c:v>
                </c:pt>
                <c:pt idx="6813">
                  <c:v>18.668493150684899</c:v>
                </c:pt>
                <c:pt idx="6814">
                  <c:v>18.671232876712299</c:v>
                </c:pt>
                <c:pt idx="6815">
                  <c:v>18.673972602739699</c:v>
                </c:pt>
                <c:pt idx="6816">
                  <c:v>18.676712328767099</c:v>
                </c:pt>
                <c:pt idx="6817">
                  <c:v>18.679452054794499</c:v>
                </c:pt>
                <c:pt idx="6818">
                  <c:v>18.682191780821899</c:v>
                </c:pt>
                <c:pt idx="6819">
                  <c:v>18.684931506849299</c:v>
                </c:pt>
                <c:pt idx="6820">
                  <c:v>18.687671232876699</c:v>
                </c:pt>
                <c:pt idx="6821">
                  <c:v>18.690410958904099</c:v>
                </c:pt>
                <c:pt idx="6822">
                  <c:v>18.693150684931499</c:v>
                </c:pt>
                <c:pt idx="6823">
                  <c:v>18.695890410958899</c:v>
                </c:pt>
                <c:pt idx="6824">
                  <c:v>18.698630136986299</c:v>
                </c:pt>
                <c:pt idx="6825">
                  <c:v>18.701369863013699</c:v>
                </c:pt>
                <c:pt idx="6826">
                  <c:v>18.704109589041099</c:v>
                </c:pt>
                <c:pt idx="6827">
                  <c:v>18.706849315068499</c:v>
                </c:pt>
                <c:pt idx="6828">
                  <c:v>18.709589041095899</c:v>
                </c:pt>
                <c:pt idx="6829">
                  <c:v>18.712328767123299</c:v>
                </c:pt>
                <c:pt idx="6830">
                  <c:v>18.715068493150699</c:v>
                </c:pt>
                <c:pt idx="6831">
                  <c:v>18.717808219178099</c:v>
                </c:pt>
                <c:pt idx="6832">
                  <c:v>18.720547945205499</c:v>
                </c:pt>
                <c:pt idx="6833">
                  <c:v>18.723287671232899</c:v>
                </c:pt>
                <c:pt idx="6834">
                  <c:v>18.7260273972603</c:v>
                </c:pt>
                <c:pt idx="6835">
                  <c:v>18.7287671232877</c:v>
                </c:pt>
                <c:pt idx="6836">
                  <c:v>18.7315068493151</c:v>
                </c:pt>
                <c:pt idx="6837">
                  <c:v>18.7342465753425</c:v>
                </c:pt>
                <c:pt idx="6838">
                  <c:v>18.7369863013699</c:v>
                </c:pt>
                <c:pt idx="6839">
                  <c:v>18.7397260273973</c:v>
                </c:pt>
                <c:pt idx="6840">
                  <c:v>18.7424657534247</c:v>
                </c:pt>
                <c:pt idx="6841">
                  <c:v>18.7452054794521</c:v>
                </c:pt>
                <c:pt idx="6842">
                  <c:v>18.7479452054795</c:v>
                </c:pt>
                <c:pt idx="6843">
                  <c:v>18.7506849315069</c:v>
                </c:pt>
                <c:pt idx="6844">
                  <c:v>18.7534246575342</c:v>
                </c:pt>
                <c:pt idx="6845">
                  <c:v>18.7561643835616</c:v>
                </c:pt>
                <c:pt idx="6846">
                  <c:v>18.758904109589</c:v>
                </c:pt>
                <c:pt idx="6847">
                  <c:v>18.7616438356164</c:v>
                </c:pt>
                <c:pt idx="6848">
                  <c:v>18.7643835616438</c:v>
                </c:pt>
                <c:pt idx="6849">
                  <c:v>18.7671232876712</c:v>
                </c:pt>
                <c:pt idx="6850">
                  <c:v>18.7698630136986</c:v>
                </c:pt>
                <c:pt idx="6851">
                  <c:v>18.772602739726</c:v>
                </c:pt>
                <c:pt idx="6852">
                  <c:v>18.7753424657534</c:v>
                </c:pt>
                <c:pt idx="6853">
                  <c:v>18.778082191780801</c:v>
                </c:pt>
                <c:pt idx="6854">
                  <c:v>18.780821917808201</c:v>
                </c:pt>
                <c:pt idx="6855">
                  <c:v>18.783561643835601</c:v>
                </c:pt>
                <c:pt idx="6856">
                  <c:v>18.786301369863001</c:v>
                </c:pt>
                <c:pt idx="6857">
                  <c:v>18.789041095890401</c:v>
                </c:pt>
                <c:pt idx="6858">
                  <c:v>18.791780821917801</c:v>
                </c:pt>
                <c:pt idx="6859">
                  <c:v>18.794520547945201</c:v>
                </c:pt>
                <c:pt idx="6860">
                  <c:v>18.797260273972601</c:v>
                </c:pt>
                <c:pt idx="6861">
                  <c:v>18.8</c:v>
                </c:pt>
                <c:pt idx="6862">
                  <c:v>18.802739726027401</c:v>
                </c:pt>
                <c:pt idx="6863">
                  <c:v>18.805479452054801</c:v>
                </c:pt>
                <c:pt idx="6864">
                  <c:v>18.808219178082201</c:v>
                </c:pt>
                <c:pt idx="6865">
                  <c:v>18.810958904109601</c:v>
                </c:pt>
                <c:pt idx="6866">
                  <c:v>18.813698630137001</c:v>
                </c:pt>
                <c:pt idx="6867">
                  <c:v>18.816438356164401</c:v>
                </c:pt>
                <c:pt idx="6868">
                  <c:v>18.819178082191801</c:v>
                </c:pt>
                <c:pt idx="6869">
                  <c:v>18.821917808219201</c:v>
                </c:pt>
                <c:pt idx="6870">
                  <c:v>18.824657534246601</c:v>
                </c:pt>
                <c:pt idx="6871">
                  <c:v>18.827397260274001</c:v>
                </c:pt>
                <c:pt idx="6872">
                  <c:v>18.830136986301401</c:v>
                </c:pt>
                <c:pt idx="6873">
                  <c:v>18.832876712328801</c:v>
                </c:pt>
                <c:pt idx="6874">
                  <c:v>18.835616438356201</c:v>
                </c:pt>
                <c:pt idx="6875">
                  <c:v>18.838356164383601</c:v>
                </c:pt>
                <c:pt idx="6876">
                  <c:v>18.841095890411001</c:v>
                </c:pt>
                <c:pt idx="6877">
                  <c:v>18.843835616438401</c:v>
                </c:pt>
                <c:pt idx="6878">
                  <c:v>18.846575342465801</c:v>
                </c:pt>
                <c:pt idx="6879">
                  <c:v>18.849315068493201</c:v>
                </c:pt>
                <c:pt idx="6880">
                  <c:v>18.852054794520502</c:v>
                </c:pt>
                <c:pt idx="6881">
                  <c:v>18.854794520547902</c:v>
                </c:pt>
                <c:pt idx="6882">
                  <c:v>18.857534246575302</c:v>
                </c:pt>
                <c:pt idx="6883">
                  <c:v>18.860273972602702</c:v>
                </c:pt>
                <c:pt idx="6884">
                  <c:v>18.863013698630098</c:v>
                </c:pt>
                <c:pt idx="6885">
                  <c:v>18.865753424657498</c:v>
                </c:pt>
                <c:pt idx="6886">
                  <c:v>18.868493150684898</c:v>
                </c:pt>
                <c:pt idx="6887">
                  <c:v>18.871232876712298</c:v>
                </c:pt>
                <c:pt idx="6888">
                  <c:v>18.873972602739698</c:v>
                </c:pt>
                <c:pt idx="6889">
                  <c:v>18.876712328767098</c:v>
                </c:pt>
                <c:pt idx="6890">
                  <c:v>18.879452054794498</c:v>
                </c:pt>
                <c:pt idx="6891">
                  <c:v>18.882191780821898</c:v>
                </c:pt>
                <c:pt idx="6892">
                  <c:v>18.884931506849298</c:v>
                </c:pt>
                <c:pt idx="6893">
                  <c:v>18.887671232876698</c:v>
                </c:pt>
                <c:pt idx="6894">
                  <c:v>18.890410958904098</c:v>
                </c:pt>
                <c:pt idx="6895">
                  <c:v>18.893150684931499</c:v>
                </c:pt>
                <c:pt idx="6896">
                  <c:v>18.895890410958899</c:v>
                </c:pt>
                <c:pt idx="6897">
                  <c:v>18.898630136986299</c:v>
                </c:pt>
                <c:pt idx="6898">
                  <c:v>18.901369863013699</c:v>
                </c:pt>
                <c:pt idx="6899">
                  <c:v>18.904109589041099</c:v>
                </c:pt>
                <c:pt idx="6900">
                  <c:v>18.906849315068499</c:v>
                </c:pt>
                <c:pt idx="6901">
                  <c:v>18.909589041095899</c:v>
                </c:pt>
                <c:pt idx="6902">
                  <c:v>18.912328767123299</c:v>
                </c:pt>
                <c:pt idx="6903">
                  <c:v>18.915068493150699</c:v>
                </c:pt>
                <c:pt idx="6904">
                  <c:v>18.917808219178099</c:v>
                </c:pt>
                <c:pt idx="6905">
                  <c:v>18.920547945205499</c:v>
                </c:pt>
                <c:pt idx="6906">
                  <c:v>18.923287671232899</c:v>
                </c:pt>
                <c:pt idx="6907">
                  <c:v>18.926027397260299</c:v>
                </c:pt>
                <c:pt idx="6908">
                  <c:v>18.928767123287699</c:v>
                </c:pt>
                <c:pt idx="6909">
                  <c:v>18.931506849315099</c:v>
                </c:pt>
                <c:pt idx="6910">
                  <c:v>18.934246575342499</c:v>
                </c:pt>
                <c:pt idx="6911">
                  <c:v>18.936986301369899</c:v>
                </c:pt>
                <c:pt idx="6912">
                  <c:v>18.939726027397299</c:v>
                </c:pt>
                <c:pt idx="6913">
                  <c:v>18.942465753424699</c:v>
                </c:pt>
                <c:pt idx="6914">
                  <c:v>18.945205479452099</c:v>
                </c:pt>
                <c:pt idx="6915">
                  <c:v>18.947945205479499</c:v>
                </c:pt>
                <c:pt idx="6916">
                  <c:v>18.950684931506899</c:v>
                </c:pt>
                <c:pt idx="6917">
                  <c:v>18.9534246575342</c:v>
                </c:pt>
                <c:pt idx="6918">
                  <c:v>18.9561643835616</c:v>
                </c:pt>
                <c:pt idx="6919">
                  <c:v>18.958904109589</c:v>
                </c:pt>
                <c:pt idx="6920">
                  <c:v>18.9616438356164</c:v>
                </c:pt>
                <c:pt idx="6921">
                  <c:v>18.9643835616438</c:v>
                </c:pt>
                <c:pt idx="6922">
                  <c:v>18.9671232876712</c:v>
                </c:pt>
                <c:pt idx="6923">
                  <c:v>18.9698630136986</c:v>
                </c:pt>
                <c:pt idx="6924">
                  <c:v>18.972602739726</c:v>
                </c:pt>
                <c:pt idx="6925">
                  <c:v>18.9753424657534</c:v>
                </c:pt>
                <c:pt idx="6926">
                  <c:v>18.9780821917808</c:v>
                </c:pt>
                <c:pt idx="6927">
                  <c:v>18.9808219178082</c:v>
                </c:pt>
                <c:pt idx="6928">
                  <c:v>18.9835616438356</c:v>
                </c:pt>
                <c:pt idx="6929">
                  <c:v>18.986301369863</c:v>
                </c:pt>
                <c:pt idx="6930">
                  <c:v>18.9890410958904</c:v>
                </c:pt>
                <c:pt idx="6931">
                  <c:v>18.9917808219178</c:v>
                </c:pt>
                <c:pt idx="6932">
                  <c:v>18.9945205479452</c:v>
                </c:pt>
                <c:pt idx="6933">
                  <c:v>18.9972602739726</c:v>
                </c:pt>
                <c:pt idx="6934">
                  <c:v>19</c:v>
                </c:pt>
                <c:pt idx="6935">
                  <c:v>19.0027397260274</c:v>
                </c:pt>
                <c:pt idx="6936">
                  <c:v>19.0054794520548</c:v>
                </c:pt>
                <c:pt idx="6937">
                  <c:v>19.0082191780822</c:v>
                </c:pt>
                <c:pt idx="6938">
                  <c:v>19.0109589041096</c:v>
                </c:pt>
                <c:pt idx="6939">
                  <c:v>19.013698630137</c:v>
                </c:pt>
                <c:pt idx="6940">
                  <c:v>19.0164383561644</c:v>
                </c:pt>
                <c:pt idx="6941">
                  <c:v>19.0191780821918</c:v>
                </c:pt>
                <c:pt idx="6942">
                  <c:v>19.0219178082192</c:v>
                </c:pt>
                <c:pt idx="6943">
                  <c:v>19.0246575342466</c:v>
                </c:pt>
                <c:pt idx="6944">
                  <c:v>19.027397260274</c:v>
                </c:pt>
                <c:pt idx="6945">
                  <c:v>19.0301369863014</c:v>
                </c:pt>
                <c:pt idx="6946">
                  <c:v>19.0328767123288</c:v>
                </c:pt>
                <c:pt idx="6947">
                  <c:v>19.0356164383562</c:v>
                </c:pt>
                <c:pt idx="6948">
                  <c:v>19.0383561643836</c:v>
                </c:pt>
                <c:pt idx="6949">
                  <c:v>19.041095890411</c:v>
                </c:pt>
                <c:pt idx="6950">
                  <c:v>19.0438356164384</c:v>
                </c:pt>
                <c:pt idx="6951">
                  <c:v>19.0465753424658</c:v>
                </c:pt>
                <c:pt idx="6952">
                  <c:v>19.0493150684932</c:v>
                </c:pt>
                <c:pt idx="6953">
                  <c:v>19.052054794520501</c:v>
                </c:pt>
                <c:pt idx="6954">
                  <c:v>19.054794520547901</c:v>
                </c:pt>
                <c:pt idx="6955">
                  <c:v>19.057534246575301</c:v>
                </c:pt>
                <c:pt idx="6956">
                  <c:v>19.060273972602701</c:v>
                </c:pt>
                <c:pt idx="6957">
                  <c:v>19.063013698630101</c:v>
                </c:pt>
                <c:pt idx="6958">
                  <c:v>19.065753424657501</c:v>
                </c:pt>
                <c:pt idx="6959">
                  <c:v>19.068493150684901</c:v>
                </c:pt>
                <c:pt idx="6960">
                  <c:v>19.071232876712301</c:v>
                </c:pt>
                <c:pt idx="6961">
                  <c:v>19.073972602739701</c:v>
                </c:pt>
                <c:pt idx="6962">
                  <c:v>19.076712328767101</c:v>
                </c:pt>
                <c:pt idx="6963">
                  <c:v>19.079452054794501</c:v>
                </c:pt>
                <c:pt idx="6964">
                  <c:v>19.082191780821901</c:v>
                </c:pt>
                <c:pt idx="6965">
                  <c:v>19.084931506849301</c:v>
                </c:pt>
                <c:pt idx="6966">
                  <c:v>19.087671232876701</c:v>
                </c:pt>
                <c:pt idx="6967">
                  <c:v>19.090410958904101</c:v>
                </c:pt>
                <c:pt idx="6968">
                  <c:v>19.093150684931501</c:v>
                </c:pt>
                <c:pt idx="6969">
                  <c:v>19.095890410958901</c:v>
                </c:pt>
                <c:pt idx="6970">
                  <c:v>19.098630136986301</c:v>
                </c:pt>
                <c:pt idx="6971">
                  <c:v>19.101369863013701</c:v>
                </c:pt>
                <c:pt idx="6972">
                  <c:v>19.104109589041101</c:v>
                </c:pt>
                <c:pt idx="6973">
                  <c:v>19.106849315068501</c:v>
                </c:pt>
                <c:pt idx="6974">
                  <c:v>19.109589041095902</c:v>
                </c:pt>
                <c:pt idx="6975">
                  <c:v>19.112328767123302</c:v>
                </c:pt>
                <c:pt idx="6976">
                  <c:v>19.115068493150702</c:v>
                </c:pt>
                <c:pt idx="6977">
                  <c:v>19.117808219178102</c:v>
                </c:pt>
                <c:pt idx="6978">
                  <c:v>19.120547945205502</c:v>
                </c:pt>
                <c:pt idx="6979">
                  <c:v>19.123287671232902</c:v>
                </c:pt>
                <c:pt idx="6980">
                  <c:v>19.126027397260302</c:v>
                </c:pt>
                <c:pt idx="6981">
                  <c:v>19.128767123287702</c:v>
                </c:pt>
                <c:pt idx="6982">
                  <c:v>19.131506849315102</c:v>
                </c:pt>
                <c:pt idx="6983">
                  <c:v>19.134246575342502</c:v>
                </c:pt>
                <c:pt idx="6984">
                  <c:v>19.136986301369902</c:v>
                </c:pt>
                <c:pt idx="6985">
                  <c:v>19.139726027397298</c:v>
                </c:pt>
                <c:pt idx="6986">
                  <c:v>19.142465753424698</c:v>
                </c:pt>
                <c:pt idx="6987">
                  <c:v>19.145205479452098</c:v>
                </c:pt>
                <c:pt idx="6988">
                  <c:v>19.147945205479498</c:v>
                </c:pt>
                <c:pt idx="6989">
                  <c:v>19.150684931506898</c:v>
                </c:pt>
                <c:pt idx="6990">
                  <c:v>19.153424657534199</c:v>
                </c:pt>
                <c:pt idx="6991">
                  <c:v>19.156164383561599</c:v>
                </c:pt>
                <c:pt idx="6992">
                  <c:v>19.158904109588999</c:v>
                </c:pt>
                <c:pt idx="6993">
                  <c:v>19.161643835616399</c:v>
                </c:pt>
                <c:pt idx="6994">
                  <c:v>19.164383561643799</c:v>
                </c:pt>
                <c:pt idx="6995">
                  <c:v>19.167123287671199</c:v>
                </c:pt>
                <c:pt idx="6996">
                  <c:v>19.169863013698599</c:v>
                </c:pt>
                <c:pt idx="6997">
                  <c:v>19.172602739725999</c:v>
                </c:pt>
                <c:pt idx="6998">
                  <c:v>19.175342465753399</c:v>
                </c:pt>
                <c:pt idx="6999">
                  <c:v>19.178082191780799</c:v>
                </c:pt>
                <c:pt idx="7000">
                  <c:v>19.180821917808199</c:v>
                </c:pt>
                <c:pt idx="7001">
                  <c:v>19.183561643835599</c:v>
                </c:pt>
                <c:pt idx="7002">
                  <c:v>19.186301369862999</c:v>
                </c:pt>
                <c:pt idx="7003">
                  <c:v>19.189041095890399</c:v>
                </c:pt>
                <c:pt idx="7004">
                  <c:v>19.191780821917799</c:v>
                </c:pt>
                <c:pt idx="7005">
                  <c:v>19.194520547945199</c:v>
                </c:pt>
                <c:pt idx="7006">
                  <c:v>19.197260273972599</c:v>
                </c:pt>
                <c:pt idx="7007">
                  <c:v>19.2</c:v>
                </c:pt>
                <c:pt idx="7008">
                  <c:v>19.202739726027399</c:v>
                </c:pt>
                <c:pt idx="7009">
                  <c:v>19.205479452054799</c:v>
                </c:pt>
                <c:pt idx="7010">
                  <c:v>19.208219178082199</c:v>
                </c:pt>
                <c:pt idx="7011">
                  <c:v>19.210958904109599</c:v>
                </c:pt>
                <c:pt idx="7012">
                  <c:v>19.213698630136999</c:v>
                </c:pt>
                <c:pt idx="7013">
                  <c:v>19.216438356164399</c:v>
                </c:pt>
                <c:pt idx="7014">
                  <c:v>19.219178082191799</c:v>
                </c:pt>
                <c:pt idx="7015">
                  <c:v>19.221917808219199</c:v>
                </c:pt>
                <c:pt idx="7016">
                  <c:v>19.2246575342466</c:v>
                </c:pt>
                <c:pt idx="7017">
                  <c:v>19.227397260274</c:v>
                </c:pt>
                <c:pt idx="7018">
                  <c:v>19.2301369863014</c:v>
                </c:pt>
                <c:pt idx="7019">
                  <c:v>19.2328767123288</c:v>
                </c:pt>
                <c:pt idx="7020">
                  <c:v>19.2356164383562</c:v>
                </c:pt>
                <c:pt idx="7021">
                  <c:v>19.2383561643836</c:v>
                </c:pt>
                <c:pt idx="7022">
                  <c:v>19.241095890411</c:v>
                </c:pt>
                <c:pt idx="7023">
                  <c:v>19.2438356164384</c:v>
                </c:pt>
                <c:pt idx="7024">
                  <c:v>19.2465753424658</c:v>
                </c:pt>
                <c:pt idx="7025">
                  <c:v>19.2493150684932</c:v>
                </c:pt>
                <c:pt idx="7026">
                  <c:v>19.2520547945205</c:v>
                </c:pt>
                <c:pt idx="7027">
                  <c:v>19.2547945205479</c:v>
                </c:pt>
                <c:pt idx="7028">
                  <c:v>19.2575342465753</c:v>
                </c:pt>
                <c:pt idx="7029">
                  <c:v>19.2602739726027</c:v>
                </c:pt>
                <c:pt idx="7030">
                  <c:v>19.2630136986301</c:v>
                </c:pt>
                <c:pt idx="7031">
                  <c:v>19.2657534246575</c:v>
                </c:pt>
                <c:pt idx="7032">
                  <c:v>19.2684931506849</c:v>
                </c:pt>
                <c:pt idx="7033">
                  <c:v>19.2712328767123</c:v>
                </c:pt>
                <c:pt idx="7034">
                  <c:v>19.2739726027397</c:v>
                </c:pt>
                <c:pt idx="7035">
                  <c:v>19.276712328767101</c:v>
                </c:pt>
                <c:pt idx="7036">
                  <c:v>19.279452054794501</c:v>
                </c:pt>
                <c:pt idx="7037">
                  <c:v>19.282191780821901</c:v>
                </c:pt>
                <c:pt idx="7038">
                  <c:v>19.284931506849301</c:v>
                </c:pt>
                <c:pt idx="7039">
                  <c:v>19.287671232876701</c:v>
                </c:pt>
                <c:pt idx="7040">
                  <c:v>19.290410958904101</c:v>
                </c:pt>
                <c:pt idx="7041">
                  <c:v>19.293150684931501</c:v>
                </c:pt>
                <c:pt idx="7042">
                  <c:v>19.295890410958901</c:v>
                </c:pt>
                <c:pt idx="7043">
                  <c:v>19.298630136986301</c:v>
                </c:pt>
                <c:pt idx="7044">
                  <c:v>19.301369863013701</c:v>
                </c:pt>
                <c:pt idx="7045">
                  <c:v>19.304109589041101</c:v>
                </c:pt>
                <c:pt idx="7046">
                  <c:v>19.306849315068501</c:v>
                </c:pt>
                <c:pt idx="7047">
                  <c:v>19.309589041095901</c:v>
                </c:pt>
                <c:pt idx="7048">
                  <c:v>19.312328767123301</c:v>
                </c:pt>
                <c:pt idx="7049">
                  <c:v>19.315068493150701</c:v>
                </c:pt>
                <c:pt idx="7050">
                  <c:v>19.317808219178101</c:v>
                </c:pt>
                <c:pt idx="7051">
                  <c:v>19.320547945205501</c:v>
                </c:pt>
                <c:pt idx="7052">
                  <c:v>19.323287671232901</c:v>
                </c:pt>
                <c:pt idx="7053">
                  <c:v>19.326027397260301</c:v>
                </c:pt>
                <c:pt idx="7054">
                  <c:v>19.328767123287701</c:v>
                </c:pt>
                <c:pt idx="7055">
                  <c:v>19.331506849315101</c:v>
                </c:pt>
                <c:pt idx="7056">
                  <c:v>19.334246575342501</c:v>
                </c:pt>
                <c:pt idx="7057">
                  <c:v>19.336986301369901</c:v>
                </c:pt>
                <c:pt idx="7058">
                  <c:v>19.339726027397301</c:v>
                </c:pt>
                <c:pt idx="7059">
                  <c:v>19.342465753424701</c:v>
                </c:pt>
                <c:pt idx="7060">
                  <c:v>19.345205479452101</c:v>
                </c:pt>
                <c:pt idx="7061">
                  <c:v>19.347945205479501</c:v>
                </c:pt>
                <c:pt idx="7062">
                  <c:v>19.350684931506802</c:v>
                </c:pt>
                <c:pt idx="7063">
                  <c:v>19.353424657534202</c:v>
                </c:pt>
                <c:pt idx="7064">
                  <c:v>19.356164383561602</c:v>
                </c:pt>
                <c:pt idx="7065">
                  <c:v>19.358904109589002</c:v>
                </c:pt>
                <c:pt idx="7066">
                  <c:v>19.361643835616398</c:v>
                </c:pt>
                <c:pt idx="7067">
                  <c:v>19.364383561643798</c:v>
                </c:pt>
                <c:pt idx="7068">
                  <c:v>19.367123287671198</c:v>
                </c:pt>
                <c:pt idx="7069">
                  <c:v>19.369863013698598</c:v>
                </c:pt>
                <c:pt idx="7070">
                  <c:v>19.372602739725998</c:v>
                </c:pt>
                <c:pt idx="7071">
                  <c:v>19.375342465753398</c:v>
                </c:pt>
                <c:pt idx="7072">
                  <c:v>19.378082191780798</c:v>
                </c:pt>
                <c:pt idx="7073">
                  <c:v>19.380821917808198</c:v>
                </c:pt>
                <c:pt idx="7074">
                  <c:v>19.383561643835598</c:v>
                </c:pt>
                <c:pt idx="7075">
                  <c:v>19.386301369862998</c:v>
                </c:pt>
                <c:pt idx="7076">
                  <c:v>19.389041095890398</c:v>
                </c:pt>
                <c:pt idx="7077">
                  <c:v>19.391780821917799</c:v>
                </c:pt>
                <c:pt idx="7078">
                  <c:v>19.394520547945199</c:v>
                </c:pt>
                <c:pt idx="7079">
                  <c:v>19.397260273972599</c:v>
                </c:pt>
                <c:pt idx="7080">
                  <c:v>19.399999999999999</c:v>
                </c:pt>
                <c:pt idx="7081">
                  <c:v>19.402739726027399</c:v>
                </c:pt>
                <c:pt idx="7082">
                  <c:v>19.405479452054799</c:v>
                </c:pt>
                <c:pt idx="7083">
                  <c:v>19.408219178082199</c:v>
                </c:pt>
                <c:pt idx="7084">
                  <c:v>19.410958904109599</c:v>
                </c:pt>
                <c:pt idx="7085">
                  <c:v>19.413698630136999</c:v>
                </c:pt>
                <c:pt idx="7086">
                  <c:v>19.416438356164399</c:v>
                </c:pt>
                <c:pt idx="7087">
                  <c:v>19.419178082191799</c:v>
                </c:pt>
                <c:pt idx="7088">
                  <c:v>19.421917808219199</c:v>
                </c:pt>
                <c:pt idx="7089">
                  <c:v>19.424657534246599</c:v>
                </c:pt>
                <c:pt idx="7090">
                  <c:v>19.427397260273999</c:v>
                </c:pt>
                <c:pt idx="7091">
                  <c:v>19.430136986301399</c:v>
                </c:pt>
                <c:pt idx="7092">
                  <c:v>19.432876712328799</c:v>
                </c:pt>
                <c:pt idx="7093">
                  <c:v>19.435616438356199</c:v>
                </c:pt>
                <c:pt idx="7094">
                  <c:v>19.438356164383599</c:v>
                </c:pt>
                <c:pt idx="7095">
                  <c:v>19.441095890410999</c:v>
                </c:pt>
                <c:pt idx="7096">
                  <c:v>19.443835616438399</c:v>
                </c:pt>
                <c:pt idx="7097">
                  <c:v>19.446575342465799</c:v>
                </c:pt>
                <c:pt idx="7098">
                  <c:v>19.449315068493199</c:v>
                </c:pt>
                <c:pt idx="7099">
                  <c:v>19.452054794520599</c:v>
                </c:pt>
                <c:pt idx="7100">
                  <c:v>19.4547945205479</c:v>
                </c:pt>
                <c:pt idx="7101">
                  <c:v>19.4575342465753</c:v>
                </c:pt>
                <c:pt idx="7102">
                  <c:v>19.4602739726027</c:v>
                </c:pt>
                <c:pt idx="7103">
                  <c:v>19.4630136986301</c:v>
                </c:pt>
                <c:pt idx="7104">
                  <c:v>19.4657534246575</c:v>
                </c:pt>
                <c:pt idx="7105">
                  <c:v>19.4684931506849</c:v>
                </c:pt>
                <c:pt idx="7106">
                  <c:v>19.4712328767123</c:v>
                </c:pt>
                <c:pt idx="7107">
                  <c:v>19.4739726027397</c:v>
                </c:pt>
                <c:pt idx="7108">
                  <c:v>19.4767123287671</c:v>
                </c:pt>
                <c:pt idx="7109">
                  <c:v>19.4794520547945</c:v>
                </c:pt>
                <c:pt idx="7110">
                  <c:v>19.4821917808219</c:v>
                </c:pt>
                <c:pt idx="7111">
                  <c:v>19.4849315068493</c:v>
                </c:pt>
                <c:pt idx="7112">
                  <c:v>19.4876712328767</c:v>
                </c:pt>
                <c:pt idx="7113">
                  <c:v>19.4904109589041</c:v>
                </c:pt>
                <c:pt idx="7114">
                  <c:v>19.4931506849315</c:v>
                </c:pt>
                <c:pt idx="7115">
                  <c:v>19.4958904109589</c:v>
                </c:pt>
                <c:pt idx="7116">
                  <c:v>19.4986301369863</c:v>
                </c:pt>
                <c:pt idx="7117">
                  <c:v>19.5013698630137</c:v>
                </c:pt>
                <c:pt idx="7118">
                  <c:v>19.5041095890411</c:v>
                </c:pt>
                <c:pt idx="7119">
                  <c:v>19.5068493150685</c:v>
                </c:pt>
                <c:pt idx="7120">
                  <c:v>19.5095890410959</c:v>
                </c:pt>
                <c:pt idx="7121">
                  <c:v>19.5123287671233</c:v>
                </c:pt>
                <c:pt idx="7122">
                  <c:v>19.5150684931507</c:v>
                </c:pt>
                <c:pt idx="7123">
                  <c:v>19.5178082191781</c:v>
                </c:pt>
                <c:pt idx="7124">
                  <c:v>19.5205479452055</c:v>
                </c:pt>
                <c:pt idx="7125">
                  <c:v>19.5232876712329</c:v>
                </c:pt>
                <c:pt idx="7126">
                  <c:v>19.5260273972603</c:v>
                </c:pt>
                <c:pt idx="7127">
                  <c:v>19.5287671232877</c:v>
                </c:pt>
                <c:pt idx="7128">
                  <c:v>19.5315068493151</c:v>
                </c:pt>
                <c:pt idx="7129">
                  <c:v>19.5342465753425</c:v>
                </c:pt>
                <c:pt idx="7130">
                  <c:v>19.5369863013699</c:v>
                </c:pt>
                <c:pt idx="7131">
                  <c:v>19.5397260273973</c:v>
                </c:pt>
                <c:pt idx="7132">
                  <c:v>19.5424657534247</c:v>
                </c:pt>
                <c:pt idx="7133">
                  <c:v>19.5452054794521</c:v>
                </c:pt>
                <c:pt idx="7134">
                  <c:v>19.5479452054795</c:v>
                </c:pt>
                <c:pt idx="7135">
                  <c:v>19.5506849315069</c:v>
                </c:pt>
                <c:pt idx="7136">
                  <c:v>19.553424657534201</c:v>
                </c:pt>
                <c:pt idx="7137">
                  <c:v>19.556164383561601</c:v>
                </c:pt>
                <c:pt idx="7138">
                  <c:v>19.558904109589001</c:v>
                </c:pt>
                <c:pt idx="7139">
                  <c:v>19.561643835616401</c:v>
                </c:pt>
                <c:pt idx="7140">
                  <c:v>19.564383561643801</c:v>
                </c:pt>
                <c:pt idx="7141">
                  <c:v>19.567123287671201</c:v>
                </c:pt>
                <c:pt idx="7142">
                  <c:v>19.569863013698601</c:v>
                </c:pt>
                <c:pt idx="7143">
                  <c:v>19.572602739726001</c:v>
                </c:pt>
                <c:pt idx="7144">
                  <c:v>19.575342465753401</c:v>
                </c:pt>
                <c:pt idx="7145">
                  <c:v>19.578082191780801</c:v>
                </c:pt>
                <c:pt idx="7146">
                  <c:v>19.580821917808201</c:v>
                </c:pt>
                <c:pt idx="7147">
                  <c:v>19.583561643835601</c:v>
                </c:pt>
                <c:pt idx="7148">
                  <c:v>19.586301369863001</c:v>
                </c:pt>
                <c:pt idx="7149">
                  <c:v>19.589041095890401</c:v>
                </c:pt>
                <c:pt idx="7150">
                  <c:v>19.591780821917801</c:v>
                </c:pt>
                <c:pt idx="7151">
                  <c:v>19.594520547945201</c:v>
                </c:pt>
                <c:pt idx="7152">
                  <c:v>19.597260273972601</c:v>
                </c:pt>
                <c:pt idx="7153">
                  <c:v>19.600000000000001</c:v>
                </c:pt>
                <c:pt idx="7154">
                  <c:v>19.602739726027401</c:v>
                </c:pt>
                <c:pt idx="7155">
                  <c:v>19.605479452054801</c:v>
                </c:pt>
                <c:pt idx="7156">
                  <c:v>19.608219178082201</c:v>
                </c:pt>
                <c:pt idx="7157">
                  <c:v>19.610958904109602</c:v>
                </c:pt>
                <c:pt idx="7158">
                  <c:v>19.613698630137002</c:v>
                </c:pt>
                <c:pt idx="7159">
                  <c:v>19.616438356164402</c:v>
                </c:pt>
                <c:pt idx="7160">
                  <c:v>19.619178082191802</c:v>
                </c:pt>
                <c:pt idx="7161">
                  <c:v>19.621917808219202</c:v>
                </c:pt>
                <c:pt idx="7162">
                  <c:v>19.624657534246602</c:v>
                </c:pt>
                <c:pt idx="7163">
                  <c:v>19.627397260274002</c:v>
                </c:pt>
                <c:pt idx="7164">
                  <c:v>19.630136986301402</c:v>
                </c:pt>
                <c:pt idx="7165">
                  <c:v>19.632876712328802</c:v>
                </c:pt>
                <c:pt idx="7166">
                  <c:v>19.635616438356202</c:v>
                </c:pt>
                <c:pt idx="7167">
                  <c:v>19.638356164383602</c:v>
                </c:pt>
                <c:pt idx="7168">
                  <c:v>19.641095890410998</c:v>
                </c:pt>
                <c:pt idx="7169">
                  <c:v>19.643835616438398</c:v>
                </c:pt>
                <c:pt idx="7170">
                  <c:v>19.646575342465798</c:v>
                </c:pt>
                <c:pt idx="7171">
                  <c:v>19.649315068493198</c:v>
                </c:pt>
                <c:pt idx="7172">
                  <c:v>19.652054794520598</c:v>
                </c:pt>
                <c:pt idx="7173">
                  <c:v>19.654794520547899</c:v>
                </c:pt>
                <c:pt idx="7174">
                  <c:v>19.657534246575299</c:v>
                </c:pt>
                <c:pt idx="7175">
                  <c:v>19.660273972602699</c:v>
                </c:pt>
                <c:pt idx="7176">
                  <c:v>19.663013698630099</c:v>
                </c:pt>
                <c:pt idx="7177">
                  <c:v>19.665753424657499</c:v>
                </c:pt>
                <c:pt idx="7178">
                  <c:v>19.668493150684899</c:v>
                </c:pt>
                <c:pt idx="7179">
                  <c:v>19.671232876712299</c:v>
                </c:pt>
                <c:pt idx="7180">
                  <c:v>19.673972602739699</c:v>
                </c:pt>
                <c:pt idx="7181">
                  <c:v>19.676712328767099</c:v>
                </c:pt>
                <c:pt idx="7182">
                  <c:v>19.679452054794499</c:v>
                </c:pt>
                <c:pt idx="7183">
                  <c:v>19.682191780821899</c:v>
                </c:pt>
                <c:pt idx="7184">
                  <c:v>19.684931506849299</c:v>
                </c:pt>
                <c:pt idx="7185">
                  <c:v>19.687671232876699</c:v>
                </c:pt>
                <c:pt idx="7186">
                  <c:v>19.690410958904099</c:v>
                </c:pt>
                <c:pt idx="7187">
                  <c:v>19.693150684931499</c:v>
                </c:pt>
                <c:pt idx="7188">
                  <c:v>19.695890410958899</c:v>
                </c:pt>
                <c:pt idx="7189">
                  <c:v>19.698630136986299</c:v>
                </c:pt>
                <c:pt idx="7190">
                  <c:v>19.701369863013699</c:v>
                </c:pt>
                <c:pt idx="7191">
                  <c:v>19.704109589041099</c:v>
                </c:pt>
                <c:pt idx="7192">
                  <c:v>19.706849315068499</c:v>
                </c:pt>
                <c:pt idx="7193">
                  <c:v>19.709589041095899</c:v>
                </c:pt>
                <c:pt idx="7194">
                  <c:v>19.712328767123299</c:v>
                </c:pt>
                <c:pt idx="7195">
                  <c:v>19.715068493150699</c:v>
                </c:pt>
                <c:pt idx="7196">
                  <c:v>19.717808219178099</c:v>
                </c:pt>
                <c:pt idx="7197">
                  <c:v>19.720547945205499</c:v>
                </c:pt>
                <c:pt idx="7198">
                  <c:v>19.723287671232899</c:v>
                </c:pt>
                <c:pt idx="7199">
                  <c:v>19.7260273972603</c:v>
                </c:pt>
                <c:pt idx="7200">
                  <c:v>19.7287671232877</c:v>
                </c:pt>
                <c:pt idx="7201">
                  <c:v>19.7315068493151</c:v>
                </c:pt>
                <c:pt idx="7202">
                  <c:v>19.7342465753425</c:v>
                </c:pt>
                <c:pt idx="7203">
                  <c:v>19.7369863013699</c:v>
                </c:pt>
                <c:pt idx="7204">
                  <c:v>19.7397260273973</c:v>
                </c:pt>
                <c:pt idx="7205">
                  <c:v>19.7424657534247</c:v>
                </c:pt>
                <c:pt idx="7206">
                  <c:v>19.7452054794521</c:v>
                </c:pt>
                <c:pt idx="7207">
                  <c:v>19.7479452054795</c:v>
                </c:pt>
                <c:pt idx="7208">
                  <c:v>19.7506849315069</c:v>
                </c:pt>
                <c:pt idx="7209">
                  <c:v>19.7534246575342</c:v>
                </c:pt>
                <c:pt idx="7210">
                  <c:v>19.7561643835616</c:v>
                </c:pt>
                <c:pt idx="7211">
                  <c:v>19.758904109589</c:v>
                </c:pt>
                <c:pt idx="7212">
                  <c:v>19.7616438356164</c:v>
                </c:pt>
                <c:pt idx="7213">
                  <c:v>19.7643835616438</c:v>
                </c:pt>
                <c:pt idx="7214">
                  <c:v>19.7671232876712</c:v>
                </c:pt>
                <c:pt idx="7215">
                  <c:v>19.7698630136986</c:v>
                </c:pt>
                <c:pt idx="7216">
                  <c:v>19.772602739726</c:v>
                </c:pt>
                <c:pt idx="7217">
                  <c:v>19.7753424657534</c:v>
                </c:pt>
                <c:pt idx="7218">
                  <c:v>19.778082191780801</c:v>
                </c:pt>
                <c:pt idx="7219">
                  <c:v>19.780821917808201</c:v>
                </c:pt>
                <c:pt idx="7220">
                  <c:v>19.783561643835601</c:v>
                </c:pt>
                <c:pt idx="7221">
                  <c:v>19.786301369863001</c:v>
                </c:pt>
                <c:pt idx="7222">
                  <c:v>19.789041095890401</c:v>
                </c:pt>
                <c:pt idx="7223">
                  <c:v>19.791780821917801</c:v>
                </c:pt>
                <c:pt idx="7224">
                  <c:v>19.794520547945201</c:v>
                </c:pt>
                <c:pt idx="7225">
                  <c:v>19.797260273972601</c:v>
                </c:pt>
                <c:pt idx="7226">
                  <c:v>19.8</c:v>
                </c:pt>
                <c:pt idx="7227">
                  <c:v>19.802739726027401</c:v>
                </c:pt>
                <c:pt idx="7228">
                  <c:v>19.805479452054801</c:v>
                </c:pt>
                <c:pt idx="7229">
                  <c:v>19.808219178082201</c:v>
                </c:pt>
                <c:pt idx="7230">
                  <c:v>19.810958904109601</c:v>
                </c:pt>
                <c:pt idx="7231">
                  <c:v>19.813698630137001</c:v>
                </c:pt>
                <c:pt idx="7232">
                  <c:v>19.816438356164401</c:v>
                </c:pt>
                <c:pt idx="7233">
                  <c:v>19.819178082191801</c:v>
                </c:pt>
                <c:pt idx="7234">
                  <c:v>19.821917808219201</c:v>
                </c:pt>
                <c:pt idx="7235">
                  <c:v>19.824657534246601</c:v>
                </c:pt>
                <c:pt idx="7236">
                  <c:v>19.827397260274001</c:v>
                </c:pt>
                <c:pt idx="7237">
                  <c:v>19.830136986301401</c:v>
                </c:pt>
                <c:pt idx="7238">
                  <c:v>19.832876712328801</c:v>
                </c:pt>
                <c:pt idx="7239">
                  <c:v>19.835616438356201</c:v>
                </c:pt>
                <c:pt idx="7240">
                  <c:v>19.838356164383601</c:v>
                </c:pt>
                <c:pt idx="7241">
                  <c:v>19.841095890411001</c:v>
                </c:pt>
                <c:pt idx="7242">
                  <c:v>19.843835616438401</c:v>
                </c:pt>
                <c:pt idx="7243">
                  <c:v>19.846575342465801</c:v>
                </c:pt>
                <c:pt idx="7244">
                  <c:v>19.849315068493201</c:v>
                </c:pt>
                <c:pt idx="7245">
                  <c:v>19.852054794520502</c:v>
                </c:pt>
                <c:pt idx="7246">
                  <c:v>19.854794520547902</c:v>
                </c:pt>
                <c:pt idx="7247">
                  <c:v>19.857534246575302</c:v>
                </c:pt>
                <c:pt idx="7248">
                  <c:v>19.860273972602702</c:v>
                </c:pt>
                <c:pt idx="7249">
                  <c:v>19.863013698630098</c:v>
                </c:pt>
                <c:pt idx="7250">
                  <c:v>19.865753424657498</c:v>
                </c:pt>
                <c:pt idx="7251">
                  <c:v>19.868493150684898</c:v>
                </c:pt>
                <c:pt idx="7252">
                  <c:v>19.871232876712298</c:v>
                </c:pt>
                <c:pt idx="7253">
                  <c:v>19.873972602739698</c:v>
                </c:pt>
                <c:pt idx="7254">
                  <c:v>19.876712328767098</c:v>
                </c:pt>
                <c:pt idx="7255">
                  <c:v>19.879452054794498</c:v>
                </c:pt>
                <c:pt idx="7256">
                  <c:v>19.882191780821898</c:v>
                </c:pt>
                <c:pt idx="7257">
                  <c:v>19.884931506849298</c:v>
                </c:pt>
                <c:pt idx="7258">
                  <c:v>19.887671232876698</c:v>
                </c:pt>
                <c:pt idx="7259">
                  <c:v>19.890410958904098</c:v>
                </c:pt>
                <c:pt idx="7260">
                  <c:v>19.893150684931499</c:v>
                </c:pt>
                <c:pt idx="7261">
                  <c:v>19.895890410958899</c:v>
                </c:pt>
                <c:pt idx="7262">
                  <c:v>19.898630136986299</c:v>
                </c:pt>
                <c:pt idx="7263">
                  <c:v>19.901369863013699</c:v>
                </c:pt>
                <c:pt idx="7264">
                  <c:v>19.904109589041099</c:v>
                </c:pt>
                <c:pt idx="7265">
                  <c:v>19.906849315068499</c:v>
                </c:pt>
                <c:pt idx="7266">
                  <c:v>19.909589041095899</c:v>
                </c:pt>
                <c:pt idx="7267">
                  <c:v>19.912328767123299</c:v>
                </c:pt>
                <c:pt idx="7268">
                  <c:v>19.915068493150699</c:v>
                </c:pt>
                <c:pt idx="7269">
                  <c:v>19.917808219178099</c:v>
                </c:pt>
                <c:pt idx="7270">
                  <c:v>19.920547945205499</c:v>
                </c:pt>
                <c:pt idx="7271">
                  <c:v>19.923287671232899</c:v>
                </c:pt>
                <c:pt idx="7272">
                  <c:v>19.926027397260299</c:v>
                </c:pt>
                <c:pt idx="7273">
                  <c:v>19.928767123287699</c:v>
                </c:pt>
                <c:pt idx="7274">
                  <c:v>19.931506849315099</c:v>
                </c:pt>
                <c:pt idx="7275">
                  <c:v>19.934246575342499</c:v>
                </c:pt>
                <c:pt idx="7276">
                  <c:v>19.936986301369899</c:v>
                </c:pt>
                <c:pt idx="7277">
                  <c:v>19.939726027397299</c:v>
                </c:pt>
                <c:pt idx="7278">
                  <c:v>19.942465753424699</c:v>
                </c:pt>
                <c:pt idx="7279">
                  <c:v>19.945205479452099</c:v>
                </c:pt>
                <c:pt idx="7280">
                  <c:v>19.947945205479499</c:v>
                </c:pt>
                <c:pt idx="7281">
                  <c:v>19.950684931506899</c:v>
                </c:pt>
                <c:pt idx="7282">
                  <c:v>19.9534246575342</c:v>
                </c:pt>
                <c:pt idx="7283">
                  <c:v>19.9561643835616</c:v>
                </c:pt>
                <c:pt idx="7284">
                  <c:v>19.958904109589</c:v>
                </c:pt>
                <c:pt idx="7285">
                  <c:v>19.9616438356164</c:v>
                </c:pt>
                <c:pt idx="7286">
                  <c:v>19.9643835616438</c:v>
                </c:pt>
                <c:pt idx="7287">
                  <c:v>19.9671232876712</c:v>
                </c:pt>
                <c:pt idx="7288">
                  <c:v>19.9698630136986</c:v>
                </c:pt>
                <c:pt idx="7289">
                  <c:v>19.972602739726</c:v>
                </c:pt>
                <c:pt idx="7290">
                  <c:v>19.9753424657534</c:v>
                </c:pt>
                <c:pt idx="7291">
                  <c:v>19.9780821917808</c:v>
                </c:pt>
                <c:pt idx="7292">
                  <c:v>19.9808219178082</c:v>
                </c:pt>
                <c:pt idx="7293">
                  <c:v>19.9835616438356</c:v>
                </c:pt>
                <c:pt idx="7294">
                  <c:v>19.986301369863</c:v>
                </c:pt>
                <c:pt idx="7295">
                  <c:v>19.9890410958904</c:v>
                </c:pt>
                <c:pt idx="7296">
                  <c:v>19.9917808219178</c:v>
                </c:pt>
                <c:pt idx="7297">
                  <c:v>19.9945205479452</c:v>
                </c:pt>
                <c:pt idx="7298">
                  <c:v>19.9972602739726</c:v>
                </c:pt>
                <c:pt idx="7299">
                  <c:v>20</c:v>
                </c:pt>
                <c:pt idx="7300">
                  <c:v>20.0027397260274</c:v>
                </c:pt>
                <c:pt idx="7301">
                  <c:v>20.0054794520548</c:v>
                </c:pt>
                <c:pt idx="7302">
                  <c:v>20.0082191780822</c:v>
                </c:pt>
                <c:pt idx="7303">
                  <c:v>20.0109589041096</c:v>
                </c:pt>
                <c:pt idx="7304">
                  <c:v>20.013698630137</c:v>
                </c:pt>
                <c:pt idx="7305">
                  <c:v>20.0164383561644</c:v>
                </c:pt>
                <c:pt idx="7306">
                  <c:v>20.0191780821918</c:v>
                </c:pt>
                <c:pt idx="7307">
                  <c:v>20.0219178082192</c:v>
                </c:pt>
                <c:pt idx="7308">
                  <c:v>20.0246575342466</c:v>
                </c:pt>
                <c:pt idx="7309">
                  <c:v>20.027397260274</c:v>
                </c:pt>
                <c:pt idx="7310">
                  <c:v>20.0301369863014</c:v>
                </c:pt>
                <c:pt idx="7311">
                  <c:v>20.0328767123288</c:v>
                </c:pt>
                <c:pt idx="7312">
                  <c:v>20.0356164383562</c:v>
                </c:pt>
                <c:pt idx="7313">
                  <c:v>20.0383561643836</c:v>
                </c:pt>
                <c:pt idx="7314">
                  <c:v>20.041095890411</c:v>
                </c:pt>
                <c:pt idx="7315">
                  <c:v>20.0438356164384</c:v>
                </c:pt>
                <c:pt idx="7316">
                  <c:v>20.0465753424658</c:v>
                </c:pt>
                <c:pt idx="7317">
                  <c:v>20.0493150684932</c:v>
                </c:pt>
                <c:pt idx="7318">
                  <c:v>20.052054794520501</c:v>
                </c:pt>
                <c:pt idx="7319">
                  <c:v>20.054794520547901</c:v>
                </c:pt>
                <c:pt idx="7320">
                  <c:v>20.057534246575301</c:v>
                </c:pt>
                <c:pt idx="7321">
                  <c:v>20.060273972602701</c:v>
                </c:pt>
                <c:pt idx="7322">
                  <c:v>20.063013698630101</c:v>
                </c:pt>
                <c:pt idx="7323">
                  <c:v>20.065753424657501</c:v>
                </c:pt>
                <c:pt idx="7324">
                  <c:v>20.068493150684901</c:v>
                </c:pt>
                <c:pt idx="7325">
                  <c:v>20.071232876712301</c:v>
                </c:pt>
                <c:pt idx="7326">
                  <c:v>20.073972602739701</c:v>
                </c:pt>
                <c:pt idx="7327">
                  <c:v>20.076712328767101</c:v>
                </c:pt>
                <c:pt idx="7328">
                  <c:v>20.079452054794501</c:v>
                </c:pt>
                <c:pt idx="7329">
                  <c:v>20.082191780821901</c:v>
                </c:pt>
                <c:pt idx="7330">
                  <c:v>20.084931506849301</c:v>
                </c:pt>
                <c:pt idx="7331">
                  <c:v>20.087671232876701</c:v>
                </c:pt>
                <c:pt idx="7332">
                  <c:v>20.090410958904101</c:v>
                </c:pt>
                <c:pt idx="7333">
                  <c:v>20.093150684931501</c:v>
                </c:pt>
                <c:pt idx="7334">
                  <c:v>20.095890410958901</c:v>
                </c:pt>
                <c:pt idx="7335">
                  <c:v>20.098630136986301</c:v>
                </c:pt>
                <c:pt idx="7336">
                  <c:v>20.101369863013701</c:v>
                </c:pt>
                <c:pt idx="7337">
                  <c:v>20.104109589041101</c:v>
                </c:pt>
                <c:pt idx="7338">
                  <c:v>20.106849315068501</c:v>
                </c:pt>
                <c:pt idx="7339">
                  <c:v>20.109589041095902</c:v>
                </c:pt>
                <c:pt idx="7340">
                  <c:v>20.112328767123302</c:v>
                </c:pt>
                <c:pt idx="7341">
                  <c:v>20.115068493150702</c:v>
                </c:pt>
                <c:pt idx="7342">
                  <c:v>20.117808219178102</c:v>
                </c:pt>
                <c:pt idx="7343">
                  <c:v>20.120547945205502</c:v>
                </c:pt>
                <c:pt idx="7344">
                  <c:v>20.123287671232902</c:v>
                </c:pt>
                <c:pt idx="7345">
                  <c:v>20.126027397260302</c:v>
                </c:pt>
                <c:pt idx="7346">
                  <c:v>20.128767123287702</c:v>
                </c:pt>
                <c:pt idx="7347">
                  <c:v>20.131506849315102</c:v>
                </c:pt>
                <c:pt idx="7348">
                  <c:v>20.134246575342502</c:v>
                </c:pt>
                <c:pt idx="7349">
                  <c:v>20.136986301369902</c:v>
                </c:pt>
                <c:pt idx="7350">
                  <c:v>20.139726027397298</c:v>
                </c:pt>
                <c:pt idx="7351">
                  <c:v>20.142465753424698</c:v>
                </c:pt>
                <c:pt idx="7352">
                  <c:v>20.145205479452098</c:v>
                </c:pt>
                <c:pt idx="7353">
                  <c:v>20.147945205479498</c:v>
                </c:pt>
                <c:pt idx="7354">
                  <c:v>20.150684931506898</c:v>
                </c:pt>
                <c:pt idx="7355">
                  <c:v>20.153424657534199</c:v>
                </c:pt>
                <c:pt idx="7356">
                  <c:v>20.156164383561599</c:v>
                </c:pt>
                <c:pt idx="7357">
                  <c:v>20.158904109588999</c:v>
                </c:pt>
                <c:pt idx="7358">
                  <c:v>20.161643835616399</c:v>
                </c:pt>
                <c:pt idx="7359">
                  <c:v>20.164383561643799</c:v>
                </c:pt>
                <c:pt idx="7360">
                  <c:v>20.167123287671199</c:v>
                </c:pt>
                <c:pt idx="7361">
                  <c:v>20.169863013698599</c:v>
                </c:pt>
                <c:pt idx="7362">
                  <c:v>20.172602739725999</c:v>
                </c:pt>
                <c:pt idx="7363">
                  <c:v>20.175342465753399</c:v>
                </c:pt>
                <c:pt idx="7364">
                  <c:v>20.178082191780799</c:v>
                </c:pt>
                <c:pt idx="7365">
                  <c:v>20.180821917808199</c:v>
                </c:pt>
                <c:pt idx="7366">
                  <c:v>20.183561643835599</c:v>
                </c:pt>
                <c:pt idx="7367">
                  <c:v>20.186301369862999</c:v>
                </c:pt>
                <c:pt idx="7368">
                  <c:v>20.189041095890399</c:v>
                </c:pt>
                <c:pt idx="7369">
                  <c:v>20.191780821917799</c:v>
                </c:pt>
                <c:pt idx="7370">
                  <c:v>20.194520547945199</c:v>
                </c:pt>
                <c:pt idx="7371">
                  <c:v>20.197260273972599</c:v>
                </c:pt>
                <c:pt idx="7372">
                  <c:v>20.2</c:v>
                </c:pt>
                <c:pt idx="7373">
                  <c:v>20.202739726027399</c:v>
                </c:pt>
                <c:pt idx="7374">
                  <c:v>20.205479452054799</c:v>
                </c:pt>
                <c:pt idx="7375">
                  <c:v>20.208219178082199</c:v>
                </c:pt>
                <c:pt idx="7376">
                  <c:v>20.210958904109599</c:v>
                </c:pt>
                <c:pt idx="7377">
                  <c:v>20.213698630136999</c:v>
                </c:pt>
                <c:pt idx="7378">
                  <c:v>20.216438356164399</c:v>
                </c:pt>
                <c:pt idx="7379">
                  <c:v>20.219178082191799</c:v>
                </c:pt>
                <c:pt idx="7380">
                  <c:v>20.221917808219199</c:v>
                </c:pt>
                <c:pt idx="7381">
                  <c:v>20.2246575342466</c:v>
                </c:pt>
                <c:pt idx="7382">
                  <c:v>20.227397260274</c:v>
                </c:pt>
                <c:pt idx="7383">
                  <c:v>20.2301369863014</c:v>
                </c:pt>
                <c:pt idx="7384">
                  <c:v>20.2328767123288</c:v>
                </c:pt>
                <c:pt idx="7385">
                  <c:v>20.2356164383562</c:v>
                </c:pt>
                <c:pt idx="7386">
                  <c:v>20.2383561643836</c:v>
                </c:pt>
                <c:pt idx="7387">
                  <c:v>20.241095890411</c:v>
                </c:pt>
                <c:pt idx="7388">
                  <c:v>20.2438356164384</c:v>
                </c:pt>
                <c:pt idx="7389">
                  <c:v>20.2465753424658</c:v>
                </c:pt>
                <c:pt idx="7390">
                  <c:v>20.2493150684932</c:v>
                </c:pt>
                <c:pt idx="7391">
                  <c:v>20.2520547945205</c:v>
                </c:pt>
                <c:pt idx="7392">
                  <c:v>20.2547945205479</c:v>
                </c:pt>
                <c:pt idx="7393">
                  <c:v>20.2575342465753</c:v>
                </c:pt>
                <c:pt idx="7394">
                  <c:v>20.2602739726027</c:v>
                </c:pt>
                <c:pt idx="7395">
                  <c:v>20.2630136986301</c:v>
                </c:pt>
                <c:pt idx="7396">
                  <c:v>20.2657534246575</c:v>
                </c:pt>
                <c:pt idx="7397">
                  <c:v>20.2684931506849</c:v>
                </c:pt>
                <c:pt idx="7398">
                  <c:v>20.2712328767123</c:v>
                </c:pt>
                <c:pt idx="7399">
                  <c:v>20.2739726027397</c:v>
                </c:pt>
                <c:pt idx="7400">
                  <c:v>20.276712328767101</c:v>
                </c:pt>
                <c:pt idx="7401">
                  <c:v>20.279452054794501</c:v>
                </c:pt>
                <c:pt idx="7402">
                  <c:v>20.282191780821901</c:v>
                </c:pt>
                <c:pt idx="7403">
                  <c:v>20.284931506849301</c:v>
                </c:pt>
                <c:pt idx="7404">
                  <c:v>20.287671232876701</c:v>
                </c:pt>
                <c:pt idx="7405">
                  <c:v>20.290410958904101</c:v>
                </c:pt>
                <c:pt idx="7406">
                  <c:v>20.293150684931501</c:v>
                </c:pt>
                <c:pt idx="7407">
                  <c:v>20.295890410958901</c:v>
                </c:pt>
                <c:pt idx="7408">
                  <c:v>20.298630136986301</c:v>
                </c:pt>
                <c:pt idx="7409">
                  <c:v>20.301369863013701</c:v>
                </c:pt>
                <c:pt idx="7410">
                  <c:v>20.304109589041101</c:v>
                </c:pt>
                <c:pt idx="7411">
                  <c:v>20.306849315068501</c:v>
                </c:pt>
                <c:pt idx="7412">
                  <c:v>20.309589041095901</c:v>
                </c:pt>
                <c:pt idx="7413">
                  <c:v>20.312328767123301</c:v>
                </c:pt>
                <c:pt idx="7414">
                  <c:v>20.315068493150701</c:v>
                </c:pt>
                <c:pt idx="7415">
                  <c:v>20.317808219178101</c:v>
                </c:pt>
                <c:pt idx="7416">
                  <c:v>20.320547945205501</c:v>
                </c:pt>
                <c:pt idx="7417">
                  <c:v>20.323287671232901</c:v>
                </c:pt>
                <c:pt idx="7418">
                  <c:v>20.326027397260301</c:v>
                </c:pt>
                <c:pt idx="7419">
                  <c:v>20.328767123287701</c:v>
                </c:pt>
                <c:pt idx="7420">
                  <c:v>20.331506849315101</c:v>
                </c:pt>
                <c:pt idx="7421">
                  <c:v>20.334246575342501</c:v>
                </c:pt>
                <c:pt idx="7422">
                  <c:v>20.336986301369901</c:v>
                </c:pt>
                <c:pt idx="7423">
                  <c:v>20.339726027397301</c:v>
                </c:pt>
                <c:pt idx="7424">
                  <c:v>20.342465753424701</c:v>
                </c:pt>
                <c:pt idx="7425">
                  <c:v>20.345205479452101</c:v>
                </c:pt>
                <c:pt idx="7426">
                  <c:v>20.347945205479501</c:v>
                </c:pt>
                <c:pt idx="7427">
                  <c:v>20.350684931506802</c:v>
                </c:pt>
                <c:pt idx="7428">
                  <c:v>20.353424657534202</c:v>
                </c:pt>
                <c:pt idx="7429">
                  <c:v>20.356164383561602</c:v>
                </c:pt>
                <c:pt idx="7430">
                  <c:v>20.358904109589002</c:v>
                </c:pt>
                <c:pt idx="7431">
                  <c:v>20.361643835616398</c:v>
                </c:pt>
                <c:pt idx="7432">
                  <c:v>20.364383561643798</c:v>
                </c:pt>
                <c:pt idx="7433">
                  <c:v>20.367123287671198</c:v>
                </c:pt>
                <c:pt idx="7434">
                  <c:v>20.369863013698598</c:v>
                </c:pt>
                <c:pt idx="7435">
                  <c:v>20.372602739725998</c:v>
                </c:pt>
                <c:pt idx="7436">
                  <c:v>20.375342465753398</c:v>
                </c:pt>
                <c:pt idx="7437">
                  <c:v>20.378082191780798</c:v>
                </c:pt>
                <c:pt idx="7438">
                  <c:v>20.380821917808198</c:v>
                </c:pt>
                <c:pt idx="7439">
                  <c:v>20.383561643835598</c:v>
                </c:pt>
                <c:pt idx="7440">
                  <c:v>20.386301369862998</c:v>
                </c:pt>
                <c:pt idx="7441">
                  <c:v>20.389041095890398</c:v>
                </c:pt>
                <c:pt idx="7442">
                  <c:v>20.391780821917799</c:v>
                </c:pt>
                <c:pt idx="7443">
                  <c:v>20.394520547945199</c:v>
                </c:pt>
                <c:pt idx="7444">
                  <c:v>20.397260273972599</c:v>
                </c:pt>
                <c:pt idx="7445">
                  <c:v>20.399999999999999</c:v>
                </c:pt>
                <c:pt idx="7446">
                  <c:v>20.402739726027399</c:v>
                </c:pt>
                <c:pt idx="7447">
                  <c:v>20.405479452054799</c:v>
                </c:pt>
                <c:pt idx="7448">
                  <c:v>20.408219178082199</c:v>
                </c:pt>
                <c:pt idx="7449">
                  <c:v>20.410958904109599</c:v>
                </c:pt>
                <c:pt idx="7450">
                  <c:v>20.413698630136999</c:v>
                </c:pt>
                <c:pt idx="7451">
                  <c:v>20.416438356164399</c:v>
                </c:pt>
                <c:pt idx="7452">
                  <c:v>20.419178082191799</c:v>
                </c:pt>
                <c:pt idx="7453">
                  <c:v>20.421917808219199</c:v>
                </c:pt>
                <c:pt idx="7454">
                  <c:v>20.424657534246599</c:v>
                </c:pt>
                <c:pt idx="7455">
                  <c:v>20.427397260273999</c:v>
                </c:pt>
                <c:pt idx="7456">
                  <c:v>20.430136986301399</c:v>
                </c:pt>
                <c:pt idx="7457">
                  <c:v>20.432876712328799</c:v>
                </c:pt>
                <c:pt idx="7458">
                  <c:v>20.435616438356199</c:v>
                </c:pt>
                <c:pt idx="7459">
                  <c:v>20.438356164383599</c:v>
                </c:pt>
                <c:pt idx="7460">
                  <c:v>20.441095890410999</c:v>
                </c:pt>
                <c:pt idx="7461">
                  <c:v>20.443835616438399</c:v>
                </c:pt>
                <c:pt idx="7462">
                  <c:v>20.446575342465799</c:v>
                </c:pt>
                <c:pt idx="7463">
                  <c:v>20.449315068493199</c:v>
                </c:pt>
                <c:pt idx="7464">
                  <c:v>20.452054794520599</c:v>
                </c:pt>
                <c:pt idx="7465">
                  <c:v>20.4547945205479</c:v>
                </c:pt>
                <c:pt idx="7466">
                  <c:v>20.4575342465753</c:v>
                </c:pt>
                <c:pt idx="7467">
                  <c:v>20.4602739726027</c:v>
                </c:pt>
                <c:pt idx="7468">
                  <c:v>20.4630136986301</c:v>
                </c:pt>
                <c:pt idx="7469">
                  <c:v>20.4657534246575</c:v>
                </c:pt>
                <c:pt idx="7470">
                  <c:v>20.4684931506849</c:v>
                </c:pt>
                <c:pt idx="7471">
                  <c:v>20.4712328767123</c:v>
                </c:pt>
                <c:pt idx="7472">
                  <c:v>20.4739726027397</c:v>
                </c:pt>
                <c:pt idx="7473">
                  <c:v>20.4767123287671</c:v>
                </c:pt>
                <c:pt idx="7474">
                  <c:v>20.4794520547945</c:v>
                </c:pt>
                <c:pt idx="7475">
                  <c:v>20.4821917808219</c:v>
                </c:pt>
                <c:pt idx="7476">
                  <c:v>20.4849315068493</c:v>
                </c:pt>
                <c:pt idx="7477">
                  <c:v>20.4876712328767</c:v>
                </c:pt>
                <c:pt idx="7478">
                  <c:v>20.4904109589041</c:v>
                </c:pt>
                <c:pt idx="7479">
                  <c:v>20.4931506849315</c:v>
                </c:pt>
                <c:pt idx="7480">
                  <c:v>20.4958904109589</c:v>
                </c:pt>
                <c:pt idx="7481">
                  <c:v>20.4986301369863</c:v>
                </c:pt>
                <c:pt idx="7482">
                  <c:v>20.5013698630137</c:v>
                </c:pt>
                <c:pt idx="7483">
                  <c:v>20.5041095890411</c:v>
                </c:pt>
                <c:pt idx="7484">
                  <c:v>20.5068493150685</c:v>
                </c:pt>
                <c:pt idx="7485">
                  <c:v>20.5095890410959</c:v>
                </c:pt>
                <c:pt idx="7486">
                  <c:v>20.5123287671233</c:v>
                </c:pt>
                <c:pt idx="7487">
                  <c:v>20.5150684931507</c:v>
                </c:pt>
                <c:pt idx="7488">
                  <c:v>20.5178082191781</c:v>
                </c:pt>
                <c:pt idx="7489">
                  <c:v>20.5205479452055</c:v>
                </c:pt>
                <c:pt idx="7490">
                  <c:v>20.5232876712329</c:v>
                </c:pt>
                <c:pt idx="7491">
                  <c:v>20.5260273972603</c:v>
                </c:pt>
                <c:pt idx="7492">
                  <c:v>20.5287671232877</c:v>
                </c:pt>
                <c:pt idx="7493">
                  <c:v>20.5315068493151</c:v>
                </c:pt>
                <c:pt idx="7494">
                  <c:v>20.5342465753425</c:v>
                </c:pt>
                <c:pt idx="7495">
                  <c:v>20.5369863013699</c:v>
                </c:pt>
                <c:pt idx="7496">
                  <c:v>20.5397260273973</c:v>
                </c:pt>
                <c:pt idx="7497">
                  <c:v>20.5424657534247</c:v>
                </c:pt>
                <c:pt idx="7498">
                  <c:v>20.5452054794521</c:v>
                </c:pt>
                <c:pt idx="7499">
                  <c:v>20.5479452054795</c:v>
                </c:pt>
                <c:pt idx="7500">
                  <c:v>20.5506849315069</c:v>
                </c:pt>
                <c:pt idx="7501">
                  <c:v>20.553424657534201</c:v>
                </c:pt>
                <c:pt idx="7502">
                  <c:v>20.556164383561601</c:v>
                </c:pt>
                <c:pt idx="7503">
                  <c:v>20.558904109589001</c:v>
                </c:pt>
                <c:pt idx="7504">
                  <c:v>20.561643835616401</c:v>
                </c:pt>
                <c:pt idx="7505">
                  <c:v>20.564383561643801</c:v>
                </c:pt>
                <c:pt idx="7506">
                  <c:v>20.567123287671201</c:v>
                </c:pt>
                <c:pt idx="7507">
                  <c:v>20.569863013698601</c:v>
                </c:pt>
                <c:pt idx="7508">
                  <c:v>20.572602739726001</c:v>
                </c:pt>
                <c:pt idx="7509">
                  <c:v>20.575342465753401</c:v>
                </c:pt>
                <c:pt idx="7510">
                  <c:v>20.578082191780801</c:v>
                </c:pt>
                <c:pt idx="7511">
                  <c:v>20.580821917808201</c:v>
                </c:pt>
                <c:pt idx="7512">
                  <c:v>20.583561643835601</c:v>
                </c:pt>
                <c:pt idx="7513">
                  <c:v>20.586301369863001</c:v>
                </c:pt>
                <c:pt idx="7514">
                  <c:v>20.589041095890401</c:v>
                </c:pt>
                <c:pt idx="7515">
                  <c:v>20.591780821917801</c:v>
                </c:pt>
                <c:pt idx="7516">
                  <c:v>20.594520547945201</c:v>
                </c:pt>
                <c:pt idx="7517">
                  <c:v>20.597260273972601</c:v>
                </c:pt>
                <c:pt idx="7518">
                  <c:v>20.6</c:v>
                </c:pt>
                <c:pt idx="7519">
                  <c:v>20.602739726027401</c:v>
                </c:pt>
                <c:pt idx="7520">
                  <c:v>20.605479452054801</c:v>
                </c:pt>
                <c:pt idx="7521">
                  <c:v>20.608219178082201</c:v>
                </c:pt>
                <c:pt idx="7522">
                  <c:v>20.610958904109602</c:v>
                </c:pt>
                <c:pt idx="7523">
                  <c:v>20.613698630137002</c:v>
                </c:pt>
                <c:pt idx="7524">
                  <c:v>20.616438356164402</c:v>
                </c:pt>
                <c:pt idx="7525">
                  <c:v>20.619178082191802</c:v>
                </c:pt>
                <c:pt idx="7526">
                  <c:v>20.621917808219202</c:v>
                </c:pt>
                <c:pt idx="7527">
                  <c:v>20.624657534246602</c:v>
                </c:pt>
                <c:pt idx="7528">
                  <c:v>20.627397260274002</c:v>
                </c:pt>
                <c:pt idx="7529">
                  <c:v>20.630136986301402</c:v>
                </c:pt>
                <c:pt idx="7530">
                  <c:v>20.632876712328802</c:v>
                </c:pt>
                <c:pt idx="7531">
                  <c:v>20.635616438356202</c:v>
                </c:pt>
                <c:pt idx="7532">
                  <c:v>20.638356164383602</c:v>
                </c:pt>
                <c:pt idx="7533">
                  <c:v>20.641095890410998</c:v>
                </c:pt>
                <c:pt idx="7534">
                  <c:v>20.643835616438398</c:v>
                </c:pt>
                <c:pt idx="7535">
                  <c:v>20.646575342465798</c:v>
                </c:pt>
                <c:pt idx="7536">
                  <c:v>20.649315068493198</c:v>
                </c:pt>
                <c:pt idx="7537">
                  <c:v>20.652054794520598</c:v>
                </c:pt>
                <c:pt idx="7538">
                  <c:v>20.654794520547899</c:v>
                </c:pt>
                <c:pt idx="7539">
                  <c:v>20.657534246575299</c:v>
                </c:pt>
                <c:pt idx="7540">
                  <c:v>20.660273972602699</c:v>
                </c:pt>
                <c:pt idx="7541">
                  <c:v>20.663013698630099</c:v>
                </c:pt>
                <c:pt idx="7542">
                  <c:v>20.665753424657499</c:v>
                </c:pt>
                <c:pt idx="7543">
                  <c:v>20.668493150684899</c:v>
                </c:pt>
                <c:pt idx="7544">
                  <c:v>20.671232876712299</c:v>
                </c:pt>
                <c:pt idx="7545">
                  <c:v>20.673972602739699</c:v>
                </c:pt>
                <c:pt idx="7546">
                  <c:v>20.676712328767099</c:v>
                </c:pt>
                <c:pt idx="7547">
                  <c:v>20.679452054794499</c:v>
                </c:pt>
                <c:pt idx="7548">
                  <c:v>20.682191780821899</c:v>
                </c:pt>
                <c:pt idx="7549">
                  <c:v>20.684931506849299</c:v>
                </c:pt>
                <c:pt idx="7550">
                  <c:v>20.687671232876699</c:v>
                </c:pt>
                <c:pt idx="7551">
                  <c:v>20.690410958904099</c:v>
                </c:pt>
                <c:pt idx="7552">
                  <c:v>20.693150684931499</c:v>
                </c:pt>
                <c:pt idx="7553">
                  <c:v>20.695890410958899</c:v>
                </c:pt>
                <c:pt idx="7554">
                  <c:v>20.698630136986299</c:v>
                </c:pt>
                <c:pt idx="7555">
                  <c:v>20.701369863013699</c:v>
                </c:pt>
                <c:pt idx="7556">
                  <c:v>20.704109589041099</c:v>
                </c:pt>
                <c:pt idx="7557">
                  <c:v>20.706849315068499</c:v>
                </c:pt>
                <c:pt idx="7558">
                  <c:v>20.709589041095899</c:v>
                </c:pt>
                <c:pt idx="7559">
                  <c:v>20.712328767123299</c:v>
                </c:pt>
                <c:pt idx="7560">
                  <c:v>20.715068493150699</c:v>
                </c:pt>
                <c:pt idx="7561">
                  <c:v>20.717808219178099</c:v>
                </c:pt>
                <c:pt idx="7562">
                  <c:v>20.720547945205499</c:v>
                </c:pt>
                <c:pt idx="7563">
                  <c:v>20.723287671232899</c:v>
                </c:pt>
                <c:pt idx="7564">
                  <c:v>20.7260273972603</c:v>
                </c:pt>
                <c:pt idx="7565">
                  <c:v>20.7287671232877</c:v>
                </c:pt>
                <c:pt idx="7566">
                  <c:v>20.7315068493151</c:v>
                </c:pt>
                <c:pt idx="7567">
                  <c:v>20.7342465753425</c:v>
                </c:pt>
                <c:pt idx="7568">
                  <c:v>20.7369863013699</c:v>
                </c:pt>
                <c:pt idx="7569">
                  <c:v>20.7397260273973</c:v>
                </c:pt>
                <c:pt idx="7570">
                  <c:v>20.7424657534247</c:v>
                </c:pt>
                <c:pt idx="7571">
                  <c:v>20.7452054794521</c:v>
                </c:pt>
                <c:pt idx="7572">
                  <c:v>20.7479452054795</c:v>
                </c:pt>
                <c:pt idx="7573">
                  <c:v>20.7506849315069</c:v>
                </c:pt>
                <c:pt idx="7574">
                  <c:v>20.7534246575342</c:v>
                </c:pt>
                <c:pt idx="7575">
                  <c:v>20.7561643835616</c:v>
                </c:pt>
                <c:pt idx="7576">
                  <c:v>20.758904109589</c:v>
                </c:pt>
                <c:pt idx="7577">
                  <c:v>20.7616438356164</c:v>
                </c:pt>
                <c:pt idx="7578">
                  <c:v>20.7643835616438</c:v>
                </c:pt>
                <c:pt idx="7579">
                  <c:v>20.7671232876712</c:v>
                </c:pt>
                <c:pt idx="7580">
                  <c:v>20.7698630136986</c:v>
                </c:pt>
                <c:pt idx="7581">
                  <c:v>20.772602739726</c:v>
                </c:pt>
                <c:pt idx="7582">
                  <c:v>20.7753424657534</c:v>
                </c:pt>
                <c:pt idx="7583">
                  <c:v>20.778082191780801</c:v>
                </c:pt>
                <c:pt idx="7584">
                  <c:v>20.780821917808201</c:v>
                </c:pt>
                <c:pt idx="7585">
                  <c:v>20.783561643835601</c:v>
                </c:pt>
                <c:pt idx="7586">
                  <c:v>20.786301369863001</c:v>
                </c:pt>
                <c:pt idx="7587">
                  <c:v>20.789041095890401</c:v>
                </c:pt>
                <c:pt idx="7588">
                  <c:v>20.791780821917801</c:v>
                </c:pt>
                <c:pt idx="7589">
                  <c:v>20.794520547945201</c:v>
                </c:pt>
                <c:pt idx="7590">
                  <c:v>20.797260273972601</c:v>
                </c:pt>
                <c:pt idx="7591">
                  <c:v>20.8</c:v>
                </c:pt>
                <c:pt idx="7592">
                  <c:v>20.802739726027401</c:v>
                </c:pt>
                <c:pt idx="7593">
                  <c:v>20.805479452054801</c:v>
                </c:pt>
                <c:pt idx="7594">
                  <c:v>20.808219178082201</c:v>
                </c:pt>
                <c:pt idx="7595">
                  <c:v>20.810958904109601</c:v>
                </c:pt>
                <c:pt idx="7596">
                  <c:v>20.813698630137001</c:v>
                </c:pt>
                <c:pt idx="7597">
                  <c:v>20.816438356164401</c:v>
                </c:pt>
                <c:pt idx="7598">
                  <c:v>20.819178082191801</c:v>
                </c:pt>
                <c:pt idx="7599">
                  <c:v>20.821917808219201</c:v>
                </c:pt>
                <c:pt idx="7600">
                  <c:v>20.824657534246601</c:v>
                </c:pt>
                <c:pt idx="7601">
                  <c:v>20.827397260274001</c:v>
                </c:pt>
                <c:pt idx="7602">
                  <c:v>20.830136986301401</c:v>
                </c:pt>
                <c:pt idx="7603">
                  <c:v>20.832876712328801</c:v>
                </c:pt>
                <c:pt idx="7604">
                  <c:v>20.835616438356201</c:v>
                </c:pt>
                <c:pt idx="7605">
                  <c:v>20.838356164383601</c:v>
                </c:pt>
                <c:pt idx="7606">
                  <c:v>20.841095890411001</c:v>
                </c:pt>
                <c:pt idx="7607">
                  <c:v>20.843835616438401</c:v>
                </c:pt>
                <c:pt idx="7608">
                  <c:v>20.846575342465801</c:v>
                </c:pt>
                <c:pt idx="7609">
                  <c:v>20.849315068493201</c:v>
                </c:pt>
                <c:pt idx="7610">
                  <c:v>20.852054794520502</c:v>
                </c:pt>
                <c:pt idx="7611">
                  <c:v>20.854794520547902</c:v>
                </c:pt>
                <c:pt idx="7612">
                  <c:v>20.857534246575302</c:v>
                </c:pt>
                <c:pt idx="7613">
                  <c:v>20.860273972602702</c:v>
                </c:pt>
                <c:pt idx="7614">
                  <c:v>20.863013698630098</c:v>
                </c:pt>
                <c:pt idx="7615">
                  <c:v>20.865753424657498</c:v>
                </c:pt>
                <c:pt idx="7616">
                  <c:v>20.868493150684898</c:v>
                </c:pt>
                <c:pt idx="7617">
                  <c:v>20.871232876712298</c:v>
                </c:pt>
                <c:pt idx="7618">
                  <c:v>20.873972602739698</c:v>
                </c:pt>
                <c:pt idx="7619">
                  <c:v>20.876712328767098</c:v>
                </c:pt>
                <c:pt idx="7620">
                  <c:v>20.879452054794498</c:v>
                </c:pt>
                <c:pt idx="7621">
                  <c:v>20.882191780821898</c:v>
                </c:pt>
                <c:pt idx="7622">
                  <c:v>20.884931506849298</c:v>
                </c:pt>
                <c:pt idx="7623">
                  <c:v>20.887671232876698</c:v>
                </c:pt>
                <c:pt idx="7624">
                  <c:v>20.890410958904098</c:v>
                </c:pt>
                <c:pt idx="7625">
                  <c:v>20.893150684931499</c:v>
                </c:pt>
                <c:pt idx="7626">
                  <c:v>20.895890410958899</c:v>
                </c:pt>
                <c:pt idx="7627">
                  <c:v>20.898630136986299</c:v>
                </c:pt>
                <c:pt idx="7628">
                  <c:v>20.901369863013699</c:v>
                </c:pt>
                <c:pt idx="7629">
                  <c:v>20.904109589041099</c:v>
                </c:pt>
                <c:pt idx="7630">
                  <c:v>20.906849315068499</c:v>
                </c:pt>
                <c:pt idx="7631">
                  <c:v>20.909589041095899</c:v>
                </c:pt>
                <c:pt idx="7632">
                  <c:v>20.912328767123299</c:v>
                </c:pt>
                <c:pt idx="7633">
                  <c:v>20.915068493150699</c:v>
                </c:pt>
                <c:pt idx="7634">
                  <c:v>20.917808219178099</c:v>
                </c:pt>
                <c:pt idx="7635">
                  <c:v>20.920547945205499</c:v>
                </c:pt>
                <c:pt idx="7636">
                  <c:v>20.923287671232899</c:v>
                </c:pt>
                <c:pt idx="7637">
                  <c:v>20.926027397260299</c:v>
                </c:pt>
                <c:pt idx="7638">
                  <c:v>20.928767123287699</c:v>
                </c:pt>
                <c:pt idx="7639">
                  <c:v>20.931506849315099</c:v>
                </c:pt>
                <c:pt idx="7640">
                  <c:v>20.934246575342499</c:v>
                </c:pt>
                <c:pt idx="7641">
                  <c:v>20.936986301369899</c:v>
                </c:pt>
                <c:pt idx="7642">
                  <c:v>20.939726027397299</c:v>
                </c:pt>
                <c:pt idx="7643">
                  <c:v>20.942465753424699</c:v>
                </c:pt>
                <c:pt idx="7644">
                  <c:v>20.945205479452099</c:v>
                </c:pt>
                <c:pt idx="7645">
                  <c:v>20.947945205479499</c:v>
                </c:pt>
                <c:pt idx="7646">
                  <c:v>20.950684931506899</c:v>
                </c:pt>
                <c:pt idx="7647">
                  <c:v>20.9534246575342</c:v>
                </c:pt>
                <c:pt idx="7648">
                  <c:v>20.9561643835616</c:v>
                </c:pt>
                <c:pt idx="7649">
                  <c:v>20.958904109589</c:v>
                </c:pt>
                <c:pt idx="7650">
                  <c:v>20.9616438356164</c:v>
                </c:pt>
                <c:pt idx="7651">
                  <c:v>20.9643835616438</c:v>
                </c:pt>
                <c:pt idx="7652">
                  <c:v>20.9671232876712</c:v>
                </c:pt>
                <c:pt idx="7653">
                  <c:v>20.9698630136986</c:v>
                </c:pt>
                <c:pt idx="7654">
                  <c:v>20.972602739726</c:v>
                </c:pt>
                <c:pt idx="7655">
                  <c:v>20.9753424657534</c:v>
                </c:pt>
                <c:pt idx="7656">
                  <c:v>20.9780821917808</c:v>
                </c:pt>
                <c:pt idx="7657">
                  <c:v>20.9808219178082</c:v>
                </c:pt>
                <c:pt idx="7658">
                  <c:v>20.9835616438356</c:v>
                </c:pt>
                <c:pt idx="7659">
                  <c:v>20.986301369863</c:v>
                </c:pt>
                <c:pt idx="7660">
                  <c:v>20.9890410958904</c:v>
                </c:pt>
                <c:pt idx="7661">
                  <c:v>20.9917808219178</c:v>
                </c:pt>
                <c:pt idx="7662">
                  <c:v>20.9945205479452</c:v>
                </c:pt>
                <c:pt idx="7663">
                  <c:v>20.9972602739726</c:v>
                </c:pt>
                <c:pt idx="7664">
                  <c:v>21</c:v>
                </c:pt>
                <c:pt idx="7665">
                  <c:v>21.0027397260274</c:v>
                </c:pt>
                <c:pt idx="7666">
                  <c:v>21.0054794520548</c:v>
                </c:pt>
                <c:pt idx="7667">
                  <c:v>21.0082191780822</c:v>
                </c:pt>
                <c:pt idx="7668">
                  <c:v>21.0109589041096</c:v>
                </c:pt>
                <c:pt idx="7669">
                  <c:v>21.013698630137</c:v>
                </c:pt>
                <c:pt idx="7670">
                  <c:v>21.0164383561644</c:v>
                </c:pt>
                <c:pt idx="7671">
                  <c:v>21.0191780821918</c:v>
                </c:pt>
                <c:pt idx="7672">
                  <c:v>21.0219178082192</c:v>
                </c:pt>
                <c:pt idx="7673">
                  <c:v>21.0246575342466</c:v>
                </c:pt>
                <c:pt idx="7674">
                  <c:v>21.027397260274</c:v>
                </c:pt>
                <c:pt idx="7675">
                  <c:v>21.0301369863014</c:v>
                </c:pt>
                <c:pt idx="7676">
                  <c:v>21.0328767123288</c:v>
                </c:pt>
                <c:pt idx="7677">
                  <c:v>21.0356164383562</c:v>
                </c:pt>
                <c:pt idx="7678">
                  <c:v>21.0383561643836</c:v>
                </c:pt>
                <c:pt idx="7679">
                  <c:v>21.041095890411</c:v>
                </c:pt>
                <c:pt idx="7680">
                  <c:v>21.0438356164384</c:v>
                </c:pt>
                <c:pt idx="7681">
                  <c:v>21.0465753424658</c:v>
                </c:pt>
                <c:pt idx="7682">
                  <c:v>21.0493150684932</c:v>
                </c:pt>
                <c:pt idx="7683">
                  <c:v>21.052054794520501</c:v>
                </c:pt>
                <c:pt idx="7684">
                  <c:v>21.054794520547901</c:v>
                </c:pt>
                <c:pt idx="7685">
                  <c:v>21.057534246575301</c:v>
                </c:pt>
                <c:pt idx="7686">
                  <c:v>21.060273972602701</c:v>
                </c:pt>
                <c:pt idx="7687">
                  <c:v>21.063013698630101</c:v>
                </c:pt>
                <c:pt idx="7688">
                  <c:v>21.065753424657501</c:v>
                </c:pt>
                <c:pt idx="7689">
                  <c:v>21.068493150684901</c:v>
                </c:pt>
                <c:pt idx="7690">
                  <c:v>21.071232876712301</c:v>
                </c:pt>
                <c:pt idx="7691">
                  <c:v>21.073972602739701</c:v>
                </c:pt>
                <c:pt idx="7692">
                  <c:v>21.076712328767101</c:v>
                </c:pt>
                <c:pt idx="7693">
                  <c:v>21.079452054794501</c:v>
                </c:pt>
                <c:pt idx="7694">
                  <c:v>21.082191780821901</c:v>
                </c:pt>
                <c:pt idx="7695">
                  <c:v>21.084931506849301</c:v>
                </c:pt>
                <c:pt idx="7696">
                  <c:v>21.087671232876701</c:v>
                </c:pt>
                <c:pt idx="7697">
                  <c:v>21.090410958904101</c:v>
                </c:pt>
                <c:pt idx="7698">
                  <c:v>21.093150684931501</c:v>
                </c:pt>
                <c:pt idx="7699">
                  <c:v>21.095890410958901</c:v>
                </c:pt>
                <c:pt idx="7700">
                  <c:v>21.098630136986301</c:v>
                </c:pt>
                <c:pt idx="7701">
                  <c:v>21.101369863013701</c:v>
                </c:pt>
                <c:pt idx="7702">
                  <c:v>21.104109589041101</c:v>
                </c:pt>
                <c:pt idx="7703">
                  <c:v>21.106849315068501</c:v>
                </c:pt>
                <c:pt idx="7704">
                  <c:v>21.109589041095902</c:v>
                </c:pt>
                <c:pt idx="7705">
                  <c:v>21.112328767123302</c:v>
                </c:pt>
                <c:pt idx="7706">
                  <c:v>21.115068493150702</c:v>
                </c:pt>
                <c:pt idx="7707">
                  <c:v>21.117808219178102</c:v>
                </c:pt>
                <c:pt idx="7708">
                  <c:v>21.120547945205502</c:v>
                </c:pt>
                <c:pt idx="7709">
                  <c:v>21.123287671232902</c:v>
                </c:pt>
                <c:pt idx="7710">
                  <c:v>21.126027397260302</c:v>
                </c:pt>
                <c:pt idx="7711">
                  <c:v>21.128767123287702</c:v>
                </c:pt>
                <c:pt idx="7712">
                  <c:v>21.131506849315102</c:v>
                </c:pt>
                <c:pt idx="7713">
                  <c:v>21.134246575342502</c:v>
                </c:pt>
                <c:pt idx="7714">
                  <c:v>21.136986301369902</c:v>
                </c:pt>
                <c:pt idx="7715">
                  <c:v>21.139726027397298</c:v>
                </c:pt>
                <c:pt idx="7716">
                  <c:v>21.142465753424698</c:v>
                </c:pt>
                <c:pt idx="7717">
                  <c:v>21.145205479452098</c:v>
                </c:pt>
                <c:pt idx="7718">
                  <c:v>21.147945205479498</c:v>
                </c:pt>
                <c:pt idx="7719">
                  <c:v>21.150684931506898</c:v>
                </c:pt>
                <c:pt idx="7720">
                  <c:v>21.153424657534199</c:v>
                </c:pt>
                <c:pt idx="7721">
                  <c:v>21.156164383561599</c:v>
                </c:pt>
                <c:pt idx="7722">
                  <c:v>21.158904109588999</c:v>
                </c:pt>
                <c:pt idx="7723">
                  <c:v>21.161643835616399</c:v>
                </c:pt>
                <c:pt idx="7724">
                  <c:v>21.164383561643799</c:v>
                </c:pt>
                <c:pt idx="7725">
                  <c:v>21.167123287671199</c:v>
                </c:pt>
                <c:pt idx="7726">
                  <c:v>21.169863013698599</c:v>
                </c:pt>
                <c:pt idx="7727">
                  <c:v>21.172602739725999</c:v>
                </c:pt>
                <c:pt idx="7728">
                  <c:v>21.175342465753399</c:v>
                </c:pt>
                <c:pt idx="7729">
                  <c:v>21.178082191780799</c:v>
                </c:pt>
                <c:pt idx="7730">
                  <c:v>21.180821917808199</c:v>
                </c:pt>
                <c:pt idx="7731">
                  <c:v>21.183561643835599</c:v>
                </c:pt>
                <c:pt idx="7732">
                  <c:v>21.186301369862999</c:v>
                </c:pt>
                <c:pt idx="7733">
                  <c:v>21.189041095890399</c:v>
                </c:pt>
                <c:pt idx="7734">
                  <c:v>21.191780821917799</c:v>
                </c:pt>
                <c:pt idx="7735">
                  <c:v>21.194520547945199</c:v>
                </c:pt>
                <c:pt idx="7736">
                  <c:v>21.197260273972599</c:v>
                </c:pt>
                <c:pt idx="7737">
                  <c:v>21.2</c:v>
                </c:pt>
                <c:pt idx="7738">
                  <c:v>21.202739726027399</c:v>
                </c:pt>
                <c:pt idx="7739">
                  <c:v>21.205479452054799</c:v>
                </c:pt>
                <c:pt idx="7740">
                  <c:v>21.208219178082199</c:v>
                </c:pt>
                <c:pt idx="7741">
                  <c:v>21.210958904109599</c:v>
                </c:pt>
                <c:pt idx="7742">
                  <c:v>21.213698630136999</c:v>
                </c:pt>
                <c:pt idx="7743">
                  <c:v>21.216438356164399</c:v>
                </c:pt>
                <c:pt idx="7744">
                  <c:v>21.219178082191799</c:v>
                </c:pt>
                <c:pt idx="7745">
                  <c:v>21.221917808219199</c:v>
                </c:pt>
                <c:pt idx="7746">
                  <c:v>21.2246575342466</c:v>
                </c:pt>
                <c:pt idx="7747">
                  <c:v>21.227397260274</c:v>
                </c:pt>
                <c:pt idx="7748">
                  <c:v>21.2301369863014</c:v>
                </c:pt>
                <c:pt idx="7749">
                  <c:v>21.2328767123288</c:v>
                </c:pt>
                <c:pt idx="7750">
                  <c:v>21.2356164383562</c:v>
                </c:pt>
                <c:pt idx="7751">
                  <c:v>21.2383561643836</c:v>
                </c:pt>
                <c:pt idx="7752">
                  <c:v>21.241095890411</c:v>
                </c:pt>
                <c:pt idx="7753">
                  <c:v>21.2438356164384</c:v>
                </c:pt>
                <c:pt idx="7754">
                  <c:v>21.2465753424658</c:v>
                </c:pt>
                <c:pt idx="7755">
                  <c:v>21.2493150684932</c:v>
                </c:pt>
                <c:pt idx="7756">
                  <c:v>21.2520547945205</c:v>
                </c:pt>
                <c:pt idx="7757">
                  <c:v>21.2547945205479</c:v>
                </c:pt>
                <c:pt idx="7758">
                  <c:v>21.2575342465753</c:v>
                </c:pt>
                <c:pt idx="7759">
                  <c:v>21.2602739726027</c:v>
                </c:pt>
                <c:pt idx="7760">
                  <c:v>21.2630136986301</c:v>
                </c:pt>
                <c:pt idx="7761">
                  <c:v>21.2657534246575</c:v>
                </c:pt>
                <c:pt idx="7762">
                  <c:v>21.2684931506849</c:v>
                </c:pt>
                <c:pt idx="7763">
                  <c:v>21.2712328767123</c:v>
                </c:pt>
                <c:pt idx="7764">
                  <c:v>21.2739726027397</c:v>
                </c:pt>
                <c:pt idx="7765">
                  <c:v>21.276712328767101</c:v>
                </c:pt>
                <c:pt idx="7766">
                  <c:v>21.279452054794501</c:v>
                </c:pt>
                <c:pt idx="7767">
                  <c:v>21.282191780821901</c:v>
                </c:pt>
                <c:pt idx="7768">
                  <c:v>21.284931506849301</c:v>
                </c:pt>
                <c:pt idx="7769">
                  <c:v>21.287671232876701</c:v>
                </c:pt>
                <c:pt idx="7770">
                  <c:v>21.290410958904101</c:v>
                </c:pt>
                <c:pt idx="7771">
                  <c:v>21.293150684931501</c:v>
                </c:pt>
                <c:pt idx="7772">
                  <c:v>21.295890410958901</c:v>
                </c:pt>
                <c:pt idx="7773">
                  <c:v>21.298630136986301</c:v>
                </c:pt>
                <c:pt idx="7774">
                  <c:v>21.301369863013701</c:v>
                </c:pt>
                <c:pt idx="7775">
                  <c:v>21.304109589041101</c:v>
                </c:pt>
                <c:pt idx="7776">
                  <c:v>21.306849315068501</c:v>
                </c:pt>
                <c:pt idx="7777">
                  <c:v>21.309589041095901</c:v>
                </c:pt>
                <c:pt idx="7778">
                  <c:v>21.312328767123301</c:v>
                </c:pt>
                <c:pt idx="7779">
                  <c:v>21.315068493150701</c:v>
                </c:pt>
                <c:pt idx="7780">
                  <c:v>21.317808219178101</c:v>
                </c:pt>
                <c:pt idx="7781">
                  <c:v>21.320547945205501</c:v>
                </c:pt>
                <c:pt idx="7782">
                  <c:v>21.323287671232901</c:v>
                </c:pt>
                <c:pt idx="7783">
                  <c:v>21.326027397260301</c:v>
                </c:pt>
                <c:pt idx="7784">
                  <c:v>21.328767123287701</c:v>
                </c:pt>
                <c:pt idx="7785">
                  <c:v>21.331506849315101</c:v>
                </c:pt>
                <c:pt idx="7786">
                  <c:v>21.334246575342501</c:v>
                </c:pt>
                <c:pt idx="7787">
                  <c:v>21.336986301369901</c:v>
                </c:pt>
                <c:pt idx="7788">
                  <c:v>21.339726027397301</c:v>
                </c:pt>
                <c:pt idx="7789">
                  <c:v>21.342465753424701</c:v>
                </c:pt>
                <c:pt idx="7790">
                  <c:v>21.345205479452101</c:v>
                </c:pt>
                <c:pt idx="7791">
                  <c:v>21.347945205479501</c:v>
                </c:pt>
                <c:pt idx="7792">
                  <c:v>21.350684931506802</c:v>
                </c:pt>
                <c:pt idx="7793">
                  <c:v>21.353424657534202</c:v>
                </c:pt>
                <c:pt idx="7794">
                  <c:v>21.356164383561602</c:v>
                </c:pt>
                <c:pt idx="7795">
                  <c:v>21.358904109589002</c:v>
                </c:pt>
                <c:pt idx="7796">
                  <c:v>21.361643835616398</c:v>
                </c:pt>
                <c:pt idx="7797">
                  <c:v>21.364383561643798</c:v>
                </c:pt>
                <c:pt idx="7798">
                  <c:v>21.367123287671198</c:v>
                </c:pt>
                <c:pt idx="7799">
                  <c:v>21.369863013698598</c:v>
                </c:pt>
                <c:pt idx="7800">
                  <c:v>21.372602739725998</c:v>
                </c:pt>
                <c:pt idx="7801">
                  <c:v>21.375342465753398</c:v>
                </c:pt>
                <c:pt idx="7802">
                  <c:v>21.378082191780798</c:v>
                </c:pt>
                <c:pt idx="7803">
                  <c:v>21.380821917808198</c:v>
                </c:pt>
                <c:pt idx="7804">
                  <c:v>21.383561643835598</c:v>
                </c:pt>
                <c:pt idx="7805">
                  <c:v>21.386301369862998</c:v>
                </c:pt>
                <c:pt idx="7806">
                  <c:v>21.389041095890398</c:v>
                </c:pt>
                <c:pt idx="7807">
                  <c:v>21.391780821917799</c:v>
                </c:pt>
                <c:pt idx="7808">
                  <c:v>21.394520547945199</c:v>
                </c:pt>
                <c:pt idx="7809">
                  <c:v>21.397260273972599</c:v>
                </c:pt>
                <c:pt idx="7810">
                  <c:v>21.4</c:v>
                </c:pt>
                <c:pt idx="7811">
                  <c:v>21.402739726027399</c:v>
                </c:pt>
                <c:pt idx="7812">
                  <c:v>21.405479452054799</c:v>
                </c:pt>
                <c:pt idx="7813">
                  <c:v>21.408219178082199</c:v>
                </c:pt>
                <c:pt idx="7814">
                  <c:v>21.410958904109599</c:v>
                </c:pt>
                <c:pt idx="7815">
                  <c:v>21.413698630136999</c:v>
                </c:pt>
                <c:pt idx="7816">
                  <c:v>21.416438356164399</c:v>
                </c:pt>
                <c:pt idx="7817">
                  <c:v>21.419178082191799</c:v>
                </c:pt>
                <c:pt idx="7818">
                  <c:v>21.421917808219199</c:v>
                </c:pt>
                <c:pt idx="7819">
                  <c:v>21.424657534246599</c:v>
                </c:pt>
                <c:pt idx="7820">
                  <c:v>21.427397260273999</c:v>
                </c:pt>
                <c:pt idx="7821">
                  <c:v>21.430136986301399</c:v>
                </c:pt>
                <c:pt idx="7822">
                  <c:v>21.432876712328799</c:v>
                </c:pt>
                <c:pt idx="7823">
                  <c:v>21.435616438356199</c:v>
                </c:pt>
                <c:pt idx="7824">
                  <c:v>21.438356164383599</c:v>
                </c:pt>
                <c:pt idx="7825">
                  <c:v>21.441095890410999</c:v>
                </c:pt>
                <c:pt idx="7826">
                  <c:v>21.443835616438399</c:v>
                </c:pt>
                <c:pt idx="7827">
                  <c:v>21.446575342465799</c:v>
                </c:pt>
                <c:pt idx="7828">
                  <c:v>21.449315068493199</c:v>
                </c:pt>
                <c:pt idx="7829">
                  <c:v>21.452054794520599</c:v>
                </c:pt>
                <c:pt idx="7830">
                  <c:v>21.4547945205479</c:v>
                </c:pt>
                <c:pt idx="7831">
                  <c:v>21.4575342465753</c:v>
                </c:pt>
                <c:pt idx="7832">
                  <c:v>21.4602739726027</c:v>
                </c:pt>
                <c:pt idx="7833">
                  <c:v>21.4630136986301</c:v>
                </c:pt>
                <c:pt idx="7834">
                  <c:v>21.4657534246575</c:v>
                </c:pt>
                <c:pt idx="7835">
                  <c:v>21.4684931506849</c:v>
                </c:pt>
                <c:pt idx="7836">
                  <c:v>21.4712328767123</c:v>
                </c:pt>
                <c:pt idx="7837">
                  <c:v>21.4739726027397</c:v>
                </c:pt>
                <c:pt idx="7838">
                  <c:v>21.4767123287671</c:v>
                </c:pt>
                <c:pt idx="7839">
                  <c:v>21.4794520547945</c:v>
                </c:pt>
                <c:pt idx="7840">
                  <c:v>21.4821917808219</c:v>
                </c:pt>
                <c:pt idx="7841">
                  <c:v>21.4849315068493</c:v>
                </c:pt>
                <c:pt idx="7842">
                  <c:v>21.4876712328767</c:v>
                </c:pt>
                <c:pt idx="7843">
                  <c:v>21.4904109589041</c:v>
                </c:pt>
                <c:pt idx="7844">
                  <c:v>21.4931506849315</c:v>
                </c:pt>
                <c:pt idx="7845">
                  <c:v>21.4958904109589</c:v>
                </c:pt>
                <c:pt idx="7846">
                  <c:v>21.4986301369863</c:v>
                </c:pt>
                <c:pt idx="7847">
                  <c:v>21.5013698630137</c:v>
                </c:pt>
                <c:pt idx="7848">
                  <c:v>21.5041095890411</c:v>
                </c:pt>
                <c:pt idx="7849">
                  <c:v>21.5068493150685</c:v>
                </c:pt>
                <c:pt idx="7850">
                  <c:v>21.5095890410959</c:v>
                </c:pt>
                <c:pt idx="7851">
                  <c:v>21.5123287671233</c:v>
                </c:pt>
                <c:pt idx="7852">
                  <c:v>21.5150684931507</c:v>
                </c:pt>
                <c:pt idx="7853">
                  <c:v>21.5178082191781</c:v>
                </c:pt>
                <c:pt idx="7854">
                  <c:v>21.5205479452055</c:v>
                </c:pt>
                <c:pt idx="7855">
                  <c:v>21.5232876712329</c:v>
                </c:pt>
                <c:pt idx="7856">
                  <c:v>21.5260273972603</c:v>
                </c:pt>
                <c:pt idx="7857">
                  <c:v>21.5287671232877</c:v>
                </c:pt>
                <c:pt idx="7858">
                  <c:v>21.5315068493151</c:v>
                </c:pt>
                <c:pt idx="7859">
                  <c:v>21.5342465753425</c:v>
                </c:pt>
                <c:pt idx="7860">
                  <c:v>21.5369863013699</c:v>
                </c:pt>
                <c:pt idx="7861">
                  <c:v>21.5397260273973</c:v>
                </c:pt>
                <c:pt idx="7862">
                  <c:v>21.5424657534247</c:v>
                </c:pt>
                <c:pt idx="7863">
                  <c:v>21.5452054794521</c:v>
                </c:pt>
                <c:pt idx="7864">
                  <c:v>21.5479452054795</c:v>
                </c:pt>
                <c:pt idx="7865">
                  <c:v>21.5506849315069</c:v>
                </c:pt>
                <c:pt idx="7866">
                  <c:v>21.553424657534201</c:v>
                </c:pt>
                <c:pt idx="7867">
                  <c:v>21.556164383561601</c:v>
                </c:pt>
                <c:pt idx="7868">
                  <c:v>21.558904109589001</c:v>
                </c:pt>
                <c:pt idx="7869">
                  <c:v>21.561643835616401</c:v>
                </c:pt>
                <c:pt idx="7870">
                  <c:v>21.564383561643801</c:v>
                </c:pt>
                <c:pt idx="7871">
                  <c:v>21.567123287671201</c:v>
                </c:pt>
                <c:pt idx="7872">
                  <c:v>21.569863013698601</c:v>
                </c:pt>
                <c:pt idx="7873">
                  <c:v>21.572602739726001</c:v>
                </c:pt>
                <c:pt idx="7874">
                  <c:v>21.575342465753401</c:v>
                </c:pt>
                <c:pt idx="7875">
                  <c:v>21.578082191780801</c:v>
                </c:pt>
                <c:pt idx="7876">
                  <c:v>21.580821917808201</c:v>
                </c:pt>
                <c:pt idx="7877">
                  <c:v>21.583561643835601</c:v>
                </c:pt>
                <c:pt idx="7878">
                  <c:v>21.586301369863001</c:v>
                </c:pt>
                <c:pt idx="7879">
                  <c:v>21.589041095890401</c:v>
                </c:pt>
                <c:pt idx="7880">
                  <c:v>21.591780821917801</c:v>
                </c:pt>
                <c:pt idx="7881">
                  <c:v>21.594520547945201</c:v>
                </c:pt>
                <c:pt idx="7882">
                  <c:v>21.597260273972601</c:v>
                </c:pt>
                <c:pt idx="7883">
                  <c:v>21.6</c:v>
                </c:pt>
                <c:pt idx="7884">
                  <c:v>21.602739726027401</c:v>
                </c:pt>
                <c:pt idx="7885">
                  <c:v>21.605479452054801</c:v>
                </c:pt>
                <c:pt idx="7886">
                  <c:v>21.608219178082201</c:v>
                </c:pt>
                <c:pt idx="7887">
                  <c:v>21.610958904109602</c:v>
                </c:pt>
                <c:pt idx="7888">
                  <c:v>21.613698630137002</c:v>
                </c:pt>
                <c:pt idx="7889">
                  <c:v>21.616438356164402</c:v>
                </c:pt>
                <c:pt idx="7890">
                  <c:v>21.619178082191802</c:v>
                </c:pt>
                <c:pt idx="7891">
                  <c:v>21.621917808219202</c:v>
                </c:pt>
                <c:pt idx="7892">
                  <c:v>21.624657534246602</c:v>
                </c:pt>
                <c:pt idx="7893">
                  <c:v>21.627397260274002</c:v>
                </c:pt>
                <c:pt idx="7894">
                  <c:v>21.630136986301402</c:v>
                </c:pt>
                <c:pt idx="7895">
                  <c:v>21.632876712328802</c:v>
                </c:pt>
                <c:pt idx="7896">
                  <c:v>21.635616438356202</c:v>
                </c:pt>
                <c:pt idx="7897">
                  <c:v>21.638356164383602</c:v>
                </c:pt>
                <c:pt idx="7898">
                  <c:v>21.641095890410998</c:v>
                </c:pt>
                <c:pt idx="7899">
                  <c:v>21.643835616438398</c:v>
                </c:pt>
                <c:pt idx="7900">
                  <c:v>21.646575342465798</c:v>
                </c:pt>
                <c:pt idx="7901">
                  <c:v>21.649315068493198</c:v>
                </c:pt>
                <c:pt idx="7902">
                  <c:v>21.652054794520598</c:v>
                </c:pt>
                <c:pt idx="7903">
                  <c:v>21.654794520547899</c:v>
                </c:pt>
                <c:pt idx="7904">
                  <c:v>21.657534246575299</c:v>
                </c:pt>
                <c:pt idx="7905">
                  <c:v>21.660273972602699</c:v>
                </c:pt>
                <c:pt idx="7906">
                  <c:v>21.663013698630099</c:v>
                </c:pt>
                <c:pt idx="7907">
                  <c:v>21.665753424657499</c:v>
                </c:pt>
                <c:pt idx="7908">
                  <c:v>21.668493150684899</c:v>
                </c:pt>
                <c:pt idx="7909">
                  <c:v>21.671232876712299</c:v>
                </c:pt>
                <c:pt idx="7910">
                  <c:v>21.673972602739699</c:v>
                </c:pt>
                <c:pt idx="7911">
                  <c:v>21.676712328767099</c:v>
                </c:pt>
                <c:pt idx="7912">
                  <c:v>21.679452054794499</c:v>
                </c:pt>
                <c:pt idx="7913">
                  <c:v>21.682191780821899</c:v>
                </c:pt>
                <c:pt idx="7914">
                  <c:v>21.684931506849299</c:v>
                </c:pt>
                <c:pt idx="7915">
                  <c:v>21.687671232876699</c:v>
                </c:pt>
                <c:pt idx="7916">
                  <c:v>21.690410958904099</c:v>
                </c:pt>
                <c:pt idx="7917">
                  <c:v>21.693150684931499</c:v>
                </c:pt>
                <c:pt idx="7918">
                  <c:v>21.695890410958899</c:v>
                </c:pt>
                <c:pt idx="7919">
                  <c:v>21.698630136986299</c:v>
                </c:pt>
                <c:pt idx="7920">
                  <c:v>21.701369863013699</c:v>
                </c:pt>
                <c:pt idx="7921">
                  <c:v>21.704109589041099</c:v>
                </c:pt>
                <c:pt idx="7922">
                  <c:v>21.706849315068499</c:v>
                </c:pt>
                <c:pt idx="7923">
                  <c:v>21.709589041095899</c:v>
                </c:pt>
                <c:pt idx="7924">
                  <c:v>21.712328767123299</c:v>
                </c:pt>
                <c:pt idx="7925">
                  <c:v>21.715068493150699</c:v>
                </c:pt>
                <c:pt idx="7926">
                  <c:v>21.717808219178099</c:v>
                </c:pt>
                <c:pt idx="7927">
                  <c:v>21.720547945205499</c:v>
                </c:pt>
                <c:pt idx="7928">
                  <c:v>21.723287671232899</c:v>
                </c:pt>
                <c:pt idx="7929">
                  <c:v>21.7260273972603</c:v>
                </c:pt>
                <c:pt idx="7930">
                  <c:v>21.7287671232877</c:v>
                </c:pt>
                <c:pt idx="7931">
                  <c:v>21.7315068493151</c:v>
                </c:pt>
                <c:pt idx="7932">
                  <c:v>21.7342465753425</c:v>
                </c:pt>
                <c:pt idx="7933">
                  <c:v>21.7369863013699</c:v>
                </c:pt>
                <c:pt idx="7934">
                  <c:v>21.7397260273973</c:v>
                </c:pt>
                <c:pt idx="7935">
                  <c:v>21.7424657534247</c:v>
                </c:pt>
                <c:pt idx="7936">
                  <c:v>21.7452054794521</c:v>
                </c:pt>
                <c:pt idx="7937">
                  <c:v>21.7479452054795</c:v>
                </c:pt>
                <c:pt idx="7938">
                  <c:v>21.7506849315069</c:v>
                </c:pt>
                <c:pt idx="7939">
                  <c:v>21.7534246575342</c:v>
                </c:pt>
                <c:pt idx="7940">
                  <c:v>21.7561643835616</c:v>
                </c:pt>
                <c:pt idx="7941">
                  <c:v>21.758904109589</c:v>
                </c:pt>
                <c:pt idx="7942">
                  <c:v>21.7616438356164</c:v>
                </c:pt>
                <c:pt idx="7943">
                  <c:v>21.7643835616438</c:v>
                </c:pt>
                <c:pt idx="7944">
                  <c:v>21.7671232876712</c:v>
                </c:pt>
                <c:pt idx="7945">
                  <c:v>21.7698630136986</c:v>
                </c:pt>
                <c:pt idx="7946">
                  <c:v>21.772602739726</c:v>
                </c:pt>
                <c:pt idx="7947">
                  <c:v>21.7753424657534</c:v>
                </c:pt>
                <c:pt idx="7948">
                  <c:v>21.778082191780801</c:v>
                </c:pt>
                <c:pt idx="7949">
                  <c:v>21.780821917808201</c:v>
                </c:pt>
                <c:pt idx="7950">
                  <c:v>21.783561643835601</c:v>
                </c:pt>
                <c:pt idx="7951">
                  <c:v>21.786301369863001</c:v>
                </c:pt>
                <c:pt idx="7952">
                  <c:v>21.789041095890401</c:v>
                </c:pt>
                <c:pt idx="7953">
                  <c:v>21.791780821917801</c:v>
                </c:pt>
                <c:pt idx="7954">
                  <c:v>21.794520547945201</c:v>
                </c:pt>
                <c:pt idx="7955">
                  <c:v>21.797260273972601</c:v>
                </c:pt>
                <c:pt idx="7956">
                  <c:v>21.8</c:v>
                </c:pt>
                <c:pt idx="7957">
                  <c:v>21.802739726027401</c:v>
                </c:pt>
                <c:pt idx="7958">
                  <c:v>21.805479452054801</c:v>
                </c:pt>
                <c:pt idx="7959">
                  <c:v>21.808219178082201</c:v>
                </c:pt>
                <c:pt idx="7960">
                  <c:v>21.810958904109601</c:v>
                </c:pt>
                <c:pt idx="7961">
                  <c:v>21.813698630137001</c:v>
                </c:pt>
                <c:pt idx="7962">
                  <c:v>21.816438356164401</c:v>
                </c:pt>
                <c:pt idx="7963">
                  <c:v>21.819178082191801</c:v>
                </c:pt>
                <c:pt idx="7964">
                  <c:v>21.821917808219201</c:v>
                </c:pt>
                <c:pt idx="7965">
                  <c:v>21.824657534246601</c:v>
                </c:pt>
                <c:pt idx="7966">
                  <c:v>21.827397260274001</c:v>
                </c:pt>
                <c:pt idx="7967">
                  <c:v>21.830136986301401</c:v>
                </c:pt>
                <c:pt idx="7968">
                  <c:v>21.832876712328801</c:v>
                </c:pt>
                <c:pt idx="7969">
                  <c:v>21.835616438356201</c:v>
                </c:pt>
                <c:pt idx="7970">
                  <c:v>21.838356164383601</c:v>
                </c:pt>
                <c:pt idx="7971">
                  <c:v>21.841095890411001</c:v>
                </c:pt>
                <c:pt idx="7972">
                  <c:v>21.843835616438401</c:v>
                </c:pt>
                <c:pt idx="7973">
                  <c:v>21.846575342465801</c:v>
                </c:pt>
                <c:pt idx="7974">
                  <c:v>21.849315068493201</c:v>
                </c:pt>
                <c:pt idx="7975">
                  <c:v>21.852054794520502</c:v>
                </c:pt>
                <c:pt idx="7976">
                  <c:v>21.854794520547902</c:v>
                </c:pt>
                <c:pt idx="7977">
                  <c:v>21.857534246575302</c:v>
                </c:pt>
                <c:pt idx="7978">
                  <c:v>21.860273972602702</c:v>
                </c:pt>
                <c:pt idx="7979">
                  <c:v>21.863013698630098</c:v>
                </c:pt>
                <c:pt idx="7980">
                  <c:v>21.865753424657498</c:v>
                </c:pt>
                <c:pt idx="7981">
                  <c:v>21.868493150684898</c:v>
                </c:pt>
                <c:pt idx="7982">
                  <c:v>21.871232876712298</c:v>
                </c:pt>
                <c:pt idx="7983">
                  <c:v>21.873972602739698</c:v>
                </c:pt>
                <c:pt idx="7984">
                  <c:v>21.876712328767098</c:v>
                </c:pt>
                <c:pt idx="7985">
                  <c:v>21.879452054794498</c:v>
                </c:pt>
                <c:pt idx="7986">
                  <c:v>21.882191780821898</c:v>
                </c:pt>
                <c:pt idx="7987">
                  <c:v>21.884931506849298</c:v>
                </c:pt>
                <c:pt idx="7988">
                  <c:v>21.887671232876698</c:v>
                </c:pt>
                <c:pt idx="7989">
                  <c:v>21.890410958904098</c:v>
                </c:pt>
                <c:pt idx="7990">
                  <c:v>21.893150684931499</c:v>
                </c:pt>
                <c:pt idx="7991">
                  <c:v>21.895890410958899</c:v>
                </c:pt>
                <c:pt idx="7992">
                  <c:v>21.898630136986299</c:v>
                </c:pt>
                <c:pt idx="7993">
                  <c:v>21.901369863013699</c:v>
                </c:pt>
                <c:pt idx="7994">
                  <c:v>21.904109589041099</c:v>
                </c:pt>
                <c:pt idx="7995">
                  <c:v>21.906849315068499</c:v>
                </c:pt>
                <c:pt idx="7996">
                  <c:v>21.909589041095899</c:v>
                </c:pt>
                <c:pt idx="7997">
                  <c:v>21.912328767123299</c:v>
                </c:pt>
                <c:pt idx="7998">
                  <c:v>21.915068493150699</c:v>
                </c:pt>
                <c:pt idx="7999">
                  <c:v>21.917808219178099</c:v>
                </c:pt>
                <c:pt idx="8000">
                  <c:v>21.920547945205499</c:v>
                </c:pt>
                <c:pt idx="8001">
                  <c:v>21.923287671232899</c:v>
                </c:pt>
                <c:pt idx="8002">
                  <c:v>21.926027397260299</c:v>
                </c:pt>
                <c:pt idx="8003">
                  <c:v>21.928767123287699</c:v>
                </c:pt>
                <c:pt idx="8004">
                  <c:v>21.931506849315099</c:v>
                </c:pt>
                <c:pt idx="8005">
                  <c:v>21.934246575342499</c:v>
                </c:pt>
                <c:pt idx="8006">
                  <c:v>21.936986301369899</c:v>
                </c:pt>
                <c:pt idx="8007">
                  <c:v>21.939726027397299</c:v>
                </c:pt>
                <c:pt idx="8008">
                  <c:v>21.942465753424699</c:v>
                </c:pt>
                <c:pt idx="8009">
                  <c:v>21.945205479452099</c:v>
                </c:pt>
                <c:pt idx="8010">
                  <c:v>21.947945205479499</c:v>
                </c:pt>
                <c:pt idx="8011">
                  <c:v>21.950684931506899</c:v>
                </c:pt>
                <c:pt idx="8012">
                  <c:v>21.9534246575342</c:v>
                </c:pt>
                <c:pt idx="8013">
                  <c:v>21.9561643835616</c:v>
                </c:pt>
                <c:pt idx="8014">
                  <c:v>21.958904109589</c:v>
                </c:pt>
                <c:pt idx="8015">
                  <c:v>21.9616438356164</c:v>
                </c:pt>
                <c:pt idx="8016">
                  <c:v>21.9643835616438</c:v>
                </c:pt>
                <c:pt idx="8017">
                  <c:v>21.9671232876712</c:v>
                </c:pt>
                <c:pt idx="8018">
                  <c:v>21.9698630136986</c:v>
                </c:pt>
                <c:pt idx="8019">
                  <c:v>21.972602739726</c:v>
                </c:pt>
                <c:pt idx="8020">
                  <c:v>21.9753424657534</c:v>
                </c:pt>
                <c:pt idx="8021">
                  <c:v>21.9780821917808</c:v>
                </c:pt>
                <c:pt idx="8022">
                  <c:v>21.9808219178082</c:v>
                </c:pt>
                <c:pt idx="8023">
                  <c:v>21.9835616438356</c:v>
                </c:pt>
                <c:pt idx="8024">
                  <c:v>21.986301369863</c:v>
                </c:pt>
                <c:pt idx="8025">
                  <c:v>21.9890410958904</c:v>
                </c:pt>
                <c:pt idx="8026">
                  <c:v>21.9917808219178</c:v>
                </c:pt>
                <c:pt idx="8027">
                  <c:v>21.9945205479452</c:v>
                </c:pt>
                <c:pt idx="8028">
                  <c:v>21.9972602739726</c:v>
                </c:pt>
                <c:pt idx="8029">
                  <c:v>22</c:v>
                </c:pt>
                <c:pt idx="8030">
                  <c:v>22.0027397260274</c:v>
                </c:pt>
                <c:pt idx="8031">
                  <c:v>22.0054794520548</c:v>
                </c:pt>
                <c:pt idx="8032">
                  <c:v>22.0082191780822</c:v>
                </c:pt>
                <c:pt idx="8033">
                  <c:v>22.0109589041096</c:v>
                </c:pt>
                <c:pt idx="8034">
                  <c:v>22.013698630137</c:v>
                </c:pt>
                <c:pt idx="8035">
                  <c:v>22.0164383561644</c:v>
                </c:pt>
                <c:pt idx="8036">
                  <c:v>22.0191780821918</c:v>
                </c:pt>
                <c:pt idx="8037">
                  <c:v>22.0219178082192</c:v>
                </c:pt>
                <c:pt idx="8038">
                  <c:v>22.0246575342466</c:v>
                </c:pt>
                <c:pt idx="8039">
                  <c:v>22.027397260274</c:v>
                </c:pt>
                <c:pt idx="8040">
                  <c:v>22.0301369863014</c:v>
                </c:pt>
                <c:pt idx="8041">
                  <c:v>22.0328767123288</c:v>
                </c:pt>
                <c:pt idx="8042">
                  <c:v>22.0356164383562</c:v>
                </c:pt>
                <c:pt idx="8043">
                  <c:v>22.0383561643836</c:v>
                </c:pt>
                <c:pt idx="8044">
                  <c:v>22.041095890411</c:v>
                </c:pt>
                <c:pt idx="8045">
                  <c:v>22.0438356164384</c:v>
                </c:pt>
                <c:pt idx="8046">
                  <c:v>22.0465753424658</c:v>
                </c:pt>
                <c:pt idx="8047">
                  <c:v>22.0493150684932</c:v>
                </c:pt>
                <c:pt idx="8048">
                  <c:v>22.052054794520501</c:v>
                </c:pt>
                <c:pt idx="8049">
                  <c:v>22.054794520547901</c:v>
                </c:pt>
                <c:pt idx="8050">
                  <c:v>22.057534246575301</c:v>
                </c:pt>
                <c:pt idx="8051">
                  <c:v>22.060273972602701</c:v>
                </c:pt>
                <c:pt idx="8052">
                  <c:v>22.063013698630101</c:v>
                </c:pt>
                <c:pt idx="8053">
                  <c:v>22.065753424657501</c:v>
                </c:pt>
                <c:pt idx="8054">
                  <c:v>22.068493150684901</c:v>
                </c:pt>
                <c:pt idx="8055">
                  <c:v>22.071232876712301</c:v>
                </c:pt>
                <c:pt idx="8056">
                  <c:v>22.073972602739701</c:v>
                </c:pt>
                <c:pt idx="8057">
                  <c:v>22.076712328767101</c:v>
                </c:pt>
                <c:pt idx="8058">
                  <c:v>22.079452054794501</c:v>
                </c:pt>
                <c:pt idx="8059">
                  <c:v>22.082191780821901</c:v>
                </c:pt>
                <c:pt idx="8060">
                  <c:v>22.084931506849301</c:v>
                </c:pt>
                <c:pt idx="8061">
                  <c:v>22.087671232876701</c:v>
                </c:pt>
                <c:pt idx="8062">
                  <c:v>22.090410958904101</c:v>
                </c:pt>
                <c:pt idx="8063">
                  <c:v>22.093150684931501</c:v>
                </c:pt>
                <c:pt idx="8064">
                  <c:v>22.095890410958901</c:v>
                </c:pt>
                <c:pt idx="8065">
                  <c:v>22.098630136986301</c:v>
                </c:pt>
                <c:pt idx="8066">
                  <c:v>22.101369863013701</c:v>
                </c:pt>
                <c:pt idx="8067">
                  <c:v>22.104109589041101</c:v>
                </c:pt>
                <c:pt idx="8068">
                  <c:v>22.106849315068501</c:v>
                </c:pt>
                <c:pt idx="8069">
                  <c:v>22.109589041095902</c:v>
                </c:pt>
                <c:pt idx="8070">
                  <c:v>22.112328767123302</c:v>
                </c:pt>
                <c:pt idx="8071">
                  <c:v>22.115068493150702</c:v>
                </c:pt>
                <c:pt idx="8072">
                  <c:v>22.117808219178102</c:v>
                </c:pt>
                <c:pt idx="8073">
                  <c:v>22.120547945205502</c:v>
                </c:pt>
                <c:pt idx="8074">
                  <c:v>22.123287671232902</c:v>
                </c:pt>
                <c:pt idx="8075">
                  <c:v>22.126027397260302</c:v>
                </c:pt>
                <c:pt idx="8076">
                  <c:v>22.128767123287702</c:v>
                </c:pt>
                <c:pt idx="8077">
                  <c:v>22.131506849315102</c:v>
                </c:pt>
                <c:pt idx="8078">
                  <c:v>22.134246575342502</c:v>
                </c:pt>
                <c:pt idx="8079">
                  <c:v>22.136986301369902</c:v>
                </c:pt>
                <c:pt idx="8080">
                  <c:v>22.139726027397298</c:v>
                </c:pt>
                <c:pt idx="8081">
                  <c:v>22.142465753424698</c:v>
                </c:pt>
                <c:pt idx="8082">
                  <c:v>22.145205479452098</c:v>
                </c:pt>
                <c:pt idx="8083">
                  <c:v>22.147945205479498</c:v>
                </c:pt>
                <c:pt idx="8084">
                  <c:v>22.150684931506898</c:v>
                </c:pt>
                <c:pt idx="8085">
                  <c:v>22.153424657534199</c:v>
                </c:pt>
                <c:pt idx="8086">
                  <c:v>22.156164383561599</c:v>
                </c:pt>
                <c:pt idx="8087">
                  <c:v>22.158904109588999</c:v>
                </c:pt>
                <c:pt idx="8088">
                  <c:v>22.161643835616399</c:v>
                </c:pt>
                <c:pt idx="8089">
                  <c:v>22.164383561643799</c:v>
                </c:pt>
                <c:pt idx="8090">
                  <c:v>22.167123287671199</c:v>
                </c:pt>
                <c:pt idx="8091">
                  <c:v>22.169863013698599</c:v>
                </c:pt>
                <c:pt idx="8092">
                  <c:v>22.172602739725999</c:v>
                </c:pt>
                <c:pt idx="8093">
                  <c:v>22.175342465753399</c:v>
                </c:pt>
                <c:pt idx="8094">
                  <c:v>22.178082191780799</c:v>
                </c:pt>
                <c:pt idx="8095">
                  <c:v>22.180821917808199</c:v>
                </c:pt>
                <c:pt idx="8096">
                  <c:v>22.183561643835599</c:v>
                </c:pt>
                <c:pt idx="8097">
                  <c:v>22.186301369862999</c:v>
                </c:pt>
                <c:pt idx="8098">
                  <c:v>22.189041095890399</c:v>
                </c:pt>
                <c:pt idx="8099">
                  <c:v>22.191780821917799</c:v>
                </c:pt>
                <c:pt idx="8100">
                  <c:v>22.194520547945199</c:v>
                </c:pt>
                <c:pt idx="8101">
                  <c:v>22.197260273972599</c:v>
                </c:pt>
                <c:pt idx="8102">
                  <c:v>22.2</c:v>
                </c:pt>
                <c:pt idx="8103">
                  <c:v>22.202739726027399</c:v>
                </c:pt>
                <c:pt idx="8104">
                  <c:v>22.205479452054799</c:v>
                </c:pt>
                <c:pt idx="8105">
                  <c:v>22.208219178082199</c:v>
                </c:pt>
                <c:pt idx="8106">
                  <c:v>22.210958904109599</c:v>
                </c:pt>
                <c:pt idx="8107">
                  <c:v>22.213698630136999</c:v>
                </c:pt>
                <c:pt idx="8108">
                  <c:v>22.216438356164399</c:v>
                </c:pt>
                <c:pt idx="8109">
                  <c:v>22.219178082191799</c:v>
                </c:pt>
                <c:pt idx="8110">
                  <c:v>22.221917808219199</c:v>
                </c:pt>
                <c:pt idx="8111">
                  <c:v>22.2246575342466</c:v>
                </c:pt>
                <c:pt idx="8112">
                  <c:v>22.227397260274</c:v>
                </c:pt>
                <c:pt idx="8113">
                  <c:v>22.2301369863014</c:v>
                </c:pt>
                <c:pt idx="8114">
                  <c:v>22.2328767123288</c:v>
                </c:pt>
                <c:pt idx="8115">
                  <c:v>22.2356164383562</c:v>
                </c:pt>
                <c:pt idx="8116">
                  <c:v>22.2383561643836</c:v>
                </c:pt>
                <c:pt idx="8117">
                  <c:v>22.241095890411</c:v>
                </c:pt>
                <c:pt idx="8118">
                  <c:v>22.2438356164384</c:v>
                </c:pt>
                <c:pt idx="8119">
                  <c:v>22.2465753424658</c:v>
                </c:pt>
                <c:pt idx="8120">
                  <c:v>22.2493150684932</c:v>
                </c:pt>
                <c:pt idx="8121">
                  <c:v>22.2520547945205</c:v>
                </c:pt>
                <c:pt idx="8122">
                  <c:v>22.2547945205479</c:v>
                </c:pt>
                <c:pt idx="8123">
                  <c:v>22.2575342465753</c:v>
                </c:pt>
                <c:pt idx="8124">
                  <c:v>22.2602739726027</c:v>
                </c:pt>
                <c:pt idx="8125">
                  <c:v>22.2630136986301</c:v>
                </c:pt>
                <c:pt idx="8126">
                  <c:v>22.2657534246575</c:v>
                </c:pt>
                <c:pt idx="8127">
                  <c:v>22.2684931506849</c:v>
                </c:pt>
                <c:pt idx="8128">
                  <c:v>22.2712328767123</c:v>
                </c:pt>
                <c:pt idx="8129">
                  <c:v>22.2739726027397</c:v>
                </c:pt>
                <c:pt idx="8130">
                  <c:v>22.276712328767101</c:v>
                </c:pt>
                <c:pt idx="8131">
                  <c:v>22.279452054794501</c:v>
                </c:pt>
                <c:pt idx="8132">
                  <c:v>22.282191780821901</c:v>
                </c:pt>
                <c:pt idx="8133">
                  <c:v>22.284931506849301</c:v>
                </c:pt>
                <c:pt idx="8134">
                  <c:v>22.287671232876701</c:v>
                </c:pt>
                <c:pt idx="8135">
                  <c:v>22.290410958904101</c:v>
                </c:pt>
                <c:pt idx="8136">
                  <c:v>22.293150684931501</c:v>
                </c:pt>
                <c:pt idx="8137">
                  <c:v>22.295890410958901</c:v>
                </c:pt>
                <c:pt idx="8138">
                  <c:v>22.298630136986301</c:v>
                </c:pt>
                <c:pt idx="8139">
                  <c:v>22.301369863013701</c:v>
                </c:pt>
                <c:pt idx="8140">
                  <c:v>22.304109589041101</c:v>
                </c:pt>
                <c:pt idx="8141">
                  <c:v>22.306849315068501</c:v>
                </c:pt>
                <c:pt idx="8142">
                  <c:v>22.309589041095901</c:v>
                </c:pt>
                <c:pt idx="8143">
                  <c:v>22.312328767123301</c:v>
                </c:pt>
                <c:pt idx="8144">
                  <c:v>22.315068493150701</c:v>
                </c:pt>
                <c:pt idx="8145">
                  <c:v>22.317808219178101</c:v>
                </c:pt>
                <c:pt idx="8146">
                  <c:v>22.320547945205501</c:v>
                </c:pt>
                <c:pt idx="8147">
                  <c:v>22.323287671232901</c:v>
                </c:pt>
                <c:pt idx="8148">
                  <c:v>22.326027397260301</c:v>
                </c:pt>
                <c:pt idx="8149">
                  <c:v>22.328767123287701</c:v>
                </c:pt>
                <c:pt idx="8150">
                  <c:v>22.331506849315101</c:v>
                </c:pt>
                <c:pt idx="8151">
                  <c:v>22.334246575342501</c:v>
                </c:pt>
                <c:pt idx="8152">
                  <c:v>22.336986301369901</c:v>
                </c:pt>
                <c:pt idx="8153">
                  <c:v>22.339726027397301</c:v>
                </c:pt>
                <c:pt idx="8154">
                  <c:v>22.342465753424701</c:v>
                </c:pt>
                <c:pt idx="8155">
                  <c:v>22.345205479452101</c:v>
                </c:pt>
                <c:pt idx="8156">
                  <c:v>22.347945205479501</c:v>
                </c:pt>
                <c:pt idx="8157">
                  <c:v>22.350684931506802</c:v>
                </c:pt>
                <c:pt idx="8158">
                  <c:v>22.353424657534202</c:v>
                </c:pt>
                <c:pt idx="8159">
                  <c:v>22.356164383561602</c:v>
                </c:pt>
                <c:pt idx="8160">
                  <c:v>22.358904109589002</c:v>
                </c:pt>
                <c:pt idx="8161">
                  <c:v>22.361643835616398</c:v>
                </c:pt>
                <c:pt idx="8162">
                  <c:v>22.364383561643798</c:v>
                </c:pt>
                <c:pt idx="8163">
                  <c:v>22.367123287671198</c:v>
                </c:pt>
                <c:pt idx="8164">
                  <c:v>22.369863013698598</c:v>
                </c:pt>
                <c:pt idx="8165">
                  <c:v>22.372602739725998</c:v>
                </c:pt>
                <c:pt idx="8166">
                  <c:v>22.375342465753398</c:v>
                </c:pt>
                <c:pt idx="8167">
                  <c:v>22.378082191780798</c:v>
                </c:pt>
                <c:pt idx="8168">
                  <c:v>22.380821917808198</c:v>
                </c:pt>
                <c:pt idx="8169">
                  <c:v>22.383561643835598</c:v>
                </c:pt>
                <c:pt idx="8170">
                  <c:v>22.386301369862998</c:v>
                </c:pt>
                <c:pt idx="8171">
                  <c:v>22.389041095890398</c:v>
                </c:pt>
                <c:pt idx="8172">
                  <c:v>22.391780821917799</c:v>
                </c:pt>
                <c:pt idx="8173">
                  <c:v>22.394520547945199</c:v>
                </c:pt>
                <c:pt idx="8174">
                  <c:v>22.397260273972599</c:v>
                </c:pt>
                <c:pt idx="8175">
                  <c:v>22.4</c:v>
                </c:pt>
                <c:pt idx="8176">
                  <c:v>22.402739726027399</c:v>
                </c:pt>
                <c:pt idx="8177">
                  <c:v>22.405479452054799</c:v>
                </c:pt>
                <c:pt idx="8178">
                  <c:v>22.408219178082199</c:v>
                </c:pt>
                <c:pt idx="8179">
                  <c:v>22.410958904109599</c:v>
                </c:pt>
                <c:pt idx="8180">
                  <c:v>22.413698630136999</c:v>
                </c:pt>
                <c:pt idx="8181">
                  <c:v>22.416438356164399</c:v>
                </c:pt>
                <c:pt idx="8182">
                  <c:v>22.419178082191799</c:v>
                </c:pt>
                <c:pt idx="8183">
                  <c:v>22.421917808219199</c:v>
                </c:pt>
                <c:pt idx="8184">
                  <c:v>22.424657534246599</c:v>
                </c:pt>
                <c:pt idx="8185">
                  <c:v>22.427397260273999</c:v>
                </c:pt>
                <c:pt idx="8186">
                  <c:v>22.430136986301399</c:v>
                </c:pt>
                <c:pt idx="8187">
                  <c:v>22.432876712328799</c:v>
                </c:pt>
                <c:pt idx="8188">
                  <c:v>22.435616438356199</c:v>
                </c:pt>
                <c:pt idx="8189">
                  <c:v>22.438356164383599</c:v>
                </c:pt>
                <c:pt idx="8190">
                  <c:v>22.441095890410999</c:v>
                </c:pt>
                <c:pt idx="8191">
                  <c:v>22.443835616438399</c:v>
                </c:pt>
                <c:pt idx="8192">
                  <c:v>22.446575342465799</c:v>
                </c:pt>
                <c:pt idx="8193">
                  <c:v>22.449315068493199</c:v>
                </c:pt>
                <c:pt idx="8194">
                  <c:v>22.452054794520599</c:v>
                </c:pt>
                <c:pt idx="8195">
                  <c:v>22.4547945205479</c:v>
                </c:pt>
                <c:pt idx="8196">
                  <c:v>22.4575342465753</c:v>
                </c:pt>
                <c:pt idx="8197">
                  <c:v>22.4602739726027</c:v>
                </c:pt>
                <c:pt idx="8198">
                  <c:v>22.4630136986301</c:v>
                </c:pt>
                <c:pt idx="8199">
                  <c:v>22.4657534246575</c:v>
                </c:pt>
                <c:pt idx="8200">
                  <c:v>22.4684931506849</c:v>
                </c:pt>
                <c:pt idx="8201">
                  <c:v>22.4712328767123</c:v>
                </c:pt>
                <c:pt idx="8202">
                  <c:v>22.4739726027397</c:v>
                </c:pt>
                <c:pt idx="8203">
                  <c:v>22.4767123287671</c:v>
                </c:pt>
                <c:pt idx="8204">
                  <c:v>22.4794520547945</c:v>
                </c:pt>
                <c:pt idx="8205">
                  <c:v>22.4821917808219</c:v>
                </c:pt>
                <c:pt idx="8206">
                  <c:v>22.4849315068493</c:v>
                </c:pt>
                <c:pt idx="8207">
                  <c:v>22.4876712328767</c:v>
                </c:pt>
                <c:pt idx="8208">
                  <c:v>22.4904109589041</c:v>
                </c:pt>
                <c:pt idx="8209">
                  <c:v>22.4931506849315</c:v>
                </c:pt>
                <c:pt idx="8210">
                  <c:v>22.4958904109589</c:v>
                </c:pt>
                <c:pt idx="8211">
                  <c:v>22.4986301369863</c:v>
                </c:pt>
                <c:pt idx="8212">
                  <c:v>22.5013698630137</c:v>
                </c:pt>
                <c:pt idx="8213">
                  <c:v>22.5041095890411</c:v>
                </c:pt>
                <c:pt idx="8214">
                  <c:v>22.5068493150685</c:v>
                </c:pt>
                <c:pt idx="8215">
                  <c:v>22.5095890410959</c:v>
                </c:pt>
                <c:pt idx="8216">
                  <c:v>22.5123287671233</c:v>
                </c:pt>
                <c:pt idx="8217">
                  <c:v>22.5150684931507</c:v>
                </c:pt>
                <c:pt idx="8218">
                  <c:v>22.5178082191781</c:v>
                </c:pt>
                <c:pt idx="8219">
                  <c:v>22.5205479452055</c:v>
                </c:pt>
                <c:pt idx="8220">
                  <c:v>22.5232876712329</c:v>
                </c:pt>
                <c:pt idx="8221">
                  <c:v>22.5260273972603</c:v>
                </c:pt>
                <c:pt idx="8222">
                  <c:v>22.5287671232877</c:v>
                </c:pt>
                <c:pt idx="8223">
                  <c:v>22.5315068493151</c:v>
                </c:pt>
                <c:pt idx="8224">
                  <c:v>22.5342465753425</c:v>
                </c:pt>
                <c:pt idx="8225">
                  <c:v>22.5369863013699</c:v>
                </c:pt>
                <c:pt idx="8226">
                  <c:v>22.5397260273973</c:v>
                </c:pt>
                <c:pt idx="8227">
                  <c:v>22.5424657534247</c:v>
                </c:pt>
                <c:pt idx="8228">
                  <c:v>22.5452054794521</c:v>
                </c:pt>
                <c:pt idx="8229">
                  <c:v>22.5479452054795</c:v>
                </c:pt>
                <c:pt idx="8230">
                  <c:v>22.5506849315069</c:v>
                </c:pt>
                <c:pt idx="8231">
                  <c:v>22.553424657534201</c:v>
                </c:pt>
                <c:pt idx="8232">
                  <c:v>22.556164383561601</c:v>
                </c:pt>
                <c:pt idx="8233">
                  <c:v>22.558904109589001</c:v>
                </c:pt>
                <c:pt idx="8234">
                  <c:v>22.561643835616401</c:v>
                </c:pt>
                <c:pt idx="8235">
                  <c:v>22.564383561643801</c:v>
                </c:pt>
                <c:pt idx="8236">
                  <c:v>22.567123287671201</c:v>
                </c:pt>
                <c:pt idx="8237">
                  <c:v>22.569863013698601</c:v>
                </c:pt>
                <c:pt idx="8238">
                  <c:v>22.572602739726001</c:v>
                </c:pt>
                <c:pt idx="8239">
                  <c:v>22.575342465753401</c:v>
                </c:pt>
                <c:pt idx="8240">
                  <c:v>22.578082191780801</c:v>
                </c:pt>
                <c:pt idx="8241">
                  <c:v>22.580821917808201</c:v>
                </c:pt>
                <c:pt idx="8242">
                  <c:v>22.583561643835601</c:v>
                </c:pt>
                <c:pt idx="8243">
                  <c:v>22.586301369863001</c:v>
                </c:pt>
                <c:pt idx="8244">
                  <c:v>22.589041095890401</c:v>
                </c:pt>
                <c:pt idx="8245">
                  <c:v>22.591780821917801</c:v>
                </c:pt>
                <c:pt idx="8246">
                  <c:v>22.594520547945201</c:v>
                </c:pt>
                <c:pt idx="8247">
                  <c:v>22.597260273972601</c:v>
                </c:pt>
                <c:pt idx="8248">
                  <c:v>22.6</c:v>
                </c:pt>
                <c:pt idx="8249">
                  <c:v>22.602739726027401</c:v>
                </c:pt>
                <c:pt idx="8250">
                  <c:v>22.605479452054801</c:v>
                </c:pt>
                <c:pt idx="8251">
                  <c:v>22.608219178082201</c:v>
                </c:pt>
                <c:pt idx="8252">
                  <c:v>22.610958904109602</c:v>
                </c:pt>
                <c:pt idx="8253">
                  <c:v>22.613698630137002</c:v>
                </c:pt>
                <c:pt idx="8254">
                  <c:v>22.616438356164402</c:v>
                </c:pt>
                <c:pt idx="8255">
                  <c:v>22.619178082191802</c:v>
                </c:pt>
                <c:pt idx="8256">
                  <c:v>22.621917808219202</c:v>
                </c:pt>
                <c:pt idx="8257">
                  <c:v>22.624657534246602</c:v>
                </c:pt>
                <c:pt idx="8258">
                  <c:v>22.627397260274002</c:v>
                </c:pt>
                <c:pt idx="8259">
                  <c:v>22.630136986301402</c:v>
                </c:pt>
                <c:pt idx="8260">
                  <c:v>22.632876712328802</c:v>
                </c:pt>
                <c:pt idx="8261">
                  <c:v>22.635616438356202</c:v>
                </c:pt>
                <c:pt idx="8262">
                  <c:v>22.638356164383602</c:v>
                </c:pt>
                <c:pt idx="8263">
                  <c:v>22.641095890410998</c:v>
                </c:pt>
                <c:pt idx="8264">
                  <c:v>22.643835616438398</c:v>
                </c:pt>
                <c:pt idx="8265">
                  <c:v>22.646575342465798</c:v>
                </c:pt>
                <c:pt idx="8266">
                  <c:v>22.649315068493198</c:v>
                </c:pt>
                <c:pt idx="8267">
                  <c:v>22.652054794520598</c:v>
                </c:pt>
                <c:pt idx="8268">
                  <c:v>22.654794520547899</c:v>
                </c:pt>
                <c:pt idx="8269">
                  <c:v>22.657534246575299</c:v>
                </c:pt>
                <c:pt idx="8270">
                  <c:v>22.660273972602699</c:v>
                </c:pt>
                <c:pt idx="8271">
                  <c:v>22.663013698630099</c:v>
                </c:pt>
                <c:pt idx="8272">
                  <c:v>22.665753424657499</c:v>
                </c:pt>
                <c:pt idx="8273">
                  <c:v>22.668493150684899</c:v>
                </c:pt>
                <c:pt idx="8274">
                  <c:v>22.671232876712299</c:v>
                </c:pt>
                <c:pt idx="8275">
                  <c:v>22.673972602739699</c:v>
                </c:pt>
                <c:pt idx="8276">
                  <c:v>22.676712328767099</c:v>
                </c:pt>
                <c:pt idx="8277">
                  <c:v>22.679452054794499</c:v>
                </c:pt>
                <c:pt idx="8278">
                  <c:v>22.682191780821899</c:v>
                </c:pt>
                <c:pt idx="8279">
                  <c:v>22.684931506849299</c:v>
                </c:pt>
                <c:pt idx="8280">
                  <c:v>22.687671232876699</c:v>
                </c:pt>
                <c:pt idx="8281">
                  <c:v>22.690410958904099</c:v>
                </c:pt>
                <c:pt idx="8282">
                  <c:v>22.693150684931499</c:v>
                </c:pt>
                <c:pt idx="8283">
                  <c:v>22.695890410958899</c:v>
                </c:pt>
                <c:pt idx="8284">
                  <c:v>22.698630136986299</c:v>
                </c:pt>
                <c:pt idx="8285">
                  <c:v>22.701369863013699</c:v>
                </c:pt>
                <c:pt idx="8286">
                  <c:v>22.704109589041099</c:v>
                </c:pt>
                <c:pt idx="8287">
                  <c:v>22.706849315068499</c:v>
                </c:pt>
                <c:pt idx="8288">
                  <c:v>22.709589041095899</c:v>
                </c:pt>
                <c:pt idx="8289">
                  <c:v>22.712328767123299</c:v>
                </c:pt>
                <c:pt idx="8290">
                  <c:v>22.715068493150699</c:v>
                </c:pt>
                <c:pt idx="8291">
                  <c:v>22.717808219178099</c:v>
                </c:pt>
                <c:pt idx="8292">
                  <c:v>22.720547945205499</c:v>
                </c:pt>
                <c:pt idx="8293">
                  <c:v>22.723287671232899</c:v>
                </c:pt>
                <c:pt idx="8294">
                  <c:v>22.7260273972603</c:v>
                </c:pt>
                <c:pt idx="8295">
                  <c:v>22.7287671232877</c:v>
                </c:pt>
                <c:pt idx="8296">
                  <c:v>22.7315068493151</c:v>
                </c:pt>
                <c:pt idx="8297">
                  <c:v>22.7342465753425</c:v>
                </c:pt>
                <c:pt idx="8298">
                  <c:v>22.7369863013699</c:v>
                </c:pt>
                <c:pt idx="8299">
                  <c:v>22.7397260273973</c:v>
                </c:pt>
                <c:pt idx="8300">
                  <c:v>22.7424657534247</c:v>
                </c:pt>
                <c:pt idx="8301">
                  <c:v>22.7452054794521</c:v>
                </c:pt>
                <c:pt idx="8302">
                  <c:v>22.7479452054795</c:v>
                </c:pt>
                <c:pt idx="8303">
                  <c:v>22.7506849315069</c:v>
                </c:pt>
                <c:pt idx="8304">
                  <c:v>22.7534246575342</c:v>
                </c:pt>
                <c:pt idx="8305">
                  <c:v>22.7561643835616</c:v>
                </c:pt>
                <c:pt idx="8306">
                  <c:v>22.758904109589</c:v>
                </c:pt>
                <c:pt idx="8307">
                  <c:v>22.7616438356164</c:v>
                </c:pt>
                <c:pt idx="8308">
                  <c:v>22.7643835616438</c:v>
                </c:pt>
                <c:pt idx="8309">
                  <c:v>22.7671232876712</c:v>
                </c:pt>
                <c:pt idx="8310">
                  <c:v>22.7698630136986</c:v>
                </c:pt>
                <c:pt idx="8311">
                  <c:v>22.772602739726</c:v>
                </c:pt>
                <c:pt idx="8312">
                  <c:v>22.7753424657534</c:v>
                </c:pt>
                <c:pt idx="8313">
                  <c:v>22.778082191780801</c:v>
                </c:pt>
                <c:pt idx="8314">
                  <c:v>22.780821917808201</c:v>
                </c:pt>
                <c:pt idx="8315">
                  <c:v>22.783561643835601</c:v>
                </c:pt>
                <c:pt idx="8316">
                  <c:v>22.786301369863001</c:v>
                </c:pt>
                <c:pt idx="8317">
                  <c:v>22.789041095890401</c:v>
                </c:pt>
                <c:pt idx="8318">
                  <c:v>22.791780821917801</c:v>
                </c:pt>
                <c:pt idx="8319">
                  <c:v>22.794520547945201</c:v>
                </c:pt>
                <c:pt idx="8320">
                  <c:v>22.797260273972601</c:v>
                </c:pt>
                <c:pt idx="8321">
                  <c:v>22.8</c:v>
                </c:pt>
                <c:pt idx="8322">
                  <c:v>22.802739726027401</c:v>
                </c:pt>
                <c:pt idx="8323">
                  <c:v>22.805479452054801</c:v>
                </c:pt>
                <c:pt idx="8324">
                  <c:v>22.808219178082201</c:v>
                </c:pt>
                <c:pt idx="8325">
                  <c:v>22.810958904109601</c:v>
                </c:pt>
                <c:pt idx="8326">
                  <c:v>22.813698630137001</c:v>
                </c:pt>
                <c:pt idx="8327">
                  <c:v>22.816438356164401</c:v>
                </c:pt>
                <c:pt idx="8328">
                  <c:v>22.819178082191801</c:v>
                </c:pt>
                <c:pt idx="8329">
                  <c:v>22.821917808219201</c:v>
                </c:pt>
                <c:pt idx="8330">
                  <c:v>22.824657534246601</c:v>
                </c:pt>
                <c:pt idx="8331">
                  <c:v>22.827397260274001</c:v>
                </c:pt>
                <c:pt idx="8332">
                  <c:v>22.830136986301401</c:v>
                </c:pt>
                <c:pt idx="8333">
                  <c:v>22.832876712328801</c:v>
                </c:pt>
                <c:pt idx="8334">
                  <c:v>22.835616438356201</c:v>
                </c:pt>
                <c:pt idx="8335">
                  <c:v>22.838356164383601</c:v>
                </c:pt>
                <c:pt idx="8336">
                  <c:v>22.841095890411001</c:v>
                </c:pt>
                <c:pt idx="8337">
                  <c:v>22.843835616438401</c:v>
                </c:pt>
                <c:pt idx="8338">
                  <c:v>22.846575342465801</c:v>
                </c:pt>
                <c:pt idx="8339">
                  <c:v>22.849315068493201</c:v>
                </c:pt>
                <c:pt idx="8340">
                  <c:v>22.852054794520502</c:v>
                </c:pt>
                <c:pt idx="8341">
                  <c:v>22.854794520547902</c:v>
                </c:pt>
                <c:pt idx="8342">
                  <c:v>22.857534246575302</c:v>
                </c:pt>
                <c:pt idx="8343">
                  <c:v>22.860273972602702</c:v>
                </c:pt>
                <c:pt idx="8344">
                  <c:v>22.863013698630098</c:v>
                </c:pt>
                <c:pt idx="8345">
                  <c:v>22.865753424657498</c:v>
                </c:pt>
                <c:pt idx="8346">
                  <c:v>22.868493150684898</c:v>
                </c:pt>
                <c:pt idx="8347">
                  <c:v>22.871232876712298</c:v>
                </c:pt>
                <c:pt idx="8348">
                  <c:v>22.873972602739698</c:v>
                </c:pt>
                <c:pt idx="8349">
                  <c:v>22.876712328767098</c:v>
                </c:pt>
                <c:pt idx="8350">
                  <c:v>22.879452054794498</c:v>
                </c:pt>
                <c:pt idx="8351">
                  <c:v>22.882191780821898</c:v>
                </c:pt>
                <c:pt idx="8352">
                  <c:v>22.884931506849298</c:v>
                </c:pt>
                <c:pt idx="8353">
                  <c:v>22.887671232876698</c:v>
                </c:pt>
                <c:pt idx="8354">
                  <c:v>22.890410958904098</c:v>
                </c:pt>
                <c:pt idx="8355">
                  <c:v>22.893150684931499</c:v>
                </c:pt>
                <c:pt idx="8356">
                  <c:v>22.895890410958899</c:v>
                </c:pt>
                <c:pt idx="8357">
                  <c:v>22.898630136986299</c:v>
                </c:pt>
                <c:pt idx="8358">
                  <c:v>22.901369863013699</c:v>
                </c:pt>
                <c:pt idx="8359">
                  <c:v>22.904109589041099</c:v>
                </c:pt>
                <c:pt idx="8360">
                  <c:v>22.906849315068499</c:v>
                </c:pt>
                <c:pt idx="8361">
                  <c:v>22.909589041095899</c:v>
                </c:pt>
                <c:pt idx="8362">
                  <c:v>22.912328767123299</c:v>
                </c:pt>
                <c:pt idx="8363">
                  <c:v>22.915068493150699</c:v>
                </c:pt>
                <c:pt idx="8364">
                  <c:v>22.917808219178099</c:v>
                </c:pt>
                <c:pt idx="8365">
                  <c:v>22.920547945205499</c:v>
                </c:pt>
                <c:pt idx="8366">
                  <c:v>22.923287671232899</c:v>
                </c:pt>
                <c:pt idx="8367">
                  <c:v>22.926027397260299</c:v>
                </c:pt>
                <c:pt idx="8368">
                  <c:v>22.928767123287699</c:v>
                </c:pt>
                <c:pt idx="8369">
                  <c:v>22.931506849315099</c:v>
                </c:pt>
                <c:pt idx="8370">
                  <c:v>22.934246575342499</c:v>
                </c:pt>
                <c:pt idx="8371">
                  <c:v>22.936986301369899</c:v>
                </c:pt>
                <c:pt idx="8372">
                  <c:v>22.939726027397299</c:v>
                </c:pt>
                <c:pt idx="8373">
                  <c:v>22.942465753424699</c:v>
                </c:pt>
                <c:pt idx="8374">
                  <c:v>22.945205479452099</c:v>
                </c:pt>
                <c:pt idx="8375">
                  <c:v>22.947945205479499</c:v>
                </c:pt>
                <c:pt idx="8376">
                  <c:v>22.950684931506899</c:v>
                </c:pt>
                <c:pt idx="8377">
                  <c:v>22.9534246575342</c:v>
                </c:pt>
                <c:pt idx="8378">
                  <c:v>22.9561643835616</c:v>
                </c:pt>
                <c:pt idx="8379">
                  <c:v>22.958904109589</c:v>
                </c:pt>
                <c:pt idx="8380">
                  <c:v>22.9616438356164</c:v>
                </c:pt>
                <c:pt idx="8381">
                  <c:v>22.9643835616438</c:v>
                </c:pt>
                <c:pt idx="8382">
                  <c:v>22.9671232876712</c:v>
                </c:pt>
                <c:pt idx="8383">
                  <c:v>22.9698630136986</c:v>
                </c:pt>
                <c:pt idx="8384">
                  <c:v>22.972602739726</c:v>
                </c:pt>
                <c:pt idx="8385">
                  <c:v>22.9753424657534</c:v>
                </c:pt>
                <c:pt idx="8386">
                  <c:v>22.9780821917808</c:v>
                </c:pt>
                <c:pt idx="8387">
                  <c:v>22.9808219178082</c:v>
                </c:pt>
                <c:pt idx="8388">
                  <c:v>22.9835616438356</c:v>
                </c:pt>
                <c:pt idx="8389">
                  <c:v>22.986301369863</c:v>
                </c:pt>
                <c:pt idx="8390">
                  <c:v>22.9890410958904</c:v>
                </c:pt>
                <c:pt idx="8391">
                  <c:v>22.9917808219178</c:v>
                </c:pt>
                <c:pt idx="8392">
                  <c:v>22.9945205479452</c:v>
                </c:pt>
                <c:pt idx="8393">
                  <c:v>22.9972602739726</c:v>
                </c:pt>
                <c:pt idx="8394">
                  <c:v>23</c:v>
                </c:pt>
                <c:pt idx="8395">
                  <c:v>23.0027397260274</c:v>
                </c:pt>
                <c:pt idx="8396">
                  <c:v>23.0054794520548</c:v>
                </c:pt>
                <c:pt idx="8397">
                  <c:v>23.0082191780822</c:v>
                </c:pt>
                <c:pt idx="8398">
                  <c:v>23.0109589041096</c:v>
                </c:pt>
                <c:pt idx="8399">
                  <c:v>23.013698630137</c:v>
                </c:pt>
                <c:pt idx="8400">
                  <c:v>23.0164383561644</c:v>
                </c:pt>
                <c:pt idx="8401">
                  <c:v>23.0191780821918</c:v>
                </c:pt>
                <c:pt idx="8402">
                  <c:v>23.0219178082192</c:v>
                </c:pt>
                <c:pt idx="8403">
                  <c:v>23.0246575342466</c:v>
                </c:pt>
                <c:pt idx="8404">
                  <c:v>23.027397260274</c:v>
                </c:pt>
                <c:pt idx="8405">
                  <c:v>23.0301369863014</c:v>
                </c:pt>
                <c:pt idx="8406">
                  <c:v>23.0328767123288</c:v>
                </c:pt>
                <c:pt idx="8407">
                  <c:v>23.0356164383562</c:v>
                </c:pt>
                <c:pt idx="8408">
                  <c:v>23.0383561643836</c:v>
                </c:pt>
                <c:pt idx="8409">
                  <c:v>23.041095890411</c:v>
                </c:pt>
                <c:pt idx="8410">
                  <c:v>23.0438356164384</c:v>
                </c:pt>
                <c:pt idx="8411">
                  <c:v>23.0465753424658</c:v>
                </c:pt>
                <c:pt idx="8412">
                  <c:v>23.0493150684932</c:v>
                </c:pt>
                <c:pt idx="8413">
                  <c:v>23.052054794520501</c:v>
                </c:pt>
                <c:pt idx="8414">
                  <c:v>23.054794520547901</c:v>
                </c:pt>
                <c:pt idx="8415">
                  <c:v>23.057534246575301</c:v>
                </c:pt>
                <c:pt idx="8416">
                  <c:v>23.060273972602701</c:v>
                </c:pt>
                <c:pt idx="8417">
                  <c:v>23.063013698630101</c:v>
                </c:pt>
                <c:pt idx="8418">
                  <c:v>23.065753424657501</c:v>
                </c:pt>
                <c:pt idx="8419">
                  <c:v>23.068493150684901</c:v>
                </c:pt>
                <c:pt idx="8420">
                  <c:v>23.071232876712301</c:v>
                </c:pt>
                <c:pt idx="8421">
                  <c:v>23.073972602739701</c:v>
                </c:pt>
                <c:pt idx="8422">
                  <c:v>23.076712328767101</c:v>
                </c:pt>
                <c:pt idx="8423">
                  <c:v>23.079452054794501</c:v>
                </c:pt>
                <c:pt idx="8424">
                  <c:v>23.082191780821901</c:v>
                </c:pt>
                <c:pt idx="8425">
                  <c:v>23.084931506849301</c:v>
                </c:pt>
                <c:pt idx="8426">
                  <c:v>23.087671232876701</c:v>
                </c:pt>
                <c:pt idx="8427">
                  <c:v>23.090410958904101</c:v>
                </c:pt>
                <c:pt idx="8428">
                  <c:v>23.093150684931501</c:v>
                </c:pt>
                <c:pt idx="8429">
                  <c:v>23.095890410958901</c:v>
                </c:pt>
                <c:pt idx="8430">
                  <c:v>23.098630136986301</c:v>
                </c:pt>
                <c:pt idx="8431">
                  <c:v>23.101369863013701</c:v>
                </c:pt>
                <c:pt idx="8432">
                  <c:v>23.104109589041101</c:v>
                </c:pt>
                <c:pt idx="8433">
                  <c:v>23.106849315068501</c:v>
                </c:pt>
                <c:pt idx="8434">
                  <c:v>23.109589041095902</c:v>
                </c:pt>
                <c:pt idx="8435">
                  <c:v>23.112328767123302</c:v>
                </c:pt>
                <c:pt idx="8436">
                  <c:v>23.115068493150702</c:v>
                </c:pt>
                <c:pt idx="8437">
                  <c:v>23.117808219178102</c:v>
                </c:pt>
                <c:pt idx="8438">
                  <c:v>23.120547945205502</c:v>
                </c:pt>
                <c:pt idx="8439">
                  <c:v>23.123287671232902</c:v>
                </c:pt>
                <c:pt idx="8440">
                  <c:v>23.126027397260302</c:v>
                </c:pt>
                <c:pt idx="8441">
                  <c:v>23.128767123287702</c:v>
                </c:pt>
                <c:pt idx="8442">
                  <c:v>23.131506849315102</c:v>
                </c:pt>
                <c:pt idx="8443">
                  <c:v>23.134246575342502</c:v>
                </c:pt>
                <c:pt idx="8444">
                  <c:v>23.136986301369902</c:v>
                </c:pt>
                <c:pt idx="8445">
                  <c:v>23.139726027397298</c:v>
                </c:pt>
                <c:pt idx="8446">
                  <c:v>23.142465753424698</c:v>
                </c:pt>
                <c:pt idx="8447">
                  <c:v>23.145205479452098</c:v>
                </c:pt>
                <c:pt idx="8448">
                  <c:v>23.147945205479498</c:v>
                </c:pt>
                <c:pt idx="8449">
                  <c:v>23.150684931506898</c:v>
                </c:pt>
                <c:pt idx="8450">
                  <c:v>23.153424657534199</c:v>
                </c:pt>
                <c:pt idx="8451">
                  <c:v>23.156164383561599</c:v>
                </c:pt>
                <c:pt idx="8452">
                  <c:v>23.158904109588999</c:v>
                </c:pt>
                <c:pt idx="8453">
                  <c:v>23.161643835616399</c:v>
                </c:pt>
                <c:pt idx="8454">
                  <c:v>23.164383561643799</c:v>
                </c:pt>
                <c:pt idx="8455">
                  <c:v>23.167123287671199</c:v>
                </c:pt>
                <c:pt idx="8456">
                  <c:v>23.169863013698599</c:v>
                </c:pt>
                <c:pt idx="8457">
                  <c:v>23.172602739725999</c:v>
                </c:pt>
                <c:pt idx="8458">
                  <c:v>23.175342465753399</c:v>
                </c:pt>
                <c:pt idx="8459">
                  <c:v>23.178082191780799</c:v>
                </c:pt>
                <c:pt idx="8460">
                  <c:v>23.180821917808199</c:v>
                </c:pt>
                <c:pt idx="8461">
                  <c:v>23.183561643835599</c:v>
                </c:pt>
                <c:pt idx="8462">
                  <c:v>23.186301369862999</c:v>
                </c:pt>
                <c:pt idx="8463">
                  <c:v>23.189041095890399</c:v>
                </c:pt>
                <c:pt idx="8464">
                  <c:v>23.191780821917799</c:v>
                </c:pt>
                <c:pt idx="8465">
                  <c:v>23.194520547945199</c:v>
                </c:pt>
                <c:pt idx="8466">
                  <c:v>23.197260273972599</c:v>
                </c:pt>
                <c:pt idx="8467">
                  <c:v>23.2</c:v>
                </c:pt>
                <c:pt idx="8468">
                  <c:v>23.202739726027399</c:v>
                </c:pt>
                <c:pt idx="8469">
                  <c:v>23.205479452054799</c:v>
                </c:pt>
                <c:pt idx="8470">
                  <c:v>23.208219178082199</c:v>
                </c:pt>
                <c:pt idx="8471">
                  <c:v>23.210958904109599</c:v>
                </c:pt>
                <c:pt idx="8472">
                  <c:v>23.213698630136999</c:v>
                </c:pt>
                <c:pt idx="8473">
                  <c:v>23.216438356164399</c:v>
                </c:pt>
                <c:pt idx="8474">
                  <c:v>23.219178082191799</c:v>
                </c:pt>
                <c:pt idx="8475">
                  <c:v>23.221917808219199</c:v>
                </c:pt>
                <c:pt idx="8476">
                  <c:v>23.2246575342466</c:v>
                </c:pt>
                <c:pt idx="8477">
                  <c:v>23.227397260274</c:v>
                </c:pt>
                <c:pt idx="8478">
                  <c:v>23.2301369863014</c:v>
                </c:pt>
                <c:pt idx="8479">
                  <c:v>23.2328767123288</c:v>
                </c:pt>
                <c:pt idx="8480">
                  <c:v>23.2356164383562</c:v>
                </c:pt>
                <c:pt idx="8481">
                  <c:v>23.2383561643836</c:v>
                </c:pt>
                <c:pt idx="8482">
                  <c:v>23.241095890411</c:v>
                </c:pt>
                <c:pt idx="8483">
                  <c:v>23.2438356164384</c:v>
                </c:pt>
                <c:pt idx="8484">
                  <c:v>23.2465753424658</c:v>
                </c:pt>
                <c:pt idx="8485">
                  <c:v>23.2493150684932</c:v>
                </c:pt>
                <c:pt idx="8486">
                  <c:v>23.2520547945205</c:v>
                </c:pt>
                <c:pt idx="8487">
                  <c:v>23.2547945205479</c:v>
                </c:pt>
                <c:pt idx="8488">
                  <c:v>23.2575342465753</c:v>
                </c:pt>
                <c:pt idx="8489">
                  <c:v>23.2602739726027</c:v>
                </c:pt>
                <c:pt idx="8490">
                  <c:v>23.2630136986301</c:v>
                </c:pt>
                <c:pt idx="8491">
                  <c:v>23.2657534246575</c:v>
                </c:pt>
                <c:pt idx="8492">
                  <c:v>23.2684931506849</c:v>
                </c:pt>
                <c:pt idx="8493">
                  <c:v>23.2712328767123</c:v>
                </c:pt>
                <c:pt idx="8494">
                  <c:v>23.2739726027397</c:v>
                </c:pt>
                <c:pt idx="8495">
                  <c:v>23.276712328767101</c:v>
                </c:pt>
                <c:pt idx="8496">
                  <c:v>23.279452054794501</c:v>
                </c:pt>
                <c:pt idx="8497">
                  <c:v>23.282191780821901</c:v>
                </c:pt>
                <c:pt idx="8498">
                  <c:v>23.284931506849301</c:v>
                </c:pt>
                <c:pt idx="8499">
                  <c:v>23.287671232876701</c:v>
                </c:pt>
                <c:pt idx="8500">
                  <c:v>23.290410958904101</c:v>
                </c:pt>
                <c:pt idx="8501">
                  <c:v>23.293150684931501</c:v>
                </c:pt>
                <c:pt idx="8502">
                  <c:v>23.295890410958901</c:v>
                </c:pt>
                <c:pt idx="8503">
                  <c:v>23.298630136986301</c:v>
                </c:pt>
                <c:pt idx="8504">
                  <c:v>23.301369863013701</c:v>
                </c:pt>
                <c:pt idx="8505">
                  <c:v>23.304109589041101</c:v>
                </c:pt>
                <c:pt idx="8506">
                  <c:v>23.306849315068501</c:v>
                </c:pt>
                <c:pt idx="8507">
                  <c:v>23.309589041095901</c:v>
                </c:pt>
                <c:pt idx="8508">
                  <c:v>23.312328767123301</c:v>
                </c:pt>
                <c:pt idx="8509">
                  <c:v>23.315068493150701</c:v>
                </c:pt>
                <c:pt idx="8510">
                  <c:v>23.317808219178101</c:v>
                </c:pt>
                <c:pt idx="8511">
                  <c:v>23.320547945205501</c:v>
                </c:pt>
                <c:pt idx="8512">
                  <c:v>23.323287671232901</c:v>
                </c:pt>
                <c:pt idx="8513">
                  <c:v>23.326027397260301</c:v>
                </c:pt>
                <c:pt idx="8514">
                  <c:v>23.328767123287701</c:v>
                </c:pt>
                <c:pt idx="8515">
                  <c:v>23.331506849315101</c:v>
                </c:pt>
                <c:pt idx="8516">
                  <c:v>23.334246575342501</c:v>
                </c:pt>
                <c:pt idx="8517">
                  <c:v>23.336986301369901</c:v>
                </c:pt>
                <c:pt idx="8518">
                  <c:v>23.339726027397301</c:v>
                </c:pt>
                <c:pt idx="8519">
                  <c:v>23.342465753424701</c:v>
                </c:pt>
                <c:pt idx="8520">
                  <c:v>23.345205479452101</c:v>
                </c:pt>
                <c:pt idx="8521">
                  <c:v>23.347945205479501</c:v>
                </c:pt>
                <c:pt idx="8522">
                  <c:v>23.350684931506802</c:v>
                </c:pt>
                <c:pt idx="8523">
                  <c:v>23.353424657534202</c:v>
                </c:pt>
                <c:pt idx="8524">
                  <c:v>23.356164383561602</c:v>
                </c:pt>
                <c:pt idx="8525">
                  <c:v>23.358904109589002</c:v>
                </c:pt>
                <c:pt idx="8526">
                  <c:v>23.361643835616398</c:v>
                </c:pt>
                <c:pt idx="8527">
                  <c:v>23.364383561643798</c:v>
                </c:pt>
                <c:pt idx="8528">
                  <c:v>23.367123287671198</c:v>
                </c:pt>
                <c:pt idx="8529">
                  <c:v>23.369863013698598</c:v>
                </c:pt>
                <c:pt idx="8530">
                  <c:v>23.372602739725998</c:v>
                </c:pt>
                <c:pt idx="8531">
                  <c:v>23.375342465753398</c:v>
                </c:pt>
                <c:pt idx="8532">
                  <c:v>23.378082191780798</c:v>
                </c:pt>
                <c:pt idx="8533">
                  <c:v>23.380821917808198</c:v>
                </c:pt>
                <c:pt idx="8534">
                  <c:v>23.383561643835598</c:v>
                </c:pt>
                <c:pt idx="8535">
                  <c:v>23.386301369862998</c:v>
                </c:pt>
                <c:pt idx="8536">
                  <c:v>23.389041095890398</c:v>
                </c:pt>
                <c:pt idx="8537">
                  <c:v>23.391780821917799</c:v>
                </c:pt>
                <c:pt idx="8538">
                  <c:v>23.394520547945199</c:v>
                </c:pt>
                <c:pt idx="8539">
                  <c:v>23.397260273972599</c:v>
                </c:pt>
                <c:pt idx="8540">
                  <c:v>23.4</c:v>
                </c:pt>
                <c:pt idx="8541">
                  <c:v>23.402739726027399</c:v>
                </c:pt>
                <c:pt idx="8542">
                  <c:v>23.405479452054799</c:v>
                </c:pt>
                <c:pt idx="8543">
                  <c:v>23.408219178082199</c:v>
                </c:pt>
                <c:pt idx="8544">
                  <c:v>23.410958904109599</c:v>
                </c:pt>
                <c:pt idx="8545">
                  <c:v>23.413698630136999</c:v>
                </c:pt>
                <c:pt idx="8546">
                  <c:v>23.416438356164399</c:v>
                </c:pt>
                <c:pt idx="8547">
                  <c:v>23.419178082191799</c:v>
                </c:pt>
                <c:pt idx="8548">
                  <c:v>23.421917808219199</c:v>
                </c:pt>
                <c:pt idx="8549">
                  <c:v>23.424657534246599</c:v>
                </c:pt>
                <c:pt idx="8550">
                  <c:v>23.427397260273999</c:v>
                </c:pt>
                <c:pt idx="8551">
                  <c:v>23.430136986301399</c:v>
                </c:pt>
                <c:pt idx="8552">
                  <c:v>23.432876712328799</c:v>
                </c:pt>
                <c:pt idx="8553">
                  <c:v>23.435616438356199</c:v>
                </c:pt>
                <c:pt idx="8554">
                  <c:v>23.438356164383599</c:v>
                </c:pt>
                <c:pt idx="8555">
                  <c:v>23.441095890410999</c:v>
                </c:pt>
                <c:pt idx="8556">
                  <c:v>23.443835616438399</c:v>
                </c:pt>
                <c:pt idx="8557">
                  <c:v>23.446575342465799</c:v>
                </c:pt>
                <c:pt idx="8558">
                  <c:v>23.449315068493199</c:v>
                </c:pt>
                <c:pt idx="8559">
                  <c:v>23.452054794520599</c:v>
                </c:pt>
                <c:pt idx="8560">
                  <c:v>23.4547945205479</c:v>
                </c:pt>
                <c:pt idx="8561">
                  <c:v>23.4575342465753</c:v>
                </c:pt>
                <c:pt idx="8562">
                  <c:v>23.4602739726027</c:v>
                </c:pt>
                <c:pt idx="8563">
                  <c:v>23.4630136986301</c:v>
                </c:pt>
                <c:pt idx="8564">
                  <c:v>23.4657534246575</c:v>
                </c:pt>
                <c:pt idx="8565">
                  <c:v>23.4684931506849</c:v>
                </c:pt>
                <c:pt idx="8566">
                  <c:v>23.4712328767123</c:v>
                </c:pt>
                <c:pt idx="8567">
                  <c:v>23.4739726027397</c:v>
                </c:pt>
                <c:pt idx="8568">
                  <c:v>23.4767123287671</c:v>
                </c:pt>
                <c:pt idx="8569">
                  <c:v>23.4794520547945</c:v>
                </c:pt>
                <c:pt idx="8570">
                  <c:v>23.4821917808219</c:v>
                </c:pt>
                <c:pt idx="8571">
                  <c:v>23.4849315068493</c:v>
                </c:pt>
                <c:pt idx="8572">
                  <c:v>23.4876712328767</c:v>
                </c:pt>
                <c:pt idx="8573">
                  <c:v>23.4904109589041</c:v>
                </c:pt>
                <c:pt idx="8574">
                  <c:v>23.4931506849315</c:v>
                </c:pt>
                <c:pt idx="8575">
                  <c:v>23.4958904109589</c:v>
                </c:pt>
                <c:pt idx="8576">
                  <c:v>23.4986301369863</c:v>
                </c:pt>
                <c:pt idx="8577">
                  <c:v>23.5013698630137</c:v>
                </c:pt>
                <c:pt idx="8578">
                  <c:v>23.5041095890411</c:v>
                </c:pt>
                <c:pt idx="8579">
                  <c:v>23.5068493150685</c:v>
                </c:pt>
                <c:pt idx="8580">
                  <c:v>23.5095890410959</c:v>
                </c:pt>
                <c:pt idx="8581">
                  <c:v>23.5123287671233</c:v>
                </c:pt>
                <c:pt idx="8582">
                  <c:v>23.5150684931507</c:v>
                </c:pt>
                <c:pt idx="8583">
                  <c:v>23.5178082191781</c:v>
                </c:pt>
                <c:pt idx="8584">
                  <c:v>23.5205479452055</c:v>
                </c:pt>
                <c:pt idx="8585">
                  <c:v>23.5232876712329</c:v>
                </c:pt>
                <c:pt idx="8586">
                  <c:v>23.5260273972603</c:v>
                </c:pt>
                <c:pt idx="8587">
                  <c:v>23.5287671232877</c:v>
                </c:pt>
                <c:pt idx="8588">
                  <c:v>23.5315068493151</c:v>
                </c:pt>
                <c:pt idx="8589">
                  <c:v>23.5342465753425</c:v>
                </c:pt>
                <c:pt idx="8590">
                  <c:v>23.5369863013699</c:v>
                </c:pt>
                <c:pt idx="8591">
                  <c:v>23.5397260273973</c:v>
                </c:pt>
                <c:pt idx="8592">
                  <c:v>23.5424657534247</c:v>
                </c:pt>
                <c:pt idx="8593">
                  <c:v>23.5452054794521</c:v>
                </c:pt>
                <c:pt idx="8594">
                  <c:v>23.5479452054795</c:v>
                </c:pt>
                <c:pt idx="8595">
                  <c:v>23.5506849315069</c:v>
                </c:pt>
                <c:pt idx="8596">
                  <c:v>23.553424657534201</c:v>
                </c:pt>
                <c:pt idx="8597">
                  <c:v>23.556164383561601</c:v>
                </c:pt>
                <c:pt idx="8598">
                  <c:v>23.558904109589001</c:v>
                </c:pt>
                <c:pt idx="8599">
                  <c:v>23.561643835616401</c:v>
                </c:pt>
                <c:pt idx="8600">
                  <c:v>23.564383561643801</c:v>
                </c:pt>
                <c:pt idx="8601">
                  <c:v>23.567123287671201</c:v>
                </c:pt>
                <c:pt idx="8602">
                  <c:v>23.569863013698601</c:v>
                </c:pt>
                <c:pt idx="8603">
                  <c:v>23.572602739726001</c:v>
                </c:pt>
                <c:pt idx="8604">
                  <c:v>23.575342465753401</c:v>
                </c:pt>
                <c:pt idx="8605">
                  <c:v>23.578082191780801</c:v>
                </c:pt>
                <c:pt idx="8606">
                  <c:v>23.580821917808201</c:v>
                </c:pt>
                <c:pt idx="8607">
                  <c:v>23.583561643835601</c:v>
                </c:pt>
                <c:pt idx="8608">
                  <c:v>23.586301369863001</c:v>
                </c:pt>
                <c:pt idx="8609">
                  <c:v>23.589041095890401</c:v>
                </c:pt>
                <c:pt idx="8610">
                  <c:v>23.591780821917801</c:v>
                </c:pt>
                <c:pt idx="8611">
                  <c:v>23.594520547945201</c:v>
                </c:pt>
                <c:pt idx="8612">
                  <c:v>23.597260273972601</c:v>
                </c:pt>
                <c:pt idx="8613">
                  <c:v>23.6</c:v>
                </c:pt>
                <c:pt idx="8614">
                  <c:v>23.602739726027401</c:v>
                </c:pt>
                <c:pt idx="8615">
                  <c:v>23.605479452054801</c:v>
                </c:pt>
                <c:pt idx="8616">
                  <c:v>23.608219178082201</c:v>
                </c:pt>
                <c:pt idx="8617">
                  <c:v>23.610958904109602</c:v>
                </c:pt>
                <c:pt idx="8618">
                  <c:v>23.613698630137002</c:v>
                </c:pt>
                <c:pt idx="8619">
                  <c:v>23.616438356164402</c:v>
                </c:pt>
                <c:pt idx="8620">
                  <c:v>23.619178082191802</c:v>
                </c:pt>
                <c:pt idx="8621">
                  <c:v>23.621917808219202</c:v>
                </c:pt>
                <c:pt idx="8622">
                  <c:v>23.624657534246602</c:v>
                </c:pt>
                <c:pt idx="8623">
                  <c:v>23.627397260274002</c:v>
                </c:pt>
                <c:pt idx="8624">
                  <c:v>23.630136986301402</c:v>
                </c:pt>
                <c:pt idx="8625">
                  <c:v>23.632876712328802</c:v>
                </c:pt>
                <c:pt idx="8626">
                  <c:v>23.635616438356202</c:v>
                </c:pt>
                <c:pt idx="8627">
                  <c:v>23.638356164383602</c:v>
                </c:pt>
                <c:pt idx="8628">
                  <c:v>23.641095890410998</c:v>
                </c:pt>
                <c:pt idx="8629">
                  <c:v>23.643835616438398</c:v>
                </c:pt>
                <c:pt idx="8630">
                  <c:v>23.646575342465798</c:v>
                </c:pt>
                <c:pt idx="8631">
                  <c:v>23.649315068493198</c:v>
                </c:pt>
                <c:pt idx="8632">
                  <c:v>23.652054794520598</c:v>
                </c:pt>
                <c:pt idx="8633">
                  <c:v>23.654794520547899</c:v>
                </c:pt>
                <c:pt idx="8634">
                  <c:v>23.657534246575299</c:v>
                </c:pt>
                <c:pt idx="8635">
                  <c:v>23.660273972602699</c:v>
                </c:pt>
                <c:pt idx="8636">
                  <c:v>23.663013698630099</c:v>
                </c:pt>
                <c:pt idx="8637">
                  <c:v>23.665753424657499</c:v>
                </c:pt>
                <c:pt idx="8638">
                  <c:v>23.668493150684899</c:v>
                </c:pt>
                <c:pt idx="8639">
                  <c:v>23.671232876712299</c:v>
                </c:pt>
                <c:pt idx="8640">
                  <c:v>23.673972602739699</c:v>
                </c:pt>
                <c:pt idx="8641">
                  <c:v>23.676712328767099</c:v>
                </c:pt>
                <c:pt idx="8642">
                  <c:v>23.679452054794499</c:v>
                </c:pt>
                <c:pt idx="8643">
                  <c:v>23.682191780821899</c:v>
                </c:pt>
                <c:pt idx="8644">
                  <c:v>23.684931506849299</c:v>
                </c:pt>
                <c:pt idx="8645">
                  <c:v>23.687671232876699</c:v>
                </c:pt>
                <c:pt idx="8646">
                  <c:v>23.690410958904099</c:v>
                </c:pt>
                <c:pt idx="8647">
                  <c:v>23.693150684931499</c:v>
                </c:pt>
                <c:pt idx="8648">
                  <c:v>23.695890410958899</c:v>
                </c:pt>
                <c:pt idx="8649">
                  <c:v>23.698630136986299</c:v>
                </c:pt>
                <c:pt idx="8650">
                  <c:v>23.701369863013699</c:v>
                </c:pt>
                <c:pt idx="8651">
                  <c:v>23.704109589041099</c:v>
                </c:pt>
                <c:pt idx="8652">
                  <c:v>23.706849315068499</c:v>
                </c:pt>
                <c:pt idx="8653">
                  <c:v>23.709589041095899</c:v>
                </c:pt>
                <c:pt idx="8654">
                  <c:v>23.712328767123299</c:v>
                </c:pt>
                <c:pt idx="8655">
                  <c:v>23.715068493150699</c:v>
                </c:pt>
                <c:pt idx="8656">
                  <c:v>23.717808219178099</c:v>
                </c:pt>
                <c:pt idx="8657">
                  <c:v>23.720547945205499</c:v>
                </c:pt>
                <c:pt idx="8658">
                  <c:v>23.723287671232899</c:v>
                </c:pt>
                <c:pt idx="8659">
                  <c:v>23.7260273972603</c:v>
                </c:pt>
                <c:pt idx="8660">
                  <c:v>23.7287671232877</c:v>
                </c:pt>
                <c:pt idx="8661">
                  <c:v>23.7315068493151</c:v>
                </c:pt>
                <c:pt idx="8662">
                  <c:v>23.7342465753425</c:v>
                </c:pt>
                <c:pt idx="8663">
                  <c:v>23.7369863013699</c:v>
                </c:pt>
                <c:pt idx="8664">
                  <c:v>23.7397260273973</c:v>
                </c:pt>
                <c:pt idx="8665">
                  <c:v>23.7424657534247</c:v>
                </c:pt>
                <c:pt idx="8666">
                  <c:v>23.7452054794521</c:v>
                </c:pt>
                <c:pt idx="8667">
                  <c:v>23.7479452054795</c:v>
                </c:pt>
                <c:pt idx="8668">
                  <c:v>23.7506849315069</c:v>
                </c:pt>
                <c:pt idx="8669">
                  <c:v>23.7534246575342</c:v>
                </c:pt>
                <c:pt idx="8670">
                  <c:v>23.7561643835616</c:v>
                </c:pt>
                <c:pt idx="8671">
                  <c:v>23.758904109589</c:v>
                </c:pt>
                <c:pt idx="8672">
                  <c:v>23.7616438356164</c:v>
                </c:pt>
                <c:pt idx="8673">
                  <c:v>23.7643835616438</c:v>
                </c:pt>
                <c:pt idx="8674">
                  <c:v>23.7671232876712</c:v>
                </c:pt>
                <c:pt idx="8675">
                  <c:v>23.7698630136986</c:v>
                </c:pt>
                <c:pt idx="8676">
                  <c:v>23.772602739726</c:v>
                </c:pt>
                <c:pt idx="8677">
                  <c:v>23.7753424657534</c:v>
                </c:pt>
                <c:pt idx="8678">
                  <c:v>23.778082191780801</c:v>
                </c:pt>
                <c:pt idx="8679">
                  <c:v>23.780821917808201</c:v>
                </c:pt>
                <c:pt idx="8680">
                  <c:v>23.783561643835601</c:v>
                </c:pt>
                <c:pt idx="8681">
                  <c:v>23.786301369863001</c:v>
                </c:pt>
                <c:pt idx="8682">
                  <c:v>23.789041095890401</c:v>
                </c:pt>
                <c:pt idx="8683">
                  <c:v>23.791780821917801</c:v>
                </c:pt>
                <c:pt idx="8684">
                  <c:v>23.794520547945201</c:v>
                </c:pt>
                <c:pt idx="8685">
                  <c:v>23.797260273972601</c:v>
                </c:pt>
                <c:pt idx="8686">
                  <c:v>23.8</c:v>
                </c:pt>
                <c:pt idx="8687">
                  <c:v>23.802739726027401</c:v>
                </c:pt>
                <c:pt idx="8688">
                  <c:v>23.805479452054801</c:v>
                </c:pt>
                <c:pt idx="8689">
                  <c:v>23.808219178082201</c:v>
                </c:pt>
                <c:pt idx="8690">
                  <c:v>23.810958904109601</c:v>
                </c:pt>
                <c:pt idx="8691">
                  <c:v>23.813698630137001</c:v>
                </c:pt>
                <c:pt idx="8692">
                  <c:v>23.816438356164401</c:v>
                </c:pt>
                <c:pt idx="8693">
                  <c:v>23.819178082191801</c:v>
                </c:pt>
                <c:pt idx="8694">
                  <c:v>23.821917808219201</c:v>
                </c:pt>
                <c:pt idx="8695">
                  <c:v>23.824657534246601</c:v>
                </c:pt>
                <c:pt idx="8696">
                  <c:v>23.827397260274001</c:v>
                </c:pt>
                <c:pt idx="8697">
                  <c:v>23.830136986301401</c:v>
                </c:pt>
                <c:pt idx="8698">
                  <c:v>23.832876712328801</c:v>
                </c:pt>
                <c:pt idx="8699">
                  <c:v>23.835616438356201</c:v>
                </c:pt>
                <c:pt idx="8700">
                  <c:v>23.838356164383601</c:v>
                </c:pt>
                <c:pt idx="8701">
                  <c:v>23.841095890411001</c:v>
                </c:pt>
                <c:pt idx="8702">
                  <c:v>23.843835616438401</c:v>
                </c:pt>
                <c:pt idx="8703">
                  <c:v>23.846575342465801</c:v>
                </c:pt>
                <c:pt idx="8704">
                  <c:v>23.849315068493201</c:v>
                </c:pt>
                <c:pt idx="8705">
                  <c:v>23.852054794520502</c:v>
                </c:pt>
                <c:pt idx="8706">
                  <c:v>23.854794520547902</c:v>
                </c:pt>
                <c:pt idx="8707">
                  <c:v>23.857534246575302</c:v>
                </c:pt>
                <c:pt idx="8708">
                  <c:v>23.860273972602698</c:v>
                </c:pt>
                <c:pt idx="8709">
                  <c:v>23.863013698630098</c:v>
                </c:pt>
                <c:pt idx="8710">
                  <c:v>23.865753424657498</c:v>
                </c:pt>
                <c:pt idx="8711">
                  <c:v>23.868493150684898</c:v>
                </c:pt>
                <c:pt idx="8712">
                  <c:v>23.871232876712298</c:v>
                </c:pt>
                <c:pt idx="8713">
                  <c:v>23.873972602739698</c:v>
                </c:pt>
                <c:pt idx="8714">
                  <c:v>23.876712328767098</c:v>
                </c:pt>
                <c:pt idx="8715">
                  <c:v>23.879452054794498</c:v>
                </c:pt>
                <c:pt idx="8716">
                  <c:v>23.882191780821898</c:v>
                </c:pt>
                <c:pt idx="8717">
                  <c:v>23.884931506849298</c:v>
                </c:pt>
                <c:pt idx="8718">
                  <c:v>23.887671232876698</c:v>
                </c:pt>
                <c:pt idx="8719">
                  <c:v>23.890410958904098</c:v>
                </c:pt>
                <c:pt idx="8720">
                  <c:v>23.893150684931499</c:v>
                </c:pt>
                <c:pt idx="8721">
                  <c:v>23.895890410958899</c:v>
                </c:pt>
                <c:pt idx="8722">
                  <c:v>23.898630136986299</c:v>
                </c:pt>
                <c:pt idx="8723">
                  <c:v>23.901369863013699</c:v>
                </c:pt>
                <c:pt idx="8724">
                  <c:v>23.904109589041099</c:v>
                </c:pt>
                <c:pt idx="8725">
                  <c:v>23.906849315068499</c:v>
                </c:pt>
                <c:pt idx="8726">
                  <c:v>23.909589041095899</c:v>
                </c:pt>
                <c:pt idx="8727">
                  <c:v>23.912328767123299</c:v>
                </c:pt>
                <c:pt idx="8728">
                  <c:v>23.915068493150699</c:v>
                </c:pt>
                <c:pt idx="8729">
                  <c:v>23.917808219178099</c:v>
                </c:pt>
                <c:pt idx="8730">
                  <c:v>23.920547945205499</c:v>
                </c:pt>
                <c:pt idx="8731">
                  <c:v>23.923287671232899</c:v>
                </c:pt>
                <c:pt idx="8732">
                  <c:v>23.926027397260299</c:v>
                </c:pt>
                <c:pt idx="8733">
                  <c:v>23.928767123287699</c:v>
                </c:pt>
                <c:pt idx="8734">
                  <c:v>23.931506849315099</c:v>
                </c:pt>
                <c:pt idx="8735">
                  <c:v>23.934246575342499</c:v>
                </c:pt>
                <c:pt idx="8736">
                  <c:v>23.936986301369899</c:v>
                </c:pt>
                <c:pt idx="8737">
                  <c:v>23.939726027397299</c:v>
                </c:pt>
                <c:pt idx="8738">
                  <c:v>23.942465753424699</c:v>
                </c:pt>
                <c:pt idx="8739">
                  <c:v>23.945205479452099</c:v>
                </c:pt>
                <c:pt idx="8740">
                  <c:v>23.947945205479499</c:v>
                </c:pt>
                <c:pt idx="8741">
                  <c:v>23.950684931506899</c:v>
                </c:pt>
                <c:pt idx="8742">
                  <c:v>23.9534246575342</c:v>
                </c:pt>
                <c:pt idx="8743">
                  <c:v>23.9561643835616</c:v>
                </c:pt>
                <c:pt idx="8744">
                  <c:v>23.958904109589</c:v>
                </c:pt>
                <c:pt idx="8745">
                  <c:v>23.9616438356164</c:v>
                </c:pt>
                <c:pt idx="8746">
                  <c:v>23.9643835616438</c:v>
                </c:pt>
                <c:pt idx="8747">
                  <c:v>23.9671232876712</c:v>
                </c:pt>
                <c:pt idx="8748">
                  <c:v>23.9698630136986</c:v>
                </c:pt>
                <c:pt idx="8749">
                  <c:v>23.972602739726</c:v>
                </c:pt>
                <c:pt idx="8750">
                  <c:v>23.9753424657534</c:v>
                </c:pt>
                <c:pt idx="8751">
                  <c:v>23.9780821917808</c:v>
                </c:pt>
                <c:pt idx="8752">
                  <c:v>23.9808219178082</c:v>
                </c:pt>
                <c:pt idx="8753">
                  <c:v>23.9835616438356</c:v>
                </c:pt>
                <c:pt idx="8754">
                  <c:v>23.986301369863</c:v>
                </c:pt>
                <c:pt idx="8755">
                  <c:v>23.9890410958904</c:v>
                </c:pt>
                <c:pt idx="8756">
                  <c:v>23.9917808219178</c:v>
                </c:pt>
                <c:pt idx="8757">
                  <c:v>23.9945205479452</c:v>
                </c:pt>
                <c:pt idx="8758">
                  <c:v>23.9972602739726</c:v>
                </c:pt>
                <c:pt idx="8759">
                  <c:v>24</c:v>
                </c:pt>
                <c:pt idx="8760">
                  <c:v>24.0027397260274</c:v>
                </c:pt>
                <c:pt idx="8761">
                  <c:v>24.0054794520548</c:v>
                </c:pt>
                <c:pt idx="8762">
                  <c:v>24.0082191780822</c:v>
                </c:pt>
                <c:pt idx="8763">
                  <c:v>24.0109589041096</c:v>
                </c:pt>
                <c:pt idx="8764">
                  <c:v>24.013698630137</c:v>
                </c:pt>
                <c:pt idx="8765">
                  <c:v>24.0164383561644</c:v>
                </c:pt>
                <c:pt idx="8766">
                  <c:v>24.0191780821918</c:v>
                </c:pt>
                <c:pt idx="8767">
                  <c:v>24.0219178082192</c:v>
                </c:pt>
                <c:pt idx="8768">
                  <c:v>24.0246575342466</c:v>
                </c:pt>
                <c:pt idx="8769">
                  <c:v>24.027397260274</c:v>
                </c:pt>
                <c:pt idx="8770">
                  <c:v>24.0301369863014</c:v>
                </c:pt>
                <c:pt idx="8771">
                  <c:v>24.0328767123288</c:v>
                </c:pt>
                <c:pt idx="8772">
                  <c:v>24.0356164383562</c:v>
                </c:pt>
                <c:pt idx="8773">
                  <c:v>24.0383561643836</c:v>
                </c:pt>
                <c:pt idx="8774">
                  <c:v>24.041095890411</c:v>
                </c:pt>
                <c:pt idx="8775">
                  <c:v>24.0438356164384</c:v>
                </c:pt>
                <c:pt idx="8776">
                  <c:v>24.0465753424658</c:v>
                </c:pt>
                <c:pt idx="8777">
                  <c:v>24.0493150684932</c:v>
                </c:pt>
                <c:pt idx="8778">
                  <c:v>24.052054794520501</c:v>
                </c:pt>
                <c:pt idx="8779">
                  <c:v>24.054794520547901</c:v>
                </c:pt>
                <c:pt idx="8780">
                  <c:v>24.057534246575301</c:v>
                </c:pt>
                <c:pt idx="8781">
                  <c:v>24.060273972602701</c:v>
                </c:pt>
                <c:pt idx="8782">
                  <c:v>24.063013698630101</c:v>
                </c:pt>
                <c:pt idx="8783">
                  <c:v>24.065753424657501</c:v>
                </c:pt>
                <c:pt idx="8784">
                  <c:v>24.068493150684901</c:v>
                </c:pt>
                <c:pt idx="8785">
                  <c:v>24.071232876712301</c:v>
                </c:pt>
                <c:pt idx="8786">
                  <c:v>24.073972602739701</c:v>
                </c:pt>
                <c:pt idx="8787">
                  <c:v>24.076712328767101</c:v>
                </c:pt>
                <c:pt idx="8788">
                  <c:v>24.079452054794501</c:v>
                </c:pt>
                <c:pt idx="8789">
                  <c:v>24.082191780821901</c:v>
                </c:pt>
                <c:pt idx="8790">
                  <c:v>24.084931506849301</c:v>
                </c:pt>
                <c:pt idx="8791">
                  <c:v>24.087671232876701</c:v>
                </c:pt>
                <c:pt idx="8792">
                  <c:v>24.090410958904101</c:v>
                </c:pt>
                <c:pt idx="8793">
                  <c:v>24.093150684931501</c:v>
                </c:pt>
                <c:pt idx="8794">
                  <c:v>24.095890410958901</c:v>
                </c:pt>
                <c:pt idx="8795">
                  <c:v>24.098630136986301</c:v>
                </c:pt>
                <c:pt idx="8796">
                  <c:v>24.101369863013701</c:v>
                </c:pt>
                <c:pt idx="8797">
                  <c:v>24.104109589041101</c:v>
                </c:pt>
                <c:pt idx="8798">
                  <c:v>24.106849315068501</c:v>
                </c:pt>
                <c:pt idx="8799">
                  <c:v>24.109589041095902</c:v>
                </c:pt>
                <c:pt idx="8800">
                  <c:v>24.112328767123302</c:v>
                </c:pt>
                <c:pt idx="8801">
                  <c:v>24.115068493150702</c:v>
                </c:pt>
                <c:pt idx="8802">
                  <c:v>24.117808219178102</c:v>
                </c:pt>
                <c:pt idx="8803">
                  <c:v>24.120547945205502</c:v>
                </c:pt>
                <c:pt idx="8804">
                  <c:v>24.123287671232902</c:v>
                </c:pt>
                <c:pt idx="8805">
                  <c:v>24.126027397260302</c:v>
                </c:pt>
                <c:pt idx="8806">
                  <c:v>24.128767123287702</c:v>
                </c:pt>
                <c:pt idx="8807">
                  <c:v>24.131506849315102</c:v>
                </c:pt>
                <c:pt idx="8808">
                  <c:v>24.134246575342502</c:v>
                </c:pt>
                <c:pt idx="8809">
                  <c:v>24.136986301369902</c:v>
                </c:pt>
                <c:pt idx="8810">
                  <c:v>24.139726027397298</c:v>
                </c:pt>
                <c:pt idx="8811">
                  <c:v>24.142465753424698</c:v>
                </c:pt>
                <c:pt idx="8812">
                  <c:v>24.145205479452098</c:v>
                </c:pt>
                <c:pt idx="8813">
                  <c:v>24.147945205479498</c:v>
                </c:pt>
                <c:pt idx="8814">
                  <c:v>24.150684931506898</c:v>
                </c:pt>
                <c:pt idx="8815">
                  <c:v>24.153424657534199</c:v>
                </c:pt>
                <c:pt idx="8816">
                  <c:v>24.156164383561599</c:v>
                </c:pt>
                <c:pt idx="8817">
                  <c:v>24.158904109588999</c:v>
                </c:pt>
                <c:pt idx="8818">
                  <c:v>24.161643835616399</c:v>
                </c:pt>
                <c:pt idx="8819">
                  <c:v>24.164383561643799</c:v>
                </c:pt>
                <c:pt idx="8820">
                  <c:v>24.167123287671199</c:v>
                </c:pt>
                <c:pt idx="8821">
                  <c:v>24.169863013698599</c:v>
                </c:pt>
                <c:pt idx="8822">
                  <c:v>24.172602739725999</c:v>
                </c:pt>
                <c:pt idx="8823">
                  <c:v>24.175342465753399</c:v>
                </c:pt>
                <c:pt idx="8824">
                  <c:v>24.178082191780799</c:v>
                </c:pt>
                <c:pt idx="8825">
                  <c:v>24.180821917808199</c:v>
                </c:pt>
                <c:pt idx="8826">
                  <c:v>24.183561643835599</c:v>
                </c:pt>
                <c:pt idx="8827">
                  <c:v>24.186301369862999</c:v>
                </c:pt>
                <c:pt idx="8828">
                  <c:v>24.189041095890399</c:v>
                </c:pt>
                <c:pt idx="8829">
                  <c:v>24.191780821917799</c:v>
                </c:pt>
                <c:pt idx="8830">
                  <c:v>24.194520547945199</c:v>
                </c:pt>
                <c:pt idx="8831">
                  <c:v>24.197260273972599</c:v>
                </c:pt>
                <c:pt idx="8832">
                  <c:v>24.2</c:v>
                </c:pt>
                <c:pt idx="8833">
                  <c:v>24.202739726027399</c:v>
                </c:pt>
                <c:pt idx="8834">
                  <c:v>24.205479452054799</c:v>
                </c:pt>
                <c:pt idx="8835">
                  <c:v>24.208219178082199</c:v>
                </c:pt>
                <c:pt idx="8836">
                  <c:v>24.210958904109599</c:v>
                </c:pt>
                <c:pt idx="8837">
                  <c:v>24.213698630136999</c:v>
                </c:pt>
                <c:pt idx="8838">
                  <c:v>24.216438356164399</c:v>
                </c:pt>
                <c:pt idx="8839">
                  <c:v>24.219178082191799</c:v>
                </c:pt>
                <c:pt idx="8840">
                  <c:v>24.221917808219199</c:v>
                </c:pt>
                <c:pt idx="8841">
                  <c:v>24.2246575342466</c:v>
                </c:pt>
                <c:pt idx="8842">
                  <c:v>24.227397260274</c:v>
                </c:pt>
                <c:pt idx="8843">
                  <c:v>24.2301369863014</c:v>
                </c:pt>
                <c:pt idx="8844">
                  <c:v>24.2328767123288</c:v>
                </c:pt>
                <c:pt idx="8845">
                  <c:v>24.2356164383562</c:v>
                </c:pt>
                <c:pt idx="8846">
                  <c:v>24.2383561643836</c:v>
                </c:pt>
                <c:pt idx="8847">
                  <c:v>24.241095890411</c:v>
                </c:pt>
                <c:pt idx="8848">
                  <c:v>24.2438356164384</c:v>
                </c:pt>
                <c:pt idx="8849">
                  <c:v>24.2465753424658</c:v>
                </c:pt>
                <c:pt idx="8850">
                  <c:v>24.2493150684932</c:v>
                </c:pt>
                <c:pt idx="8851">
                  <c:v>24.2520547945205</c:v>
                </c:pt>
                <c:pt idx="8852">
                  <c:v>24.2547945205479</c:v>
                </c:pt>
                <c:pt idx="8853">
                  <c:v>24.2575342465753</c:v>
                </c:pt>
                <c:pt idx="8854">
                  <c:v>24.2602739726027</c:v>
                </c:pt>
                <c:pt idx="8855">
                  <c:v>24.2630136986301</c:v>
                </c:pt>
                <c:pt idx="8856">
                  <c:v>24.2657534246575</c:v>
                </c:pt>
                <c:pt idx="8857">
                  <c:v>24.2684931506849</c:v>
                </c:pt>
                <c:pt idx="8858">
                  <c:v>24.2712328767123</c:v>
                </c:pt>
                <c:pt idx="8859">
                  <c:v>24.2739726027397</c:v>
                </c:pt>
                <c:pt idx="8860">
                  <c:v>24.276712328767101</c:v>
                </c:pt>
                <c:pt idx="8861">
                  <c:v>24.279452054794501</c:v>
                </c:pt>
                <c:pt idx="8862">
                  <c:v>24.282191780821901</c:v>
                </c:pt>
                <c:pt idx="8863">
                  <c:v>24.284931506849301</c:v>
                </c:pt>
                <c:pt idx="8864">
                  <c:v>24.287671232876701</c:v>
                </c:pt>
                <c:pt idx="8865">
                  <c:v>24.290410958904101</c:v>
                </c:pt>
                <c:pt idx="8866">
                  <c:v>24.293150684931501</c:v>
                </c:pt>
                <c:pt idx="8867">
                  <c:v>24.295890410958901</c:v>
                </c:pt>
                <c:pt idx="8868">
                  <c:v>24.298630136986301</c:v>
                </c:pt>
                <c:pt idx="8869">
                  <c:v>24.301369863013701</c:v>
                </c:pt>
                <c:pt idx="8870">
                  <c:v>24.304109589041101</c:v>
                </c:pt>
                <c:pt idx="8871">
                  <c:v>24.306849315068501</c:v>
                </c:pt>
                <c:pt idx="8872">
                  <c:v>24.309589041095901</c:v>
                </c:pt>
                <c:pt idx="8873">
                  <c:v>24.312328767123301</c:v>
                </c:pt>
                <c:pt idx="8874">
                  <c:v>24.315068493150701</c:v>
                </c:pt>
                <c:pt idx="8875">
                  <c:v>24.317808219178101</c:v>
                </c:pt>
                <c:pt idx="8876">
                  <c:v>24.320547945205501</c:v>
                </c:pt>
                <c:pt idx="8877">
                  <c:v>24.323287671232901</c:v>
                </c:pt>
                <c:pt idx="8878">
                  <c:v>24.326027397260301</c:v>
                </c:pt>
                <c:pt idx="8879">
                  <c:v>24.328767123287701</c:v>
                </c:pt>
                <c:pt idx="8880">
                  <c:v>24.331506849315101</c:v>
                </c:pt>
                <c:pt idx="8881">
                  <c:v>24.334246575342501</c:v>
                </c:pt>
                <c:pt idx="8882">
                  <c:v>24.336986301369901</c:v>
                </c:pt>
                <c:pt idx="8883">
                  <c:v>24.339726027397301</c:v>
                </c:pt>
                <c:pt idx="8884">
                  <c:v>24.342465753424701</c:v>
                </c:pt>
                <c:pt idx="8885">
                  <c:v>24.345205479452101</c:v>
                </c:pt>
                <c:pt idx="8886">
                  <c:v>24.347945205479501</c:v>
                </c:pt>
                <c:pt idx="8887">
                  <c:v>24.350684931506802</c:v>
                </c:pt>
                <c:pt idx="8888">
                  <c:v>24.353424657534202</c:v>
                </c:pt>
                <c:pt idx="8889">
                  <c:v>24.356164383561602</c:v>
                </c:pt>
                <c:pt idx="8890">
                  <c:v>24.358904109589002</c:v>
                </c:pt>
                <c:pt idx="8891">
                  <c:v>24.361643835616398</c:v>
                </c:pt>
                <c:pt idx="8892">
                  <c:v>24.364383561643798</c:v>
                </c:pt>
                <c:pt idx="8893">
                  <c:v>24.367123287671198</c:v>
                </c:pt>
                <c:pt idx="8894">
                  <c:v>24.369863013698598</c:v>
                </c:pt>
                <c:pt idx="8895">
                  <c:v>24.372602739725998</c:v>
                </c:pt>
                <c:pt idx="8896">
                  <c:v>24.375342465753398</c:v>
                </c:pt>
                <c:pt idx="8897">
                  <c:v>24.378082191780798</c:v>
                </c:pt>
                <c:pt idx="8898">
                  <c:v>24.380821917808198</c:v>
                </c:pt>
                <c:pt idx="8899">
                  <c:v>24.383561643835598</c:v>
                </c:pt>
                <c:pt idx="8900">
                  <c:v>24.386301369862998</c:v>
                </c:pt>
                <c:pt idx="8901">
                  <c:v>24.389041095890398</c:v>
                </c:pt>
                <c:pt idx="8902">
                  <c:v>24.391780821917799</c:v>
                </c:pt>
                <c:pt idx="8903">
                  <c:v>24.394520547945199</c:v>
                </c:pt>
                <c:pt idx="8904">
                  <c:v>24.397260273972599</c:v>
                </c:pt>
                <c:pt idx="8905">
                  <c:v>24.4</c:v>
                </c:pt>
                <c:pt idx="8906">
                  <c:v>24.402739726027399</c:v>
                </c:pt>
                <c:pt idx="8907">
                  <c:v>24.405479452054799</c:v>
                </c:pt>
                <c:pt idx="8908">
                  <c:v>24.408219178082199</c:v>
                </c:pt>
                <c:pt idx="8909">
                  <c:v>24.410958904109599</c:v>
                </c:pt>
                <c:pt idx="8910">
                  <c:v>24.413698630136999</c:v>
                </c:pt>
                <c:pt idx="8911">
                  <c:v>24.416438356164399</c:v>
                </c:pt>
                <c:pt idx="8912">
                  <c:v>24.419178082191799</c:v>
                </c:pt>
                <c:pt idx="8913">
                  <c:v>24.421917808219199</c:v>
                </c:pt>
                <c:pt idx="8914">
                  <c:v>24.424657534246599</c:v>
                </c:pt>
                <c:pt idx="8915">
                  <c:v>24.427397260273999</c:v>
                </c:pt>
                <c:pt idx="8916">
                  <c:v>24.430136986301399</c:v>
                </c:pt>
                <c:pt idx="8917">
                  <c:v>24.432876712328799</c:v>
                </c:pt>
                <c:pt idx="8918">
                  <c:v>24.435616438356199</c:v>
                </c:pt>
                <c:pt idx="8919">
                  <c:v>24.438356164383599</c:v>
                </c:pt>
                <c:pt idx="8920">
                  <c:v>24.441095890410999</c:v>
                </c:pt>
                <c:pt idx="8921">
                  <c:v>24.443835616438399</c:v>
                </c:pt>
                <c:pt idx="8922">
                  <c:v>24.446575342465799</c:v>
                </c:pt>
                <c:pt idx="8923">
                  <c:v>24.449315068493199</c:v>
                </c:pt>
                <c:pt idx="8924">
                  <c:v>24.452054794520599</c:v>
                </c:pt>
                <c:pt idx="8925">
                  <c:v>24.4547945205479</c:v>
                </c:pt>
                <c:pt idx="8926">
                  <c:v>24.4575342465753</c:v>
                </c:pt>
                <c:pt idx="8927">
                  <c:v>24.4602739726027</c:v>
                </c:pt>
                <c:pt idx="8928">
                  <c:v>24.4630136986301</c:v>
                </c:pt>
                <c:pt idx="8929">
                  <c:v>24.4657534246575</c:v>
                </c:pt>
                <c:pt idx="8930">
                  <c:v>24.4684931506849</c:v>
                </c:pt>
                <c:pt idx="8931">
                  <c:v>24.4712328767123</c:v>
                </c:pt>
                <c:pt idx="8932">
                  <c:v>24.4739726027397</c:v>
                </c:pt>
                <c:pt idx="8933">
                  <c:v>24.4767123287671</c:v>
                </c:pt>
                <c:pt idx="8934">
                  <c:v>24.4794520547945</c:v>
                </c:pt>
                <c:pt idx="8935">
                  <c:v>24.4821917808219</c:v>
                </c:pt>
                <c:pt idx="8936">
                  <c:v>24.4849315068493</c:v>
                </c:pt>
                <c:pt idx="8937">
                  <c:v>24.4876712328767</c:v>
                </c:pt>
                <c:pt idx="8938">
                  <c:v>24.4904109589041</c:v>
                </c:pt>
                <c:pt idx="8939">
                  <c:v>24.4931506849315</c:v>
                </c:pt>
                <c:pt idx="8940">
                  <c:v>24.4958904109589</c:v>
                </c:pt>
                <c:pt idx="8941">
                  <c:v>24.4986301369863</c:v>
                </c:pt>
                <c:pt idx="8942">
                  <c:v>24.5013698630137</c:v>
                </c:pt>
                <c:pt idx="8943">
                  <c:v>24.5041095890411</c:v>
                </c:pt>
                <c:pt idx="8944">
                  <c:v>24.5068493150685</c:v>
                </c:pt>
                <c:pt idx="8945">
                  <c:v>24.5095890410959</c:v>
                </c:pt>
                <c:pt idx="8946">
                  <c:v>24.5123287671233</c:v>
                </c:pt>
                <c:pt idx="8947">
                  <c:v>24.5150684931507</c:v>
                </c:pt>
                <c:pt idx="8948">
                  <c:v>24.5178082191781</c:v>
                </c:pt>
                <c:pt idx="8949">
                  <c:v>24.5205479452055</c:v>
                </c:pt>
                <c:pt idx="8950">
                  <c:v>24.5232876712329</c:v>
                </c:pt>
                <c:pt idx="8951">
                  <c:v>24.5260273972603</c:v>
                </c:pt>
                <c:pt idx="8952">
                  <c:v>24.5287671232877</c:v>
                </c:pt>
                <c:pt idx="8953">
                  <c:v>24.5315068493151</c:v>
                </c:pt>
                <c:pt idx="8954">
                  <c:v>24.5342465753425</c:v>
                </c:pt>
                <c:pt idx="8955">
                  <c:v>24.5369863013699</c:v>
                </c:pt>
                <c:pt idx="8956">
                  <c:v>24.5397260273973</c:v>
                </c:pt>
                <c:pt idx="8957">
                  <c:v>24.5424657534247</c:v>
                </c:pt>
                <c:pt idx="8958">
                  <c:v>24.5452054794521</c:v>
                </c:pt>
                <c:pt idx="8959">
                  <c:v>24.5479452054795</c:v>
                </c:pt>
                <c:pt idx="8960">
                  <c:v>24.5506849315069</c:v>
                </c:pt>
                <c:pt idx="8961">
                  <c:v>24.553424657534201</c:v>
                </c:pt>
                <c:pt idx="8962">
                  <c:v>24.556164383561601</c:v>
                </c:pt>
                <c:pt idx="8963">
                  <c:v>24.558904109589001</c:v>
                </c:pt>
                <c:pt idx="8964">
                  <c:v>24.561643835616401</c:v>
                </c:pt>
                <c:pt idx="8965">
                  <c:v>24.564383561643801</c:v>
                </c:pt>
                <c:pt idx="8966">
                  <c:v>24.567123287671201</c:v>
                </c:pt>
                <c:pt idx="8967">
                  <c:v>24.569863013698601</c:v>
                </c:pt>
                <c:pt idx="8968">
                  <c:v>24.572602739726001</c:v>
                </c:pt>
                <c:pt idx="8969">
                  <c:v>24.575342465753401</c:v>
                </c:pt>
                <c:pt idx="8970">
                  <c:v>24.578082191780801</c:v>
                </c:pt>
                <c:pt idx="8971">
                  <c:v>24.580821917808201</c:v>
                </c:pt>
                <c:pt idx="8972">
                  <c:v>24.583561643835601</c:v>
                </c:pt>
                <c:pt idx="8973">
                  <c:v>24.586301369863001</c:v>
                </c:pt>
                <c:pt idx="8974">
                  <c:v>24.589041095890401</c:v>
                </c:pt>
                <c:pt idx="8975">
                  <c:v>24.591780821917801</c:v>
                </c:pt>
                <c:pt idx="8976">
                  <c:v>24.594520547945201</c:v>
                </c:pt>
                <c:pt idx="8977">
                  <c:v>24.597260273972601</c:v>
                </c:pt>
                <c:pt idx="8978">
                  <c:v>24.6</c:v>
                </c:pt>
                <c:pt idx="8979">
                  <c:v>24.602739726027401</c:v>
                </c:pt>
                <c:pt idx="8980">
                  <c:v>24.605479452054801</c:v>
                </c:pt>
                <c:pt idx="8981">
                  <c:v>24.608219178082201</c:v>
                </c:pt>
                <c:pt idx="8982">
                  <c:v>24.610958904109602</c:v>
                </c:pt>
                <c:pt idx="8983">
                  <c:v>24.613698630137002</c:v>
                </c:pt>
                <c:pt idx="8984">
                  <c:v>24.616438356164402</c:v>
                </c:pt>
                <c:pt idx="8985">
                  <c:v>24.619178082191802</c:v>
                </c:pt>
                <c:pt idx="8986">
                  <c:v>24.621917808219202</c:v>
                </c:pt>
                <c:pt idx="8987">
                  <c:v>24.624657534246602</c:v>
                </c:pt>
                <c:pt idx="8988">
                  <c:v>24.627397260274002</c:v>
                </c:pt>
                <c:pt idx="8989">
                  <c:v>24.630136986301402</c:v>
                </c:pt>
                <c:pt idx="8990">
                  <c:v>24.632876712328802</c:v>
                </c:pt>
                <c:pt idx="8991">
                  <c:v>24.635616438356202</c:v>
                </c:pt>
                <c:pt idx="8992">
                  <c:v>24.638356164383602</c:v>
                </c:pt>
                <c:pt idx="8993">
                  <c:v>24.641095890410998</c:v>
                </c:pt>
                <c:pt idx="8994">
                  <c:v>24.643835616438398</c:v>
                </c:pt>
                <c:pt idx="8995">
                  <c:v>24.646575342465798</c:v>
                </c:pt>
                <c:pt idx="8996">
                  <c:v>24.649315068493198</c:v>
                </c:pt>
                <c:pt idx="8997">
                  <c:v>24.652054794520598</c:v>
                </c:pt>
                <c:pt idx="8998">
                  <c:v>24.654794520547899</c:v>
                </c:pt>
                <c:pt idx="8999">
                  <c:v>24.657534246575299</c:v>
                </c:pt>
                <c:pt idx="9000">
                  <c:v>24.660273972602699</c:v>
                </c:pt>
                <c:pt idx="9001">
                  <c:v>24.663013698630099</c:v>
                </c:pt>
                <c:pt idx="9002">
                  <c:v>24.665753424657499</c:v>
                </c:pt>
                <c:pt idx="9003">
                  <c:v>24.668493150684899</c:v>
                </c:pt>
                <c:pt idx="9004">
                  <c:v>24.671232876712299</c:v>
                </c:pt>
                <c:pt idx="9005">
                  <c:v>24.673972602739699</c:v>
                </c:pt>
                <c:pt idx="9006">
                  <c:v>24.676712328767099</c:v>
                </c:pt>
                <c:pt idx="9007">
                  <c:v>24.679452054794499</c:v>
                </c:pt>
                <c:pt idx="9008">
                  <c:v>24.682191780821899</c:v>
                </c:pt>
                <c:pt idx="9009">
                  <c:v>24.684931506849299</c:v>
                </c:pt>
                <c:pt idx="9010">
                  <c:v>24.687671232876699</c:v>
                </c:pt>
                <c:pt idx="9011">
                  <c:v>24.690410958904099</c:v>
                </c:pt>
                <c:pt idx="9012">
                  <c:v>24.693150684931499</c:v>
                </c:pt>
                <c:pt idx="9013">
                  <c:v>24.695890410958899</c:v>
                </c:pt>
                <c:pt idx="9014">
                  <c:v>24.698630136986299</c:v>
                </c:pt>
                <c:pt idx="9015">
                  <c:v>24.701369863013699</c:v>
                </c:pt>
                <c:pt idx="9016">
                  <c:v>24.704109589041099</c:v>
                </c:pt>
                <c:pt idx="9017">
                  <c:v>24.706849315068499</c:v>
                </c:pt>
                <c:pt idx="9018">
                  <c:v>24.709589041095899</c:v>
                </c:pt>
                <c:pt idx="9019">
                  <c:v>24.712328767123299</c:v>
                </c:pt>
                <c:pt idx="9020">
                  <c:v>24.715068493150699</c:v>
                </c:pt>
                <c:pt idx="9021">
                  <c:v>24.717808219178099</c:v>
                </c:pt>
                <c:pt idx="9022">
                  <c:v>24.720547945205499</c:v>
                </c:pt>
                <c:pt idx="9023">
                  <c:v>24.723287671232899</c:v>
                </c:pt>
                <c:pt idx="9024">
                  <c:v>24.7260273972603</c:v>
                </c:pt>
                <c:pt idx="9025">
                  <c:v>24.7287671232877</c:v>
                </c:pt>
                <c:pt idx="9026">
                  <c:v>24.7315068493151</c:v>
                </c:pt>
                <c:pt idx="9027">
                  <c:v>24.7342465753425</c:v>
                </c:pt>
                <c:pt idx="9028">
                  <c:v>24.7369863013699</c:v>
                </c:pt>
                <c:pt idx="9029">
                  <c:v>24.7397260273973</c:v>
                </c:pt>
                <c:pt idx="9030">
                  <c:v>24.7424657534247</c:v>
                </c:pt>
                <c:pt idx="9031">
                  <c:v>24.7452054794521</c:v>
                </c:pt>
                <c:pt idx="9032">
                  <c:v>24.7479452054795</c:v>
                </c:pt>
                <c:pt idx="9033">
                  <c:v>24.7506849315069</c:v>
                </c:pt>
                <c:pt idx="9034">
                  <c:v>24.7534246575342</c:v>
                </c:pt>
                <c:pt idx="9035">
                  <c:v>24.7561643835616</c:v>
                </c:pt>
                <c:pt idx="9036">
                  <c:v>24.758904109589</c:v>
                </c:pt>
                <c:pt idx="9037">
                  <c:v>24.7616438356164</c:v>
                </c:pt>
                <c:pt idx="9038">
                  <c:v>24.7643835616438</c:v>
                </c:pt>
                <c:pt idx="9039">
                  <c:v>24.7671232876712</c:v>
                </c:pt>
                <c:pt idx="9040">
                  <c:v>24.7698630136986</c:v>
                </c:pt>
                <c:pt idx="9041">
                  <c:v>24.772602739726</c:v>
                </c:pt>
                <c:pt idx="9042">
                  <c:v>24.7753424657534</c:v>
                </c:pt>
                <c:pt idx="9043">
                  <c:v>24.778082191780801</c:v>
                </c:pt>
                <c:pt idx="9044">
                  <c:v>24.780821917808201</c:v>
                </c:pt>
                <c:pt idx="9045">
                  <c:v>24.783561643835601</c:v>
                </c:pt>
                <c:pt idx="9046">
                  <c:v>24.786301369863001</c:v>
                </c:pt>
                <c:pt idx="9047">
                  <c:v>24.789041095890401</c:v>
                </c:pt>
                <c:pt idx="9048">
                  <c:v>24.791780821917801</c:v>
                </c:pt>
                <c:pt idx="9049">
                  <c:v>24.794520547945201</c:v>
                </c:pt>
                <c:pt idx="9050">
                  <c:v>24.797260273972601</c:v>
                </c:pt>
                <c:pt idx="9051">
                  <c:v>24.8</c:v>
                </c:pt>
                <c:pt idx="9052">
                  <c:v>24.802739726027401</c:v>
                </c:pt>
                <c:pt idx="9053">
                  <c:v>24.805479452054801</c:v>
                </c:pt>
                <c:pt idx="9054">
                  <c:v>24.808219178082201</c:v>
                </c:pt>
                <c:pt idx="9055">
                  <c:v>24.810958904109601</c:v>
                </c:pt>
                <c:pt idx="9056">
                  <c:v>24.813698630137001</c:v>
                </c:pt>
                <c:pt idx="9057">
                  <c:v>24.816438356164401</c:v>
                </c:pt>
                <c:pt idx="9058">
                  <c:v>24.819178082191801</c:v>
                </c:pt>
                <c:pt idx="9059">
                  <c:v>24.821917808219201</c:v>
                </c:pt>
                <c:pt idx="9060">
                  <c:v>24.824657534246601</c:v>
                </c:pt>
                <c:pt idx="9061">
                  <c:v>24.827397260274001</c:v>
                </c:pt>
                <c:pt idx="9062">
                  <c:v>24.830136986301401</c:v>
                </c:pt>
                <c:pt idx="9063">
                  <c:v>24.832876712328801</c:v>
                </c:pt>
                <c:pt idx="9064">
                  <c:v>24.835616438356201</c:v>
                </c:pt>
                <c:pt idx="9065">
                  <c:v>24.838356164383601</c:v>
                </c:pt>
                <c:pt idx="9066">
                  <c:v>24.841095890411001</c:v>
                </c:pt>
                <c:pt idx="9067">
                  <c:v>24.843835616438401</c:v>
                </c:pt>
                <c:pt idx="9068">
                  <c:v>24.846575342465801</c:v>
                </c:pt>
                <c:pt idx="9069">
                  <c:v>24.849315068493201</c:v>
                </c:pt>
                <c:pt idx="9070">
                  <c:v>24.852054794520502</c:v>
                </c:pt>
                <c:pt idx="9071">
                  <c:v>24.854794520547902</c:v>
                </c:pt>
                <c:pt idx="9072">
                  <c:v>24.857534246575302</c:v>
                </c:pt>
                <c:pt idx="9073">
                  <c:v>24.860273972602698</c:v>
                </c:pt>
                <c:pt idx="9074">
                  <c:v>24.863013698630098</c:v>
                </c:pt>
                <c:pt idx="9075">
                  <c:v>24.865753424657498</c:v>
                </c:pt>
                <c:pt idx="9076">
                  <c:v>24.868493150684898</c:v>
                </c:pt>
                <c:pt idx="9077">
                  <c:v>24.871232876712298</c:v>
                </c:pt>
                <c:pt idx="9078">
                  <c:v>24.873972602739698</c:v>
                </c:pt>
                <c:pt idx="9079">
                  <c:v>24.876712328767098</c:v>
                </c:pt>
                <c:pt idx="9080">
                  <c:v>24.879452054794498</c:v>
                </c:pt>
                <c:pt idx="9081">
                  <c:v>24.882191780821898</c:v>
                </c:pt>
                <c:pt idx="9082">
                  <c:v>24.884931506849298</c:v>
                </c:pt>
                <c:pt idx="9083">
                  <c:v>24.887671232876698</c:v>
                </c:pt>
                <c:pt idx="9084">
                  <c:v>24.890410958904098</c:v>
                </c:pt>
                <c:pt idx="9085">
                  <c:v>24.893150684931499</c:v>
                </c:pt>
                <c:pt idx="9086">
                  <c:v>24.895890410958899</c:v>
                </c:pt>
                <c:pt idx="9087">
                  <c:v>24.898630136986299</c:v>
                </c:pt>
                <c:pt idx="9088">
                  <c:v>24.901369863013699</c:v>
                </c:pt>
                <c:pt idx="9089">
                  <c:v>24.904109589041099</c:v>
                </c:pt>
                <c:pt idx="9090">
                  <c:v>24.906849315068499</c:v>
                </c:pt>
                <c:pt idx="9091">
                  <c:v>24.909589041095899</c:v>
                </c:pt>
                <c:pt idx="9092">
                  <c:v>24.912328767123299</c:v>
                </c:pt>
                <c:pt idx="9093">
                  <c:v>24.915068493150699</c:v>
                </c:pt>
                <c:pt idx="9094">
                  <c:v>24.917808219178099</c:v>
                </c:pt>
                <c:pt idx="9095">
                  <c:v>24.920547945205499</c:v>
                </c:pt>
                <c:pt idx="9096">
                  <c:v>24.923287671232899</c:v>
                </c:pt>
                <c:pt idx="9097">
                  <c:v>24.926027397260299</c:v>
                </c:pt>
                <c:pt idx="9098">
                  <c:v>24.928767123287699</c:v>
                </c:pt>
                <c:pt idx="9099">
                  <c:v>24.931506849315099</c:v>
                </c:pt>
                <c:pt idx="9100">
                  <c:v>24.934246575342499</c:v>
                </c:pt>
                <c:pt idx="9101">
                  <c:v>24.936986301369899</c:v>
                </c:pt>
                <c:pt idx="9102">
                  <c:v>24.939726027397299</c:v>
                </c:pt>
                <c:pt idx="9103">
                  <c:v>24.942465753424699</c:v>
                </c:pt>
                <c:pt idx="9104">
                  <c:v>24.945205479452099</c:v>
                </c:pt>
                <c:pt idx="9105">
                  <c:v>24.947945205479499</c:v>
                </c:pt>
                <c:pt idx="9106">
                  <c:v>24.950684931506899</c:v>
                </c:pt>
                <c:pt idx="9107">
                  <c:v>24.9534246575342</c:v>
                </c:pt>
                <c:pt idx="9108">
                  <c:v>24.9561643835616</c:v>
                </c:pt>
                <c:pt idx="9109">
                  <c:v>24.958904109589</c:v>
                </c:pt>
                <c:pt idx="9110">
                  <c:v>24.9616438356164</c:v>
                </c:pt>
                <c:pt idx="9111">
                  <c:v>24.9643835616438</c:v>
                </c:pt>
                <c:pt idx="9112">
                  <c:v>24.9671232876712</c:v>
                </c:pt>
                <c:pt idx="9113">
                  <c:v>24.9698630136986</c:v>
                </c:pt>
                <c:pt idx="9114">
                  <c:v>24.972602739726</c:v>
                </c:pt>
                <c:pt idx="9115">
                  <c:v>24.9753424657534</c:v>
                </c:pt>
                <c:pt idx="9116">
                  <c:v>24.9780821917808</c:v>
                </c:pt>
                <c:pt idx="9117">
                  <c:v>24.9808219178082</c:v>
                </c:pt>
                <c:pt idx="9118">
                  <c:v>24.9835616438356</c:v>
                </c:pt>
                <c:pt idx="9119">
                  <c:v>24.986301369863</c:v>
                </c:pt>
                <c:pt idx="9120">
                  <c:v>24.9890410958904</c:v>
                </c:pt>
                <c:pt idx="9121">
                  <c:v>24.9917808219178</c:v>
                </c:pt>
                <c:pt idx="9122">
                  <c:v>24.9945205479452</c:v>
                </c:pt>
                <c:pt idx="9123">
                  <c:v>24.9972602739726</c:v>
                </c:pt>
                <c:pt idx="9124">
                  <c:v>25</c:v>
                </c:pt>
                <c:pt idx="9125">
                  <c:v>25.0027397260274</c:v>
                </c:pt>
                <c:pt idx="9126">
                  <c:v>25.0054794520548</c:v>
                </c:pt>
                <c:pt idx="9127">
                  <c:v>25.0082191780822</c:v>
                </c:pt>
                <c:pt idx="9128">
                  <c:v>25.0109589041096</c:v>
                </c:pt>
                <c:pt idx="9129">
                  <c:v>25.013698630137</c:v>
                </c:pt>
                <c:pt idx="9130">
                  <c:v>25.0164383561644</c:v>
                </c:pt>
                <c:pt idx="9131">
                  <c:v>25.0191780821918</c:v>
                </c:pt>
                <c:pt idx="9132">
                  <c:v>25.0219178082192</c:v>
                </c:pt>
                <c:pt idx="9133">
                  <c:v>25.0246575342466</c:v>
                </c:pt>
                <c:pt idx="9134">
                  <c:v>25.027397260274</c:v>
                </c:pt>
                <c:pt idx="9135">
                  <c:v>25.0301369863014</c:v>
                </c:pt>
                <c:pt idx="9136">
                  <c:v>25.0328767123288</c:v>
                </c:pt>
                <c:pt idx="9137">
                  <c:v>25.0356164383562</c:v>
                </c:pt>
                <c:pt idx="9138">
                  <c:v>25.0383561643836</c:v>
                </c:pt>
                <c:pt idx="9139">
                  <c:v>25.041095890411</c:v>
                </c:pt>
                <c:pt idx="9140">
                  <c:v>25.0438356164384</c:v>
                </c:pt>
                <c:pt idx="9141">
                  <c:v>25.0465753424658</c:v>
                </c:pt>
                <c:pt idx="9142">
                  <c:v>25.0493150684932</c:v>
                </c:pt>
                <c:pt idx="9143">
                  <c:v>25.052054794520501</c:v>
                </c:pt>
                <c:pt idx="9144">
                  <c:v>25.054794520547901</c:v>
                </c:pt>
                <c:pt idx="9145">
                  <c:v>25.057534246575301</c:v>
                </c:pt>
                <c:pt idx="9146">
                  <c:v>25.060273972602701</c:v>
                </c:pt>
                <c:pt idx="9147">
                  <c:v>25.063013698630101</c:v>
                </c:pt>
                <c:pt idx="9148">
                  <c:v>25.065753424657501</c:v>
                </c:pt>
                <c:pt idx="9149">
                  <c:v>25.068493150684901</c:v>
                </c:pt>
                <c:pt idx="9150">
                  <c:v>25.071232876712301</c:v>
                </c:pt>
                <c:pt idx="9151">
                  <c:v>25.073972602739701</c:v>
                </c:pt>
                <c:pt idx="9152">
                  <c:v>25.076712328767101</c:v>
                </c:pt>
                <c:pt idx="9153">
                  <c:v>25.079452054794501</c:v>
                </c:pt>
                <c:pt idx="9154">
                  <c:v>25.082191780821901</c:v>
                </c:pt>
                <c:pt idx="9155">
                  <c:v>25.084931506849301</c:v>
                </c:pt>
                <c:pt idx="9156">
                  <c:v>25.087671232876701</c:v>
                </c:pt>
                <c:pt idx="9157">
                  <c:v>25.090410958904101</c:v>
                </c:pt>
                <c:pt idx="9158">
                  <c:v>25.093150684931501</c:v>
                </c:pt>
                <c:pt idx="9159">
                  <c:v>25.095890410958901</c:v>
                </c:pt>
                <c:pt idx="9160">
                  <c:v>25.098630136986301</c:v>
                </c:pt>
                <c:pt idx="9161">
                  <c:v>25.101369863013701</c:v>
                </c:pt>
                <c:pt idx="9162">
                  <c:v>25.104109589041101</c:v>
                </c:pt>
                <c:pt idx="9163">
                  <c:v>25.106849315068501</c:v>
                </c:pt>
                <c:pt idx="9164">
                  <c:v>25.109589041095902</c:v>
                </c:pt>
                <c:pt idx="9165">
                  <c:v>25.112328767123302</c:v>
                </c:pt>
                <c:pt idx="9166">
                  <c:v>25.115068493150702</c:v>
                </c:pt>
                <c:pt idx="9167">
                  <c:v>25.117808219178102</c:v>
                </c:pt>
                <c:pt idx="9168">
                  <c:v>25.120547945205502</c:v>
                </c:pt>
                <c:pt idx="9169">
                  <c:v>25.123287671232902</c:v>
                </c:pt>
                <c:pt idx="9170">
                  <c:v>25.126027397260302</c:v>
                </c:pt>
                <c:pt idx="9171">
                  <c:v>25.128767123287702</c:v>
                </c:pt>
                <c:pt idx="9172">
                  <c:v>25.131506849315102</c:v>
                </c:pt>
                <c:pt idx="9173">
                  <c:v>25.134246575342502</c:v>
                </c:pt>
                <c:pt idx="9174">
                  <c:v>25.136986301369902</c:v>
                </c:pt>
                <c:pt idx="9175">
                  <c:v>25.139726027397298</c:v>
                </c:pt>
                <c:pt idx="9176">
                  <c:v>25.142465753424698</c:v>
                </c:pt>
                <c:pt idx="9177">
                  <c:v>25.145205479452098</c:v>
                </c:pt>
                <c:pt idx="9178">
                  <c:v>25.147945205479498</c:v>
                </c:pt>
                <c:pt idx="9179">
                  <c:v>25.150684931506898</c:v>
                </c:pt>
                <c:pt idx="9180">
                  <c:v>25.153424657534199</c:v>
                </c:pt>
                <c:pt idx="9181">
                  <c:v>25.156164383561599</c:v>
                </c:pt>
                <c:pt idx="9182">
                  <c:v>25.158904109588999</c:v>
                </c:pt>
                <c:pt idx="9183">
                  <c:v>25.161643835616399</c:v>
                </c:pt>
                <c:pt idx="9184">
                  <c:v>25.164383561643799</c:v>
                </c:pt>
                <c:pt idx="9185">
                  <c:v>25.167123287671199</c:v>
                </c:pt>
                <c:pt idx="9186">
                  <c:v>25.169863013698599</c:v>
                </c:pt>
                <c:pt idx="9187">
                  <c:v>25.172602739725999</c:v>
                </c:pt>
                <c:pt idx="9188">
                  <c:v>25.175342465753399</c:v>
                </c:pt>
                <c:pt idx="9189">
                  <c:v>25.178082191780799</c:v>
                </c:pt>
                <c:pt idx="9190">
                  <c:v>25.180821917808199</c:v>
                </c:pt>
                <c:pt idx="9191">
                  <c:v>25.183561643835599</c:v>
                </c:pt>
                <c:pt idx="9192">
                  <c:v>25.186301369862999</c:v>
                </c:pt>
                <c:pt idx="9193">
                  <c:v>25.189041095890399</c:v>
                </c:pt>
                <c:pt idx="9194">
                  <c:v>25.191780821917799</c:v>
                </c:pt>
                <c:pt idx="9195">
                  <c:v>25.194520547945199</c:v>
                </c:pt>
                <c:pt idx="9196">
                  <c:v>25.197260273972599</c:v>
                </c:pt>
                <c:pt idx="9197">
                  <c:v>25.2</c:v>
                </c:pt>
                <c:pt idx="9198">
                  <c:v>25.202739726027399</c:v>
                </c:pt>
                <c:pt idx="9199">
                  <c:v>25.205479452054799</c:v>
                </c:pt>
                <c:pt idx="9200">
                  <c:v>25.208219178082199</c:v>
                </c:pt>
                <c:pt idx="9201">
                  <c:v>25.210958904109599</c:v>
                </c:pt>
                <c:pt idx="9202">
                  <c:v>25.213698630136999</c:v>
                </c:pt>
                <c:pt idx="9203">
                  <c:v>25.216438356164399</c:v>
                </c:pt>
                <c:pt idx="9204">
                  <c:v>25.219178082191799</c:v>
                </c:pt>
                <c:pt idx="9205">
                  <c:v>25.221917808219199</c:v>
                </c:pt>
                <c:pt idx="9206">
                  <c:v>25.2246575342466</c:v>
                </c:pt>
                <c:pt idx="9207">
                  <c:v>25.227397260274</c:v>
                </c:pt>
                <c:pt idx="9208">
                  <c:v>25.2301369863014</c:v>
                </c:pt>
                <c:pt idx="9209">
                  <c:v>25.2328767123288</c:v>
                </c:pt>
                <c:pt idx="9210">
                  <c:v>25.2356164383562</c:v>
                </c:pt>
                <c:pt idx="9211">
                  <c:v>25.2383561643836</c:v>
                </c:pt>
                <c:pt idx="9212">
                  <c:v>25.241095890411</c:v>
                </c:pt>
                <c:pt idx="9213">
                  <c:v>25.2438356164384</c:v>
                </c:pt>
                <c:pt idx="9214">
                  <c:v>25.2465753424658</c:v>
                </c:pt>
                <c:pt idx="9215">
                  <c:v>25.2493150684932</c:v>
                </c:pt>
                <c:pt idx="9216">
                  <c:v>25.2520547945205</c:v>
                </c:pt>
                <c:pt idx="9217">
                  <c:v>25.2547945205479</c:v>
                </c:pt>
                <c:pt idx="9218">
                  <c:v>25.2575342465753</c:v>
                </c:pt>
                <c:pt idx="9219">
                  <c:v>25.2602739726027</c:v>
                </c:pt>
                <c:pt idx="9220">
                  <c:v>25.2630136986301</c:v>
                </c:pt>
                <c:pt idx="9221">
                  <c:v>25.2657534246575</c:v>
                </c:pt>
                <c:pt idx="9222">
                  <c:v>25.2684931506849</c:v>
                </c:pt>
                <c:pt idx="9223">
                  <c:v>25.2712328767123</c:v>
                </c:pt>
                <c:pt idx="9224">
                  <c:v>25.2739726027397</c:v>
                </c:pt>
                <c:pt idx="9225">
                  <c:v>25.276712328767101</c:v>
                </c:pt>
                <c:pt idx="9226">
                  <c:v>25.279452054794501</c:v>
                </c:pt>
                <c:pt idx="9227">
                  <c:v>25.282191780821901</c:v>
                </c:pt>
                <c:pt idx="9228">
                  <c:v>25.284931506849301</c:v>
                </c:pt>
                <c:pt idx="9229">
                  <c:v>25.287671232876701</c:v>
                </c:pt>
                <c:pt idx="9230">
                  <c:v>25.290410958904101</c:v>
                </c:pt>
                <c:pt idx="9231">
                  <c:v>25.293150684931501</c:v>
                </c:pt>
                <c:pt idx="9232">
                  <c:v>25.295890410958901</c:v>
                </c:pt>
                <c:pt idx="9233">
                  <c:v>25.298630136986301</c:v>
                </c:pt>
                <c:pt idx="9234">
                  <c:v>25.301369863013701</c:v>
                </c:pt>
                <c:pt idx="9235">
                  <c:v>25.304109589041101</c:v>
                </c:pt>
                <c:pt idx="9236">
                  <c:v>25.306849315068501</c:v>
                </c:pt>
                <c:pt idx="9237">
                  <c:v>25.309589041095901</c:v>
                </c:pt>
                <c:pt idx="9238">
                  <c:v>25.312328767123301</c:v>
                </c:pt>
                <c:pt idx="9239">
                  <c:v>25.315068493150701</c:v>
                </c:pt>
                <c:pt idx="9240">
                  <c:v>25.317808219178101</c:v>
                </c:pt>
                <c:pt idx="9241">
                  <c:v>25.320547945205501</c:v>
                </c:pt>
                <c:pt idx="9242">
                  <c:v>25.323287671232901</c:v>
                </c:pt>
                <c:pt idx="9243">
                  <c:v>25.326027397260301</c:v>
                </c:pt>
                <c:pt idx="9244">
                  <c:v>25.328767123287701</c:v>
                </c:pt>
                <c:pt idx="9245">
                  <c:v>25.331506849315101</c:v>
                </c:pt>
                <c:pt idx="9246">
                  <c:v>25.334246575342501</c:v>
                </c:pt>
                <c:pt idx="9247">
                  <c:v>25.336986301369901</c:v>
                </c:pt>
                <c:pt idx="9248">
                  <c:v>25.339726027397301</c:v>
                </c:pt>
                <c:pt idx="9249">
                  <c:v>25.342465753424701</c:v>
                </c:pt>
                <c:pt idx="9250">
                  <c:v>25.345205479452101</c:v>
                </c:pt>
                <c:pt idx="9251">
                  <c:v>25.347945205479501</c:v>
                </c:pt>
                <c:pt idx="9252">
                  <c:v>25.350684931506802</c:v>
                </c:pt>
                <c:pt idx="9253">
                  <c:v>25.353424657534202</c:v>
                </c:pt>
                <c:pt idx="9254">
                  <c:v>25.356164383561602</c:v>
                </c:pt>
                <c:pt idx="9255">
                  <c:v>25.358904109589002</c:v>
                </c:pt>
                <c:pt idx="9256">
                  <c:v>25.361643835616398</c:v>
                </c:pt>
                <c:pt idx="9257">
                  <c:v>25.364383561643798</c:v>
                </c:pt>
                <c:pt idx="9258">
                  <c:v>25.367123287671198</c:v>
                </c:pt>
                <c:pt idx="9259">
                  <c:v>25.369863013698598</c:v>
                </c:pt>
                <c:pt idx="9260">
                  <c:v>25.372602739725998</c:v>
                </c:pt>
                <c:pt idx="9261">
                  <c:v>25.375342465753398</c:v>
                </c:pt>
                <c:pt idx="9262">
                  <c:v>25.378082191780798</c:v>
                </c:pt>
                <c:pt idx="9263">
                  <c:v>25.380821917808198</c:v>
                </c:pt>
                <c:pt idx="9264">
                  <c:v>25.383561643835598</c:v>
                </c:pt>
                <c:pt idx="9265">
                  <c:v>25.386301369862998</c:v>
                </c:pt>
                <c:pt idx="9266">
                  <c:v>25.389041095890398</c:v>
                </c:pt>
                <c:pt idx="9267">
                  <c:v>25.391780821917799</c:v>
                </c:pt>
                <c:pt idx="9268">
                  <c:v>25.394520547945199</c:v>
                </c:pt>
                <c:pt idx="9269">
                  <c:v>25.397260273972599</c:v>
                </c:pt>
                <c:pt idx="9270">
                  <c:v>25.4</c:v>
                </c:pt>
                <c:pt idx="9271">
                  <c:v>25.402739726027399</c:v>
                </c:pt>
                <c:pt idx="9272">
                  <c:v>25.405479452054799</c:v>
                </c:pt>
                <c:pt idx="9273">
                  <c:v>25.408219178082199</c:v>
                </c:pt>
                <c:pt idx="9274">
                  <c:v>25.410958904109599</c:v>
                </c:pt>
                <c:pt idx="9275">
                  <c:v>25.413698630136999</c:v>
                </c:pt>
                <c:pt idx="9276">
                  <c:v>25.416438356164399</c:v>
                </c:pt>
                <c:pt idx="9277">
                  <c:v>25.419178082191799</c:v>
                </c:pt>
                <c:pt idx="9278">
                  <c:v>25.421917808219199</c:v>
                </c:pt>
                <c:pt idx="9279">
                  <c:v>25.424657534246599</c:v>
                </c:pt>
                <c:pt idx="9280">
                  <c:v>25.427397260273999</c:v>
                </c:pt>
                <c:pt idx="9281">
                  <c:v>25.430136986301399</c:v>
                </c:pt>
                <c:pt idx="9282">
                  <c:v>25.432876712328799</c:v>
                </c:pt>
                <c:pt idx="9283">
                  <c:v>25.435616438356199</c:v>
                </c:pt>
                <c:pt idx="9284">
                  <c:v>25.438356164383599</c:v>
                </c:pt>
                <c:pt idx="9285">
                  <c:v>25.441095890410999</c:v>
                </c:pt>
                <c:pt idx="9286">
                  <c:v>25.443835616438399</c:v>
                </c:pt>
                <c:pt idx="9287">
                  <c:v>25.446575342465799</c:v>
                </c:pt>
                <c:pt idx="9288">
                  <c:v>25.449315068493199</c:v>
                </c:pt>
                <c:pt idx="9289">
                  <c:v>25.452054794520599</c:v>
                </c:pt>
                <c:pt idx="9290">
                  <c:v>25.4547945205479</c:v>
                </c:pt>
                <c:pt idx="9291">
                  <c:v>25.4575342465753</c:v>
                </c:pt>
                <c:pt idx="9292">
                  <c:v>25.4602739726027</c:v>
                </c:pt>
                <c:pt idx="9293">
                  <c:v>25.4630136986301</c:v>
                </c:pt>
                <c:pt idx="9294">
                  <c:v>25.4657534246575</c:v>
                </c:pt>
                <c:pt idx="9295">
                  <c:v>25.4684931506849</c:v>
                </c:pt>
                <c:pt idx="9296">
                  <c:v>25.4712328767123</c:v>
                </c:pt>
                <c:pt idx="9297">
                  <c:v>25.4739726027397</c:v>
                </c:pt>
                <c:pt idx="9298">
                  <c:v>25.4767123287671</c:v>
                </c:pt>
                <c:pt idx="9299">
                  <c:v>25.4794520547945</c:v>
                </c:pt>
                <c:pt idx="9300">
                  <c:v>25.4821917808219</c:v>
                </c:pt>
                <c:pt idx="9301">
                  <c:v>25.4849315068493</c:v>
                </c:pt>
                <c:pt idx="9302">
                  <c:v>25.4876712328767</c:v>
                </c:pt>
                <c:pt idx="9303">
                  <c:v>25.4904109589041</c:v>
                </c:pt>
                <c:pt idx="9304">
                  <c:v>25.4931506849315</c:v>
                </c:pt>
                <c:pt idx="9305">
                  <c:v>25.4958904109589</c:v>
                </c:pt>
                <c:pt idx="9306">
                  <c:v>25.4986301369863</c:v>
                </c:pt>
                <c:pt idx="9307">
                  <c:v>25.5013698630137</c:v>
                </c:pt>
                <c:pt idx="9308">
                  <c:v>25.5041095890411</c:v>
                </c:pt>
                <c:pt idx="9309">
                  <c:v>25.5068493150685</c:v>
                </c:pt>
                <c:pt idx="9310">
                  <c:v>25.5095890410959</c:v>
                </c:pt>
                <c:pt idx="9311">
                  <c:v>25.5123287671233</c:v>
                </c:pt>
                <c:pt idx="9312">
                  <c:v>25.5150684931507</c:v>
                </c:pt>
                <c:pt idx="9313">
                  <c:v>25.5178082191781</c:v>
                </c:pt>
                <c:pt idx="9314">
                  <c:v>25.5205479452055</c:v>
                </c:pt>
                <c:pt idx="9315">
                  <c:v>25.5232876712329</c:v>
                </c:pt>
                <c:pt idx="9316">
                  <c:v>25.5260273972603</c:v>
                </c:pt>
                <c:pt idx="9317">
                  <c:v>25.5287671232877</c:v>
                </c:pt>
                <c:pt idx="9318">
                  <c:v>25.5315068493151</c:v>
                </c:pt>
                <c:pt idx="9319">
                  <c:v>25.5342465753425</c:v>
                </c:pt>
                <c:pt idx="9320">
                  <c:v>25.5369863013699</c:v>
                </c:pt>
                <c:pt idx="9321">
                  <c:v>25.5397260273973</c:v>
                </c:pt>
                <c:pt idx="9322">
                  <c:v>25.5424657534247</c:v>
                </c:pt>
                <c:pt idx="9323">
                  <c:v>25.5452054794521</c:v>
                </c:pt>
                <c:pt idx="9324">
                  <c:v>25.5479452054795</c:v>
                </c:pt>
                <c:pt idx="9325">
                  <c:v>25.5506849315069</c:v>
                </c:pt>
                <c:pt idx="9326">
                  <c:v>25.553424657534201</c:v>
                </c:pt>
                <c:pt idx="9327">
                  <c:v>25.556164383561601</c:v>
                </c:pt>
                <c:pt idx="9328">
                  <c:v>25.558904109589001</c:v>
                </c:pt>
                <c:pt idx="9329">
                  <c:v>25.561643835616401</c:v>
                </c:pt>
                <c:pt idx="9330">
                  <c:v>25.564383561643801</c:v>
                </c:pt>
                <c:pt idx="9331">
                  <c:v>25.567123287671201</c:v>
                </c:pt>
                <c:pt idx="9332">
                  <c:v>25.569863013698601</c:v>
                </c:pt>
                <c:pt idx="9333">
                  <c:v>25.572602739726001</c:v>
                </c:pt>
                <c:pt idx="9334">
                  <c:v>25.575342465753401</c:v>
                </c:pt>
                <c:pt idx="9335">
                  <c:v>25.578082191780801</c:v>
                </c:pt>
                <c:pt idx="9336">
                  <c:v>25.580821917808201</c:v>
                </c:pt>
                <c:pt idx="9337">
                  <c:v>25.583561643835601</c:v>
                </c:pt>
                <c:pt idx="9338">
                  <c:v>25.586301369863001</c:v>
                </c:pt>
                <c:pt idx="9339">
                  <c:v>25.589041095890401</c:v>
                </c:pt>
                <c:pt idx="9340">
                  <c:v>25.591780821917801</c:v>
                </c:pt>
                <c:pt idx="9341">
                  <c:v>25.594520547945201</c:v>
                </c:pt>
                <c:pt idx="9342">
                  <c:v>25.597260273972601</c:v>
                </c:pt>
                <c:pt idx="9343">
                  <c:v>25.6</c:v>
                </c:pt>
                <c:pt idx="9344">
                  <c:v>25.602739726027401</c:v>
                </c:pt>
                <c:pt idx="9345">
                  <c:v>25.605479452054801</c:v>
                </c:pt>
                <c:pt idx="9346">
                  <c:v>25.608219178082201</c:v>
                </c:pt>
                <c:pt idx="9347">
                  <c:v>25.610958904109602</c:v>
                </c:pt>
                <c:pt idx="9348">
                  <c:v>25.613698630137002</c:v>
                </c:pt>
                <c:pt idx="9349">
                  <c:v>25.616438356164402</c:v>
                </c:pt>
                <c:pt idx="9350">
                  <c:v>25.619178082191802</c:v>
                </c:pt>
                <c:pt idx="9351">
                  <c:v>25.621917808219202</c:v>
                </c:pt>
                <c:pt idx="9352">
                  <c:v>25.624657534246602</c:v>
                </c:pt>
                <c:pt idx="9353">
                  <c:v>25.627397260274002</c:v>
                </c:pt>
                <c:pt idx="9354">
                  <c:v>25.630136986301402</c:v>
                </c:pt>
                <c:pt idx="9355">
                  <c:v>25.632876712328802</c:v>
                </c:pt>
                <c:pt idx="9356">
                  <c:v>25.635616438356202</c:v>
                </c:pt>
                <c:pt idx="9357">
                  <c:v>25.638356164383602</c:v>
                </c:pt>
                <c:pt idx="9358">
                  <c:v>25.641095890410998</c:v>
                </c:pt>
                <c:pt idx="9359">
                  <c:v>25.643835616438398</c:v>
                </c:pt>
                <c:pt idx="9360">
                  <c:v>25.646575342465798</c:v>
                </c:pt>
                <c:pt idx="9361">
                  <c:v>25.649315068493198</c:v>
                </c:pt>
                <c:pt idx="9362">
                  <c:v>25.652054794520598</c:v>
                </c:pt>
                <c:pt idx="9363">
                  <c:v>25.654794520547899</c:v>
                </c:pt>
                <c:pt idx="9364">
                  <c:v>25.657534246575299</c:v>
                </c:pt>
                <c:pt idx="9365">
                  <c:v>25.660273972602699</c:v>
                </c:pt>
                <c:pt idx="9366">
                  <c:v>25.663013698630099</c:v>
                </c:pt>
                <c:pt idx="9367">
                  <c:v>25.665753424657499</c:v>
                </c:pt>
                <c:pt idx="9368">
                  <c:v>25.668493150684899</c:v>
                </c:pt>
                <c:pt idx="9369">
                  <c:v>25.671232876712299</c:v>
                </c:pt>
                <c:pt idx="9370">
                  <c:v>25.673972602739699</c:v>
                </c:pt>
                <c:pt idx="9371">
                  <c:v>25.676712328767099</c:v>
                </c:pt>
                <c:pt idx="9372">
                  <c:v>25.679452054794499</c:v>
                </c:pt>
                <c:pt idx="9373">
                  <c:v>25.682191780821899</c:v>
                </c:pt>
                <c:pt idx="9374">
                  <c:v>25.684931506849299</c:v>
                </c:pt>
                <c:pt idx="9375">
                  <c:v>25.687671232876699</c:v>
                </c:pt>
                <c:pt idx="9376">
                  <c:v>25.690410958904099</c:v>
                </c:pt>
                <c:pt idx="9377">
                  <c:v>25.693150684931499</c:v>
                </c:pt>
                <c:pt idx="9378">
                  <c:v>25.695890410958899</c:v>
                </c:pt>
                <c:pt idx="9379">
                  <c:v>25.698630136986299</c:v>
                </c:pt>
                <c:pt idx="9380">
                  <c:v>25.701369863013699</c:v>
                </c:pt>
                <c:pt idx="9381">
                  <c:v>25.704109589041099</c:v>
                </c:pt>
                <c:pt idx="9382">
                  <c:v>25.706849315068499</c:v>
                </c:pt>
                <c:pt idx="9383">
                  <c:v>25.709589041095899</c:v>
                </c:pt>
                <c:pt idx="9384">
                  <c:v>25.712328767123299</c:v>
                </c:pt>
                <c:pt idx="9385">
                  <c:v>25.715068493150699</c:v>
                </c:pt>
                <c:pt idx="9386">
                  <c:v>25.717808219178099</c:v>
                </c:pt>
                <c:pt idx="9387">
                  <c:v>25.720547945205499</c:v>
                </c:pt>
                <c:pt idx="9388">
                  <c:v>25.723287671232899</c:v>
                </c:pt>
                <c:pt idx="9389">
                  <c:v>25.7260273972603</c:v>
                </c:pt>
                <c:pt idx="9390">
                  <c:v>25.7287671232877</c:v>
                </c:pt>
                <c:pt idx="9391">
                  <c:v>25.7315068493151</c:v>
                </c:pt>
                <c:pt idx="9392">
                  <c:v>25.7342465753425</c:v>
                </c:pt>
                <c:pt idx="9393">
                  <c:v>25.7369863013699</c:v>
                </c:pt>
                <c:pt idx="9394">
                  <c:v>25.7397260273973</c:v>
                </c:pt>
                <c:pt idx="9395">
                  <c:v>25.7424657534247</c:v>
                </c:pt>
                <c:pt idx="9396">
                  <c:v>25.7452054794521</c:v>
                </c:pt>
                <c:pt idx="9397">
                  <c:v>25.7479452054795</c:v>
                </c:pt>
                <c:pt idx="9398">
                  <c:v>25.7506849315069</c:v>
                </c:pt>
                <c:pt idx="9399">
                  <c:v>25.7534246575342</c:v>
                </c:pt>
                <c:pt idx="9400">
                  <c:v>25.7561643835616</c:v>
                </c:pt>
                <c:pt idx="9401">
                  <c:v>25.758904109589</c:v>
                </c:pt>
                <c:pt idx="9402">
                  <c:v>25.7616438356164</c:v>
                </c:pt>
                <c:pt idx="9403">
                  <c:v>25.7643835616438</c:v>
                </c:pt>
                <c:pt idx="9404">
                  <c:v>25.7671232876712</c:v>
                </c:pt>
                <c:pt idx="9405">
                  <c:v>25.7698630136986</c:v>
                </c:pt>
                <c:pt idx="9406">
                  <c:v>25.772602739726</c:v>
                </c:pt>
                <c:pt idx="9407">
                  <c:v>25.7753424657534</c:v>
                </c:pt>
                <c:pt idx="9408">
                  <c:v>25.778082191780801</c:v>
                </c:pt>
                <c:pt idx="9409">
                  <c:v>25.780821917808201</c:v>
                </c:pt>
                <c:pt idx="9410">
                  <c:v>25.783561643835601</c:v>
                </c:pt>
                <c:pt idx="9411">
                  <c:v>25.786301369863001</c:v>
                </c:pt>
                <c:pt idx="9412">
                  <c:v>25.789041095890401</c:v>
                </c:pt>
                <c:pt idx="9413">
                  <c:v>25.791780821917801</c:v>
                </c:pt>
                <c:pt idx="9414">
                  <c:v>25.794520547945201</c:v>
                </c:pt>
                <c:pt idx="9415">
                  <c:v>25.797260273972601</c:v>
                </c:pt>
                <c:pt idx="9416">
                  <c:v>25.8</c:v>
                </c:pt>
                <c:pt idx="9417">
                  <c:v>25.802739726027401</c:v>
                </c:pt>
                <c:pt idx="9418">
                  <c:v>25.805479452054801</c:v>
                </c:pt>
                <c:pt idx="9419">
                  <c:v>25.808219178082201</c:v>
                </c:pt>
                <c:pt idx="9420">
                  <c:v>25.810958904109601</c:v>
                </c:pt>
                <c:pt idx="9421">
                  <c:v>25.813698630137001</c:v>
                </c:pt>
                <c:pt idx="9422">
                  <c:v>25.816438356164401</c:v>
                </c:pt>
                <c:pt idx="9423">
                  <c:v>25.819178082191801</c:v>
                </c:pt>
                <c:pt idx="9424">
                  <c:v>25.821917808219201</c:v>
                </c:pt>
                <c:pt idx="9425">
                  <c:v>25.824657534246601</c:v>
                </c:pt>
                <c:pt idx="9426">
                  <c:v>25.827397260274001</c:v>
                </c:pt>
                <c:pt idx="9427">
                  <c:v>25.830136986301401</c:v>
                </c:pt>
                <c:pt idx="9428">
                  <c:v>25.832876712328801</c:v>
                </c:pt>
                <c:pt idx="9429">
                  <c:v>25.835616438356201</c:v>
                </c:pt>
                <c:pt idx="9430">
                  <c:v>25.838356164383601</c:v>
                </c:pt>
                <c:pt idx="9431">
                  <c:v>25.841095890411001</c:v>
                </c:pt>
                <c:pt idx="9432">
                  <c:v>25.843835616438401</c:v>
                </c:pt>
                <c:pt idx="9433">
                  <c:v>25.846575342465801</c:v>
                </c:pt>
                <c:pt idx="9434">
                  <c:v>25.849315068493201</c:v>
                </c:pt>
                <c:pt idx="9435">
                  <c:v>25.852054794520502</c:v>
                </c:pt>
                <c:pt idx="9436">
                  <c:v>25.854794520547902</c:v>
                </c:pt>
                <c:pt idx="9437">
                  <c:v>25.857534246575302</c:v>
                </c:pt>
                <c:pt idx="9438">
                  <c:v>25.860273972602698</c:v>
                </c:pt>
                <c:pt idx="9439">
                  <c:v>25.863013698630098</c:v>
                </c:pt>
                <c:pt idx="9440">
                  <c:v>25.865753424657498</c:v>
                </c:pt>
                <c:pt idx="9441">
                  <c:v>25.868493150684898</c:v>
                </c:pt>
                <c:pt idx="9442">
                  <c:v>25.871232876712298</c:v>
                </c:pt>
                <c:pt idx="9443">
                  <c:v>25.873972602739698</c:v>
                </c:pt>
                <c:pt idx="9444">
                  <c:v>25.876712328767098</c:v>
                </c:pt>
                <c:pt idx="9445">
                  <c:v>25.879452054794498</c:v>
                </c:pt>
                <c:pt idx="9446">
                  <c:v>25.882191780821898</c:v>
                </c:pt>
                <c:pt idx="9447">
                  <c:v>25.884931506849298</c:v>
                </c:pt>
                <c:pt idx="9448">
                  <c:v>25.887671232876698</c:v>
                </c:pt>
                <c:pt idx="9449">
                  <c:v>25.890410958904098</c:v>
                </c:pt>
                <c:pt idx="9450">
                  <c:v>25.893150684931499</c:v>
                </c:pt>
                <c:pt idx="9451">
                  <c:v>25.895890410958899</c:v>
                </c:pt>
                <c:pt idx="9452">
                  <c:v>25.898630136986299</c:v>
                </c:pt>
                <c:pt idx="9453">
                  <c:v>25.901369863013699</c:v>
                </c:pt>
                <c:pt idx="9454">
                  <c:v>25.904109589041099</c:v>
                </c:pt>
                <c:pt idx="9455">
                  <c:v>25.906849315068499</c:v>
                </c:pt>
                <c:pt idx="9456">
                  <c:v>25.909589041095899</c:v>
                </c:pt>
                <c:pt idx="9457">
                  <c:v>25.912328767123299</c:v>
                </c:pt>
                <c:pt idx="9458">
                  <c:v>25.915068493150699</c:v>
                </c:pt>
                <c:pt idx="9459">
                  <c:v>25.917808219178099</c:v>
                </c:pt>
                <c:pt idx="9460">
                  <c:v>25.920547945205499</c:v>
                </c:pt>
                <c:pt idx="9461">
                  <c:v>25.923287671232899</c:v>
                </c:pt>
                <c:pt idx="9462">
                  <c:v>25.926027397260299</c:v>
                </c:pt>
                <c:pt idx="9463">
                  <c:v>25.928767123287699</c:v>
                </c:pt>
                <c:pt idx="9464">
                  <c:v>25.931506849315099</c:v>
                </c:pt>
                <c:pt idx="9465">
                  <c:v>25.934246575342499</c:v>
                </c:pt>
                <c:pt idx="9466">
                  <c:v>25.936986301369899</c:v>
                </c:pt>
                <c:pt idx="9467">
                  <c:v>25.939726027397299</c:v>
                </c:pt>
                <c:pt idx="9468">
                  <c:v>25.942465753424699</c:v>
                </c:pt>
                <c:pt idx="9469">
                  <c:v>25.945205479452099</c:v>
                </c:pt>
                <c:pt idx="9470">
                  <c:v>25.947945205479499</c:v>
                </c:pt>
                <c:pt idx="9471">
                  <c:v>25.950684931506899</c:v>
                </c:pt>
                <c:pt idx="9472">
                  <c:v>25.9534246575342</c:v>
                </c:pt>
                <c:pt idx="9473">
                  <c:v>25.9561643835616</c:v>
                </c:pt>
                <c:pt idx="9474">
                  <c:v>25.958904109589</c:v>
                </c:pt>
                <c:pt idx="9475">
                  <c:v>25.9616438356164</c:v>
                </c:pt>
                <c:pt idx="9476">
                  <c:v>25.9643835616438</c:v>
                </c:pt>
                <c:pt idx="9477">
                  <c:v>25.9671232876712</c:v>
                </c:pt>
                <c:pt idx="9478">
                  <c:v>25.9698630136986</c:v>
                </c:pt>
                <c:pt idx="9479">
                  <c:v>25.972602739726</c:v>
                </c:pt>
                <c:pt idx="9480">
                  <c:v>25.9753424657534</c:v>
                </c:pt>
                <c:pt idx="9481">
                  <c:v>25.9780821917808</c:v>
                </c:pt>
                <c:pt idx="9482">
                  <c:v>25.9808219178082</c:v>
                </c:pt>
                <c:pt idx="9483">
                  <c:v>25.9835616438356</c:v>
                </c:pt>
                <c:pt idx="9484">
                  <c:v>25.986301369863</c:v>
                </c:pt>
                <c:pt idx="9485">
                  <c:v>25.9890410958904</c:v>
                </c:pt>
                <c:pt idx="9486">
                  <c:v>25.9917808219178</c:v>
                </c:pt>
                <c:pt idx="9487">
                  <c:v>25.9945205479452</c:v>
                </c:pt>
                <c:pt idx="9488">
                  <c:v>25.9972602739726</c:v>
                </c:pt>
                <c:pt idx="9489">
                  <c:v>26</c:v>
                </c:pt>
                <c:pt idx="9490">
                  <c:v>26.0027397260274</c:v>
                </c:pt>
                <c:pt idx="9491">
                  <c:v>26.0054794520548</c:v>
                </c:pt>
                <c:pt idx="9492">
                  <c:v>26.0082191780822</c:v>
                </c:pt>
                <c:pt idx="9493">
                  <c:v>26.0109589041096</c:v>
                </c:pt>
                <c:pt idx="9494">
                  <c:v>26.013698630137</c:v>
                </c:pt>
                <c:pt idx="9495">
                  <c:v>26.0164383561644</c:v>
                </c:pt>
                <c:pt idx="9496">
                  <c:v>26.0191780821918</c:v>
                </c:pt>
                <c:pt idx="9497">
                  <c:v>26.0219178082192</c:v>
                </c:pt>
                <c:pt idx="9498">
                  <c:v>26.0246575342466</c:v>
                </c:pt>
                <c:pt idx="9499">
                  <c:v>26.027397260274</c:v>
                </c:pt>
                <c:pt idx="9500">
                  <c:v>26.0301369863014</c:v>
                </c:pt>
                <c:pt idx="9501">
                  <c:v>26.0328767123288</c:v>
                </c:pt>
                <c:pt idx="9502">
                  <c:v>26.0356164383562</c:v>
                </c:pt>
                <c:pt idx="9503">
                  <c:v>26.0383561643836</c:v>
                </c:pt>
                <c:pt idx="9504">
                  <c:v>26.041095890411</c:v>
                </c:pt>
                <c:pt idx="9505">
                  <c:v>26.0438356164384</c:v>
                </c:pt>
                <c:pt idx="9506">
                  <c:v>26.0465753424658</c:v>
                </c:pt>
                <c:pt idx="9507">
                  <c:v>26.0493150684932</c:v>
                </c:pt>
                <c:pt idx="9508">
                  <c:v>26.052054794520501</c:v>
                </c:pt>
                <c:pt idx="9509">
                  <c:v>26.054794520547901</c:v>
                </c:pt>
                <c:pt idx="9510">
                  <c:v>26.057534246575301</c:v>
                </c:pt>
                <c:pt idx="9511">
                  <c:v>26.060273972602701</c:v>
                </c:pt>
                <c:pt idx="9512">
                  <c:v>26.063013698630101</c:v>
                </c:pt>
                <c:pt idx="9513">
                  <c:v>26.065753424657501</c:v>
                </c:pt>
                <c:pt idx="9514">
                  <c:v>26.068493150684901</c:v>
                </c:pt>
                <c:pt idx="9515">
                  <c:v>26.071232876712301</c:v>
                </c:pt>
                <c:pt idx="9516">
                  <c:v>26.073972602739701</c:v>
                </c:pt>
                <c:pt idx="9517">
                  <c:v>26.076712328767101</c:v>
                </c:pt>
                <c:pt idx="9518">
                  <c:v>26.079452054794501</c:v>
                </c:pt>
                <c:pt idx="9519">
                  <c:v>26.082191780821901</c:v>
                </c:pt>
                <c:pt idx="9520">
                  <c:v>26.084931506849301</c:v>
                </c:pt>
                <c:pt idx="9521">
                  <c:v>26.087671232876701</c:v>
                </c:pt>
                <c:pt idx="9522">
                  <c:v>26.090410958904101</c:v>
                </c:pt>
                <c:pt idx="9523">
                  <c:v>26.093150684931501</c:v>
                </c:pt>
                <c:pt idx="9524">
                  <c:v>26.095890410958901</c:v>
                </c:pt>
                <c:pt idx="9525">
                  <c:v>26.098630136986301</c:v>
                </c:pt>
                <c:pt idx="9526">
                  <c:v>26.101369863013701</c:v>
                </c:pt>
                <c:pt idx="9527">
                  <c:v>26.104109589041101</c:v>
                </c:pt>
                <c:pt idx="9528">
                  <c:v>26.106849315068501</c:v>
                </c:pt>
                <c:pt idx="9529">
                  <c:v>26.109589041095902</c:v>
                </c:pt>
                <c:pt idx="9530">
                  <c:v>26.112328767123302</c:v>
                </c:pt>
                <c:pt idx="9531">
                  <c:v>26.115068493150702</c:v>
                </c:pt>
                <c:pt idx="9532">
                  <c:v>26.117808219178102</c:v>
                </c:pt>
                <c:pt idx="9533">
                  <c:v>26.120547945205502</c:v>
                </c:pt>
                <c:pt idx="9534">
                  <c:v>26.123287671232902</c:v>
                </c:pt>
                <c:pt idx="9535">
                  <c:v>26.126027397260302</c:v>
                </c:pt>
                <c:pt idx="9536">
                  <c:v>26.128767123287702</c:v>
                </c:pt>
                <c:pt idx="9537">
                  <c:v>26.131506849315102</c:v>
                </c:pt>
                <c:pt idx="9538">
                  <c:v>26.134246575342502</c:v>
                </c:pt>
                <c:pt idx="9539">
                  <c:v>26.136986301369902</c:v>
                </c:pt>
                <c:pt idx="9540">
                  <c:v>26.139726027397298</c:v>
                </c:pt>
                <c:pt idx="9541">
                  <c:v>26.142465753424698</c:v>
                </c:pt>
                <c:pt idx="9542">
                  <c:v>26.145205479452098</c:v>
                </c:pt>
                <c:pt idx="9543">
                  <c:v>26.147945205479498</c:v>
                </c:pt>
                <c:pt idx="9544">
                  <c:v>26.150684931506898</c:v>
                </c:pt>
                <c:pt idx="9545">
                  <c:v>26.153424657534199</c:v>
                </c:pt>
                <c:pt idx="9546">
                  <c:v>26.156164383561599</c:v>
                </c:pt>
                <c:pt idx="9547">
                  <c:v>26.158904109588999</c:v>
                </c:pt>
                <c:pt idx="9548">
                  <c:v>26.161643835616399</c:v>
                </c:pt>
                <c:pt idx="9549">
                  <c:v>26.164383561643799</c:v>
                </c:pt>
                <c:pt idx="9550">
                  <c:v>26.167123287671199</c:v>
                </c:pt>
                <c:pt idx="9551">
                  <c:v>26.169863013698599</c:v>
                </c:pt>
                <c:pt idx="9552">
                  <c:v>26.172602739725999</c:v>
                </c:pt>
                <c:pt idx="9553">
                  <c:v>26.175342465753399</c:v>
                </c:pt>
                <c:pt idx="9554">
                  <c:v>26.178082191780799</c:v>
                </c:pt>
                <c:pt idx="9555">
                  <c:v>26.180821917808199</c:v>
                </c:pt>
                <c:pt idx="9556">
                  <c:v>26.183561643835599</c:v>
                </c:pt>
                <c:pt idx="9557">
                  <c:v>26.186301369862999</c:v>
                </c:pt>
                <c:pt idx="9558">
                  <c:v>26.189041095890399</c:v>
                </c:pt>
                <c:pt idx="9559">
                  <c:v>26.191780821917799</c:v>
                </c:pt>
                <c:pt idx="9560">
                  <c:v>26.194520547945199</c:v>
                </c:pt>
                <c:pt idx="9561">
                  <c:v>26.197260273972599</c:v>
                </c:pt>
                <c:pt idx="9562">
                  <c:v>26.2</c:v>
                </c:pt>
                <c:pt idx="9563">
                  <c:v>26.202739726027399</c:v>
                </c:pt>
                <c:pt idx="9564">
                  <c:v>26.205479452054799</c:v>
                </c:pt>
                <c:pt idx="9565">
                  <c:v>26.208219178082199</c:v>
                </c:pt>
                <c:pt idx="9566">
                  <c:v>26.210958904109599</c:v>
                </c:pt>
                <c:pt idx="9567">
                  <c:v>26.213698630136999</c:v>
                </c:pt>
                <c:pt idx="9568">
                  <c:v>26.216438356164399</c:v>
                </c:pt>
                <c:pt idx="9569">
                  <c:v>26.219178082191799</c:v>
                </c:pt>
                <c:pt idx="9570">
                  <c:v>26.221917808219199</c:v>
                </c:pt>
                <c:pt idx="9571">
                  <c:v>26.2246575342466</c:v>
                </c:pt>
                <c:pt idx="9572">
                  <c:v>26.227397260274</c:v>
                </c:pt>
                <c:pt idx="9573">
                  <c:v>26.2301369863014</c:v>
                </c:pt>
                <c:pt idx="9574">
                  <c:v>26.2328767123288</c:v>
                </c:pt>
                <c:pt idx="9575">
                  <c:v>26.2356164383562</c:v>
                </c:pt>
                <c:pt idx="9576">
                  <c:v>26.2383561643836</c:v>
                </c:pt>
                <c:pt idx="9577">
                  <c:v>26.241095890411</c:v>
                </c:pt>
                <c:pt idx="9578">
                  <c:v>26.2438356164384</c:v>
                </c:pt>
                <c:pt idx="9579">
                  <c:v>26.2465753424658</c:v>
                </c:pt>
                <c:pt idx="9580">
                  <c:v>26.2493150684932</c:v>
                </c:pt>
                <c:pt idx="9581">
                  <c:v>26.2520547945205</c:v>
                </c:pt>
                <c:pt idx="9582">
                  <c:v>26.2547945205479</c:v>
                </c:pt>
                <c:pt idx="9583">
                  <c:v>26.2575342465753</c:v>
                </c:pt>
                <c:pt idx="9584">
                  <c:v>26.2602739726027</c:v>
                </c:pt>
                <c:pt idx="9585">
                  <c:v>26.2630136986301</c:v>
                </c:pt>
                <c:pt idx="9586">
                  <c:v>26.2657534246575</c:v>
                </c:pt>
                <c:pt idx="9587">
                  <c:v>26.2684931506849</c:v>
                </c:pt>
                <c:pt idx="9588">
                  <c:v>26.2712328767123</c:v>
                </c:pt>
                <c:pt idx="9589">
                  <c:v>26.2739726027397</c:v>
                </c:pt>
                <c:pt idx="9590">
                  <c:v>26.276712328767101</c:v>
                </c:pt>
                <c:pt idx="9591">
                  <c:v>26.279452054794501</c:v>
                </c:pt>
                <c:pt idx="9592">
                  <c:v>26.282191780821901</c:v>
                </c:pt>
                <c:pt idx="9593">
                  <c:v>26.284931506849301</c:v>
                </c:pt>
                <c:pt idx="9594">
                  <c:v>26.287671232876701</c:v>
                </c:pt>
                <c:pt idx="9595">
                  <c:v>26.290410958904101</c:v>
                </c:pt>
                <c:pt idx="9596">
                  <c:v>26.293150684931501</c:v>
                </c:pt>
                <c:pt idx="9597">
                  <c:v>26.295890410958901</c:v>
                </c:pt>
                <c:pt idx="9598">
                  <c:v>26.298630136986301</c:v>
                </c:pt>
                <c:pt idx="9599">
                  <c:v>26.301369863013701</c:v>
                </c:pt>
                <c:pt idx="9600">
                  <c:v>26.304109589041101</c:v>
                </c:pt>
                <c:pt idx="9601">
                  <c:v>26.306849315068501</c:v>
                </c:pt>
                <c:pt idx="9602">
                  <c:v>26.309589041095901</c:v>
                </c:pt>
                <c:pt idx="9603">
                  <c:v>26.312328767123301</c:v>
                </c:pt>
                <c:pt idx="9604">
                  <c:v>26.315068493150701</c:v>
                </c:pt>
                <c:pt idx="9605">
                  <c:v>26.317808219178101</c:v>
                </c:pt>
                <c:pt idx="9606">
                  <c:v>26.320547945205501</c:v>
                </c:pt>
                <c:pt idx="9607">
                  <c:v>26.323287671232901</c:v>
                </c:pt>
                <c:pt idx="9608">
                  <c:v>26.326027397260301</c:v>
                </c:pt>
                <c:pt idx="9609">
                  <c:v>26.328767123287701</c:v>
                </c:pt>
                <c:pt idx="9610">
                  <c:v>26.331506849315101</c:v>
                </c:pt>
                <c:pt idx="9611">
                  <c:v>26.334246575342501</c:v>
                </c:pt>
                <c:pt idx="9612">
                  <c:v>26.336986301369901</c:v>
                </c:pt>
                <c:pt idx="9613">
                  <c:v>26.339726027397301</c:v>
                </c:pt>
                <c:pt idx="9614">
                  <c:v>26.342465753424701</c:v>
                </c:pt>
                <c:pt idx="9615">
                  <c:v>26.345205479452101</c:v>
                </c:pt>
                <c:pt idx="9616">
                  <c:v>26.347945205479501</c:v>
                </c:pt>
                <c:pt idx="9617">
                  <c:v>26.350684931506802</c:v>
                </c:pt>
                <c:pt idx="9618">
                  <c:v>26.353424657534202</c:v>
                </c:pt>
                <c:pt idx="9619">
                  <c:v>26.356164383561602</c:v>
                </c:pt>
                <c:pt idx="9620">
                  <c:v>26.358904109589002</c:v>
                </c:pt>
                <c:pt idx="9621">
                  <c:v>26.361643835616398</c:v>
                </c:pt>
                <c:pt idx="9622">
                  <c:v>26.364383561643798</c:v>
                </c:pt>
                <c:pt idx="9623">
                  <c:v>26.367123287671198</c:v>
                </c:pt>
                <c:pt idx="9624">
                  <c:v>26.369863013698598</c:v>
                </c:pt>
                <c:pt idx="9625">
                  <c:v>26.372602739725998</c:v>
                </c:pt>
                <c:pt idx="9626">
                  <c:v>26.375342465753398</c:v>
                </c:pt>
                <c:pt idx="9627">
                  <c:v>26.378082191780798</c:v>
                </c:pt>
                <c:pt idx="9628">
                  <c:v>26.380821917808198</c:v>
                </c:pt>
                <c:pt idx="9629">
                  <c:v>26.383561643835598</c:v>
                </c:pt>
                <c:pt idx="9630">
                  <c:v>26.386301369862998</c:v>
                </c:pt>
                <c:pt idx="9631">
                  <c:v>26.389041095890398</c:v>
                </c:pt>
                <c:pt idx="9632">
                  <c:v>26.391780821917799</c:v>
                </c:pt>
                <c:pt idx="9633">
                  <c:v>26.394520547945199</c:v>
                </c:pt>
                <c:pt idx="9634">
                  <c:v>26.397260273972599</c:v>
                </c:pt>
                <c:pt idx="9635">
                  <c:v>26.4</c:v>
                </c:pt>
                <c:pt idx="9636">
                  <c:v>26.402739726027399</c:v>
                </c:pt>
                <c:pt idx="9637">
                  <c:v>26.405479452054799</c:v>
                </c:pt>
                <c:pt idx="9638">
                  <c:v>26.408219178082199</c:v>
                </c:pt>
                <c:pt idx="9639">
                  <c:v>26.410958904109599</c:v>
                </c:pt>
                <c:pt idx="9640">
                  <c:v>26.413698630136999</c:v>
                </c:pt>
                <c:pt idx="9641">
                  <c:v>26.416438356164399</c:v>
                </c:pt>
                <c:pt idx="9642">
                  <c:v>26.419178082191799</c:v>
                </c:pt>
                <c:pt idx="9643">
                  <c:v>26.421917808219199</c:v>
                </c:pt>
                <c:pt idx="9644">
                  <c:v>26.424657534246599</c:v>
                </c:pt>
                <c:pt idx="9645">
                  <c:v>26.427397260273999</c:v>
                </c:pt>
                <c:pt idx="9646">
                  <c:v>26.430136986301399</c:v>
                </c:pt>
                <c:pt idx="9647">
                  <c:v>26.432876712328799</c:v>
                </c:pt>
                <c:pt idx="9648">
                  <c:v>26.435616438356199</c:v>
                </c:pt>
                <c:pt idx="9649">
                  <c:v>26.438356164383599</c:v>
                </c:pt>
                <c:pt idx="9650">
                  <c:v>26.441095890410999</c:v>
                </c:pt>
                <c:pt idx="9651">
                  <c:v>26.443835616438399</c:v>
                </c:pt>
                <c:pt idx="9652">
                  <c:v>26.446575342465799</c:v>
                </c:pt>
                <c:pt idx="9653">
                  <c:v>26.449315068493199</c:v>
                </c:pt>
                <c:pt idx="9654">
                  <c:v>26.452054794520599</c:v>
                </c:pt>
                <c:pt idx="9655">
                  <c:v>26.4547945205479</c:v>
                </c:pt>
                <c:pt idx="9656">
                  <c:v>26.4575342465753</c:v>
                </c:pt>
                <c:pt idx="9657">
                  <c:v>26.4602739726027</c:v>
                </c:pt>
                <c:pt idx="9658">
                  <c:v>26.4630136986301</c:v>
                </c:pt>
                <c:pt idx="9659">
                  <c:v>26.4657534246575</c:v>
                </c:pt>
                <c:pt idx="9660">
                  <c:v>26.4684931506849</c:v>
                </c:pt>
                <c:pt idx="9661">
                  <c:v>26.4712328767123</c:v>
                </c:pt>
                <c:pt idx="9662">
                  <c:v>26.4739726027397</c:v>
                </c:pt>
                <c:pt idx="9663">
                  <c:v>26.4767123287671</c:v>
                </c:pt>
                <c:pt idx="9664">
                  <c:v>26.4794520547945</c:v>
                </c:pt>
                <c:pt idx="9665">
                  <c:v>26.4821917808219</c:v>
                </c:pt>
                <c:pt idx="9666">
                  <c:v>26.4849315068493</c:v>
                </c:pt>
                <c:pt idx="9667">
                  <c:v>26.4876712328767</c:v>
                </c:pt>
                <c:pt idx="9668">
                  <c:v>26.4904109589041</c:v>
                </c:pt>
                <c:pt idx="9669">
                  <c:v>26.4931506849315</c:v>
                </c:pt>
                <c:pt idx="9670">
                  <c:v>26.4958904109589</c:v>
                </c:pt>
                <c:pt idx="9671">
                  <c:v>26.4986301369863</c:v>
                </c:pt>
                <c:pt idx="9672">
                  <c:v>26.5013698630137</c:v>
                </c:pt>
                <c:pt idx="9673">
                  <c:v>26.5041095890411</c:v>
                </c:pt>
                <c:pt idx="9674">
                  <c:v>26.5068493150685</c:v>
                </c:pt>
                <c:pt idx="9675">
                  <c:v>26.5095890410959</c:v>
                </c:pt>
                <c:pt idx="9676">
                  <c:v>26.5123287671233</c:v>
                </c:pt>
                <c:pt idx="9677">
                  <c:v>26.5150684931507</c:v>
                </c:pt>
                <c:pt idx="9678">
                  <c:v>26.5178082191781</c:v>
                </c:pt>
                <c:pt idx="9679">
                  <c:v>26.5205479452055</c:v>
                </c:pt>
                <c:pt idx="9680">
                  <c:v>26.5232876712329</c:v>
                </c:pt>
                <c:pt idx="9681">
                  <c:v>26.5260273972603</c:v>
                </c:pt>
                <c:pt idx="9682">
                  <c:v>26.5287671232877</c:v>
                </c:pt>
                <c:pt idx="9683">
                  <c:v>26.5315068493151</c:v>
                </c:pt>
                <c:pt idx="9684">
                  <c:v>26.5342465753425</c:v>
                </c:pt>
                <c:pt idx="9685">
                  <c:v>26.5369863013699</c:v>
                </c:pt>
                <c:pt idx="9686">
                  <c:v>26.5397260273973</c:v>
                </c:pt>
                <c:pt idx="9687">
                  <c:v>26.5424657534247</c:v>
                </c:pt>
                <c:pt idx="9688">
                  <c:v>26.5452054794521</c:v>
                </c:pt>
                <c:pt idx="9689">
                  <c:v>26.5479452054795</c:v>
                </c:pt>
                <c:pt idx="9690">
                  <c:v>26.5506849315069</c:v>
                </c:pt>
              </c:numCache>
            </c:numRef>
          </c:xVal>
          <c:yVal>
            <c:numRef>
              <c:f>'[curvas AAA AA 20161031.xlsx]curvas'!$C$3:$C$9693</c:f>
              <c:numCache>
                <c:formatCode>0.00</c:formatCode>
                <c:ptCount val="9691"/>
                <c:pt idx="0">
                  <c:v>-0.33295258867036998</c:v>
                </c:pt>
                <c:pt idx="1">
                  <c:v>0.41957235253627101</c:v>
                </c:pt>
                <c:pt idx="2">
                  <c:v>0.85977122399954797</c:v>
                </c:pt>
                <c:pt idx="3">
                  <c:v>1.1720972937429099</c:v>
                </c:pt>
                <c:pt idx="4">
                  <c:v>1.41435621442079</c:v>
                </c:pt>
                <c:pt idx="5">
                  <c:v>1.61229616520619</c:v>
                </c:pt>
                <c:pt idx="6">
                  <c:v>1.7796520089972001</c:v>
                </c:pt>
                <c:pt idx="7">
                  <c:v>1.9246222349495501</c:v>
                </c:pt>
                <c:pt idx="8">
                  <c:v>2.0524950366694701</c:v>
                </c:pt>
                <c:pt idx="9">
                  <c:v>2.1668811556274301</c:v>
                </c:pt>
                <c:pt idx="10">
                  <c:v>2.2703559867530601</c:v>
                </c:pt>
                <c:pt idx="11">
                  <c:v>2.3648211064128302</c:v>
                </c:pt>
                <c:pt idx="12">
                  <c:v>2.4517205926624701</c:v>
                </c:pt>
                <c:pt idx="13">
                  <c:v>2.5321769502038398</c:v>
                </c:pt>
                <c:pt idx="14">
                  <c:v>2.60708002709071</c:v>
                </c:pt>
                <c:pt idx="15">
                  <c:v>2.6771471761561898</c:v>
                </c:pt>
                <c:pt idx="16">
                  <c:v>2.7429651456258699</c:v>
                </c:pt>
                <c:pt idx="17">
                  <c:v>2.80501997787611</c:v>
                </c:pt>
                <c:pt idx="18">
                  <c:v>2.8637188136338301</c:v>
                </c:pt>
                <c:pt idx="19">
                  <c:v>2.91940609683407</c:v>
                </c:pt>
                <c:pt idx="20">
                  <c:v>2.9723758216671201</c:v>
                </c:pt>
                <c:pt idx="21">
                  <c:v>3.0228809279597</c:v>
                </c:pt>
                <c:pt idx="22">
                  <c:v>3.07114060635603</c:v>
                </c:pt>
                <c:pt idx="23">
                  <c:v>3.1173460476194701</c:v>
                </c:pt>
                <c:pt idx="24">
                  <c:v>3.1616650175119498</c:v>
                </c:pt>
                <c:pt idx="25">
                  <c:v>3.20424553386911</c:v>
                </c:pt>
                <c:pt idx="26">
                  <c:v>3.2452188493393801</c:v>
                </c:pt>
                <c:pt idx="27">
                  <c:v>3.2847018914104802</c:v>
                </c:pt>
                <c:pt idx="28">
                  <c:v>3.32279927407098</c:v>
                </c:pt>
                <c:pt idx="29">
                  <c:v>3.3596049682973499</c:v>
                </c:pt>
                <c:pt idx="30">
                  <c:v>3.3952036985296701</c:v>
                </c:pt>
                <c:pt idx="31">
                  <c:v>3.4296721173628302</c:v>
                </c:pt>
                <c:pt idx="32">
                  <c:v>3.4630797994229701</c:v>
                </c:pt>
                <c:pt idx="33">
                  <c:v>3.4954900868325098</c:v>
                </c:pt>
                <c:pt idx="34">
                  <c:v>3.52696081208836</c:v>
                </c:pt>
                <c:pt idx="35">
                  <c:v>3.5575449190827499</c:v>
                </c:pt>
                <c:pt idx="36">
                  <c:v>3.5872909990182902</c:v>
                </c:pt>
                <c:pt idx="37">
                  <c:v>3.6162437548404802</c:v>
                </c:pt>
                <c:pt idx="38">
                  <c:v>3.6444444053323899</c:v>
                </c:pt>
                <c:pt idx="39">
                  <c:v>3.67193103804071</c:v>
                </c:pt>
                <c:pt idx="40">
                  <c:v>3.6987389186163702</c:v>
                </c:pt>
                <c:pt idx="41">
                  <c:v>3.72490076287376</c:v>
                </c:pt>
                <c:pt idx="42">
                  <c:v>3.7504469768334898</c:v>
                </c:pt>
                <c:pt idx="43">
                  <c:v>3.7754058691663399</c:v>
                </c:pt>
                <c:pt idx="44">
                  <c:v>3.7998038397606302</c:v>
                </c:pt>
                <c:pt idx="45">
                  <c:v>3.82366554756267</c:v>
                </c:pt>
                <c:pt idx="46">
                  <c:v>3.8470140603653999</c:v>
                </c:pt>
                <c:pt idx="47">
                  <c:v>3.86987098882611</c:v>
                </c:pt>
                <c:pt idx="48">
                  <c:v>3.8922566066647701</c:v>
                </c:pt>
                <c:pt idx="49">
                  <c:v>3.9141899587185902</c:v>
                </c:pt>
                <c:pt idx="50">
                  <c:v>3.9356889582957901</c:v>
                </c:pt>
                <c:pt idx="51">
                  <c:v>3.95677047507575</c:v>
                </c:pt>
                <c:pt idx="52">
                  <c:v>3.97745041463611</c:v>
                </c:pt>
                <c:pt idx="53">
                  <c:v>3.99774379054602</c:v>
                </c:pt>
                <c:pt idx="54">
                  <c:v>4.0176647898442104</c:v>
                </c:pt>
                <c:pt idx="55">
                  <c:v>4.0372268326171197</c:v>
                </c:pt>
                <c:pt idx="56">
                  <c:v>4.0564426263037499</c:v>
                </c:pt>
                <c:pt idx="57">
                  <c:v>4.0753242152776199</c:v>
                </c:pt>
                <c:pt idx="58">
                  <c:v>4.0938830261902996</c:v>
                </c:pt>
                <c:pt idx="59">
                  <c:v>4.1121299095039898</c:v>
                </c:pt>
                <c:pt idx="60">
                  <c:v>4.1300751775911699</c:v>
                </c:pt>
                <c:pt idx="61">
                  <c:v>4.14772863973631</c:v>
                </c:pt>
                <c:pt idx="62">
                  <c:v>4.1650996343370403</c:v>
                </c:pt>
                <c:pt idx="63">
                  <c:v>4.1821970585694697</c:v>
                </c:pt>
                <c:pt idx="64">
                  <c:v>4.1990293957536302</c:v>
                </c:pt>
                <c:pt idx="65">
                  <c:v>4.21560474062961</c:v>
                </c:pt>
                <c:pt idx="66">
                  <c:v>4.2319308227330996</c:v>
                </c:pt>
                <c:pt idx="67">
                  <c:v>4.2480150280391502</c:v>
                </c:pt>
                <c:pt idx="68">
                  <c:v>4.2638644190259498</c:v>
                </c:pt>
                <c:pt idx="69">
                  <c:v>4.2794857532949999</c:v>
                </c:pt>
                <c:pt idx="70">
                  <c:v>4.2948855008705999</c:v>
                </c:pt>
                <c:pt idx="71">
                  <c:v>4.3100698602893903</c:v>
                </c:pt>
                <c:pt idx="72">
                  <c:v>4.3250447735802302</c:v>
                </c:pt>
                <c:pt idx="73">
                  <c:v>4.3398159402249297</c:v>
                </c:pt>
                <c:pt idx="74">
                  <c:v>4.3543888301818701</c:v>
                </c:pt>
                <c:pt idx="75">
                  <c:v>4.3687686960471099</c:v>
                </c:pt>
                <c:pt idx="76">
                  <c:v>4.3829605844206299</c:v>
                </c:pt>
                <c:pt idx="77">
                  <c:v>4.3969693465390298</c:v>
                </c:pt>
                <c:pt idx="78">
                  <c:v>4.4107996482311602</c:v>
                </c:pt>
                <c:pt idx="79">
                  <c:v>4.4244559792473499</c:v>
                </c:pt>
                <c:pt idx="80">
                  <c:v>4.4379426620093003</c:v>
                </c:pt>
                <c:pt idx="81">
                  <c:v>4.4512638598230101</c:v>
                </c:pt>
                <c:pt idx="82">
                  <c:v>4.4644235845939901</c:v>
                </c:pt>
                <c:pt idx="83">
                  <c:v>4.4774257040804004</c:v>
                </c:pt>
                <c:pt idx="84">
                  <c:v>4.4902739487170296</c:v>
                </c:pt>
                <c:pt idx="85">
                  <c:v>4.5029719180401298</c:v>
                </c:pt>
                <c:pt idx="86">
                  <c:v>4.5155230867408997</c:v>
                </c:pt>
                <c:pt idx="87">
                  <c:v>4.5279308103729798</c:v>
                </c:pt>
                <c:pt idx="88">
                  <c:v>4.54019833073749</c:v>
                </c:pt>
                <c:pt idx="89">
                  <c:v>4.5523287809672599</c:v>
                </c:pt>
                <c:pt idx="90">
                  <c:v>4.5643251903300399</c:v>
                </c:pt>
                <c:pt idx="91">
                  <c:v>4.5761904887693099</c:v>
                </c:pt>
                <c:pt idx="92">
                  <c:v>4.5879275111995899</c:v>
                </c:pt>
                <c:pt idx="93">
                  <c:v>4.5995390015720403</c:v>
                </c:pt>
                <c:pt idx="94">
                  <c:v>4.6110276167249902</c:v>
                </c:pt>
                <c:pt idx="95">
                  <c:v>4.6223959300327504</c:v>
                </c:pt>
                <c:pt idx="96">
                  <c:v>4.63364643486545</c:v>
                </c:pt>
                <c:pt idx="97">
                  <c:v>4.6447815478714096</c:v>
                </c:pt>
                <c:pt idx="98">
                  <c:v>4.6558036120928898</c:v>
                </c:pt>
                <c:pt idx="99">
                  <c:v>4.6667148999252301</c:v>
                </c:pt>
                <c:pt idx="100">
                  <c:v>4.6775176159288003</c:v>
                </c:pt>
                <c:pt idx="101">
                  <c:v>4.6882138995024301</c:v>
                </c:pt>
                <c:pt idx="102">
                  <c:v>4.6988058274263498</c:v>
                </c:pt>
                <c:pt idx="103">
                  <c:v>4.7092954162823899</c:v>
                </c:pt>
                <c:pt idx="104">
                  <c:v>4.7196846247582798</c:v>
                </c:pt>
                <c:pt idx="105">
                  <c:v>4.7299753558427504</c:v>
                </c:pt>
                <c:pt idx="106">
                  <c:v>4.7401694589176602</c:v>
                </c:pt>
                <c:pt idx="107">
                  <c:v>4.7502687317526604</c:v>
                </c:pt>
                <c:pt idx="108">
                  <c:v>4.7602749224080902</c:v>
                </c:pt>
                <c:pt idx="109">
                  <c:v>4.7701897310508503</c:v>
                </c:pt>
                <c:pt idx="110">
                  <c:v>4.7800148116882104</c:v>
                </c:pt>
                <c:pt idx="111">
                  <c:v>4.7897517738237596</c:v>
                </c:pt>
                <c:pt idx="112">
                  <c:v>4.7994021840398799</c:v>
                </c:pt>
                <c:pt idx="113">
                  <c:v>4.8089675675103898</c:v>
                </c:pt>
                <c:pt idx="114">
                  <c:v>4.8184494094471901</c:v>
                </c:pt>
                <c:pt idx="115">
                  <c:v>4.8278491564842598</c:v>
                </c:pt>
                <c:pt idx="116">
                  <c:v>4.8371682180023097</c:v>
                </c:pt>
                <c:pt idx="117">
                  <c:v>4.8464079673969396</c:v>
                </c:pt>
                <c:pt idx="118">
                  <c:v>4.8555697432934402</c:v>
                </c:pt>
                <c:pt idx="119">
                  <c:v>4.8646548507106298</c:v>
                </c:pt>
                <c:pt idx="120">
                  <c:v>4.8736645621764803</c:v>
                </c:pt>
                <c:pt idx="121">
                  <c:v>4.8826001187978099</c:v>
                </c:pt>
                <c:pt idx="122">
                  <c:v>4.8914627312862899</c:v>
                </c:pt>
                <c:pt idx="123">
                  <c:v>4.9002535809429499</c:v>
                </c:pt>
                <c:pt idx="124">
                  <c:v>4.9089738206031104</c:v>
                </c:pt>
                <c:pt idx="125">
                  <c:v>4.9176245755436803</c:v>
                </c:pt>
                <c:pt idx="126">
                  <c:v>4.9262069443546004</c:v>
                </c:pt>
                <c:pt idx="127">
                  <c:v>4.9347219997761096</c:v>
                </c:pt>
                <c:pt idx="128">
                  <c:v>4.9431707895034096</c:v>
                </c:pt>
                <c:pt idx="129">
                  <c:v>4.9515543369602701</c:v>
                </c:pt>
                <c:pt idx="130">
                  <c:v>4.9598736420430303</c:v>
                </c:pt>
                <c:pt idx="131">
                  <c:v>4.9681296818362499</c:v>
                </c:pt>
                <c:pt idx="132">
                  <c:v>4.9763234113014096</c:v>
                </c:pt>
                <c:pt idx="133">
                  <c:v>4.9844557639397404</c:v>
                </c:pt>
                <c:pt idx="134">
                  <c:v>4.9925276524305398</c:v>
                </c:pt>
                <c:pt idx="135">
                  <c:v>5.0005399692457901</c:v>
                </c:pt>
                <c:pt idx="136">
                  <c:v>5.0084935872423504</c:v>
                </c:pt>
                <c:pt idx="137">
                  <c:v>5.0163893602325897</c:v>
                </c:pt>
                <c:pt idx="138">
                  <c:v>5.0242281235344199</c:v>
                </c:pt>
                <c:pt idx="139">
                  <c:v>5.0320106945016398</c:v>
                </c:pt>
                <c:pt idx="140">
                  <c:v>5.0397378730353202</c:v>
                </c:pt>
                <c:pt idx="141">
                  <c:v>5.0474104420772399</c:v>
                </c:pt>
                <c:pt idx="142">
                  <c:v>5.0550291680859001</c:v>
                </c:pt>
                <c:pt idx="143">
                  <c:v>5.0625948014960303</c:v>
                </c:pt>
                <c:pt idx="144">
                  <c:v>5.0701080771621401</c:v>
                </c:pt>
                <c:pt idx="145">
                  <c:v>5.0775697147868701</c:v>
                </c:pt>
                <c:pt idx="146">
                  <c:v>5.0849804193346904</c:v>
                </c:pt>
                <c:pt idx="147">
                  <c:v>5.0923408814315696</c:v>
                </c:pt>
                <c:pt idx="148">
                  <c:v>5.0996517777512498</c:v>
                </c:pt>
                <c:pt idx="149">
                  <c:v>5.10691377138851</c:v>
                </c:pt>
                <c:pt idx="150">
                  <c:v>5.1141275122201</c:v>
                </c:pt>
                <c:pt idx="151">
                  <c:v>5.1212936372537596</c:v>
                </c:pt>
                <c:pt idx="152">
                  <c:v>5.1284127709657001</c:v>
                </c:pt>
                <c:pt idx="153">
                  <c:v>5.1354855256272698</c:v>
                </c:pt>
                <c:pt idx="154">
                  <c:v>5.1425125016208302</c:v>
                </c:pt>
                <c:pt idx="155">
                  <c:v>5.1494942877456698</c:v>
                </c:pt>
                <c:pt idx="156">
                  <c:v>5.1564314615140399</c:v>
                </c:pt>
                <c:pt idx="157">
                  <c:v>5.1633245894378001</c:v>
                </c:pt>
                <c:pt idx="158">
                  <c:v>5.1701742273060303</c:v>
                </c:pt>
                <c:pt idx="159">
                  <c:v>5.1769809204539898</c:v>
                </c:pt>
                <c:pt idx="160">
                  <c:v>5.1837452040235998</c:v>
                </c:pt>
                <c:pt idx="161">
                  <c:v>5.1904676032159403</c:v>
                </c:pt>
                <c:pt idx="162">
                  <c:v>5.19714863353596</c:v>
                </c:pt>
                <c:pt idx="163">
                  <c:v>5.20378880102965</c:v>
                </c:pt>
                <c:pt idx="164">
                  <c:v>5.2103886025141302</c:v>
                </c:pt>
                <c:pt idx="165">
                  <c:v>5.2169485258006301</c:v>
                </c:pt>
                <c:pt idx="166">
                  <c:v>5.2234690499108902</c:v>
                </c:pt>
                <c:pt idx="167">
                  <c:v>5.2299506452870403</c:v>
                </c:pt>
                <c:pt idx="168">
                  <c:v>5.2363937739953199</c:v>
                </c:pt>
                <c:pt idx="169">
                  <c:v>5.2427988899236704</c:v>
                </c:pt>
                <c:pt idx="170">
                  <c:v>5.2491664389736696</c:v>
                </c:pt>
                <c:pt idx="171">
                  <c:v>5.2554968592467697</c:v>
                </c:pt>
                <c:pt idx="172">
                  <c:v>5.2617905812251902</c:v>
                </c:pt>
                <c:pt idx="173">
                  <c:v>5.2680480279475397</c:v>
                </c:pt>
                <c:pt idx="174">
                  <c:v>5.2742696151795201</c:v>
                </c:pt>
                <c:pt idx="175">
                  <c:v>5.2804557515796198</c:v>
                </c:pt>
                <c:pt idx="176">
                  <c:v>5.2866068388602203</c:v>
                </c:pt>
                <c:pt idx="177">
                  <c:v>5.2927232719441299</c:v>
                </c:pt>
                <c:pt idx="178">
                  <c:v>5.2988054391167401</c:v>
                </c:pt>
                <c:pt idx="179">
                  <c:v>5.3048537221739096</c:v>
                </c:pt>
                <c:pt idx="180">
                  <c:v>5.3108684965657798</c:v>
                </c:pt>
                <c:pt idx="181">
                  <c:v>5.3168501315366798</c:v>
                </c:pt>
                <c:pt idx="182">
                  <c:v>5.3227989902610897</c:v>
                </c:pt>
                <c:pt idx="183">
                  <c:v>5.3287154299759498</c:v>
                </c:pt>
                <c:pt idx="184">
                  <c:v>5.3345998021094498</c:v>
                </c:pt>
                <c:pt idx="185">
                  <c:v>5.3404524524062298</c:v>
                </c:pt>
                <c:pt idx="186">
                  <c:v>5.3462737210492897</c:v>
                </c:pt>
                <c:pt idx="187">
                  <c:v>5.35206394277869</c:v>
                </c:pt>
                <c:pt idx="188">
                  <c:v>5.3578234470069503</c:v>
                </c:pt>
                <c:pt idx="189">
                  <c:v>5.3635525579316301</c:v>
                </c:pt>
                <c:pt idx="190">
                  <c:v>5.3692515946447301</c:v>
                </c:pt>
                <c:pt idx="191">
                  <c:v>5.3749208712393903</c:v>
                </c:pt>
                <c:pt idx="192">
                  <c:v>5.3805606969137401</c:v>
                </c:pt>
                <c:pt idx="193">
                  <c:v>5.38617137607209</c:v>
                </c:pt>
                <c:pt idx="194">
                  <c:v>5.39175320842355</c:v>
                </c:pt>
                <c:pt idx="195">
                  <c:v>5.3973064890780504</c:v>
                </c:pt>
                <c:pt idx="196">
                  <c:v>5.40283150864001</c:v>
                </c:pt>
                <c:pt idx="197">
                  <c:v>5.4083285532995298</c:v>
                </c:pt>
                <c:pt idx="198">
                  <c:v>5.4137979049214202</c:v>
                </c:pt>
                <c:pt idx="199">
                  <c:v>5.4192398411318701</c:v>
                </c:pt>
                <c:pt idx="200">
                  <c:v>5.4246546354030203</c:v>
                </c:pt>
                <c:pt idx="201">
                  <c:v>5.4300425571354403</c:v>
                </c:pt>
                <c:pt idx="202">
                  <c:v>5.4354038717385498</c:v>
                </c:pt>
                <c:pt idx="203">
                  <c:v>5.44073884070907</c:v>
                </c:pt>
                <c:pt idx="204">
                  <c:v>5.4460477217075303</c:v>
                </c:pt>
                <c:pt idx="205">
                  <c:v>5.4513307686329897</c:v>
                </c:pt>
                <c:pt idx="206">
                  <c:v>5.4565882316958598</c:v>
                </c:pt>
                <c:pt idx="207">
                  <c:v>5.4618203574890298</c:v>
                </c:pt>
                <c:pt idx="208">
                  <c:v>5.46702738905726</c:v>
                </c:pt>
                <c:pt idx="209">
                  <c:v>5.4722095659649197</c:v>
                </c:pt>
                <c:pt idx="210">
                  <c:v>5.4773671243621402</c:v>
                </c:pt>
                <c:pt idx="211">
                  <c:v>5.4825002970494001</c:v>
                </c:pt>
                <c:pt idx="212">
                  <c:v>5.48760931354051</c:v>
                </c:pt>
                <c:pt idx="213">
                  <c:v>5.4926944001243001</c:v>
                </c:pt>
                <c:pt idx="214">
                  <c:v>5.4977557799246499</c:v>
                </c:pt>
                <c:pt idx="215">
                  <c:v>5.5027936729593101</c:v>
                </c:pt>
                <c:pt idx="216">
                  <c:v>5.5078082961972399</c:v>
                </c:pt>
                <c:pt idx="217">
                  <c:v>5.5127998636147302</c:v>
                </c:pt>
                <c:pt idx="218">
                  <c:v>5.51776858625015</c:v>
                </c:pt>
                <c:pt idx="219">
                  <c:v>5.5227146722575</c:v>
                </c:pt>
                <c:pt idx="220">
                  <c:v>5.5276383269587104</c:v>
                </c:pt>
                <c:pt idx="221">
                  <c:v>5.5325397528948503</c:v>
                </c:pt>
                <c:pt idx="222">
                  <c:v>5.5374191498760403</c:v>
                </c:pt>
                <c:pt idx="223">
                  <c:v>5.5422767150304004</c:v>
                </c:pt>
                <c:pt idx="224">
                  <c:v>5.5471126428517801</c:v>
                </c:pt>
                <c:pt idx="225">
                  <c:v>5.5519271252465296</c:v>
                </c:pt>
                <c:pt idx="226">
                  <c:v>5.5567203515791501</c:v>
                </c:pt>
                <c:pt idx="227">
                  <c:v>5.5614925087170297</c:v>
                </c:pt>
                <c:pt idx="228">
                  <c:v>5.5662437810741601</c:v>
                </c:pt>
                <c:pt idx="229">
                  <c:v>5.5709743506538301</c:v>
                </c:pt>
                <c:pt idx="230">
                  <c:v>5.5756843970905399</c:v>
                </c:pt>
                <c:pt idx="231">
                  <c:v>5.5803740976908998</c:v>
                </c:pt>
                <c:pt idx="232">
                  <c:v>5.5850436274736701</c:v>
                </c:pt>
                <c:pt idx="233">
                  <c:v>5.5896931592089496</c:v>
                </c:pt>
                <c:pt idx="234">
                  <c:v>5.5943228634565596</c:v>
                </c:pt>
                <c:pt idx="235">
                  <c:v>5.5989329086035804</c:v>
                </c:pt>
                <c:pt idx="236">
                  <c:v>5.6035234609010702</c:v>
                </c:pt>
                <c:pt idx="237">
                  <c:v>5.6080946845000801</c:v>
                </c:pt>
                <c:pt idx="238">
                  <c:v>5.6126467414868397</c:v>
                </c:pt>
                <c:pt idx="239">
                  <c:v>5.6171797919172697</c:v>
                </c:pt>
                <c:pt idx="240">
                  <c:v>5.6216939938507302</c:v>
                </c:pt>
                <c:pt idx="241">
                  <c:v>5.6261895033831202</c:v>
                </c:pt>
                <c:pt idx="242">
                  <c:v>5.6306664746792201</c:v>
                </c:pt>
                <c:pt idx="243">
                  <c:v>5.6351250600044498</c:v>
                </c:pt>
                <c:pt idx="244">
                  <c:v>5.6395654097559298</c:v>
                </c:pt>
                <c:pt idx="245">
                  <c:v>5.6439876724929299</c:v>
                </c:pt>
                <c:pt idx="246">
                  <c:v>5.6483919949666799</c:v>
                </c:pt>
                <c:pt idx="247">
                  <c:v>5.6527785221495899</c:v>
                </c:pt>
                <c:pt idx="248">
                  <c:v>5.6571473972639099</c:v>
                </c:pt>
                <c:pt idx="249">
                  <c:v>5.6614987618097503</c:v>
                </c:pt>
                <c:pt idx="250">
                  <c:v>5.6658327555926098</c:v>
                </c:pt>
                <c:pt idx="251">
                  <c:v>5.6701495167503202</c:v>
                </c:pt>
                <c:pt idx="252">
                  <c:v>5.6744491817794502</c:v>
                </c:pt>
                <c:pt idx="253">
                  <c:v>5.6787318855612403</c:v>
                </c:pt>
                <c:pt idx="254">
                  <c:v>5.6829977613869502</c:v>
                </c:pt>
                <c:pt idx="255">
                  <c:v>5.6872469409827504</c:v>
                </c:pt>
                <c:pt idx="256">
                  <c:v>5.6914795545341903</c:v>
                </c:pt>
                <c:pt idx="257">
                  <c:v>5.6956957307100504</c:v>
                </c:pt>
                <c:pt idx="258">
                  <c:v>5.6998955966858604</c:v>
                </c:pt>
                <c:pt idx="259">
                  <c:v>5.7040792781669101</c:v>
                </c:pt>
                <c:pt idx="260">
                  <c:v>5.7082468994108204</c:v>
                </c:pt>
                <c:pt idx="261">
                  <c:v>5.7123985832496702</c:v>
                </c:pt>
                <c:pt idx="262">
                  <c:v>5.7165344511117704</c:v>
                </c:pt>
                <c:pt idx="263">
                  <c:v>5.7206546230428899</c:v>
                </c:pt>
                <c:pt idx="264">
                  <c:v>5.7247592177272697</c:v>
                </c:pt>
                <c:pt idx="265">
                  <c:v>5.7288483525080496</c:v>
                </c:pt>
                <c:pt idx="266">
                  <c:v>5.7329221434074098</c:v>
                </c:pt>
                <c:pt idx="267">
                  <c:v>5.7369807051463804</c:v>
                </c:pt>
                <c:pt idx="268">
                  <c:v>5.7410241511641598</c:v>
                </c:pt>
                <c:pt idx="269">
                  <c:v>5.7450525936371797</c:v>
                </c:pt>
                <c:pt idx="270">
                  <c:v>5.7490661434977604</c:v>
                </c:pt>
                <c:pt idx="271">
                  <c:v>5.7530649104524301</c:v>
                </c:pt>
                <c:pt idx="272">
                  <c:v>5.7570490029999597</c:v>
                </c:pt>
                <c:pt idx="273">
                  <c:v>5.7610185284489903</c:v>
                </c:pt>
                <c:pt idx="274">
                  <c:v>5.7649735929353696</c:v>
                </c:pt>
                <c:pt idx="275">
                  <c:v>5.7689143014392297</c:v>
                </c:pt>
                <c:pt idx="276">
                  <c:v>5.7728407578016299</c:v>
                </c:pt>
                <c:pt idx="277">
                  <c:v>5.7767530647410696</c:v>
                </c:pt>
                <c:pt idx="278">
                  <c:v>5.7806513238694999</c:v>
                </c:pt>
                <c:pt idx="279">
                  <c:v>5.7845356357082798</c:v>
                </c:pt>
                <c:pt idx="280">
                  <c:v>5.7884060997036304</c:v>
                </c:pt>
                <c:pt idx="281">
                  <c:v>5.7922628142419601</c:v>
                </c:pt>
                <c:pt idx="282">
                  <c:v>5.7961058766648703</c:v>
                </c:pt>
                <c:pt idx="283">
                  <c:v>5.7999353832838798</c:v>
                </c:pt>
                <c:pt idx="284">
                  <c:v>5.80375142939491</c:v>
                </c:pt>
                <c:pt idx="285">
                  <c:v>5.80755410929254</c:v>
                </c:pt>
                <c:pt idx="286">
                  <c:v>5.81134351628394</c:v>
                </c:pt>
                <c:pt idx="287">
                  <c:v>5.8151197427026702</c:v>
                </c:pt>
                <c:pt idx="288">
                  <c:v>5.8188828799221097</c:v>
                </c:pt>
                <c:pt idx="289">
                  <c:v>5.82263301836878</c:v>
                </c:pt>
                <c:pt idx="290">
                  <c:v>5.8263702475353698</c:v>
                </c:pt>
                <c:pt idx="291">
                  <c:v>5.8300946559935101</c:v>
                </c:pt>
                <c:pt idx="292">
                  <c:v>5.8338063314064499</c:v>
                </c:pt>
                <c:pt idx="293">
                  <c:v>5.8375053605413303</c:v>
                </c:pt>
                <c:pt idx="294">
                  <c:v>5.8411918292814597</c:v>
                </c:pt>
                <c:pt idx="295">
                  <c:v>5.8448658226382104</c:v>
                </c:pt>
                <c:pt idx="296">
                  <c:v>5.8485274247628096</c:v>
                </c:pt>
                <c:pt idx="297">
                  <c:v>5.8521767189578897</c:v>
                </c:pt>
                <c:pt idx="298">
                  <c:v>5.8558137876888701</c:v>
                </c:pt>
                <c:pt idx="299">
                  <c:v>5.8594387125951499</c:v>
                </c:pt>
                <c:pt idx="300">
                  <c:v>5.8630515745010596</c:v>
                </c:pt>
                <c:pt idx="301">
                  <c:v>5.8666524534267399</c:v>
                </c:pt>
                <c:pt idx="302">
                  <c:v>5.8702414285987201</c:v>
                </c:pt>
                <c:pt idx="303">
                  <c:v>5.8738185784603996</c:v>
                </c:pt>
                <c:pt idx="304">
                  <c:v>5.87738398068233</c:v>
                </c:pt>
                <c:pt idx="305">
                  <c:v>5.8809377121723401</c:v>
                </c:pt>
                <c:pt idx="306">
                  <c:v>5.8844798490855101</c:v>
                </c:pt>
                <c:pt idx="307">
                  <c:v>5.8880104668339097</c:v>
                </c:pt>
                <c:pt idx="308">
                  <c:v>5.8915296400962696</c:v>
                </c:pt>
                <c:pt idx="309">
                  <c:v>5.8950374428274701</c:v>
                </c:pt>
                <c:pt idx="310">
                  <c:v>5.8985339482678301</c:v>
                </c:pt>
                <c:pt idx="311">
                  <c:v>5.9020192289523097</c:v>
                </c:pt>
                <c:pt idx="312">
                  <c:v>5.90549335671954</c:v>
                </c:pt>
                <c:pt idx="313">
                  <c:v>5.9089564027206798</c:v>
                </c:pt>
                <c:pt idx="314">
                  <c:v>5.9124084374282004</c:v>
                </c:pt>
                <c:pt idx="315">
                  <c:v>5.9158495306444401</c:v>
                </c:pt>
                <c:pt idx="316">
                  <c:v>5.9192797515101203</c:v>
                </c:pt>
                <c:pt idx="317">
                  <c:v>5.9226991685126702</c:v>
                </c:pt>
                <c:pt idx="318">
                  <c:v>5.9261078494944099</c:v>
                </c:pt>
                <c:pt idx="319">
                  <c:v>5.9295058616606298</c:v>
                </c:pt>
                <c:pt idx="320">
                  <c:v>5.93289327158758</c:v>
                </c:pt>
                <c:pt idx="321">
                  <c:v>5.9362701452302398</c:v>
                </c:pt>
                <c:pt idx="322">
                  <c:v>5.9396365479300703</c:v>
                </c:pt>
                <c:pt idx="323">
                  <c:v>5.9429925444225802</c:v>
                </c:pt>
                <c:pt idx="324">
                  <c:v>5.9463381988447903</c:v>
                </c:pt>
                <c:pt idx="325">
                  <c:v>5.9496735747425999</c:v>
                </c:pt>
                <c:pt idx="326">
                  <c:v>5.95299873507801</c:v>
                </c:pt>
                <c:pt idx="327">
                  <c:v>5.95631374223629</c:v>
                </c:pt>
                <c:pt idx="328">
                  <c:v>5.95961865803298</c:v>
                </c:pt>
                <c:pt idx="329">
                  <c:v>5.9629135437207701</c:v>
                </c:pt>
                <c:pt idx="330">
                  <c:v>5.9661984599964004</c:v>
                </c:pt>
                <c:pt idx="331">
                  <c:v>5.96947346700727</c:v>
                </c:pt>
                <c:pt idx="332">
                  <c:v>5.9727386243581302</c:v>
                </c:pt>
                <c:pt idx="333">
                  <c:v>5.9759939911175204</c:v>
                </c:pt>
                <c:pt idx="334">
                  <c:v>5.9792396258242597</c:v>
                </c:pt>
                <c:pt idx="335">
                  <c:v>5.9824755864936803</c:v>
                </c:pt>
                <c:pt idx="336">
                  <c:v>5.9857019306239003</c:v>
                </c:pt>
                <c:pt idx="337">
                  <c:v>5.9889187152019501</c:v>
                </c:pt>
                <c:pt idx="338">
                  <c:v>5.9921259967097997</c:v>
                </c:pt>
                <c:pt idx="339">
                  <c:v>5.9953238311303103</c:v>
                </c:pt>
                <c:pt idx="340">
                  <c:v>5.9985122739530903</c:v>
                </c:pt>
                <c:pt idx="341">
                  <c:v>6.0016913801803096</c:v>
                </c:pt>
                <c:pt idx="342">
                  <c:v>6.0048612043323404</c:v>
                </c:pt>
                <c:pt idx="343">
                  <c:v>6.0080218004534096</c:v>
                </c:pt>
                <c:pt idx="344">
                  <c:v>6.0111732221171099</c:v>
                </c:pt>
                <c:pt idx="345">
                  <c:v>6.0143155224318301</c:v>
                </c:pt>
                <c:pt idx="346">
                  <c:v>6.0174487540461596</c:v>
                </c:pt>
                <c:pt idx="347">
                  <c:v>6.0205729691541796</c:v>
                </c:pt>
                <c:pt idx="348">
                  <c:v>6.0236882195006496</c:v>
                </c:pt>
                <c:pt idx="349">
                  <c:v>6.02679455638616</c:v>
                </c:pt>
                <c:pt idx="350">
                  <c:v>6.0298920306722303</c:v>
                </c:pt>
                <c:pt idx="351">
                  <c:v>6.0329806927862597</c:v>
                </c:pt>
                <c:pt idx="352">
                  <c:v>6.0360605927264901</c:v>
                </c:pt>
                <c:pt idx="353">
                  <c:v>6.0391317800668602</c:v>
                </c:pt>
                <c:pt idx="354">
                  <c:v>6.04219430396176</c:v>
                </c:pt>
                <c:pt idx="355">
                  <c:v>6.0452482131507699</c:v>
                </c:pt>
                <c:pt idx="356">
                  <c:v>6.0482935559633599</c:v>
                </c:pt>
                <c:pt idx="357">
                  <c:v>6.05133038032338</c:v>
                </c:pt>
                <c:pt idx="358">
                  <c:v>6.0543587337536904</c:v>
                </c:pt>
                <c:pt idx="359">
                  <c:v>6.0573786633805504</c:v>
                </c:pt>
                <c:pt idx="360">
                  <c:v>6.0603902159380398</c:v>
                </c:pt>
                <c:pt idx="361">
                  <c:v>6.0633934377724197</c:v>
                </c:pt>
                <c:pt idx="362">
                  <c:v>6.0663883748464</c:v>
                </c:pt>
                <c:pt idx="363">
                  <c:v>6.0693750727433198</c:v>
                </c:pt>
                <c:pt idx="364">
                  <c:v>6.0723535766713903</c:v>
                </c:pt>
                <c:pt idx="365">
                  <c:v>6.0753239314677296</c:v>
                </c:pt>
                <c:pt idx="366">
                  <c:v>6.0782861816024303</c:v>
                </c:pt>
                <c:pt idx="367">
                  <c:v>6.0812403711825898</c:v>
                </c:pt>
                <c:pt idx="368">
                  <c:v>6.0841865439562097</c:v>
                </c:pt>
                <c:pt idx="369">
                  <c:v>6.0871247433160898</c:v>
                </c:pt>
                <c:pt idx="370">
                  <c:v>6.0900550123036901</c:v>
                </c:pt>
                <c:pt idx="371">
                  <c:v>6.0929773936128697</c:v>
                </c:pt>
                <c:pt idx="372">
                  <c:v>6.0958919295936598</c:v>
                </c:pt>
                <c:pt idx="373">
                  <c:v>6.0987986622559296</c:v>
                </c:pt>
                <c:pt idx="374">
                  <c:v>6.1016976332730204</c:v>
                </c:pt>
                <c:pt idx="375">
                  <c:v>6.10458888398533</c:v>
                </c:pt>
                <c:pt idx="376">
                  <c:v>6.10747245540382</c:v>
                </c:pt>
                <c:pt idx="377">
                  <c:v>6.1103483882136</c:v>
                </c:pt>
                <c:pt idx="378">
                  <c:v>6.1132167227772403</c:v>
                </c:pt>
                <c:pt idx="379">
                  <c:v>6.11607749913827</c:v>
                </c:pt>
                <c:pt idx="380">
                  <c:v>6.1189307570245202</c:v>
                </c:pt>
                <c:pt idx="381">
                  <c:v>6.12177653585137</c:v>
                </c:pt>
                <c:pt idx="382">
                  <c:v>6.1246148747250997</c:v>
                </c:pt>
                <c:pt idx="383">
                  <c:v>6.1274458124460303</c:v>
                </c:pt>
                <c:pt idx="384">
                  <c:v>6.13026938751179</c:v>
                </c:pt>
                <c:pt idx="385">
                  <c:v>6.13308563812038</c:v>
                </c:pt>
                <c:pt idx="386">
                  <c:v>6.1358946021733303</c:v>
                </c:pt>
                <c:pt idx="387">
                  <c:v>6.1386963172787299</c:v>
                </c:pt>
                <c:pt idx="388">
                  <c:v>6.14149082075427</c:v>
                </c:pt>
                <c:pt idx="389">
                  <c:v>6.1442781496301899</c:v>
                </c:pt>
                <c:pt idx="390">
                  <c:v>6.1470583406522703</c:v>
                </c:pt>
                <c:pt idx="391">
                  <c:v>6.1498314302846904</c:v>
                </c:pt>
                <c:pt idx="392">
                  <c:v>6.1525974547129501</c:v>
                </c:pt>
                <c:pt idx="393">
                  <c:v>6.15535644984665</c:v>
                </c:pt>
                <c:pt idx="394">
                  <c:v>6.1581084513223203</c:v>
                </c:pt>
                <c:pt idx="395">
                  <c:v>6.1608534945061697</c:v>
                </c:pt>
                <c:pt idx="396">
                  <c:v>6.1635916144968403</c:v>
                </c:pt>
                <c:pt idx="397">
                  <c:v>6.1663228461280601</c:v>
                </c:pt>
                <c:pt idx="398">
                  <c:v>6.1690472239713197</c:v>
                </c:pt>
                <c:pt idx="399">
                  <c:v>6.17176478233851</c:v>
                </c:pt>
                <c:pt idx="400">
                  <c:v>6.1744755552844897</c:v>
                </c:pt>
                <c:pt idx="401">
                  <c:v>6.1771795766096602</c:v>
                </c:pt>
                <c:pt idx="402">
                  <c:v>6.1798768798625101</c:v>
                </c:pt>
                <c:pt idx="403">
                  <c:v>6.1825674983420802</c:v>
                </c:pt>
                <c:pt idx="404">
                  <c:v>6.1852514651004604</c:v>
                </c:pt>
                <c:pt idx="405">
                  <c:v>6.1879288129451897</c:v>
                </c:pt>
                <c:pt idx="406">
                  <c:v>6.1905995744417099</c:v>
                </c:pt>
                <c:pt idx="407">
                  <c:v>6.1932637819157099</c:v>
                </c:pt>
                <c:pt idx="408">
                  <c:v>6.1959214674554604</c:v>
                </c:pt>
                <c:pt idx="409">
                  <c:v>6.1985726629141702</c:v>
                </c:pt>
                <c:pt idx="410">
                  <c:v>6.2012173999122702</c:v>
                </c:pt>
                <c:pt idx="411">
                  <c:v>6.2038557098396296</c:v>
                </c:pt>
                <c:pt idx="412">
                  <c:v>6.2064876238578703</c:v>
                </c:pt>
                <c:pt idx="413">
                  <c:v>6.2091131729024998</c:v>
                </c:pt>
                <c:pt idx="414">
                  <c:v>6.2117323876851502</c:v>
                </c:pt>
                <c:pt idx="415">
                  <c:v>6.2143452986956698</c:v>
                </c:pt>
                <c:pt idx="416">
                  <c:v>6.2169519362043397</c:v>
                </c:pt>
                <c:pt idx="417">
                  <c:v>6.2195523302639</c:v>
                </c:pt>
                <c:pt idx="418">
                  <c:v>6.22214651071166</c:v>
                </c:pt>
                <c:pt idx="419">
                  <c:v>6.2247345071715596</c:v>
                </c:pt>
                <c:pt idx="420">
                  <c:v>6.2273163490561796</c:v>
                </c:pt>
                <c:pt idx="421">
                  <c:v>6.2298920655687802</c:v>
                </c:pt>
                <c:pt idx="422">
                  <c:v>6.23246168570524</c:v>
                </c:pt>
                <c:pt idx="423">
                  <c:v>6.23502523825604</c:v>
                </c:pt>
                <c:pt idx="424">
                  <c:v>6.2375827518081897</c:v>
                </c:pt>
                <c:pt idx="425">
                  <c:v>6.2401342547471597</c:v>
                </c:pt>
                <c:pt idx="426">
                  <c:v>6.2426797752587397</c:v>
                </c:pt>
                <c:pt idx="427">
                  <c:v>6.24521934133094</c:v>
                </c:pt>
                <c:pt idx="428">
                  <c:v>6.2477529807558101</c:v>
                </c:pt>
                <c:pt idx="429">
                  <c:v>6.2502807211312899</c:v>
                </c:pt>
                <c:pt idx="430">
                  <c:v>6.2528025898629798</c:v>
                </c:pt>
                <c:pt idx="431">
                  <c:v>6.25531861416595</c:v>
                </c:pt>
                <c:pt idx="432">
                  <c:v>6.2578288210664903</c:v>
                </c:pt>
                <c:pt idx="433">
                  <c:v>6.2603332374038798</c:v>
                </c:pt>
                <c:pt idx="434">
                  <c:v>6.2628318898320599</c:v>
                </c:pt>
                <c:pt idx="435">
                  <c:v>6.2653248048213701</c:v>
                </c:pt>
                <c:pt idx="436">
                  <c:v>6.26781200866023</c:v>
                </c:pt>
                <c:pt idx="437">
                  <c:v>6.2702935274567899</c:v>
                </c:pt>
                <c:pt idx="438">
                  <c:v>6.2727693871405803</c:v>
                </c:pt>
                <c:pt idx="439">
                  <c:v>6.2752396134641399</c:v>
                </c:pt>
                <c:pt idx="440">
                  <c:v>6.2777042320046101</c:v>
                </c:pt>
                <c:pt idx="441">
                  <c:v>6.2801632681653503</c:v>
                </c:pt>
                <c:pt idx="442">
                  <c:v>6.2826167471774896</c:v>
                </c:pt>
                <c:pt idx="443">
                  <c:v>6.2850646941014903</c:v>
                </c:pt>
                <c:pt idx="444">
                  <c:v>6.2875071338286501</c:v>
                </c:pt>
                <c:pt idx="445">
                  <c:v>6.28994409108269</c:v>
                </c:pt>
                <c:pt idx="446">
                  <c:v>6.2923755904211696</c:v>
                </c:pt>
                <c:pt idx="447">
                  <c:v>6.2948016562370404</c:v>
                </c:pt>
                <c:pt idx="448">
                  <c:v>6.2972223127601099</c:v>
                </c:pt>
                <c:pt idx="449">
                  <c:v>6.29963758405842</c:v>
                </c:pt>
                <c:pt idx="450">
                  <c:v>6.3020474940398001</c:v>
                </c:pt>
                <c:pt idx="451">
                  <c:v>6.3044520664531696</c:v>
                </c:pt>
                <c:pt idx="452">
                  <c:v>6.3068513248900198</c:v>
                </c:pt>
                <c:pt idx="453">
                  <c:v>6.30924529278579</c:v>
                </c:pt>
                <c:pt idx="454">
                  <c:v>6.3116339934212</c:v>
                </c:pt>
                <c:pt idx="455">
                  <c:v>6.3140174499236696</c:v>
                </c:pt>
                <c:pt idx="456">
                  <c:v>6.3163956852686196</c:v>
                </c:pt>
                <c:pt idx="457">
                  <c:v>6.3187687222808</c:v>
                </c:pt>
                <c:pt idx="458">
                  <c:v>6.3211365836356199</c:v>
                </c:pt>
                <c:pt idx="459">
                  <c:v>6.32349929186047</c:v>
                </c:pt>
                <c:pt idx="460">
                  <c:v>6.3258568693359498</c:v>
                </c:pt>
                <c:pt idx="461">
                  <c:v>6.3282093382971798</c:v>
                </c:pt>
                <c:pt idx="462">
                  <c:v>6.3305567208350801</c:v>
                </c:pt>
                <c:pt idx="463">
                  <c:v>6.3328990388975397</c:v>
                </c:pt>
                <c:pt idx="464">
                  <c:v>6.3352363142907402</c:v>
                </c:pt>
                <c:pt idx="465">
                  <c:v>6.33756856868031</c:v>
                </c:pt>
                <c:pt idx="466">
                  <c:v>6.3398958235925402</c:v>
                </c:pt>
                <c:pt idx="467">
                  <c:v>6.3422181004155904</c:v>
                </c:pt>
                <c:pt idx="468">
                  <c:v>6.3445354204006703</c:v>
                </c:pt>
                <c:pt idx="469">
                  <c:v>6.3468478046632004</c:v>
                </c:pt>
                <c:pt idx="470">
                  <c:v>6.3491552741839596</c:v>
                </c:pt>
                <c:pt idx="471">
                  <c:v>6.3514578498102203</c:v>
                </c:pt>
                <c:pt idx="472">
                  <c:v>6.3537555522569198</c:v>
                </c:pt>
                <c:pt idx="473">
                  <c:v>6.3560484021077199</c:v>
                </c:pt>
                <c:pt idx="474">
                  <c:v>6.3583364198161503</c:v>
                </c:pt>
                <c:pt idx="475">
                  <c:v>6.36061962570672</c:v>
                </c:pt>
                <c:pt idx="476">
                  <c:v>6.36289803997595</c:v>
                </c:pt>
                <c:pt idx="477">
                  <c:v>6.3651716826934797</c:v>
                </c:pt>
                <c:pt idx="478">
                  <c:v>6.3674405738031199</c:v>
                </c:pt>
                <c:pt idx="479">
                  <c:v>6.3697047331239096</c:v>
                </c:pt>
                <c:pt idx="480">
                  <c:v>6.3719641803511298</c:v>
                </c:pt>
                <c:pt idx="481">
                  <c:v>6.3742189350573701</c:v>
                </c:pt>
                <c:pt idx="482">
                  <c:v>6.3764690166935196</c:v>
                </c:pt>
                <c:pt idx="483">
                  <c:v>6.3787144445897601</c:v>
                </c:pt>
                <c:pt idx="484">
                  <c:v>6.3809552379566101</c:v>
                </c:pt>
                <c:pt idx="485">
                  <c:v>6.38319141588586</c:v>
                </c:pt>
                <c:pt idx="486">
                  <c:v>6.3854229973515801</c:v>
                </c:pt>
                <c:pt idx="487">
                  <c:v>6.3876500012110897</c:v>
                </c:pt>
                <c:pt idx="488">
                  <c:v>6.38987244620587</c:v>
                </c:pt>
                <c:pt idx="489">
                  <c:v>6.3920903509625697</c:v>
                </c:pt>
                <c:pt idx="490">
                  <c:v>6.3943037339939002</c:v>
                </c:pt>
                <c:pt idx="491">
                  <c:v>6.3965126136995698</c:v>
                </c:pt>
                <c:pt idx="492">
                  <c:v>6.3987170083672202</c:v>
                </c:pt>
                <c:pt idx="493">
                  <c:v>6.4009169361733198</c:v>
                </c:pt>
                <c:pt idx="494">
                  <c:v>6.4031124151840499</c:v>
                </c:pt>
                <c:pt idx="495">
                  <c:v>6.4053034633562298</c:v>
                </c:pt>
                <c:pt idx="496">
                  <c:v>6.4074900985381698</c:v>
                </c:pt>
                <c:pt idx="497">
                  <c:v>6.4096723384705498</c:v>
                </c:pt>
                <c:pt idx="498">
                  <c:v>6.4118502007872804</c:v>
                </c:pt>
                <c:pt idx="499">
                  <c:v>6.4140237030163902</c:v>
                </c:pt>
                <c:pt idx="500">
                  <c:v>6.4161928625808002</c:v>
                </c:pt>
                <c:pt idx="501">
                  <c:v>6.4183576967992497</c:v>
                </c:pt>
                <c:pt idx="502">
                  <c:v>6.4205182228870497</c:v>
                </c:pt>
                <c:pt idx="503">
                  <c:v>6.4226744579569601</c:v>
                </c:pt>
                <c:pt idx="504">
                  <c:v>6.4248264190199604</c:v>
                </c:pt>
                <c:pt idx="505">
                  <c:v>6.4269741229860902</c:v>
                </c:pt>
                <c:pt idx="506">
                  <c:v>6.4291175866652299</c:v>
                </c:pt>
                <c:pt idx="507">
                  <c:v>6.4312568267678802</c:v>
                </c:pt>
                <c:pt idx="508">
                  <c:v>6.4333918599059601</c:v>
                </c:pt>
                <c:pt idx="509">
                  <c:v>6.4355227025935902</c:v>
                </c:pt>
                <c:pt idx="510">
                  <c:v>6.4376493712478</c:v>
                </c:pt>
                <c:pt idx="511">
                  <c:v>6.4397718821893903</c:v>
                </c:pt>
                <c:pt idx="512">
                  <c:v>6.4418902516435903</c:v>
                </c:pt>
                <c:pt idx="513">
                  <c:v>6.4440044957408302</c:v>
                </c:pt>
                <c:pt idx="514">
                  <c:v>6.4461146305175099</c:v>
                </c:pt>
                <c:pt idx="515">
                  <c:v>6.4482206719166903</c:v>
                </c:pt>
                <c:pt idx="516">
                  <c:v>6.4503226357888304</c:v>
                </c:pt>
                <c:pt idx="517">
                  <c:v>6.4524205378925004</c:v>
                </c:pt>
                <c:pt idx="518">
                  <c:v>6.4545143938951002</c:v>
                </c:pt>
                <c:pt idx="519">
                  <c:v>6.45660421937355</c:v>
                </c:pt>
                <c:pt idx="520">
                  <c:v>6.4586900298149903</c:v>
                </c:pt>
                <c:pt idx="521">
                  <c:v>6.4607718406174603</c:v>
                </c:pt>
                <c:pt idx="522">
                  <c:v>6.4628496670905999</c:v>
                </c:pt>
                <c:pt idx="523">
                  <c:v>6.4649235244563101</c:v>
                </c:pt>
                <c:pt idx="524">
                  <c:v>6.4669934278494399</c:v>
                </c:pt>
                <c:pt idx="525">
                  <c:v>6.4690593923184103</c:v>
                </c:pt>
                <c:pt idx="526">
                  <c:v>6.4711214328259103</c:v>
                </c:pt>
                <c:pt idx="527">
                  <c:v>6.4731795642495298</c:v>
                </c:pt>
                <c:pt idx="528">
                  <c:v>6.47523380138243</c:v>
                </c:pt>
                <c:pt idx="529">
                  <c:v>6.4772841589339096</c:v>
                </c:pt>
                <c:pt idx="530">
                  <c:v>6.4793306515301401</c:v>
                </c:pt>
                <c:pt idx="531">
                  <c:v>6.4813732937146904</c:v>
                </c:pt>
                <c:pt idx="532">
                  <c:v>6.4834120999492102</c:v>
                </c:pt>
                <c:pt idx="533">
                  <c:v>6.4854470846140497</c:v>
                </c:pt>
                <c:pt idx="534">
                  <c:v>6.4874782620088203</c:v>
                </c:pt>
                <c:pt idx="535">
                  <c:v>6.4895056463530203</c:v>
                </c:pt>
                <c:pt idx="536">
                  <c:v>6.4915292517866598</c:v>
                </c:pt>
                <c:pt idx="537">
                  <c:v>6.4935490923707997</c:v>
                </c:pt>
                <c:pt idx="538">
                  <c:v>6.4955651820881997</c:v>
                </c:pt>
                <c:pt idx="539">
                  <c:v>6.4975775348438196</c:v>
                </c:pt>
                <c:pt idx="540">
                  <c:v>6.49958616446549</c:v>
                </c:pt>
                <c:pt idx="541">
                  <c:v>6.5015910847044003</c:v>
                </c:pt>
                <c:pt idx="542">
                  <c:v>6.5035923092357004</c:v>
                </c:pt>
                <c:pt idx="543">
                  <c:v>6.50558985165907</c:v>
                </c:pt>
                <c:pt idx="544">
                  <c:v>6.5075837254992503</c:v>
                </c:pt>
                <c:pt idx="545">
                  <c:v>6.5095739442065996</c:v>
                </c:pt>
                <c:pt idx="546">
                  <c:v>6.5115605211576497</c:v>
                </c:pt>
                <c:pt idx="547">
                  <c:v>6.5135434696556302</c:v>
                </c:pt>
                <c:pt idx="548">
                  <c:v>6.5155228029309997</c:v>
                </c:pt>
                <c:pt idx="549">
                  <c:v>6.5174985341420104</c:v>
                </c:pt>
                <c:pt idx="550">
                  <c:v>6.5194706763751897</c:v>
                </c:pt>
                <c:pt idx="551">
                  <c:v>6.5214392426458696</c:v>
                </c:pt>
                <c:pt idx="552">
                  <c:v>6.52340424589873</c:v>
                </c:pt>
                <c:pt idx="553">
                  <c:v>6.5253656990082698</c:v>
                </c:pt>
                <c:pt idx="554">
                  <c:v>6.5273236147793696</c:v>
                </c:pt>
                <c:pt idx="555">
                  <c:v>6.5292780059477096</c:v>
                </c:pt>
                <c:pt idx="556">
                  <c:v>6.5312288851803402</c:v>
                </c:pt>
                <c:pt idx="557">
                  <c:v>6.5331762650761398</c:v>
                </c:pt>
                <c:pt idx="558">
                  <c:v>6.5351201581663299</c:v>
                </c:pt>
                <c:pt idx="559">
                  <c:v>6.5370605769149197</c:v>
                </c:pt>
                <c:pt idx="560">
                  <c:v>6.5389975337192103</c:v>
                </c:pt>
                <c:pt idx="561">
                  <c:v>6.5409310409102703</c:v>
                </c:pt>
                <c:pt idx="562">
                  <c:v>6.5428611107533996</c:v>
                </c:pt>
                <c:pt idx="563">
                  <c:v>6.5447877554486</c:v>
                </c:pt>
                <c:pt idx="564">
                  <c:v>6.54671098713104</c:v>
                </c:pt>
                <c:pt idx="565">
                  <c:v>6.5486308178715102</c:v>
                </c:pt>
                <c:pt idx="566">
                  <c:v>6.5505472596768701</c:v>
                </c:pt>
                <c:pt idx="567">
                  <c:v>6.5524603244905197</c:v>
                </c:pt>
                <c:pt idx="568">
                  <c:v>6.5543700241928198</c:v>
                </c:pt>
                <c:pt idx="569">
                  <c:v>6.5562763706015499</c:v>
                </c:pt>
                <c:pt idx="570">
                  <c:v>6.5581793754723599</c:v>
                </c:pt>
                <c:pt idx="571">
                  <c:v>6.5600790504991799</c:v>
                </c:pt>
                <c:pt idx="572">
                  <c:v>6.5619754073146499</c:v>
                </c:pt>
                <c:pt idx="573">
                  <c:v>6.5638684574905799</c:v>
                </c:pt>
                <c:pt idx="574">
                  <c:v>6.5657582125383502</c:v>
                </c:pt>
                <c:pt idx="575">
                  <c:v>6.5676446839093101</c:v>
                </c:pt>
                <c:pt idx="576">
                  <c:v>6.5695278829952404</c:v>
                </c:pt>
                <c:pt idx="577">
                  <c:v>6.5714078211287497</c:v>
                </c:pt>
                <c:pt idx="578">
                  <c:v>6.5732845095836501</c:v>
                </c:pt>
                <c:pt idx="579">
                  <c:v>6.5751579595754199</c:v>
                </c:pt>
                <c:pt idx="580">
                  <c:v>6.5770281822615599</c:v>
                </c:pt>
                <c:pt idx="581">
                  <c:v>6.5788951887420097</c:v>
                </c:pt>
                <c:pt idx="582">
                  <c:v>6.5807589900595396</c:v>
                </c:pt>
                <c:pt idx="583">
                  <c:v>6.58261959720015</c:v>
                </c:pt>
                <c:pt idx="584">
                  <c:v>6.5844770210934698</c:v>
                </c:pt>
                <c:pt idx="585">
                  <c:v>6.5863312726130898</c:v>
                </c:pt>
                <c:pt idx="586">
                  <c:v>6.5881823625770002</c:v>
                </c:pt>
                <c:pt idx="587">
                  <c:v>6.5900303017479702</c:v>
                </c:pt>
                <c:pt idx="588">
                  <c:v>6.5918751008338701</c:v>
                </c:pt>
                <c:pt idx="589">
                  <c:v>6.5937167704880997</c:v>
                </c:pt>
                <c:pt idx="590">
                  <c:v>6.5955553213099201</c:v>
                </c:pt>
                <c:pt idx="591">
                  <c:v>6.5973907638448503</c:v>
                </c:pt>
                <c:pt idx="592">
                  <c:v>6.5992231085849999</c:v>
                </c:pt>
                <c:pt idx="593">
                  <c:v>6.6010523659694504</c:v>
                </c:pt>
                <c:pt idx="594">
                  <c:v>6.6028785463846003</c:v>
                </c:pt>
                <c:pt idx="595">
                  <c:v>6.6047016601645296</c:v>
                </c:pt>
                <c:pt idx="596">
                  <c:v>6.60652171759134</c:v>
                </c:pt>
                <c:pt idx="597">
                  <c:v>6.60833872889551</c:v>
                </c:pt>
                <c:pt idx="598">
                  <c:v>6.6101527042562402</c:v>
                </c:pt>
                <c:pt idx="599">
                  <c:v>6.6119636538017899</c:v>
                </c:pt>
                <c:pt idx="600">
                  <c:v>6.6137715876098104</c:v>
                </c:pt>
                <c:pt idx="601">
                  <c:v>6.6155765157076996</c:v>
                </c:pt>
                <c:pt idx="602">
                  <c:v>6.6173784480729401</c:v>
                </c:pt>
                <c:pt idx="603">
                  <c:v>6.6191773946333798</c:v>
                </c:pt>
                <c:pt idx="604">
                  <c:v>6.6209733652676404</c:v>
                </c:pt>
                <c:pt idx="605">
                  <c:v>6.62276636980536</c:v>
                </c:pt>
                <c:pt idx="606">
                  <c:v>6.6245564180275798</c:v>
                </c:pt>
                <c:pt idx="607">
                  <c:v>6.6263435196670404</c:v>
                </c:pt>
                <c:pt idx="608">
                  <c:v>6.6281276844084704</c:v>
                </c:pt>
                <c:pt idx="609">
                  <c:v>6.62990892188897</c:v>
                </c:pt>
                <c:pt idx="610">
                  <c:v>6.6316872416982502</c:v>
                </c:pt>
                <c:pt idx="611">
                  <c:v>6.6334626533789898</c:v>
                </c:pt>
                <c:pt idx="612">
                  <c:v>6.6352351664271199</c:v>
                </c:pt>
                <c:pt idx="613">
                  <c:v>6.6370047902921501</c:v>
                </c:pt>
                <c:pt idx="614">
                  <c:v>6.63877153437745</c:v>
                </c:pt>
                <c:pt idx="615">
                  <c:v>6.6405354080405496</c:v>
                </c:pt>
                <c:pt idx="616">
                  <c:v>6.6422964205934498</c:v>
                </c:pt>
                <c:pt idx="617">
                  <c:v>6.6440545813029104</c:v>
                </c:pt>
                <c:pt idx="618">
                  <c:v>6.6458098993907502</c:v>
                </c:pt>
                <c:pt idx="619">
                  <c:v>6.64756238403411</c:v>
                </c:pt>
                <c:pt idx="620">
                  <c:v>6.6493120443657796</c:v>
                </c:pt>
                <c:pt idx="621">
                  <c:v>6.65105888947447</c:v>
                </c:pt>
                <c:pt idx="622">
                  <c:v>6.6528029284050696</c:v>
                </c:pt>
                <c:pt idx="623">
                  <c:v>6.6545441701589496</c:v>
                </c:pt>
                <c:pt idx="624">
                  <c:v>6.6562826236942696</c:v>
                </c:pt>
                <c:pt idx="625">
                  <c:v>6.6580182979261799</c:v>
                </c:pt>
                <c:pt idx="626">
                  <c:v>6.6597512017271798</c:v>
                </c:pt>
                <c:pt idx="627">
                  <c:v>6.6614813439273197</c:v>
                </c:pt>
                <c:pt idx="628">
                  <c:v>6.66320873331453</c:v>
                </c:pt>
                <c:pt idx="629">
                  <c:v>6.6649333786348404</c:v>
                </c:pt>
                <c:pt idx="630">
                  <c:v>6.6666552885926604</c:v>
                </c:pt>
                <c:pt idx="631">
                  <c:v>6.66837447185108</c:v>
                </c:pt>
                <c:pt idx="632">
                  <c:v>6.67009093703206</c:v>
                </c:pt>
                <c:pt idx="633">
                  <c:v>6.6718046927167602</c:v>
                </c:pt>
                <c:pt idx="634">
                  <c:v>6.6735157474457596</c:v>
                </c:pt>
                <c:pt idx="635">
                  <c:v>6.6752241097193101</c:v>
                </c:pt>
                <c:pt idx="636">
                  <c:v>6.6769297879976097</c:v>
                </c:pt>
                <c:pt idx="637">
                  <c:v>6.6786327907010499</c:v>
                </c:pt>
                <c:pt idx="638">
                  <c:v>6.6803331262104297</c:v>
                </c:pt>
                <c:pt idx="639">
                  <c:v>6.6820308028672697</c:v>
                </c:pt>
                <c:pt idx="640">
                  <c:v>6.6837258289739996</c:v>
                </c:pt>
                <c:pt idx="641">
                  <c:v>6.6854182127942199</c:v>
                </c:pt>
                <c:pt idx="642">
                  <c:v>6.6871079625529504</c:v>
                </c:pt>
                <c:pt idx="643">
                  <c:v>6.6887950864368797</c:v>
                </c:pt>
                <c:pt idx="644">
                  <c:v>6.6904795925945697</c:v>
                </c:pt>
                <c:pt idx="645">
                  <c:v>6.6921614891367103</c:v>
                </c:pt>
                <c:pt idx="646">
                  <c:v>6.6938407841363796</c:v>
                </c:pt>
                <c:pt idx="647">
                  <c:v>6.6955174856292201</c:v>
                </c:pt>
                <c:pt idx="648">
                  <c:v>6.6971916016137296</c:v>
                </c:pt>
                <c:pt idx="649">
                  <c:v>6.6988631400514302</c:v>
                </c:pt>
                <c:pt idx="650">
                  <c:v>6.7005321088671597</c:v>
                </c:pt>
                <c:pt idx="651">
                  <c:v>6.7021985159492399</c:v>
                </c:pt>
                <c:pt idx="652">
                  <c:v>6.7038623691497303</c:v>
                </c:pt>
                <c:pt idx="653">
                  <c:v>6.70552367628465</c:v>
                </c:pt>
                <c:pt idx="654">
                  <c:v>6.7071824451341904</c:v>
                </c:pt>
                <c:pt idx="655">
                  <c:v>6.7088386834429299</c:v>
                </c:pt>
                <c:pt idx="656">
                  <c:v>6.7104923989200698</c:v>
                </c:pt>
                <c:pt idx="657">
                  <c:v>6.7121435992396199</c:v>
                </c:pt>
                <c:pt idx="658">
                  <c:v>6.7137922920406297</c:v>
                </c:pt>
                <c:pt idx="659">
                  <c:v>6.71543848492741</c:v>
                </c:pt>
                <c:pt idx="660">
                  <c:v>6.7170821854697396</c:v>
                </c:pt>
                <c:pt idx="661">
                  <c:v>6.7187234012030403</c:v>
                </c:pt>
                <c:pt idx="662">
                  <c:v>6.7203621396286302</c:v>
                </c:pt>
                <c:pt idx="663">
                  <c:v>6.7219984082139099</c:v>
                </c:pt>
                <c:pt idx="664">
                  <c:v>6.72363221439256</c:v>
                </c:pt>
                <c:pt idx="665">
                  <c:v>6.7252635655647701</c:v>
                </c:pt>
                <c:pt idx="666">
                  <c:v>6.7268924690973799</c:v>
                </c:pt>
                <c:pt idx="667">
                  <c:v>6.7285189323241701</c:v>
                </c:pt>
                <c:pt idx="668">
                  <c:v>6.7301429625459601</c:v>
                </c:pt>
                <c:pt idx="669">
                  <c:v>6.7317645670308996</c:v>
                </c:pt>
                <c:pt idx="670">
                  <c:v>6.7333837530145901</c:v>
                </c:pt>
                <c:pt idx="671">
                  <c:v>6.7350005277003202</c:v>
                </c:pt>
                <c:pt idx="672">
                  <c:v>6.7366148982592398</c:v>
                </c:pt>
                <c:pt idx="673">
                  <c:v>6.7382268718305403</c:v>
                </c:pt>
                <c:pt idx="674">
                  <c:v>6.7398364555216999</c:v>
                </c:pt>
                <c:pt idx="675">
                  <c:v>6.7414436564085998</c:v>
                </c:pt>
                <c:pt idx="676">
                  <c:v>6.7430484815357401</c:v>
                </c:pt>
                <c:pt idx="677">
                  <c:v>6.7446509379164397</c:v>
                </c:pt>
                <c:pt idx="678">
                  <c:v>6.7462510325330198</c:v>
                </c:pt>
                <c:pt idx="679">
                  <c:v>6.7478487723369502</c:v>
                </c:pt>
                <c:pt idx="680">
                  <c:v>6.7494441642490601</c:v>
                </c:pt>
                <c:pt idx="681">
                  <c:v>6.7510372151597302</c:v>
                </c:pt>
                <c:pt idx="682">
                  <c:v>6.7526279319290401</c:v>
                </c:pt>
                <c:pt idx="683">
                  <c:v>6.7542163213869504</c:v>
                </c:pt>
                <c:pt idx="684">
                  <c:v>6.7558023903335096</c:v>
                </c:pt>
                <c:pt idx="685">
                  <c:v>6.7573861455389803</c:v>
                </c:pt>
                <c:pt idx="686">
                  <c:v>6.7589675937440701</c:v>
                </c:pt>
                <c:pt idx="687">
                  <c:v>6.7605467416600504</c:v>
                </c:pt>
                <c:pt idx="688">
                  <c:v>6.7621235959689603</c:v>
                </c:pt>
                <c:pt idx="689">
                  <c:v>6.7636981633237498</c:v>
                </c:pt>
                <c:pt idx="690">
                  <c:v>6.7652704503484804</c:v>
                </c:pt>
                <c:pt idx="691">
                  <c:v>6.76684046363847</c:v>
                </c:pt>
                <c:pt idx="692">
                  <c:v>6.7684082097604596</c:v>
                </c:pt>
                <c:pt idx="693">
                  <c:v>6.7699736952527996</c:v>
                </c:pt>
                <c:pt idx="694">
                  <c:v>6.77153692662558</c:v>
                </c:pt>
                <c:pt idx="695">
                  <c:v>6.7730979103608204</c:v>
                </c:pt>
                <c:pt idx="696">
                  <c:v>6.7746566529126104</c:v>
                </c:pt>
                <c:pt idx="697">
                  <c:v>6.7762131607072904</c:v>
                </c:pt>
                <c:pt idx="698">
                  <c:v>6.7777674401435899</c:v>
                </c:pt>
                <c:pt idx="699">
                  <c:v>6.7793194975927999</c:v>
                </c:pt>
                <c:pt idx="700">
                  <c:v>6.7808693393989303</c:v>
                </c:pt>
                <c:pt idx="701">
                  <c:v>6.7824169718788703</c:v>
                </c:pt>
                <c:pt idx="702">
                  <c:v>6.7839624013224897</c:v>
                </c:pt>
                <c:pt idx="703">
                  <c:v>6.7855056339928996</c:v>
                </c:pt>
                <c:pt idx="704">
                  <c:v>6.7870466761264803</c:v>
                </c:pt>
                <c:pt idx="705">
                  <c:v>6.78858553393313</c:v>
                </c:pt>
                <c:pt idx="706">
                  <c:v>6.7901222135963701</c:v>
                </c:pt>
                <c:pt idx="707">
                  <c:v>6.7916567212735002</c:v>
                </c:pt>
                <c:pt idx="708">
                  <c:v>6.7931890630957401</c:v>
                </c:pt>
                <c:pt idx="709">
                  <c:v>6.7947192451684</c:v>
                </c:pt>
                <c:pt idx="710">
                  <c:v>6.79624727357099</c:v>
                </c:pt>
                <c:pt idx="711">
                  <c:v>6.7977731543574196</c:v>
                </c:pt>
                <c:pt idx="712">
                  <c:v>6.79929689355607</c:v>
                </c:pt>
                <c:pt idx="713">
                  <c:v>6.8008184971699999</c:v>
                </c:pt>
                <c:pt idx="714">
                  <c:v>6.8023379711770602</c:v>
                </c:pt>
                <c:pt idx="715">
                  <c:v>6.8038553215300199</c:v>
                </c:pt>
                <c:pt idx="716">
                  <c:v>6.8053705541567604</c:v>
                </c:pt>
                <c:pt idx="717">
                  <c:v>6.8068836749603303</c:v>
                </c:pt>
                <c:pt idx="718">
                  <c:v>6.8083946898191696</c:v>
                </c:pt>
                <c:pt idx="719">
                  <c:v>6.8099036045871904</c:v>
                </c:pt>
                <c:pt idx="720">
                  <c:v>6.8114104250939196</c:v>
                </c:pt>
                <c:pt idx="721">
                  <c:v>6.8129151571446798</c:v>
                </c:pt>
                <c:pt idx="722">
                  <c:v>6.81441780652065</c:v>
                </c:pt>
                <c:pt idx="723">
                  <c:v>6.8159183789790596</c:v>
                </c:pt>
                <c:pt idx="724">
                  <c:v>6.8174168802533002</c:v>
                </c:pt>
                <c:pt idx="725">
                  <c:v>6.81891331605304</c:v>
                </c:pt>
                <c:pt idx="726">
                  <c:v>6.8204076920643804</c:v>
                </c:pt>
                <c:pt idx="727">
                  <c:v>6.8219000139499597</c:v>
                </c:pt>
                <c:pt idx="728">
                  <c:v>6.8233902873491399</c:v>
                </c:pt>
                <c:pt idx="729">
                  <c:v>6.8248785178780302</c:v>
                </c:pt>
                <c:pt idx="730">
                  <c:v>6.8263647111297301</c:v>
                </c:pt>
                <c:pt idx="731">
                  <c:v>6.8278488726743696</c:v>
                </c:pt>
                <c:pt idx="732">
                  <c:v>6.8293310080592704</c:v>
                </c:pt>
                <c:pt idx="733">
                  <c:v>6.8308111228090702</c:v>
                </c:pt>
                <c:pt idx="734">
                  <c:v>6.8322892224258496</c:v>
                </c:pt>
                <c:pt idx="735">
                  <c:v>6.8337653123892297</c:v>
                </c:pt>
                <c:pt idx="736">
                  <c:v>6.8352393981565296</c:v>
                </c:pt>
                <c:pt idx="737">
                  <c:v>6.8367114851628497</c:v>
                </c:pt>
                <c:pt idx="738">
                  <c:v>6.8381815788212199</c:v>
                </c:pt>
                <c:pt idx="739">
                  <c:v>6.8396496845227297</c:v>
                </c:pt>
                <c:pt idx="740">
                  <c:v>6.8411158076365899</c:v>
                </c:pt>
                <c:pt idx="741">
                  <c:v>6.84257995351033</c:v>
                </c:pt>
                <c:pt idx="742">
                  <c:v>6.8440421274698302</c:v>
                </c:pt>
                <c:pt idx="743">
                  <c:v>6.8455023348195096</c:v>
                </c:pt>
                <c:pt idx="744">
                  <c:v>6.8469605808424099</c:v>
                </c:pt>
                <c:pt idx="745">
                  <c:v>6.8484168708002997</c:v>
                </c:pt>
                <c:pt idx="746">
                  <c:v>6.8498712099338199</c:v>
                </c:pt>
                <c:pt idx="747">
                  <c:v>6.8513236034625802</c:v>
                </c:pt>
                <c:pt idx="748">
                  <c:v>6.85277405658523</c:v>
                </c:pt>
                <c:pt idx="749">
                  <c:v>6.8542225744796603</c:v>
                </c:pt>
                <c:pt idx="750">
                  <c:v>6.8556691623030499</c:v>
                </c:pt>
                <c:pt idx="751">
                  <c:v>6.8571138251919699</c:v>
                </c:pt>
                <c:pt idx="752">
                  <c:v>6.8585565682625296</c:v>
                </c:pt>
                <c:pt idx="753">
                  <c:v>6.8599973966104697</c:v>
                </c:pt>
                <c:pt idx="754">
                  <c:v>6.8614363153112601</c:v>
                </c:pt>
                <c:pt idx="755">
                  <c:v>6.86287332942024</c:v>
                </c:pt>
                <c:pt idx="756">
                  <c:v>6.8643084439726598</c:v>
                </c:pt>
                <c:pt idx="757">
                  <c:v>6.8657416639838802</c:v>
                </c:pt>
                <c:pt idx="758">
                  <c:v>6.86717299444937</c:v>
                </c:pt>
                <c:pt idx="759">
                  <c:v>6.86860244034491</c:v>
                </c:pt>
                <c:pt idx="760">
                  <c:v>6.8700300066266404</c:v>
                </c:pt>
                <c:pt idx="761">
                  <c:v>6.8714556982311601</c:v>
                </c:pt>
                <c:pt idx="762">
                  <c:v>6.8728795200756601</c:v>
                </c:pt>
                <c:pt idx="763">
                  <c:v>6.87430147705801</c:v>
                </c:pt>
                <c:pt idx="764">
                  <c:v>6.8757215740568602</c:v>
                </c:pt>
                <c:pt idx="765">
                  <c:v>6.8771398159317396</c:v>
                </c:pt>
                <c:pt idx="766">
                  <c:v>6.8785562075231397</c:v>
                </c:pt>
                <c:pt idx="767">
                  <c:v>6.8799707536526702</c:v>
                </c:pt>
                <c:pt idx="768">
                  <c:v>6.8813834591230796</c:v>
                </c:pt>
                <c:pt idx="769">
                  <c:v>6.8827943287184299</c:v>
                </c:pt>
                <c:pt idx="770">
                  <c:v>6.8842033672041101</c:v>
                </c:pt>
                <c:pt idx="771">
                  <c:v>6.8856105793270199</c:v>
                </c:pt>
                <c:pt idx="772">
                  <c:v>6.8870159698156002</c:v>
                </c:pt>
                <c:pt idx="773">
                  <c:v>6.8884195433799702</c:v>
                </c:pt>
                <c:pt idx="774">
                  <c:v>6.8898213047119903</c:v>
                </c:pt>
                <c:pt idx="775">
                  <c:v>6.8912212584853698</c:v>
                </c:pt>
                <c:pt idx="776">
                  <c:v>6.8926194093557802</c:v>
                </c:pt>
                <c:pt idx="777">
                  <c:v>6.8940157619609099</c:v>
                </c:pt>
                <c:pt idx="778">
                  <c:v>6.8954103209205799</c:v>
                </c:pt>
                <c:pt idx="779">
                  <c:v>6.8968030908368299</c:v>
                </c:pt>
                <c:pt idx="780">
                  <c:v>6.8981940762940201</c:v>
                </c:pt>
                <c:pt idx="781">
                  <c:v>6.8995832818589102</c:v>
                </c:pt>
                <c:pt idx="782">
                  <c:v>6.9009707120807402</c:v>
                </c:pt>
                <c:pt idx="783">
                  <c:v>6.9023563714913303</c:v>
                </c:pt>
                <c:pt idx="784">
                  <c:v>6.9037402646052</c:v>
                </c:pt>
                <c:pt idx="785">
                  <c:v>6.90512239591959</c:v>
                </c:pt>
                <c:pt idx="786">
                  <c:v>6.90650276991461</c:v>
                </c:pt>
                <c:pt idx="787">
                  <c:v>6.9078813910532899</c:v>
                </c:pt>
                <c:pt idx="788">
                  <c:v>6.9092582637816804</c:v>
                </c:pt>
                <c:pt idx="789">
                  <c:v>6.9106333925289603</c:v>
                </c:pt>
                <c:pt idx="790">
                  <c:v>6.9120067817074604</c:v>
                </c:pt>
                <c:pt idx="791">
                  <c:v>6.9133784357128096</c:v>
                </c:pt>
                <c:pt idx="792">
                  <c:v>6.91474835892401</c:v>
                </c:pt>
                <c:pt idx="793">
                  <c:v>6.9161165557034803</c:v>
                </c:pt>
                <c:pt idx="794">
                  <c:v>6.9174830303971904</c:v>
                </c:pt>
                <c:pt idx="795">
                  <c:v>6.9188477873347001</c:v>
                </c:pt>
                <c:pt idx="796">
                  <c:v>6.92021083082928</c:v>
                </c:pt>
                <c:pt idx="797">
                  <c:v>6.9215721651779596</c:v>
                </c:pt>
                <c:pt idx="798">
                  <c:v>6.9229317946616398</c:v>
                </c:pt>
                <c:pt idx="799">
                  <c:v>6.9242897235451499</c:v>
                </c:pt>
                <c:pt idx="800">
                  <c:v>6.9256459560773296</c:v>
                </c:pt>
                <c:pt idx="801">
                  <c:v>6.9270004964911296</c:v>
                </c:pt>
                <c:pt idx="802">
                  <c:v>6.9283533490036602</c:v>
                </c:pt>
                <c:pt idx="803">
                  <c:v>6.9297045178163001</c:v>
                </c:pt>
                <c:pt idx="804">
                  <c:v>6.9310540071147599</c:v>
                </c:pt>
                <c:pt idx="805">
                  <c:v>6.93240182106915</c:v>
                </c:pt>
                <c:pt idx="806">
                  <c:v>6.9337479638340804</c:v>
                </c:pt>
                <c:pt idx="807">
                  <c:v>6.9350924395487201</c:v>
                </c:pt>
                <c:pt idx="808">
                  <c:v>6.9364352523368904</c:v>
                </c:pt>
                <c:pt idx="809">
                  <c:v>6.9377764063071004</c:v>
                </c:pt>
                <c:pt idx="810">
                  <c:v>6.9391159055526899</c:v>
                </c:pt>
                <c:pt idx="811">
                  <c:v>6.9404537541518296</c:v>
                </c:pt>
                <c:pt idx="812">
                  <c:v>6.9417899561676704</c:v>
                </c:pt>
                <c:pt idx="813">
                  <c:v>6.9431245156483596</c:v>
                </c:pt>
                <c:pt idx="814">
                  <c:v>6.9444574366271103</c:v>
                </c:pt>
                <c:pt idx="815">
                  <c:v>6.9457887231223499</c:v>
                </c:pt>
                <c:pt idx="816">
                  <c:v>6.9471183791376996</c:v>
                </c:pt>
                <c:pt idx="817">
                  <c:v>6.9484464086621003</c:v>
                </c:pt>
                <c:pt idx="818">
                  <c:v>6.9497728156698804</c:v>
                </c:pt>
                <c:pt idx="819">
                  <c:v>6.9510976041208101</c:v>
                </c:pt>
                <c:pt idx="820">
                  <c:v>6.9524207779601896</c:v>
                </c:pt>
                <c:pt idx="821">
                  <c:v>6.9537423411189101</c:v>
                </c:pt>
                <c:pt idx="822">
                  <c:v>6.9550622975135097</c:v>
                </c:pt>
                <c:pt idx="823">
                  <c:v>6.9563806510462696</c:v>
                </c:pt>
                <c:pt idx="824">
                  <c:v>6.9576974056052903</c:v>
                </c:pt>
                <c:pt idx="825">
                  <c:v>6.9590125650645103</c:v>
                </c:pt>
                <c:pt idx="826">
                  <c:v>6.9603261332838304</c:v>
                </c:pt>
                <c:pt idx="827">
                  <c:v>6.9616381141091503</c:v>
                </c:pt>
                <c:pt idx="828">
                  <c:v>6.9629485113724296</c:v>
                </c:pt>
                <c:pt idx="829">
                  <c:v>6.9642573288917902</c:v>
                </c:pt>
                <c:pt idx="830">
                  <c:v>6.9655645704715496</c:v>
                </c:pt>
                <c:pt idx="831">
                  <c:v>6.9668702399023097</c:v>
                </c:pt>
                <c:pt idx="832">
                  <c:v>6.96817434096101</c:v>
                </c:pt>
                <c:pt idx="833">
                  <c:v>6.9694768774109797</c:v>
                </c:pt>
                <c:pt idx="834">
                  <c:v>6.9707778530020397</c:v>
                </c:pt>
                <c:pt idx="835">
                  <c:v>6.9720772714705399</c:v>
                </c:pt>
                <c:pt idx="836">
                  <c:v>6.9733751365394196</c:v>
                </c:pt>
                <c:pt idx="837">
                  <c:v>6.9746714519183</c:v>
                </c:pt>
                <c:pt idx="838">
                  <c:v>6.9759662213035201</c:v>
                </c:pt>
                <c:pt idx="839">
                  <c:v>6.9772594483781996</c:v>
                </c:pt>
                <c:pt idx="840">
                  <c:v>6.9785511368123396</c:v>
                </c:pt>
                <c:pt idx="841">
                  <c:v>6.9798412902628302</c:v>
                </c:pt>
                <c:pt idx="842">
                  <c:v>6.9811299123735502</c:v>
                </c:pt>
                <c:pt idx="843">
                  <c:v>6.9824170067754201</c:v>
                </c:pt>
                <c:pt idx="844">
                  <c:v>6.9837025770864702</c:v>
                </c:pt>
                <c:pt idx="845">
                  <c:v>6.9849866269118799</c:v>
                </c:pt>
                <c:pt idx="846">
                  <c:v>6.9862691598440501</c:v>
                </c:pt>
                <c:pt idx="847">
                  <c:v>6.98755017946268</c:v>
                </c:pt>
                <c:pt idx="848">
                  <c:v>6.9888296893347901</c:v>
                </c:pt>
                <c:pt idx="849">
                  <c:v>6.9901076930148296</c:v>
                </c:pt>
                <c:pt idx="850">
                  <c:v>6.9913841940446897</c:v>
                </c:pt>
                <c:pt idx="851">
                  <c:v>6.9926591959537996</c:v>
                </c:pt>
                <c:pt idx="852">
                  <c:v>6.9939327022591504</c:v>
                </c:pt>
                <c:pt idx="853">
                  <c:v>6.9952047164653797</c:v>
                </c:pt>
                <c:pt idx="854">
                  <c:v>6.9964752420648297</c:v>
                </c:pt>
                <c:pt idx="855">
                  <c:v>6.99774428253758</c:v>
                </c:pt>
                <c:pt idx="856">
                  <c:v>6.9990118413515399</c:v>
                </c:pt>
                <c:pt idx="857">
                  <c:v>7.0002779219624598</c:v>
                </c:pt>
                <c:pt idx="858">
                  <c:v>7.0015425278140304</c:v>
                </c:pt>
                <c:pt idx="859">
                  <c:v>7.0028056623379298</c:v>
                </c:pt>
                <c:pt idx="860">
                  <c:v>7.0040673289538598</c:v>
                </c:pt>
                <c:pt idx="861">
                  <c:v>7.0053275310696197</c:v>
                </c:pt>
                <c:pt idx="862">
                  <c:v>7.0065862720811403</c:v>
                </c:pt>
                <c:pt idx="863">
                  <c:v>7.00784355537259</c:v>
                </c:pt>
                <c:pt idx="864">
                  <c:v>7.0090993843163396</c:v>
                </c:pt>
                <c:pt idx="865">
                  <c:v>7.0103537622731302</c:v>
                </c:pt>
                <c:pt idx="866">
                  <c:v>7.0116066925920304</c:v>
                </c:pt>
                <c:pt idx="867">
                  <c:v>7.0128581786105197</c:v>
                </c:pt>
                <c:pt idx="868">
                  <c:v>7.0141082236545804</c:v>
                </c:pt>
                <c:pt idx="869">
                  <c:v>7.0153568310386998</c:v>
                </c:pt>
                <c:pt idx="870">
                  <c:v>7.0166040040659396</c:v>
                </c:pt>
                <c:pt idx="871">
                  <c:v>7.01784974602801</c:v>
                </c:pt>
                <c:pt idx="872">
                  <c:v>7.0190940602052798</c:v>
                </c:pt>
                <c:pt idx="873">
                  <c:v>7.02033694986687</c:v>
                </c:pt>
                <c:pt idx="874">
                  <c:v>7.0215784182706802</c:v>
                </c:pt>
                <c:pt idx="875">
                  <c:v>7.0228184686634298</c:v>
                </c:pt>
                <c:pt idx="876">
                  <c:v>7.02405710428076</c:v>
                </c:pt>
                <c:pt idx="877">
                  <c:v>7.0252943283472202</c:v>
                </c:pt>
                <c:pt idx="878">
                  <c:v>7.0265301440763599</c:v>
                </c:pt>
                <c:pt idx="879">
                  <c:v>7.0277645546707701</c:v>
                </c:pt>
                <c:pt idx="880">
                  <c:v>7.0289975633221298</c:v>
                </c:pt>
                <c:pt idx="881">
                  <c:v>7.0302291732112501</c:v>
                </c:pt>
                <c:pt idx="882">
                  <c:v>7.0314593875081197</c:v>
                </c:pt>
                <c:pt idx="883">
                  <c:v>7.0326882093719902</c:v>
                </c:pt>
                <c:pt idx="884">
                  <c:v>7.0339156419513804</c:v>
                </c:pt>
                <c:pt idx="885">
                  <c:v>7.0351416883841296</c:v>
                </c:pt>
                <c:pt idx="886">
                  <c:v>7.0363663517974997</c:v>
                </c:pt>
                <c:pt idx="887">
                  <c:v>7.0375896353081302</c:v>
                </c:pt>
                <c:pt idx="888">
                  <c:v>7.0388115420221702</c:v>
                </c:pt>
                <c:pt idx="889">
                  <c:v>7.04003207503529</c:v>
                </c:pt>
                <c:pt idx="890">
                  <c:v>7.0412512374327303</c:v>
                </c:pt>
                <c:pt idx="891">
                  <c:v>7.04246903228933</c:v>
                </c:pt>
                <c:pt idx="892">
                  <c:v>7.0436854626696102</c:v>
                </c:pt>
                <c:pt idx="893">
                  <c:v>7.0449005316278104</c:v>
                </c:pt>
                <c:pt idx="894">
                  <c:v>7.0461142422079002</c:v>
                </c:pt>
                <c:pt idx="895">
                  <c:v>7.0473265974436803</c:v>
                </c:pt>
                <c:pt idx="896">
                  <c:v>7.0485376003587898</c:v>
                </c:pt>
                <c:pt idx="897">
                  <c:v>7.0497472539667498</c:v>
                </c:pt>
                <c:pt idx="898">
                  <c:v>7.05095556127102</c:v>
                </c:pt>
                <c:pt idx="899">
                  <c:v>7.0521625252650599</c:v>
                </c:pt>
                <c:pt idx="900">
                  <c:v>7.0533681489323499</c:v>
                </c:pt>
                <c:pt idx="901">
                  <c:v>7.0545724352464401</c:v>
                </c:pt>
                <c:pt idx="902">
                  <c:v>7.0557753871709803</c:v>
                </c:pt>
                <c:pt idx="903">
                  <c:v>7.0569770076598104</c:v>
                </c:pt>
                <c:pt idx="904">
                  <c:v>7.0581772996569399</c:v>
                </c:pt>
                <c:pt idx="905">
                  <c:v>7.0593762660966597</c:v>
                </c:pt>
                <c:pt idx="906">
                  <c:v>7.0605739099035203</c:v>
                </c:pt>
                <c:pt idx="907">
                  <c:v>7.06177023399243</c:v>
                </c:pt>
                <c:pt idx="908">
                  <c:v>7.0629652412686399</c:v>
                </c:pt>
                <c:pt idx="909">
                  <c:v>7.0641589346278399</c:v>
                </c:pt>
                <c:pt idx="910">
                  <c:v>7.0653513169561899</c:v>
                </c:pt>
                <c:pt idx="911">
                  <c:v>7.0665423911303096</c:v>
                </c:pt>
                <c:pt idx="912">
                  <c:v>7.0677321600174103</c:v>
                </c:pt>
                <c:pt idx="913">
                  <c:v>7.0689206264752604</c:v>
                </c:pt>
                <c:pt idx="914">
                  <c:v>7.07010779335224</c:v>
                </c:pt>
                <c:pt idx="915">
                  <c:v>7.0712936634874399</c:v>
                </c:pt>
                <c:pt idx="916">
                  <c:v>7.0724782397106001</c:v>
                </c:pt>
                <c:pt idx="917">
                  <c:v>7.0736615248422599</c:v>
                </c:pt>
                <c:pt idx="918">
                  <c:v>7.0748435216937198</c:v>
                </c:pt>
                <c:pt idx="919">
                  <c:v>7.0760242330671099</c:v>
                </c:pt>
                <c:pt idx="920">
                  <c:v>7.0772036617554299</c:v>
                </c:pt>
                <c:pt idx="921">
                  <c:v>7.0783818105425897</c:v>
                </c:pt>
                <c:pt idx="922">
                  <c:v>7.07955868220344</c:v>
                </c:pt>
                <c:pt idx="923">
                  <c:v>7.0807342795038197</c:v>
                </c:pt>
                <c:pt idx="924">
                  <c:v>7.0819086052006099</c:v>
                </c:pt>
                <c:pt idx="925">
                  <c:v>7.0830816620417201</c:v>
                </c:pt>
                <c:pt idx="926">
                  <c:v>7.0842534527661902</c:v>
                </c:pt>
                <c:pt idx="927">
                  <c:v>7.0854239801041796</c:v>
                </c:pt>
                <c:pt idx="928">
                  <c:v>7.0865932467770598</c:v>
                </c:pt>
                <c:pt idx="929">
                  <c:v>7.0877612554973899</c:v>
                </c:pt>
                <c:pt idx="930">
                  <c:v>7.0889280089689803</c:v>
                </c:pt>
                <c:pt idx="931">
                  <c:v>7.09009350988695</c:v>
                </c:pt>
                <c:pt idx="932">
                  <c:v>7.0912577609377498</c:v>
                </c:pt>
                <c:pt idx="933">
                  <c:v>7.0924207647991802</c:v>
                </c:pt>
                <c:pt idx="934">
                  <c:v>7.0935825241404498</c:v>
                </c:pt>
                <c:pt idx="935">
                  <c:v>7.0947430416222304</c:v>
                </c:pt>
                <c:pt idx="936">
                  <c:v>7.0959023198966298</c:v>
                </c:pt>
                <c:pt idx="937">
                  <c:v>7.0970603616073102</c:v>
                </c:pt>
                <c:pt idx="938">
                  <c:v>7.0982171693894598</c:v>
                </c:pt>
                <c:pt idx="939">
                  <c:v>7.0993727458698404</c:v>
                </c:pt>
                <c:pt idx="940">
                  <c:v>7.1005270936668703</c:v>
                </c:pt>
                <c:pt idx="941">
                  <c:v>7.1016802153905996</c:v>
                </c:pt>
                <c:pt idx="942">
                  <c:v>7.1028321136427701</c:v>
                </c:pt>
                <c:pt idx="943">
                  <c:v>7.1039827910168603</c:v>
                </c:pt>
                <c:pt idx="944">
                  <c:v>7.1051322500981096</c:v>
                </c:pt>
                <c:pt idx="945">
                  <c:v>7.1062804934635597</c:v>
                </c:pt>
                <c:pt idx="946">
                  <c:v>7.1074275236820599</c:v>
                </c:pt>
                <c:pt idx="947">
                  <c:v>7.1085733433143501</c:v>
                </c:pt>
                <c:pt idx="948">
                  <c:v>7.10971795491308</c:v>
                </c:pt>
                <c:pt idx="949">
                  <c:v>7.1108613610227902</c:v>
                </c:pt>
                <c:pt idx="950">
                  <c:v>7.1120035641800401</c:v>
                </c:pt>
                <c:pt idx="951">
                  <c:v>7.1131445669133599</c:v>
                </c:pt>
                <c:pt idx="952">
                  <c:v>7.1142843717433299</c:v>
                </c:pt>
                <c:pt idx="953">
                  <c:v>7.11542298118259</c:v>
                </c:pt>
                <c:pt idx="954">
                  <c:v>7.1165603977358902</c:v>
                </c:pt>
                <c:pt idx="955">
                  <c:v>7.1176966239001196</c:v>
                </c:pt>
                <c:pt idx="956">
                  <c:v>7.1188316621643297</c:v>
                </c:pt>
                <c:pt idx="957">
                  <c:v>7.1199655150097598</c:v>
                </c:pt>
                <c:pt idx="958">
                  <c:v>7.1210981849099202</c:v>
                </c:pt>
                <c:pt idx="959">
                  <c:v>7.1222296743305504</c:v>
                </c:pt>
                <c:pt idx="960">
                  <c:v>7.1233599857297101</c:v>
                </c:pt>
                <c:pt idx="961">
                  <c:v>7.1244891215577697</c:v>
                </c:pt>
                <c:pt idx="962">
                  <c:v>7.1256170842574997</c:v>
                </c:pt>
                <c:pt idx="963">
                  <c:v>7.1267438762640101</c:v>
                </c:pt>
                <c:pt idx="964">
                  <c:v>7.1278695000048904</c:v>
                </c:pt>
                <c:pt idx="965">
                  <c:v>7.1289939579001604</c:v>
                </c:pt>
                <c:pt idx="966">
                  <c:v>7.1301172523623197</c:v>
                </c:pt>
                <c:pt idx="967">
                  <c:v>7.1312393857964</c:v>
                </c:pt>
                <c:pt idx="968">
                  <c:v>7.1323603605999901</c:v>
                </c:pt>
                <c:pt idx="969">
                  <c:v>7.1334801791632501</c:v>
                </c:pt>
                <c:pt idx="970">
                  <c:v>7.1345988438689503</c:v>
                </c:pt>
                <c:pt idx="971">
                  <c:v>7.1357163570925</c:v>
                </c:pt>
                <c:pt idx="972">
                  <c:v>7.1368327212020004</c:v>
                </c:pt>
                <c:pt idx="973">
                  <c:v>7.1379479385582201</c:v>
                </c:pt>
                <c:pt idx="974">
                  <c:v>7.1390620115147101</c:v>
                </c:pt>
                <c:pt idx="975">
                  <c:v>7.1401749424177297</c:v>
                </c:pt>
                <c:pt idx="976">
                  <c:v>7.1412867336063703</c:v>
                </c:pt>
                <c:pt idx="977">
                  <c:v>7.14239738741251</c:v>
                </c:pt>
                <c:pt idx="978">
                  <c:v>7.14350690616092</c:v>
                </c:pt>
                <c:pt idx="979">
                  <c:v>7.1446152921692097</c:v>
                </c:pt>
                <c:pt idx="980">
                  <c:v>7.1457225477479298</c:v>
                </c:pt>
                <c:pt idx="981">
                  <c:v>7.1468286752005401</c:v>
                </c:pt>
                <c:pt idx="982">
                  <c:v>7.1479336768234898</c:v>
                </c:pt>
                <c:pt idx="983">
                  <c:v>7.1490375549062097</c:v>
                </c:pt>
                <c:pt idx="984">
                  <c:v>7.1501403117311702</c:v>
                </c:pt>
                <c:pt idx="985">
                  <c:v>7.1512419495738602</c:v>
                </c:pt>
                <c:pt idx="986">
                  <c:v>7.15234247070289</c:v>
                </c:pt>
                <c:pt idx="987">
                  <c:v>7.1534418773799597</c:v>
                </c:pt>
                <c:pt idx="988">
                  <c:v>7.1545401718598898</c:v>
                </c:pt>
                <c:pt idx="989">
                  <c:v>7.1556373563906899</c:v>
                </c:pt>
                <c:pt idx="990">
                  <c:v>7.1567334332135504</c:v>
                </c:pt>
                <c:pt idx="991">
                  <c:v>7.1578284045628697</c:v>
                </c:pt>
                <c:pt idx="992">
                  <c:v>7.1589222726663104</c:v>
                </c:pt>
                <c:pt idx="993">
                  <c:v>7.1600150397448097</c:v>
                </c:pt>
                <c:pt idx="994">
                  <c:v>7.1611067080125803</c:v>
                </c:pt>
                <c:pt idx="995">
                  <c:v>7.1621972796771898</c:v>
                </c:pt>
                <c:pt idx="996">
                  <c:v>7.1632867569395398</c:v>
                </c:pt>
                <c:pt idx="997">
                  <c:v>7.1643751419939203</c:v>
                </c:pt>
                <c:pt idx="998">
                  <c:v>7.1654624370280402</c:v>
                </c:pt>
                <c:pt idx="999">
                  <c:v>7.1665486442230302</c:v>
                </c:pt>
                <c:pt idx="1000">
                  <c:v>7.1676337657534699</c:v>
                </c:pt>
                <c:pt idx="1001">
                  <c:v>7.1687178037874402</c:v>
                </c:pt>
                <c:pt idx="1002">
                  <c:v>7.1698007604865399</c:v>
                </c:pt>
                <c:pt idx="1003">
                  <c:v>7.1708826380058897</c:v>
                </c:pt>
                <c:pt idx="1004">
                  <c:v>7.1719634384941804</c:v>
                </c:pt>
                <c:pt idx="1005">
                  <c:v>7.1730431640936896</c:v>
                </c:pt>
                <c:pt idx="1006">
                  <c:v>7.1741218169403203</c:v>
                </c:pt>
                <c:pt idx="1007">
                  <c:v>7.1751993991636001</c:v>
                </c:pt>
                <c:pt idx="1008">
                  <c:v>7.1762759128867302</c:v>
                </c:pt>
                <c:pt idx="1009">
                  <c:v>7.1773513602266004</c:v>
                </c:pt>
                <c:pt idx="1010">
                  <c:v>7.1784257432938201</c:v>
                </c:pt>
                <c:pt idx="1011">
                  <c:v>7.1794990641927301</c:v>
                </c:pt>
                <c:pt idx="1012">
                  <c:v>7.1805713250214502</c:v>
                </c:pt>
                <c:pt idx="1013">
                  <c:v>7.1816425278718699</c:v>
                </c:pt>
                <c:pt idx="1014">
                  <c:v>7.1827126748297099</c:v>
                </c:pt>
                <c:pt idx="1015">
                  <c:v>7.1837817679745202</c:v>
                </c:pt>
                <c:pt idx="1016">
                  <c:v>7.1848498093797204</c:v>
                </c:pt>
                <c:pt idx="1017">
                  <c:v>7.1859168011126098</c:v>
                </c:pt>
                <c:pt idx="1018">
                  <c:v>7.1869827452343902</c:v>
                </c:pt>
                <c:pt idx="1019">
                  <c:v>7.1880476438002301</c:v>
                </c:pt>
                <c:pt idx="1020">
                  <c:v>7.1891114988592104</c:v>
                </c:pt>
                <c:pt idx="1021">
                  <c:v>7.1901743124544399</c:v>
                </c:pt>
                <c:pt idx="1022">
                  <c:v>7.1912360866230101</c:v>
                </c:pt>
                <c:pt idx="1023">
                  <c:v>7.1922968233960303</c:v>
                </c:pt>
                <c:pt idx="1024">
                  <c:v>7.1933565247986904</c:v>
                </c:pt>
                <c:pt idx="1025">
                  <c:v>7.1944151928502302</c:v>
                </c:pt>
                <c:pt idx="1026">
                  <c:v>7.1954728295640003</c:v>
                </c:pt>
                <c:pt idx="1027">
                  <c:v>7.1965294369474702</c:v>
                </c:pt>
                <c:pt idx="1028">
                  <c:v>7.1975850170022602</c:v>
                </c:pt>
                <c:pt idx="1029">
                  <c:v>7.1986395717241498</c:v>
                </c:pt>
                <c:pt idx="1030">
                  <c:v>7.1996931031031099</c:v>
                </c:pt>
                <c:pt idx="1031">
                  <c:v>7.2007456131233303</c:v>
                </c:pt>
                <c:pt idx="1032">
                  <c:v>7.2017971037632202</c:v>
                </c:pt>
                <c:pt idx="1033">
                  <c:v>7.2028475769954703</c:v>
                </c:pt>
                <c:pt idx="1034">
                  <c:v>7.2038970347870199</c:v>
                </c:pt>
                <c:pt idx="1035">
                  <c:v>7.2049454790991403</c:v>
                </c:pt>
                <c:pt idx="1036">
                  <c:v>7.2059929118874102</c:v>
                </c:pt>
                <c:pt idx="1037">
                  <c:v>7.2070393351017401</c:v>
                </c:pt>
                <c:pt idx="1038">
                  <c:v>7.2080847506864396</c:v>
                </c:pt>
                <c:pt idx="1039">
                  <c:v>7.2091291605801899</c:v>
                </c:pt>
                <c:pt idx="1040">
                  <c:v>7.2101725667160803</c:v>
                </c:pt>
                <c:pt idx="1041">
                  <c:v>7.2112149710216302</c:v>
                </c:pt>
                <c:pt idx="1042">
                  <c:v>7.2122563754188196</c:v>
                </c:pt>
                <c:pt idx="1043">
                  <c:v>7.2132967818241003</c:v>
                </c:pt>
                <c:pt idx="1044">
                  <c:v>7.2143361921484201</c:v>
                </c:pt>
                <c:pt idx="1045">
                  <c:v>7.2153746082972399</c:v>
                </c:pt>
                <c:pt idx="1046">
                  <c:v>7.2164120321705596</c:v>
                </c:pt>
                <c:pt idx="1047">
                  <c:v>7.2174484656629501</c:v>
                </c:pt>
                <c:pt idx="1048">
                  <c:v>7.2184839106635401</c:v>
                </c:pt>
                <c:pt idx="1049">
                  <c:v>7.2195183690560798</c:v>
                </c:pt>
                <c:pt idx="1050">
                  <c:v>7.2205518427189102</c:v>
                </c:pt>
                <c:pt idx="1051">
                  <c:v>7.2215843335250502</c:v>
                </c:pt>
                <c:pt idx="1052">
                  <c:v>7.2226158433421404</c:v>
                </c:pt>
                <c:pt idx="1053">
                  <c:v>7.2236463740325503</c:v>
                </c:pt>
                <c:pt idx="1054">
                  <c:v>7.2246759274533003</c:v>
                </c:pt>
                <c:pt idx="1055">
                  <c:v>7.2257045054561697</c:v>
                </c:pt>
                <c:pt idx="1056">
                  <c:v>7.2267321098876698</c:v>
                </c:pt>
                <c:pt idx="1057">
                  <c:v>7.2277587425890699</c:v>
                </c:pt>
                <c:pt idx="1058">
                  <c:v>7.2287844053964099</c:v>
                </c:pt>
                <c:pt idx="1059">
                  <c:v>7.2298091001405496</c:v>
                </c:pt>
                <c:pt idx="1060">
                  <c:v>7.2308328286471699</c:v>
                </c:pt>
                <c:pt idx="1061">
                  <c:v>7.23185559273678</c:v>
                </c:pt>
                <c:pt idx="1062">
                  <c:v>7.2328773942247402</c:v>
                </c:pt>
                <c:pt idx="1063">
                  <c:v>7.2338982349213303</c:v>
                </c:pt>
                <c:pt idx="1064">
                  <c:v>7.2349181166316701</c:v>
                </c:pt>
                <c:pt idx="1065">
                  <c:v>7.2359370411558501</c:v>
                </c:pt>
                <c:pt idx="1066">
                  <c:v>7.2369550102888702</c:v>
                </c:pt>
                <c:pt idx="1067">
                  <c:v>7.2379720258206897</c:v>
                </c:pt>
                <c:pt idx="1068">
                  <c:v>7.2389880895362504</c:v>
                </c:pt>
                <c:pt idx="1069">
                  <c:v>7.2400032032154602</c:v>
                </c:pt>
                <c:pt idx="1070">
                  <c:v>7.2410173686332797</c:v>
                </c:pt>
                <c:pt idx="1071">
                  <c:v>7.2420305875596602</c:v>
                </c:pt>
                <c:pt idx="1072">
                  <c:v>7.2430428617596396</c:v>
                </c:pt>
                <c:pt idx="1073">
                  <c:v>7.2440541929932998</c:v>
                </c:pt>
                <c:pt idx="1074">
                  <c:v>7.24506458301581</c:v>
                </c:pt>
                <c:pt idx="1075">
                  <c:v>7.2460740335774503</c:v>
                </c:pt>
                <c:pt idx="1076">
                  <c:v>7.2470825464236102</c:v>
                </c:pt>
                <c:pt idx="1077">
                  <c:v>7.2480901232948396</c:v>
                </c:pt>
                <c:pt idx="1078">
                  <c:v>7.2490967659268302</c:v>
                </c:pt>
                <c:pt idx="1079">
                  <c:v>7.2501024760504604</c:v>
                </c:pt>
                <c:pt idx="1080">
                  <c:v>7.2511072553918003</c:v>
                </c:pt>
                <c:pt idx="1081">
                  <c:v>7.2521111056721299</c:v>
                </c:pt>
                <c:pt idx="1082">
                  <c:v>7.2531140286079596</c:v>
                </c:pt>
                <c:pt idx="1083">
                  <c:v>7.2541160259110402</c:v>
                </c:pt>
                <c:pt idx="1084">
                  <c:v>7.2551170992884</c:v>
                </c:pt>
                <c:pt idx="1085">
                  <c:v>7.2561172504423403</c:v>
                </c:pt>
                <c:pt idx="1086">
                  <c:v>7.2571164810704696</c:v>
                </c:pt>
                <c:pt idx="1087">
                  <c:v>7.2581147928657099</c:v>
                </c:pt>
                <c:pt idx="1088">
                  <c:v>7.2591121875163198</c:v>
                </c:pt>
                <c:pt idx="1089">
                  <c:v>7.2601086667058903</c:v>
                </c:pt>
                <c:pt idx="1090">
                  <c:v>7.2611042321134098</c:v>
                </c:pt>
                <c:pt idx="1091">
                  <c:v>7.2620988854132396</c:v>
                </c:pt>
                <c:pt idx="1092">
                  <c:v>7.2630926282751398</c:v>
                </c:pt>
                <c:pt idx="1093">
                  <c:v>7.2640854623642896</c:v>
                </c:pt>
                <c:pt idx="1094">
                  <c:v>7.2650773893413101</c:v>
                </c:pt>
                <c:pt idx="1095">
                  <c:v>7.2660684108622702</c:v>
                </c:pt>
                <c:pt idx="1096">
                  <c:v>7.2670585285787004</c:v>
                </c:pt>
                <c:pt idx="1097">
                  <c:v>7.2680477441376397</c:v>
                </c:pt>
                <c:pt idx="1098">
                  <c:v>7.2690360591816097</c:v>
                </c:pt>
                <c:pt idx="1099">
                  <c:v>7.2700234753486503</c:v>
                </c:pt>
                <c:pt idx="1100">
                  <c:v>7.2710099942723501</c:v>
                </c:pt>
                <c:pt idx="1101">
                  <c:v>7.2719956175818297</c:v>
                </c:pt>
                <c:pt idx="1102">
                  <c:v>7.2729803469017904</c:v>
                </c:pt>
                <c:pt idx="1103">
                  <c:v>7.2739641838525104</c:v>
                </c:pt>
                <c:pt idx="1104">
                  <c:v>7.2749471300498696</c:v>
                </c:pt>
                <c:pt idx="1105">
                  <c:v>7.27592918710537</c:v>
                </c:pt>
                <c:pt idx="1106">
                  <c:v>7.2769103566261304</c:v>
                </c:pt>
                <c:pt idx="1107">
                  <c:v>7.2778906402149204</c:v>
                </c:pt>
                <c:pt idx="1108">
                  <c:v>7.2788700394701698</c:v>
                </c:pt>
                <c:pt idx="1109">
                  <c:v>7.2798485559860104</c:v>
                </c:pt>
                <c:pt idx="1110">
                  <c:v>7.2808261913522303</c:v>
                </c:pt>
                <c:pt idx="1111">
                  <c:v>7.2818029471543504</c:v>
                </c:pt>
                <c:pt idx="1112">
                  <c:v>7.2827788249736001</c:v>
                </c:pt>
                <c:pt idx="1113">
                  <c:v>7.2837538263869801</c:v>
                </c:pt>
                <c:pt idx="1114">
                  <c:v>7.2847279529672004</c:v>
                </c:pt>
                <c:pt idx="1115">
                  <c:v>7.2857012062827797</c:v>
                </c:pt>
                <c:pt idx="1116">
                  <c:v>7.2866735878980098</c:v>
                </c:pt>
                <c:pt idx="1117">
                  <c:v>7.2876450993729698</c:v>
                </c:pt>
                <c:pt idx="1118">
                  <c:v>7.2886157422635804</c:v>
                </c:pt>
                <c:pt idx="1119">
                  <c:v>7.2895855181215596</c:v>
                </c:pt>
                <c:pt idx="1120">
                  <c:v>7.2905544284945103</c:v>
                </c:pt>
                <c:pt idx="1121">
                  <c:v>7.2915224749258503</c:v>
                </c:pt>
                <c:pt idx="1122">
                  <c:v>7.2924896589549197</c:v>
                </c:pt>
                <c:pt idx="1123">
                  <c:v>7.2934559821169103</c:v>
                </c:pt>
                <c:pt idx="1124">
                  <c:v>7.2944214459429402</c:v>
                </c:pt>
                <c:pt idx="1125">
                  <c:v>7.2953860519600404</c:v>
                </c:pt>
                <c:pt idx="1126">
                  <c:v>7.2963498016911696</c:v>
                </c:pt>
                <c:pt idx="1127">
                  <c:v>7.29731269665524</c:v>
                </c:pt>
                <c:pt idx="1128">
                  <c:v>7.2982747383671303</c:v>
                </c:pt>
                <c:pt idx="1129">
                  <c:v>7.29923592833768</c:v>
                </c:pt>
                <c:pt idx="1130">
                  <c:v>7.3001962680737398</c:v>
                </c:pt>
                <c:pt idx="1131">
                  <c:v>7.3011557590781502</c:v>
                </c:pt>
                <c:pt idx="1132">
                  <c:v>7.3021144028497798</c:v>
                </c:pt>
                <c:pt idx="1133">
                  <c:v>7.3030722008835101</c:v>
                </c:pt>
                <c:pt idx="1134">
                  <c:v>7.3040291546703102</c:v>
                </c:pt>
                <c:pt idx="1135">
                  <c:v>7.3049852656971597</c:v>
                </c:pt>
                <c:pt idx="1136">
                  <c:v>7.3059405354471503</c:v>
                </c:pt>
                <c:pt idx="1137">
                  <c:v>7.3068949653994597</c:v>
                </c:pt>
                <c:pt idx="1138">
                  <c:v>7.3078485570293399</c:v>
                </c:pt>
                <c:pt idx="1139">
                  <c:v>7.3088013118081898</c:v>
                </c:pt>
                <c:pt idx="1140">
                  <c:v>7.3097532312035298</c:v>
                </c:pt>
                <c:pt idx="1141">
                  <c:v>7.3107043166789998</c:v>
                </c:pt>
                <c:pt idx="1142">
                  <c:v>7.3116545696944399</c:v>
                </c:pt>
                <c:pt idx="1143">
                  <c:v>7.3126039917058199</c:v>
                </c:pt>
                <c:pt idx="1144">
                  <c:v>7.3135525841653104</c:v>
                </c:pt>
                <c:pt idx="1145">
                  <c:v>7.3145003485212898</c:v>
                </c:pt>
                <c:pt idx="1146">
                  <c:v>7.3154472862183297</c:v>
                </c:pt>
                <c:pt idx="1147">
                  <c:v>7.3163933986972198</c:v>
                </c:pt>
                <c:pt idx="1148">
                  <c:v>7.3173386873950097</c:v>
                </c:pt>
                <c:pt idx="1149">
                  <c:v>7.3182831537449902</c:v>
                </c:pt>
                <c:pt idx="1150">
                  <c:v>7.3192267991766897</c:v>
                </c:pt>
                <c:pt idx="1151">
                  <c:v>7.32016962511595</c:v>
                </c:pt>
                <c:pt idx="1152">
                  <c:v>7.32111163298487</c:v>
                </c:pt>
                <c:pt idx="1153">
                  <c:v>7.3220528242018803</c:v>
                </c:pt>
                <c:pt idx="1154">
                  <c:v>7.3229932001817</c:v>
                </c:pt>
                <c:pt idx="1155">
                  <c:v>7.3239327623353896</c:v>
                </c:pt>
                <c:pt idx="1156">
                  <c:v>7.3248715120703398</c:v>
                </c:pt>
                <c:pt idx="1157">
                  <c:v>7.32580945079029</c:v>
                </c:pt>
                <c:pt idx="1158">
                  <c:v>7.3267465798953699</c:v>
                </c:pt>
                <c:pt idx="1159">
                  <c:v>7.3276829007820599</c:v>
                </c:pt>
                <c:pt idx="1160">
                  <c:v>7.3286184148432403</c:v>
                </c:pt>
                <c:pt idx="1161">
                  <c:v>7.3295531234681999</c:v>
                </c:pt>
                <c:pt idx="1162">
                  <c:v>7.3304870280426302</c:v>
                </c:pt>
                <c:pt idx="1163">
                  <c:v>7.3314201299486497</c:v>
                </c:pt>
                <c:pt idx="1164">
                  <c:v>7.3323524305648302</c:v>
                </c:pt>
                <c:pt idx="1165">
                  <c:v>7.3332839312661804</c:v>
                </c:pt>
                <c:pt idx="1166">
                  <c:v>7.33421463342418</c:v>
                </c:pt>
                <c:pt idx="1167">
                  <c:v>7.3351445384067997</c:v>
                </c:pt>
                <c:pt idx="1168">
                  <c:v>7.33607364757846</c:v>
                </c:pt>
                <c:pt idx="1169">
                  <c:v>7.3370019623001097</c:v>
                </c:pt>
                <c:pt idx="1170">
                  <c:v>7.3379294839291997</c:v>
                </c:pt>
                <c:pt idx="1171">
                  <c:v>7.3388562138197297</c:v>
                </c:pt>
                <c:pt idx="1172">
                  <c:v>7.3397821533221901</c:v>
                </c:pt>
                <c:pt idx="1173">
                  <c:v>7.3407073037836401</c:v>
                </c:pt>
                <c:pt idx="1174">
                  <c:v>7.3416316665477197</c:v>
                </c:pt>
                <c:pt idx="1175">
                  <c:v>7.3425552429546102</c:v>
                </c:pt>
                <c:pt idx="1176">
                  <c:v>7.3434780343410901</c:v>
                </c:pt>
                <c:pt idx="1177">
                  <c:v>7.34440004204051</c:v>
                </c:pt>
                <c:pt idx="1178">
                  <c:v>7.3453212673828698</c:v>
                </c:pt>
                <c:pt idx="1179">
                  <c:v>7.3462417116947396</c:v>
                </c:pt>
                <c:pt idx="1180">
                  <c:v>7.3471613762993497</c:v>
                </c:pt>
                <c:pt idx="1181">
                  <c:v>7.34808026251656</c:v>
                </c:pt>
                <c:pt idx="1182">
                  <c:v>7.3489983716628897</c:v>
                </c:pt>
                <c:pt idx="1183">
                  <c:v>7.3499157050514903</c:v>
                </c:pt>
                <c:pt idx="1184">
                  <c:v>7.3508322639922303</c:v>
                </c:pt>
                <c:pt idx="1185">
                  <c:v>7.3517480497916399</c:v>
                </c:pt>
                <c:pt idx="1186">
                  <c:v>7.3526630637529502</c:v>
                </c:pt>
                <c:pt idx="1187">
                  <c:v>7.3535773071760904</c:v>
                </c:pt>
                <c:pt idx="1188">
                  <c:v>7.3544907813577201</c:v>
                </c:pt>
                <c:pt idx="1189">
                  <c:v>7.3554034875912402</c:v>
                </c:pt>
                <c:pt idx="1190">
                  <c:v>7.3563154271667601</c:v>
                </c:pt>
                <c:pt idx="1191">
                  <c:v>7.3572266013711696</c:v>
                </c:pt>
                <c:pt idx="1192">
                  <c:v>7.3581370114881004</c:v>
                </c:pt>
                <c:pt idx="1193">
                  <c:v>7.3590466587979799</c:v>
                </c:pt>
                <c:pt idx="1194">
                  <c:v>7.3599555445779998</c:v>
                </c:pt>
                <c:pt idx="1195">
                  <c:v>7.3608636701021499</c:v>
                </c:pt>
                <c:pt idx="1196">
                  <c:v>7.3617710366412403</c:v>
                </c:pt>
                <c:pt idx="1197">
                  <c:v>7.3626776454628802</c:v>
                </c:pt>
                <c:pt idx="1198">
                  <c:v>7.3635834978315202</c:v>
                </c:pt>
                <c:pt idx="1199">
                  <c:v>7.3644885950084298</c:v>
                </c:pt>
                <c:pt idx="1200">
                  <c:v>7.3653929382517402</c:v>
                </c:pt>
                <c:pt idx="1201">
                  <c:v>7.3662965288164504</c:v>
                </c:pt>
                <c:pt idx="1202">
                  <c:v>7.3671993679543997</c:v>
                </c:pt>
                <c:pt idx="1203">
                  <c:v>7.3681014569143404</c:v>
                </c:pt>
                <c:pt idx="1204">
                  <c:v>7.3690027969418903</c:v>
                </c:pt>
                <c:pt idx="1205">
                  <c:v>7.36990338927958</c:v>
                </c:pt>
                <c:pt idx="1206">
                  <c:v>7.3708032351668402</c:v>
                </c:pt>
                <c:pt idx="1207">
                  <c:v>7.3717023358400198</c:v>
                </c:pt>
                <c:pt idx="1208">
                  <c:v>7.3726006925324299</c:v>
                </c:pt>
                <c:pt idx="1209">
                  <c:v>7.3734983064742803</c:v>
                </c:pt>
                <c:pt idx="1210">
                  <c:v>7.37439517889276</c:v>
                </c:pt>
                <c:pt idx="1211">
                  <c:v>7.375291311012</c:v>
                </c:pt>
                <c:pt idx="1212">
                  <c:v>7.3761867040531301</c:v>
                </c:pt>
                <c:pt idx="1213">
                  <c:v>7.3770813592342197</c:v>
                </c:pt>
                <c:pt idx="1214">
                  <c:v>7.3779752777703802</c:v>
                </c:pt>
                <c:pt idx="1215">
                  <c:v>7.3788684608736803</c:v>
                </c:pt>
                <c:pt idx="1216">
                  <c:v>7.3797609097532204</c:v>
                </c:pt>
                <c:pt idx="1217">
                  <c:v>7.3806526256151104</c:v>
                </c:pt>
                <c:pt idx="1218">
                  <c:v>7.3815436096625104</c:v>
                </c:pt>
                <c:pt idx="1219">
                  <c:v>7.3824338630956099</c:v>
                </c:pt>
                <c:pt idx="1220">
                  <c:v>7.3833233871116297</c:v>
                </c:pt>
                <c:pt idx="1221">
                  <c:v>7.3842121829048901</c:v>
                </c:pt>
                <c:pt idx="1222">
                  <c:v>7.3851002516667403</c:v>
                </c:pt>
                <c:pt idx="1223">
                  <c:v>7.3859875945856297</c:v>
                </c:pt>
                <c:pt idx="1224">
                  <c:v>7.3868742128470899</c:v>
                </c:pt>
                <c:pt idx="1225">
                  <c:v>7.3877601076337598</c:v>
                </c:pt>
                <c:pt idx="1226">
                  <c:v>7.3886452801253801</c:v>
                </c:pt>
                <c:pt idx="1227">
                  <c:v>7.38952973149879</c:v>
                </c:pt>
                <c:pt idx="1228">
                  <c:v>7.3904134629279898</c:v>
                </c:pt>
                <c:pt idx="1229">
                  <c:v>7.39129647558409</c:v>
                </c:pt>
                <c:pt idx="1230">
                  <c:v>7.3921787706353497</c:v>
                </c:pt>
                <c:pt idx="1231">
                  <c:v>7.3930603492471896</c:v>
                </c:pt>
                <c:pt idx="1232">
                  <c:v>7.3939412125821802</c:v>
                </c:pt>
                <c:pt idx="1233">
                  <c:v>7.3948213618000898</c:v>
                </c:pt>
                <c:pt idx="1234">
                  <c:v>7.39570079805784</c:v>
                </c:pt>
                <c:pt idx="1235">
                  <c:v>7.3965795225095503</c:v>
                </c:pt>
                <c:pt idx="1236">
                  <c:v>7.3974575363065602</c:v>
                </c:pt>
                <c:pt idx="1237">
                  <c:v>7.3983348405973901</c:v>
                </c:pt>
                <c:pt idx="1238">
                  <c:v>7.3992114365277901</c:v>
                </c:pt>
                <c:pt idx="1239">
                  <c:v>7.40008732524075</c:v>
                </c:pt>
                <c:pt idx="1240">
                  <c:v>7.4009625078764696</c:v>
                </c:pt>
                <c:pt idx="1241">
                  <c:v>7.4018369855724204</c:v>
                </c:pt>
                <c:pt idx="1242">
                  <c:v>7.4027107594633099</c:v>
                </c:pt>
                <c:pt idx="1243">
                  <c:v>7.4035838306811099</c:v>
                </c:pt>
                <c:pt idx="1244">
                  <c:v>7.40445620035507</c:v>
                </c:pt>
                <c:pt idx="1245">
                  <c:v>7.4053278696117104</c:v>
                </c:pt>
                <c:pt idx="1246">
                  <c:v>7.4061988395748397</c:v>
                </c:pt>
                <c:pt idx="1247">
                  <c:v>7.4070691113655904</c:v>
                </c:pt>
                <c:pt idx="1248">
                  <c:v>7.4079386861023702</c:v>
                </c:pt>
                <c:pt idx="1249">
                  <c:v>7.4088075649009104</c:v>
                </c:pt>
                <c:pt idx="1250">
                  <c:v>7.4096757488742604</c:v>
                </c:pt>
                <c:pt idx="1251">
                  <c:v>7.4105432391328199</c:v>
                </c:pt>
                <c:pt idx="1252">
                  <c:v>7.4114100367843099</c:v>
                </c:pt>
                <c:pt idx="1253">
                  <c:v>7.4122761429338198</c:v>
                </c:pt>
                <c:pt idx="1254">
                  <c:v>7.4131415586837699</c:v>
                </c:pt>
                <c:pt idx="1255">
                  <c:v>7.4140062851339597</c:v>
                </c:pt>
                <c:pt idx="1256">
                  <c:v>7.4148703233815798</c:v>
                </c:pt>
                <c:pt idx="1257">
                  <c:v>7.4157336745211699</c:v>
                </c:pt>
                <c:pt idx="1258">
                  <c:v>7.4165963396446903</c:v>
                </c:pt>
                <c:pt idx="1259">
                  <c:v>7.4174583198414803</c:v>
                </c:pt>
                <c:pt idx="1260">
                  <c:v>7.4183196161982901</c:v>
                </c:pt>
                <c:pt idx="1261">
                  <c:v>7.4191802297993004</c:v>
                </c:pt>
                <c:pt idx="1262">
                  <c:v>7.4200401617261003</c:v>
                </c:pt>
                <c:pt idx="1263">
                  <c:v>7.4208994130577199</c:v>
                </c:pt>
                <c:pt idx="1264">
                  <c:v>7.4217579848706103</c:v>
                </c:pt>
                <c:pt idx="1265">
                  <c:v>7.4226158782386999</c:v>
                </c:pt>
                <c:pt idx="1266">
                  <c:v>7.4234730942333496</c:v>
                </c:pt>
                <c:pt idx="1267">
                  <c:v>7.4243296339234002</c:v>
                </c:pt>
                <c:pt idx="1268">
                  <c:v>7.4251854983751597</c:v>
                </c:pt>
                <c:pt idx="1269">
                  <c:v>7.4260406886524004</c:v>
                </c:pt>
                <c:pt idx="1270">
                  <c:v>7.4268952058164102</c:v>
                </c:pt>
                <c:pt idx="1271">
                  <c:v>7.4277490509259501</c:v>
                </c:pt>
                <c:pt idx="1272">
                  <c:v>7.4286022250373103</c:v>
                </c:pt>
                <c:pt idx="1273">
                  <c:v>7.4294547292042497</c:v>
                </c:pt>
                <c:pt idx="1274">
                  <c:v>7.4303065644780997</c:v>
                </c:pt>
                <c:pt idx="1275">
                  <c:v>7.4311577319076898</c:v>
                </c:pt>
                <c:pt idx="1276">
                  <c:v>7.4320082325393697</c:v>
                </c:pt>
                <c:pt idx="1277">
                  <c:v>7.4328580674170697</c:v>
                </c:pt>
                <c:pt idx="1278">
                  <c:v>7.4337072375822499</c:v>
                </c:pt>
                <c:pt idx="1279">
                  <c:v>7.4345557440739096</c:v>
                </c:pt>
                <c:pt idx="1280">
                  <c:v>7.4354035879286604</c:v>
                </c:pt>
                <c:pt idx="1281">
                  <c:v>7.4362507701806404</c:v>
                </c:pt>
                <c:pt idx="1282">
                  <c:v>7.4370972918616003</c:v>
                </c:pt>
                <c:pt idx="1283">
                  <c:v>7.4379431540008598</c:v>
                </c:pt>
                <c:pt idx="1284">
                  <c:v>7.4387883576253504</c:v>
                </c:pt>
                <c:pt idx="1285">
                  <c:v>7.4396329037595903</c:v>
                </c:pt>
                <c:pt idx="1286">
                  <c:v>7.4404767934257299</c:v>
                </c:pt>
                <c:pt idx="1287">
                  <c:v>7.4413200276435196</c:v>
                </c:pt>
                <c:pt idx="1288">
                  <c:v>7.4421626074303404</c:v>
                </c:pt>
                <c:pt idx="1289">
                  <c:v>7.4430045338012096</c:v>
                </c:pt>
                <c:pt idx="1290">
                  <c:v>7.4438458077687804</c:v>
                </c:pt>
                <c:pt idx="1291">
                  <c:v>7.4446864303433502</c:v>
                </c:pt>
                <c:pt idx="1292">
                  <c:v>7.4455264025328898</c:v>
                </c:pt>
                <c:pt idx="1293">
                  <c:v>7.4463657253430204</c:v>
                </c:pt>
                <c:pt idx="1294">
                  <c:v>7.4472043997770196</c:v>
                </c:pt>
                <c:pt idx="1295">
                  <c:v>7.44804242683586</c:v>
                </c:pt>
                <c:pt idx="1296">
                  <c:v>7.4488798075181997</c:v>
                </c:pt>
                <c:pt idx="1297">
                  <c:v>7.4497165428203704</c:v>
                </c:pt>
                <c:pt idx="1298">
                  <c:v>7.4505526337364101</c:v>
                </c:pt>
                <c:pt idx="1299">
                  <c:v>7.4513880812580702</c:v>
                </c:pt>
                <c:pt idx="1300">
                  <c:v>7.4522228863748099</c:v>
                </c:pt>
                <c:pt idx="1301">
                  <c:v>7.4530570500737996</c:v>
                </c:pt>
                <c:pt idx="1302">
                  <c:v>7.4538905733399403</c:v>
                </c:pt>
                <c:pt idx="1303">
                  <c:v>7.4547234571558798</c:v>
                </c:pt>
                <c:pt idx="1304">
                  <c:v>7.4555557025019796</c:v>
                </c:pt>
                <c:pt idx="1305">
                  <c:v>7.4563873103563703</c:v>
                </c:pt>
                <c:pt idx="1306">
                  <c:v>7.4572182816949297</c:v>
                </c:pt>
                <c:pt idx="1307">
                  <c:v>7.4580486174912899</c:v>
                </c:pt>
                <c:pt idx="1308">
                  <c:v>7.4588783187168701</c:v>
                </c:pt>
                <c:pt idx="1309">
                  <c:v>7.4597073863408303</c:v>
                </c:pt>
                <c:pt idx="1310">
                  <c:v>7.4605358213301498</c:v>
                </c:pt>
                <c:pt idx="1311">
                  <c:v>7.4613636246495698</c:v>
                </c:pt>
                <c:pt idx="1312">
                  <c:v>7.4621907972616404</c:v>
                </c:pt>
                <c:pt idx="1313">
                  <c:v>7.4630173401267097</c:v>
                </c:pt>
                <c:pt idx="1314">
                  <c:v>7.4638432542029198</c:v>
                </c:pt>
                <c:pt idx="1315">
                  <c:v>7.4646685404462598</c:v>
                </c:pt>
                <c:pt idx="1316">
                  <c:v>7.4654931998105001</c:v>
                </c:pt>
                <c:pt idx="1317">
                  <c:v>7.4663172332472696</c:v>
                </c:pt>
                <c:pt idx="1318">
                  <c:v>7.4671406417060204</c:v>
                </c:pt>
                <c:pt idx="1319">
                  <c:v>7.46796342613405</c:v>
                </c:pt>
                <c:pt idx="1320">
                  <c:v>7.4687855874764999</c:v>
                </c:pt>
                <c:pt idx="1321">
                  <c:v>7.4696071266763804</c:v>
                </c:pt>
                <c:pt idx="1322">
                  <c:v>7.4704280446745299</c:v>
                </c:pt>
                <c:pt idx="1323">
                  <c:v>7.4712483424096803</c:v>
                </c:pt>
                <c:pt idx="1324">
                  <c:v>7.4720680208184298</c:v>
                </c:pt>
                <c:pt idx="1325">
                  <c:v>7.4728870808352701</c:v>
                </c:pt>
                <c:pt idx="1326">
                  <c:v>7.4737055233925602</c:v>
                </c:pt>
                <c:pt idx="1327">
                  <c:v>7.4745233494205499</c:v>
                </c:pt>
                <c:pt idx="1328">
                  <c:v>7.4753405598474103</c:v>
                </c:pt>
                <c:pt idx="1329">
                  <c:v>7.4761571555991999</c:v>
                </c:pt>
                <c:pt idx="1330">
                  <c:v>7.4769731375999102</c:v>
                </c:pt>
                <c:pt idx="1331">
                  <c:v>7.47778850677141</c:v>
                </c:pt>
                <c:pt idx="1332">
                  <c:v>7.4786032640335298</c:v>
                </c:pt>
                <c:pt idx="1333">
                  <c:v>7.4794174103040199</c:v>
                </c:pt>
                <c:pt idx="1334">
                  <c:v>7.4802309464985699</c:v>
                </c:pt>
                <c:pt idx="1335">
                  <c:v>7.48104387353081</c:v>
                </c:pt>
                <c:pt idx="1336">
                  <c:v>7.4818561923122999</c:v>
                </c:pt>
                <c:pt idx="1337">
                  <c:v>7.4826679037526</c:v>
                </c:pt>
                <c:pt idx="1338">
                  <c:v>7.4834790087591898</c:v>
                </c:pt>
                <c:pt idx="1339">
                  <c:v>7.4842895082375396</c:v>
                </c:pt>
                <c:pt idx="1340">
                  <c:v>7.4850994030910796</c:v>
                </c:pt>
                <c:pt idx="1341">
                  <c:v>7.4859086942212301</c:v>
                </c:pt>
                <c:pt idx="1342">
                  <c:v>7.4867173825273898</c:v>
                </c:pt>
                <c:pt idx="1343">
                  <c:v>7.4875254689069601</c:v>
                </c:pt>
                <c:pt idx="1344">
                  <c:v>7.4883329542553199</c:v>
                </c:pt>
                <c:pt idx="1345">
                  <c:v>7.4891398394658797</c:v>
                </c:pt>
                <c:pt idx="1346">
                  <c:v>7.4899461254300199</c:v>
                </c:pt>
                <c:pt idx="1347">
                  <c:v>7.4907518130371802</c:v>
                </c:pt>
                <c:pt idx="1348">
                  <c:v>7.4915569031747999</c:v>
                </c:pt>
                <c:pt idx="1349">
                  <c:v>7.4923613967283398</c:v>
                </c:pt>
                <c:pt idx="1350">
                  <c:v>7.4931652945813099</c:v>
                </c:pt>
                <c:pt idx="1351">
                  <c:v>7.4939685976152397</c:v>
                </c:pt>
                <c:pt idx="1352">
                  <c:v>7.4947713067097101</c:v>
                </c:pt>
                <c:pt idx="1353">
                  <c:v>7.49557342274238</c:v>
                </c:pt>
                <c:pt idx="1354">
                  <c:v>7.4963749465889196</c:v>
                </c:pt>
                <c:pt idx="1355">
                  <c:v>7.4971758791230796</c:v>
                </c:pt>
                <c:pt idx="1356">
                  <c:v>7.4979762212166996</c:v>
                </c:pt>
                <c:pt idx="1357">
                  <c:v>7.4987759737396598</c:v>
                </c:pt>
                <c:pt idx="1358">
                  <c:v>7.4995751375599404</c:v>
                </c:pt>
                <c:pt idx="1359">
                  <c:v>7.5003737135435902</c:v>
                </c:pt>
                <c:pt idx="1360">
                  <c:v>7.5011717025547604</c:v>
                </c:pt>
                <c:pt idx="1361">
                  <c:v>7.5019691054557001</c:v>
                </c:pt>
                <c:pt idx="1362">
                  <c:v>7.50276592310676</c:v>
                </c:pt>
                <c:pt idx="1363">
                  <c:v>7.5035621563663701</c:v>
                </c:pt>
                <c:pt idx="1364">
                  <c:v>7.5043578060911198</c:v>
                </c:pt>
                <c:pt idx="1365">
                  <c:v>7.50515287313568</c:v>
                </c:pt>
                <c:pt idx="1366">
                  <c:v>7.5059473583528602</c:v>
                </c:pt>
                <c:pt idx="1367">
                  <c:v>7.5067412625935903</c:v>
                </c:pt>
                <c:pt idx="1368">
                  <c:v>7.5075345867069503</c:v>
                </c:pt>
                <c:pt idx="1369">
                  <c:v>7.5083273315401504</c:v>
                </c:pt>
                <c:pt idx="1370">
                  <c:v>7.5091194979385403</c:v>
                </c:pt>
                <c:pt idx="1371">
                  <c:v>7.5099110867456202</c:v>
                </c:pt>
                <c:pt idx="1372">
                  <c:v>7.5107020988030699</c:v>
                </c:pt>
                <c:pt idx="1373">
                  <c:v>7.51149253495071</c:v>
                </c:pt>
                <c:pt idx="1374">
                  <c:v>7.5122823960265297</c:v>
                </c:pt>
                <c:pt idx="1375">
                  <c:v>7.5130716828666904</c:v>
                </c:pt>
                <c:pt idx="1376">
                  <c:v>7.5138603963055397</c:v>
                </c:pt>
                <c:pt idx="1377">
                  <c:v>7.5146485371756002</c:v>
                </c:pt>
                <c:pt idx="1378">
                  <c:v>7.5154361063075799</c:v>
                </c:pt>
                <c:pt idx="1379">
                  <c:v>7.5162231045303898</c:v>
                </c:pt>
                <c:pt idx="1380">
                  <c:v>7.5170095326711301</c:v>
                </c:pt>
                <c:pt idx="1381">
                  <c:v>7.5177953915551203</c:v>
                </c:pt>
                <c:pt idx="1382">
                  <c:v>7.5185806820058696</c:v>
                </c:pt>
                <c:pt idx="1383">
                  <c:v>7.51936540484511</c:v>
                </c:pt>
                <c:pt idx="1384">
                  <c:v>7.52014956089279</c:v>
                </c:pt>
                <c:pt idx="1385">
                  <c:v>7.5209331509670996</c:v>
                </c:pt>
                <c:pt idx="1386">
                  <c:v>7.52171617588444</c:v>
                </c:pt>
                <c:pt idx="1387">
                  <c:v>7.5224986364594404</c:v>
                </c:pt>
                <c:pt idx="1388">
                  <c:v>7.5232805335049999</c:v>
                </c:pt>
                <c:pt idx="1389">
                  <c:v>7.52406186783222</c:v>
                </c:pt>
                <c:pt idx="1390">
                  <c:v>7.5248426402505002</c:v>
                </c:pt>
                <c:pt idx="1391">
                  <c:v>7.5256228515674604</c:v>
                </c:pt>
                <c:pt idx="1392">
                  <c:v>7.52640250258899</c:v>
                </c:pt>
                <c:pt idx="1393">
                  <c:v>7.5271815941192504</c:v>
                </c:pt>
                <c:pt idx="1394">
                  <c:v>7.52796012696066</c:v>
                </c:pt>
                <c:pt idx="1395">
                  <c:v>7.5287381019139303</c:v>
                </c:pt>
                <c:pt idx="1396">
                  <c:v>7.5295155197780304</c:v>
                </c:pt>
                <c:pt idx="1397">
                  <c:v>7.5302923813502298</c:v>
                </c:pt>
                <c:pt idx="1398">
                  <c:v>7.5310686874260799</c:v>
                </c:pt>
                <c:pt idx="1399">
                  <c:v>7.5318444387994399</c:v>
                </c:pt>
                <c:pt idx="1400">
                  <c:v>7.5326196362624502</c:v>
                </c:pt>
                <c:pt idx="1401">
                  <c:v>7.53339428060558</c:v>
                </c:pt>
                <c:pt idx="1402">
                  <c:v>7.5341683726175699</c:v>
                </c:pt>
                <c:pt idx="1403">
                  <c:v>7.5349419130855102</c:v>
                </c:pt>
                <c:pt idx="1404">
                  <c:v>7.5357149027947896</c:v>
                </c:pt>
                <c:pt idx="1405">
                  <c:v>7.5364873425291403</c:v>
                </c:pt>
                <c:pt idx="1406">
                  <c:v>7.5372592330705901</c:v>
                </c:pt>
                <c:pt idx="1407">
                  <c:v>7.5380305751995396</c:v>
                </c:pt>
                <c:pt idx="1408">
                  <c:v>7.5388013696946903</c:v>
                </c:pt>
                <c:pt idx="1409">
                  <c:v>7.5395716173331202</c:v>
                </c:pt>
                <c:pt idx="1410">
                  <c:v>7.5403413188902304</c:v>
                </c:pt>
                <c:pt idx="1411">
                  <c:v>7.54111047513977</c:v>
                </c:pt>
                <c:pt idx="1412">
                  <c:v>7.5418790868538803</c:v>
                </c:pt>
                <c:pt idx="1413">
                  <c:v>7.5426471548030101</c:v>
                </c:pt>
                <c:pt idx="1414">
                  <c:v>7.5434146797560304</c:v>
                </c:pt>
                <c:pt idx="1415">
                  <c:v>7.5441816624801401</c:v>
                </c:pt>
                <c:pt idx="1416">
                  <c:v>7.5449481037409303</c:v>
                </c:pt>
                <c:pt idx="1417">
                  <c:v>7.54571400430238</c:v>
                </c:pt>
                <c:pt idx="1418">
                  <c:v>7.5464793649268298</c:v>
                </c:pt>
                <c:pt idx="1419">
                  <c:v>7.5472441863750399</c:v>
                </c:pt>
                <c:pt idx="1420">
                  <c:v>7.5480084694061196</c:v>
                </c:pt>
                <c:pt idx="1421">
                  <c:v>7.5487722147776299</c:v>
                </c:pt>
                <c:pt idx="1422">
                  <c:v>7.5495354232454899</c:v>
                </c:pt>
                <c:pt idx="1423">
                  <c:v>7.5502980955640604</c:v>
                </c:pt>
                <c:pt idx="1424">
                  <c:v>7.5510602324860701</c:v>
                </c:pt>
                <c:pt idx="1425">
                  <c:v>7.55182183476271</c:v>
                </c:pt>
                <c:pt idx="1426">
                  <c:v>7.5525829031435601</c:v>
                </c:pt>
                <c:pt idx="1427">
                  <c:v>7.5533434383766398</c:v>
                </c:pt>
                <c:pt idx="1428">
                  <c:v>7.5541034412083903</c:v>
                </c:pt>
                <c:pt idx="1429">
                  <c:v>7.5548629123837001</c:v>
                </c:pt>
                <c:pt idx="1430">
                  <c:v>7.5556218526458698</c:v>
                </c:pt>
                <c:pt idx="1431">
                  <c:v>7.5563802627366599</c:v>
                </c:pt>
                <c:pt idx="1432">
                  <c:v>7.5571381433962896</c:v>
                </c:pt>
                <c:pt idx="1433">
                  <c:v>7.5578954953634003</c:v>
                </c:pt>
                <c:pt idx="1434">
                  <c:v>7.5586523193751001</c:v>
                </c:pt>
                <c:pt idx="1435">
                  <c:v>7.5594086161669702</c:v>
                </c:pt>
                <c:pt idx="1436">
                  <c:v>7.5601643864730397</c:v>
                </c:pt>
                <c:pt idx="1437">
                  <c:v>7.5609196310258104</c:v>
                </c:pt>
                <c:pt idx="1438">
                  <c:v>7.5616743505562498</c:v>
                </c:pt>
                <c:pt idx="1439">
                  <c:v>7.5624285457938303</c:v>
                </c:pt>
                <c:pt idx="1440">
                  <c:v>7.5631822174664602</c:v>
                </c:pt>
                <c:pt idx="1441">
                  <c:v>7.5639353663005604</c:v>
                </c:pt>
                <c:pt idx="1442">
                  <c:v>7.5646879930210504</c:v>
                </c:pt>
                <c:pt idx="1443">
                  <c:v>7.5654400983513197</c:v>
                </c:pt>
                <c:pt idx="1444">
                  <c:v>7.5661916830132698</c:v>
                </c:pt>
                <c:pt idx="1445">
                  <c:v>7.5669427477272899</c:v>
                </c:pt>
                <c:pt idx="1446">
                  <c:v>7.5676932932123</c:v>
                </c:pt>
                <c:pt idx="1447">
                  <c:v>7.5684433201857004</c:v>
                </c:pt>
                <c:pt idx="1448">
                  <c:v>7.5691928293634403</c:v>
                </c:pt>
                <c:pt idx="1449">
                  <c:v>7.5699418214599401</c:v>
                </c:pt>
                <c:pt idx="1450">
                  <c:v>7.5706902971881904</c:v>
                </c:pt>
                <c:pt idx="1451">
                  <c:v>7.5714382572596799</c:v>
                </c:pt>
                <c:pt idx="1452">
                  <c:v>7.5721857023844299</c:v>
                </c:pt>
                <c:pt idx="1453">
                  <c:v>7.5729326332710203</c:v>
                </c:pt>
                <c:pt idx="1454">
                  <c:v>7.5736790506265299</c:v>
                </c:pt>
                <c:pt idx="1455">
                  <c:v>7.5744249551566103</c:v>
                </c:pt>
                <c:pt idx="1456">
                  <c:v>7.5751703475654404</c:v>
                </c:pt>
                <c:pt idx="1457">
                  <c:v>7.5759152285557798</c:v>
                </c:pt>
                <c:pt idx="1458">
                  <c:v>7.5766595988288996</c:v>
                </c:pt>
                <c:pt idx="1459">
                  <c:v>7.5774034590846702</c:v>
                </c:pt>
                <c:pt idx="1460">
                  <c:v>7.5781468100214999</c:v>
                </c:pt>
                <c:pt idx="1461">
                  <c:v>7.57888965233637</c:v>
                </c:pt>
                <c:pt idx="1462">
                  <c:v>7.5796319867248299</c:v>
                </c:pt>
                <c:pt idx="1463">
                  <c:v>7.5803738138810104</c:v>
                </c:pt>
                <c:pt idx="1464">
                  <c:v>7.5811151344976002</c:v>
                </c:pt>
                <c:pt idx="1465">
                  <c:v>7.5818559492659103</c:v>
                </c:pt>
                <c:pt idx="1466">
                  <c:v>7.5825962588757898</c:v>
                </c:pt>
                <c:pt idx="1467">
                  <c:v>7.5833360640157101</c:v>
                </c:pt>
                <c:pt idx="1468">
                  <c:v>7.5840753653727297</c:v>
                </c:pt>
                <c:pt idx="1469">
                  <c:v>7.5848141636324904</c:v>
                </c:pt>
                <c:pt idx="1470">
                  <c:v>7.5855524594792501</c:v>
                </c:pt>
                <c:pt idx="1471">
                  <c:v>7.5862902535958696</c:v>
                </c:pt>
                <c:pt idx="1472">
                  <c:v>7.58702754666382</c:v>
                </c:pt>
                <c:pt idx="1473">
                  <c:v>7.5877643393631704</c:v>
                </c:pt>
                <c:pt idx="1474">
                  <c:v>7.5885006323726198</c:v>
                </c:pt>
                <c:pt idx="1475">
                  <c:v>7.5892364263694896</c:v>
                </c:pt>
                <c:pt idx="1476">
                  <c:v>7.58997172202971</c:v>
                </c:pt>
                <c:pt idx="1477">
                  <c:v>7.5907065200278598</c:v>
                </c:pt>
                <c:pt idx="1478">
                  <c:v>7.59144082103714</c:v>
                </c:pt>
                <c:pt idx="1479">
                  <c:v>7.5921746257293696</c:v>
                </c:pt>
                <c:pt idx="1480">
                  <c:v>7.5929079347750301</c:v>
                </c:pt>
                <c:pt idx="1481">
                  <c:v>7.5936407488432298</c:v>
                </c:pt>
                <c:pt idx="1482">
                  <c:v>7.5943730686017403</c:v>
                </c:pt>
                <c:pt idx="1483">
                  <c:v>7.5951048947169699</c:v>
                </c:pt>
                <c:pt idx="1484">
                  <c:v>7.5958362278539697</c:v>
                </c:pt>
                <c:pt idx="1485">
                  <c:v>7.5965670686764701</c:v>
                </c:pt>
                <c:pt idx="1486">
                  <c:v>7.59729741784684</c:v>
                </c:pt>
                <c:pt idx="1487">
                  <c:v>7.5980272760261496</c:v>
                </c:pt>
                <c:pt idx="1488">
                  <c:v>7.5987566438740899</c:v>
                </c:pt>
                <c:pt idx="1489">
                  <c:v>7.5994855220490498</c:v>
                </c:pt>
                <c:pt idx="1490">
                  <c:v>7.6002139112080904</c:v>
                </c:pt>
                <c:pt idx="1491">
                  <c:v>7.6009418120069396</c:v>
                </c:pt>
                <c:pt idx="1492">
                  <c:v>7.6016692251000304</c:v>
                </c:pt>
                <c:pt idx="1493">
                  <c:v>7.6023961511404599</c:v>
                </c:pt>
                <c:pt idx="1494">
                  <c:v>7.6031225907800302</c:v>
                </c:pt>
                <c:pt idx="1495">
                  <c:v>7.6038485446692103</c:v>
                </c:pt>
                <c:pt idx="1496">
                  <c:v>7.6045740134572002</c:v>
                </c:pt>
                <c:pt idx="1497">
                  <c:v>7.6052989977918699</c:v>
                </c:pt>
                <c:pt idx="1498">
                  <c:v>7.6060234983198098</c:v>
                </c:pt>
                <c:pt idx="1499">
                  <c:v>7.60674751568631</c:v>
                </c:pt>
                <c:pt idx="1500">
                  <c:v>7.6074710505353602</c:v>
                </c:pt>
                <c:pt idx="1501">
                  <c:v>7.6081941035096898</c:v>
                </c:pt>
                <c:pt idx="1502">
                  <c:v>7.60891667525072</c:v>
                </c:pt>
                <c:pt idx="1503">
                  <c:v>7.6096387663986098</c:v>
                </c:pt>
                <c:pt idx="1504">
                  <c:v>7.6103603775922197</c:v>
                </c:pt>
                <c:pt idx="1505">
                  <c:v>7.6110815094691704</c:v>
                </c:pt>
                <c:pt idx="1506">
                  <c:v>7.6118021626657697</c:v>
                </c:pt>
                <c:pt idx="1507">
                  <c:v>7.6125223378171096</c:v>
                </c:pt>
                <c:pt idx="1508">
                  <c:v>7.6132420355569703</c:v>
                </c:pt>
                <c:pt idx="1509">
                  <c:v>7.6139612565179</c:v>
                </c:pt>
                <c:pt idx="1510">
                  <c:v>7.6146800013311902</c:v>
                </c:pt>
                <c:pt idx="1511">
                  <c:v>7.6153982706268799</c:v>
                </c:pt>
                <c:pt idx="1512">
                  <c:v>7.6161160650337303</c:v>
                </c:pt>
                <c:pt idx="1513">
                  <c:v>7.6168333851792998</c:v>
                </c:pt>
                <c:pt idx="1514">
                  <c:v>7.6175502316898802</c:v>
                </c:pt>
                <c:pt idx="1515">
                  <c:v>7.6182666051905201</c:v>
                </c:pt>
                <c:pt idx="1516">
                  <c:v>7.6189825063050298</c:v>
                </c:pt>
                <c:pt idx="1517">
                  <c:v>7.6196979356560099</c:v>
                </c:pt>
                <c:pt idx="1518">
                  <c:v>7.6204128938648097</c:v>
                </c:pt>
                <c:pt idx="1519">
                  <c:v>7.6211273815515499</c:v>
                </c:pt>
                <c:pt idx="1520">
                  <c:v>7.6218413993351497</c:v>
                </c:pt>
                <c:pt idx="1521">
                  <c:v>7.6225549478332804</c:v>
                </c:pt>
                <c:pt idx="1522">
                  <c:v>7.6232680276624096</c:v>
                </c:pt>
                <c:pt idx="1523">
                  <c:v>7.6239806394378</c:v>
                </c:pt>
                <c:pt idx="1524">
                  <c:v>7.6246927837734901</c:v>
                </c:pt>
                <c:pt idx="1525">
                  <c:v>7.6254044612823</c:v>
                </c:pt>
                <c:pt idx="1526">
                  <c:v>7.6261156725758799</c:v>
                </c:pt>
                <c:pt idx="1527">
                  <c:v>7.6268264182646499</c:v>
                </c:pt>
                <c:pt idx="1528">
                  <c:v>7.6275366989578499</c:v>
                </c:pt>
                <c:pt idx="1529">
                  <c:v>7.6282465152635002</c:v>
                </c:pt>
                <c:pt idx="1530">
                  <c:v>7.6289558677884601</c:v>
                </c:pt>
                <c:pt idx="1531">
                  <c:v>7.6296647571383804</c:v>
                </c:pt>
                <c:pt idx="1532">
                  <c:v>7.6303731839177198</c:v>
                </c:pt>
                <c:pt idx="1533">
                  <c:v>7.6310811487297796</c:v>
                </c:pt>
                <c:pt idx="1534">
                  <c:v>7.6317886521766702</c:v>
                </c:pt>
                <c:pt idx="1535">
                  <c:v>7.6324956948593101</c:v>
                </c:pt>
                <c:pt idx="1536">
                  <c:v>7.6332022773774701</c:v>
                </c:pt>
                <c:pt idx="1537">
                  <c:v>7.6339084003297204</c:v>
                </c:pt>
                <c:pt idx="1538">
                  <c:v>7.6346140643135101</c:v>
                </c:pt>
                <c:pt idx="1539">
                  <c:v>7.63531926992506</c:v>
                </c:pt>
                <c:pt idx="1540">
                  <c:v>7.6360240177594996</c:v>
                </c:pt>
                <c:pt idx="1541">
                  <c:v>7.63672830841075</c:v>
                </c:pt>
                <c:pt idx="1542">
                  <c:v>7.6374321424715896</c:v>
                </c:pt>
                <c:pt idx="1543">
                  <c:v>7.6381355205336599</c:v>
                </c:pt>
                <c:pt idx="1544">
                  <c:v>7.6388384431874297</c:v>
                </c:pt>
                <c:pt idx="1545">
                  <c:v>7.6395409110222401</c:v>
                </c:pt>
                <c:pt idx="1546">
                  <c:v>7.6402429246262802</c:v>
                </c:pt>
                <c:pt idx="1547">
                  <c:v>7.6409444845866101</c:v>
                </c:pt>
                <c:pt idx="1548">
                  <c:v>7.6416455914891301</c:v>
                </c:pt>
                <c:pt idx="1549">
                  <c:v>7.6423462459186302</c:v>
                </c:pt>
                <c:pt idx="1550">
                  <c:v>7.6430464484587501</c:v>
                </c:pt>
                <c:pt idx="1551">
                  <c:v>7.6437461996920097</c:v>
                </c:pt>
                <c:pt idx="1552">
                  <c:v>7.6444455001998097</c:v>
                </c:pt>
                <c:pt idx="1553">
                  <c:v>7.6451443505624201</c:v>
                </c:pt>
                <c:pt idx="1554">
                  <c:v>7.6458427513589902</c:v>
                </c:pt>
                <c:pt idx="1555">
                  <c:v>7.6465407031675499</c:v>
                </c:pt>
                <c:pt idx="1556">
                  <c:v>7.64723820656502</c:v>
                </c:pt>
                <c:pt idx="1557">
                  <c:v>7.6479352621272199</c:v>
                </c:pt>
                <c:pt idx="1558">
                  <c:v>7.6486318704288303</c:v>
                </c:pt>
                <c:pt idx="1559">
                  <c:v>7.6493280320434698</c:v>
                </c:pt>
                <c:pt idx="1560">
                  <c:v>7.6500237475436199</c:v>
                </c:pt>
                <c:pt idx="1561">
                  <c:v>7.6507190175006601</c:v>
                </c:pt>
                <c:pt idx="1562">
                  <c:v>7.6514138424849101</c:v>
                </c:pt>
                <c:pt idx="1563">
                  <c:v>7.6521082230655502</c:v>
                </c:pt>
                <c:pt idx="1564">
                  <c:v>7.6528021598107001</c:v>
                </c:pt>
                <c:pt idx="1565">
                  <c:v>7.6534956532873801</c:v>
                </c:pt>
                <c:pt idx="1566">
                  <c:v>7.6541887040615197</c:v>
                </c:pt>
                <c:pt idx="1567">
                  <c:v>7.6548813126979702</c:v>
                </c:pt>
                <c:pt idx="1568">
                  <c:v>7.6555734797605197</c:v>
                </c:pt>
                <c:pt idx="1569">
                  <c:v>7.6562652058118399</c:v>
                </c:pt>
                <c:pt idx="1570">
                  <c:v>7.6569564914135597</c:v>
                </c:pt>
                <c:pt idx="1571">
                  <c:v>7.6576473371262299</c:v>
                </c:pt>
                <c:pt idx="1572">
                  <c:v>7.6583377435093203</c:v>
                </c:pt>
                <c:pt idx="1573">
                  <c:v>7.6590277111212499</c:v>
                </c:pt>
                <c:pt idx="1574">
                  <c:v>7.6597172405193499</c:v>
                </c:pt>
                <c:pt idx="1575">
                  <c:v>7.6604063322599298</c:v>
                </c:pt>
                <c:pt idx="1576">
                  <c:v>7.6610949868981901</c:v>
                </c:pt>
                <c:pt idx="1577">
                  <c:v>7.6617832049883203</c:v>
                </c:pt>
                <c:pt idx="1578">
                  <c:v>7.66247098708343</c:v>
                </c:pt>
                <c:pt idx="1579">
                  <c:v>7.6631583337356002</c:v>
                </c:pt>
                <c:pt idx="1580">
                  <c:v>7.6638452454958204</c:v>
                </c:pt>
                <c:pt idx="1581">
                  <c:v>7.6645317229141003</c:v>
                </c:pt>
                <c:pt idx="1582">
                  <c:v>7.6652177665393397</c:v>
                </c:pt>
                <c:pt idx="1583">
                  <c:v>7.6659033769194496</c:v>
                </c:pt>
                <c:pt idx="1584">
                  <c:v>7.6665885546012804</c:v>
                </c:pt>
                <c:pt idx="1585">
                  <c:v>7.6672733001306499</c:v>
                </c:pt>
                <c:pt idx="1586">
                  <c:v>7.66795761405234</c:v>
                </c:pt>
                <c:pt idx="1587">
                  <c:v>7.6686414969101202</c:v>
                </c:pt>
                <c:pt idx="1588">
                  <c:v>7.6693249492467199</c:v>
                </c:pt>
                <c:pt idx="1589">
                  <c:v>7.6700079716038303</c:v>
                </c:pt>
                <c:pt idx="1590">
                  <c:v>7.6706905645221504</c:v>
                </c:pt>
                <c:pt idx="1591">
                  <c:v>7.67137272854134</c:v>
                </c:pt>
                <c:pt idx="1592">
                  <c:v>7.6720544642000599</c:v>
                </c:pt>
                <c:pt idx="1593">
                  <c:v>7.6727357720359199</c:v>
                </c:pt>
                <c:pt idx="1594">
                  <c:v>7.67341665258557</c:v>
                </c:pt>
                <c:pt idx="1595">
                  <c:v>7.6740971063846004</c:v>
                </c:pt>
                <c:pt idx="1596">
                  <c:v>7.6747771339676403</c:v>
                </c:pt>
                <c:pt idx="1597">
                  <c:v>7.6754567358682797</c:v>
                </c:pt>
                <c:pt idx="1598">
                  <c:v>7.67613591261913</c:v>
                </c:pt>
                <c:pt idx="1599">
                  <c:v>7.6768146647517899</c:v>
                </c:pt>
                <c:pt idx="1600">
                  <c:v>7.6774929927968598</c:v>
                </c:pt>
                <c:pt idx="1601">
                  <c:v>7.6781708972839704</c:v>
                </c:pt>
                <c:pt idx="1602">
                  <c:v>7.6788483787417299</c:v>
                </c:pt>
                <c:pt idx="1603">
                  <c:v>7.6795254376977704</c:v>
                </c:pt>
                <c:pt idx="1604">
                  <c:v>7.6802020746787401</c:v>
                </c:pt>
                <c:pt idx="1605">
                  <c:v>7.6808782902103001</c:v>
                </c:pt>
                <c:pt idx="1606">
                  <c:v>7.6815540848171304</c:v>
                </c:pt>
                <c:pt idx="1607">
                  <c:v>7.6822294590229401</c:v>
                </c:pt>
                <c:pt idx="1608">
                  <c:v>7.6829044133504496</c:v>
                </c:pt>
                <c:pt idx="1609">
                  <c:v>7.6835789483213999</c:v>
                </c:pt>
                <c:pt idx="1610">
                  <c:v>7.6842530644565796</c:v>
                </c:pt>
                <c:pt idx="1611">
                  <c:v>7.68492676227579</c:v>
                </c:pt>
                <c:pt idx="1612">
                  <c:v>7.6856000422978799</c:v>
                </c:pt>
                <c:pt idx="1613">
                  <c:v>7.6862729050407204</c:v>
                </c:pt>
                <c:pt idx="1614">
                  <c:v>7.6869453510212304</c:v>
                </c:pt>
                <c:pt idx="1615">
                  <c:v>7.6876173807553601</c:v>
                </c:pt>
                <c:pt idx="1616">
                  <c:v>7.6882889947581097</c:v>
                </c:pt>
                <c:pt idx="1617">
                  <c:v>7.6889601935435303</c:v>
                </c:pt>
                <c:pt idx="1618">
                  <c:v>7.6896309776246898</c:v>
                </c:pt>
                <c:pt idx="1619">
                  <c:v>7.6903013475137403</c:v>
                </c:pt>
                <c:pt idx="1620">
                  <c:v>7.6909713037218701</c:v>
                </c:pt>
                <c:pt idx="1621">
                  <c:v>7.6916408467593298</c:v>
                </c:pt>
                <c:pt idx="1622">
                  <c:v>7.6923099771354098</c:v>
                </c:pt>
                <c:pt idx="1623">
                  <c:v>7.6929786953584802</c:v>
                </c:pt>
                <c:pt idx="1624">
                  <c:v>7.6936470019359504</c:v>
                </c:pt>
                <c:pt idx="1625">
                  <c:v>7.6943148973743103</c:v>
                </c:pt>
                <c:pt idx="1626">
                  <c:v>7.6949823821791297</c:v>
                </c:pt>
                <c:pt idx="1627">
                  <c:v>7.6956494568549996</c:v>
                </c:pt>
                <c:pt idx="1628">
                  <c:v>7.6963161219056202</c:v>
                </c:pt>
                <c:pt idx="1629">
                  <c:v>7.6969823778337503</c:v>
                </c:pt>
                <c:pt idx="1630">
                  <c:v>7.6976482251412399</c:v>
                </c:pt>
                <c:pt idx="1631">
                  <c:v>7.6983136643289898</c:v>
                </c:pt>
                <c:pt idx="1632">
                  <c:v>7.6989786958969999</c:v>
                </c:pt>
                <c:pt idx="1633">
                  <c:v>7.6996433203443404</c:v>
                </c:pt>
                <c:pt idx="1634">
                  <c:v>7.7003075381691701</c:v>
                </c:pt>
                <c:pt idx="1635">
                  <c:v>7.7009713498687402</c:v>
                </c:pt>
                <c:pt idx="1636">
                  <c:v>7.7016347559393799</c:v>
                </c:pt>
                <c:pt idx="1637">
                  <c:v>7.7022977568765203</c:v>
                </c:pt>
                <c:pt idx="1638">
                  <c:v>7.70296035317467</c:v>
                </c:pt>
                <c:pt idx="1639">
                  <c:v>7.7036225453274501</c:v>
                </c:pt>
                <c:pt idx="1640">
                  <c:v>7.7042843338275704</c:v>
                </c:pt>
                <c:pt idx="1641">
                  <c:v>7.7049457191668296</c:v>
                </c:pt>
                <c:pt idx="1642">
                  <c:v>7.7056067018361496</c:v>
                </c:pt>
                <c:pt idx="1643">
                  <c:v>7.70626728232555</c:v>
                </c:pt>
                <c:pt idx="1644">
                  <c:v>7.7069274611241303</c:v>
                </c:pt>
                <c:pt idx="1645">
                  <c:v>7.7075872387201496</c:v>
                </c:pt>
                <c:pt idx="1646">
                  <c:v>7.7082466156009204</c:v>
                </c:pt>
                <c:pt idx="1647">
                  <c:v>7.7089055922529104</c:v>
                </c:pt>
                <c:pt idx="1648">
                  <c:v>7.7095641691616903</c:v>
                </c:pt>
                <c:pt idx="1649">
                  <c:v>7.7102223468119302</c:v>
                </c:pt>
                <c:pt idx="1650">
                  <c:v>7.7108801256874404</c:v>
                </c:pt>
                <c:pt idx="1651">
                  <c:v>7.7115375062711502</c:v>
                </c:pt>
                <c:pt idx="1652">
                  <c:v>7.7121944890450997</c:v>
                </c:pt>
                <c:pt idx="1653">
                  <c:v>7.7128510744904704</c:v>
                </c:pt>
                <c:pt idx="1654">
                  <c:v>7.7135072630875596</c:v>
                </c:pt>
                <c:pt idx="1655">
                  <c:v>7.7141630553157903</c:v>
                </c:pt>
                <c:pt idx="1656">
                  <c:v>7.7148184516537199</c:v>
                </c:pt>
                <c:pt idx="1657">
                  <c:v>7.7154734525790696</c:v>
                </c:pt>
                <c:pt idx="1658">
                  <c:v>7.71612805856864</c:v>
                </c:pt>
                <c:pt idx="1659">
                  <c:v>7.7167822700984301</c:v>
                </c:pt>
                <c:pt idx="1660">
                  <c:v>7.71743608764353</c:v>
                </c:pt>
                <c:pt idx="1661">
                  <c:v>7.7180895116781896</c:v>
                </c:pt>
                <c:pt idx="1662">
                  <c:v>7.7187425426758196</c:v>
                </c:pt>
                <c:pt idx="1663">
                  <c:v>7.7193951811089496</c:v>
                </c:pt>
                <c:pt idx="1664">
                  <c:v>7.7200474274492796</c:v>
                </c:pt>
                <c:pt idx="1665">
                  <c:v>7.7206992821676499</c:v>
                </c:pt>
                <c:pt idx="1666">
                  <c:v>7.7213507457340498</c:v>
                </c:pt>
                <c:pt idx="1667">
                  <c:v>7.7220018186176196</c:v>
                </c:pt>
                <c:pt idx="1668">
                  <c:v>7.7226525012866798</c:v>
                </c:pt>
                <c:pt idx="1669">
                  <c:v>7.7233027942086796</c:v>
                </c:pt>
                <c:pt idx="1670">
                  <c:v>7.72395269785026</c:v>
                </c:pt>
                <c:pt idx="1671">
                  <c:v>7.7246022126771798</c:v>
                </c:pt>
                <c:pt idx="1672">
                  <c:v>7.7252513391544104</c:v>
                </c:pt>
                <c:pt idx="1673">
                  <c:v>7.7259000777460596</c:v>
                </c:pt>
                <c:pt idx="1674">
                  <c:v>7.7265484289154198</c:v>
                </c:pt>
                <c:pt idx="1675">
                  <c:v>7.7271963931249399</c:v>
                </c:pt>
                <c:pt idx="1676">
                  <c:v>7.7278439708362496</c:v>
                </c:pt>
                <c:pt idx="1677">
                  <c:v>7.72849116251016</c:v>
                </c:pt>
                <c:pt idx="1678">
                  <c:v>7.7291379686066302</c:v>
                </c:pt>
                <c:pt idx="1679">
                  <c:v>7.7297843895848404</c:v>
                </c:pt>
                <c:pt idx="1680">
                  <c:v>7.7304304259031102</c:v>
                </c:pt>
                <c:pt idx="1681">
                  <c:v>7.7310760780189796</c:v>
                </c:pt>
                <c:pt idx="1682">
                  <c:v>7.7317213463891301</c:v>
                </c:pt>
                <c:pt idx="1683">
                  <c:v>7.7323662314694701</c:v>
                </c:pt>
                <c:pt idx="1684">
                  <c:v>7.7330107337150604</c:v>
                </c:pt>
                <c:pt idx="1685">
                  <c:v>7.7336548535801901</c:v>
                </c:pt>
                <c:pt idx="1686">
                  <c:v>7.7342985915183</c:v>
                </c:pt>
                <c:pt idx="1687">
                  <c:v>7.73494194798206</c:v>
                </c:pt>
                <c:pt idx="1688">
                  <c:v>7.7355849234233203</c:v>
                </c:pt>
                <c:pt idx="1689">
                  <c:v>7.7362275182931102</c:v>
                </c:pt>
                <c:pt idx="1690">
                  <c:v>7.7368697330416998</c:v>
                </c:pt>
                <c:pt idx="1691">
                  <c:v>7.7375115681185198</c:v>
                </c:pt>
                <c:pt idx="1692">
                  <c:v>7.73815302397223</c:v>
                </c:pt>
                <c:pt idx="1693">
                  <c:v>7.73879410105069</c:v>
                </c:pt>
                <c:pt idx="1694">
                  <c:v>7.7394347998009598</c:v>
                </c:pt>
                <c:pt idx="1695">
                  <c:v>7.7400751206693199</c:v>
                </c:pt>
                <c:pt idx="1696">
                  <c:v>7.7407150641012397</c:v>
                </c:pt>
                <c:pt idx="1697">
                  <c:v>7.74135463054143</c:v>
                </c:pt>
                <c:pt idx="1698">
                  <c:v>7.7419938204337999</c:v>
                </c:pt>
                <c:pt idx="1699">
                  <c:v>7.7426326342214704</c:v>
                </c:pt>
                <c:pt idx="1700">
                  <c:v>7.7432710723467899</c:v>
                </c:pt>
                <c:pt idx="1701">
                  <c:v>7.7439091352513296</c:v>
                </c:pt>
                <c:pt idx="1702">
                  <c:v>7.7445468233758703</c:v>
                </c:pt>
                <c:pt idx="1703">
                  <c:v>7.7451841371604404</c:v>
                </c:pt>
                <c:pt idx="1704">
                  <c:v>7.7458210770442504</c:v>
                </c:pt>
                <c:pt idx="1705">
                  <c:v>7.7464576434657904</c:v>
                </c:pt>
                <c:pt idx="1706">
                  <c:v>7.7470938368627298</c:v>
                </c:pt>
                <c:pt idx="1707">
                  <c:v>7.7477296576720196</c:v>
                </c:pt>
                <c:pt idx="1708">
                  <c:v>7.7483651063297998</c:v>
                </c:pt>
                <c:pt idx="1709">
                  <c:v>7.7490001832714697</c:v>
                </c:pt>
                <c:pt idx="1710">
                  <c:v>7.7496348889316504</c:v>
                </c:pt>
                <c:pt idx="1711">
                  <c:v>7.7502692237442199</c:v>
                </c:pt>
                <c:pt idx="1712">
                  <c:v>7.7509031881422796</c:v>
                </c:pt>
                <c:pt idx="1713">
                  <c:v>7.7515367825581798</c:v>
                </c:pt>
                <c:pt idx="1714">
                  <c:v>7.7521700074234996</c:v>
                </c:pt>
                <c:pt idx="1715">
                  <c:v>7.7528028631690997</c:v>
                </c:pt>
                <c:pt idx="1716">
                  <c:v>7.7534353502250397</c:v>
                </c:pt>
                <c:pt idx="1717">
                  <c:v>7.7540674690206703</c:v>
                </c:pt>
                <c:pt idx="1718">
                  <c:v>7.7546992199845697</c:v>
                </c:pt>
                <c:pt idx="1719">
                  <c:v>7.7553306035445697</c:v>
                </c:pt>
                <c:pt idx="1720">
                  <c:v>7.7559616201277697</c:v>
                </c:pt>
                <c:pt idx="1721">
                  <c:v>7.7565922701604997</c:v>
                </c:pt>
                <c:pt idx="1722">
                  <c:v>7.7572225540683801</c:v>
                </c:pt>
                <c:pt idx="1723">
                  <c:v>7.7578524722762596</c:v>
                </c:pt>
                <c:pt idx="1724">
                  <c:v>7.7584820252082602</c:v>
                </c:pt>
                <c:pt idx="1725">
                  <c:v>7.7591112132877802</c:v>
                </c:pt>
                <c:pt idx="1726">
                  <c:v>7.7597400369374698</c:v>
                </c:pt>
                <c:pt idx="1727">
                  <c:v>7.7603684965792299</c:v>
                </c:pt>
                <c:pt idx="1728">
                  <c:v>7.7609965926342497</c:v>
                </c:pt>
                <c:pt idx="1729">
                  <c:v>7.7616243255229804</c:v>
                </c:pt>
                <c:pt idx="1730">
                  <c:v>7.7622516956651602</c:v>
                </c:pt>
                <c:pt idx="1731">
                  <c:v>7.7628787034797702</c:v>
                </c:pt>
                <c:pt idx="1732">
                  <c:v>7.7635053493850901</c:v>
                </c:pt>
                <c:pt idx="1733">
                  <c:v>7.7641316337986703</c:v>
                </c:pt>
                <c:pt idx="1734">
                  <c:v>7.7647575571373197</c:v>
                </c:pt>
                <c:pt idx="1735">
                  <c:v>7.7653831198171597</c:v>
                </c:pt>
                <c:pt idx="1736">
                  <c:v>7.7660083222535699</c:v>
                </c:pt>
                <c:pt idx="1737">
                  <c:v>7.7666331648612204</c:v>
                </c:pt>
                <c:pt idx="1738">
                  <c:v>7.76725764805406</c:v>
                </c:pt>
                <c:pt idx="1739">
                  <c:v>7.7678817722453397</c:v>
                </c:pt>
                <c:pt idx="1740">
                  <c:v>7.7685055378475703</c:v>
                </c:pt>
                <c:pt idx="1741">
                  <c:v>7.7691289452725796</c:v>
                </c:pt>
                <c:pt idx="1742">
                  <c:v>7.7697519949314797</c:v>
                </c:pt>
                <c:pt idx="1743">
                  <c:v>7.77037468723465</c:v>
                </c:pt>
                <c:pt idx="1744">
                  <c:v>7.7709970225918097</c:v>
                </c:pt>
                <c:pt idx="1745">
                  <c:v>7.7716190014119197</c:v>
                </c:pt>
                <c:pt idx="1746">
                  <c:v>7.7722406241032997</c:v>
                </c:pt>
                <c:pt idx="1747">
                  <c:v>7.7728618910735099</c:v>
                </c:pt>
                <c:pt idx="1748">
                  <c:v>7.7734828027294602</c:v>
                </c:pt>
                <c:pt idx="1749">
                  <c:v>7.7741033594773201</c:v>
                </c:pt>
                <c:pt idx="1750">
                  <c:v>7.77472356172259</c:v>
                </c:pt>
                <c:pt idx="1751">
                  <c:v>7.7753434098700698</c:v>
                </c:pt>
                <c:pt idx="1752">
                  <c:v>7.7759629043238698</c:v>
                </c:pt>
                <c:pt idx="1753">
                  <c:v>7.7765820454874</c:v>
                </c:pt>
                <c:pt idx="1754">
                  <c:v>7.7772008337633798</c:v>
                </c:pt>
                <c:pt idx="1755">
                  <c:v>7.7778192695538602</c:v>
                </c:pt>
                <c:pt idx="1756">
                  <c:v>7.7784373532601796</c:v>
                </c:pt>
                <c:pt idx="1757">
                  <c:v>7.7790550852829998</c:v>
                </c:pt>
                <c:pt idx="1758">
                  <c:v>7.77967246602232</c:v>
                </c:pt>
                <c:pt idx="1759">
                  <c:v>7.7802894958774198</c:v>
                </c:pt>
                <c:pt idx="1760">
                  <c:v>7.78090617524692</c:v>
                </c:pt>
                <c:pt idx="1761">
                  <c:v>7.7815225045287697</c:v>
                </c:pt>
                <c:pt idx="1762">
                  <c:v>7.7821384841202299</c:v>
                </c:pt>
                <c:pt idx="1763">
                  <c:v>7.78275411441789</c:v>
                </c:pt>
                <c:pt idx="1764">
                  <c:v>7.7833693958176502</c:v>
                </c:pt>
                <c:pt idx="1765">
                  <c:v>7.7839843287147596</c:v>
                </c:pt>
                <c:pt idx="1766">
                  <c:v>7.7845989135037899</c:v>
                </c:pt>
                <c:pt idx="1767">
                  <c:v>7.7852131505786302</c:v>
                </c:pt>
                <c:pt idx="1768">
                  <c:v>7.7858270403325198</c:v>
                </c:pt>
                <c:pt idx="1769">
                  <c:v>7.7864405831580203</c:v>
                </c:pt>
                <c:pt idx="1770">
                  <c:v>7.78705377944702</c:v>
                </c:pt>
                <c:pt idx="1771">
                  <c:v>7.7876666295907704</c:v>
                </c:pt>
                <c:pt idx="1772">
                  <c:v>7.7882791339798398</c:v>
                </c:pt>
                <c:pt idx="1773">
                  <c:v>7.7888912930041396</c:v>
                </c:pt>
                <c:pt idx="1774">
                  <c:v>7.7895031070529104</c:v>
                </c:pt>
                <c:pt idx="1775">
                  <c:v>7.7901145765147701</c:v>
                </c:pt>
                <c:pt idx="1776">
                  <c:v>7.7907257017776397</c:v>
                </c:pt>
                <c:pt idx="1777">
                  <c:v>7.7913364832288101</c:v>
                </c:pt>
                <c:pt idx="1778">
                  <c:v>7.7919469212549197</c:v>
                </c:pt>
                <c:pt idx="1779">
                  <c:v>7.79255701624193</c:v>
                </c:pt>
                <c:pt idx="1780">
                  <c:v>7.7931667685751904</c:v>
                </c:pt>
                <c:pt idx="1781">
                  <c:v>7.7937761786393702</c:v>
                </c:pt>
                <c:pt idx="1782">
                  <c:v>7.7943852468185</c:v>
                </c:pt>
                <c:pt idx="1783">
                  <c:v>7.7949939734959699</c:v>
                </c:pt>
                <c:pt idx="1784">
                  <c:v>7.79560235905452</c:v>
                </c:pt>
                <c:pt idx="1785">
                  <c:v>7.7962104038762501</c:v>
                </c:pt>
                <c:pt idx="1786">
                  <c:v>7.7968181083426202</c:v>
                </c:pt>
                <c:pt idx="1787">
                  <c:v>7.7974254728344397</c:v>
                </c:pt>
                <c:pt idx="1788">
                  <c:v>7.79803249773191</c:v>
                </c:pt>
                <c:pt idx="1789">
                  <c:v>7.7986391834145401</c:v>
                </c:pt>
                <c:pt idx="1790">
                  <c:v>7.7992455302612598</c:v>
                </c:pt>
                <c:pt idx="1791">
                  <c:v>7.7998515386503202</c:v>
                </c:pt>
                <c:pt idx="1792">
                  <c:v>7.8004572089593802</c:v>
                </c:pt>
                <c:pt idx="1793">
                  <c:v>7.8010625415654298</c:v>
                </c:pt>
                <c:pt idx="1794">
                  <c:v>7.8016675368448496</c:v>
                </c:pt>
                <c:pt idx="1795">
                  <c:v>7.8022721951733898</c:v>
                </c:pt>
                <c:pt idx="1796">
                  <c:v>7.80287651692616</c:v>
                </c:pt>
                <c:pt idx="1797">
                  <c:v>7.8034805024776599</c:v>
                </c:pt>
                <c:pt idx="1798">
                  <c:v>7.8040841522017601</c:v>
                </c:pt>
                <c:pt idx="1799">
                  <c:v>7.8046874664716999</c:v>
                </c:pt>
                <c:pt idx="1800">
                  <c:v>7.80529044566011</c:v>
                </c:pt>
                <c:pt idx="1801">
                  <c:v>7.8058930901389898</c:v>
                </c:pt>
                <c:pt idx="1802">
                  <c:v>7.8064954002797302</c:v>
                </c:pt>
                <c:pt idx="1803">
                  <c:v>7.80709737645308</c:v>
                </c:pt>
                <c:pt idx="1804">
                  <c:v>7.8076990190291999</c:v>
                </c:pt>
                <c:pt idx="1805">
                  <c:v>7.8083003283776202</c:v>
                </c:pt>
                <c:pt idx="1806">
                  <c:v>7.8089013048672697</c:v>
                </c:pt>
                <c:pt idx="1807">
                  <c:v>7.8095019488664503</c:v>
                </c:pt>
                <c:pt idx="1808">
                  <c:v>7.8101022607428598</c:v>
                </c:pt>
                <c:pt idx="1809">
                  <c:v>7.8107022408635798</c:v>
                </c:pt>
                <c:pt idx="1810">
                  <c:v>7.8113018895951098</c:v>
                </c:pt>
                <c:pt idx="1811">
                  <c:v>7.8119012073032996</c:v>
                </c:pt>
                <c:pt idx="1812">
                  <c:v>7.8125001943534302</c:v>
                </c:pt>
                <c:pt idx="1813">
                  <c:v>7.8130988511101602</c:v>
                </c:pt>
                <c:pt idx="1814">
                  <c:v>7.8136971779375601</c:v>
                </c:pt>
                <c:pt idx="1815">
                  <c:v>7.8142951751990699</c:v>
                </c:pt>
                <c:pt idx="1816">
                  <c:v>7.8148928432575602</c:v>
                </c:pt>
                <c:pt idx="1817">
                  <c:v>7.8154901824752798</c:v>
                </c:pt>
                <c:pt idx="1818">
                  <c:v>7.8160871932139004</c:v>
                </c:pt>
                <c:pt idx="1819">
                  <c:v>7.8166838758344799</c:v>
                </c:pt>
                <c:pt idx="1820">
                  <c:v>7.8172802306975004</c:v>
                </c:pt>
                <c:pt idx="1821">
                  <c:v>7.8178762581628298</c:v>
                </c:pt>
                <c:pt idx="1822">
                  <c:v>7.8184719585897504</c:v>
                </c:pt>
                <c:pt idx="1823">
                  <c:v>7.8190673323369504</c:v>
                </c:pt>
                <c:pt idx="1824">
                  <c:v>7.8196623797625504</c:v>
                </c:pt>
                <c:pt idx="1825">
                  <c:v>7.8202571012240503</c:v>
                </c:pt>
                <c:pt idx="1826">
                  <c:v>7.8208514970783902</c:v>
                </c:pt>
                <c:pt idx="1827">
                  <c:v>7.8214455676819004</c:v>
                </c:pt>
                <c:pt idx="1828">
                  <c:v>7.8220393133903396</c:v>
                </c:pt>
                <c:pt idx="1829">
                  <c:v>7.82263273455888</c:v>
                </c:pt>
                <c:pt idx="1830">
                  <c:v>7.8232258315421301</c:v>
                </c:pt>
                <c:pt idx="1831">
                  <c:v>7.8238186046940799</c:v>
                </c:pt>
                <c:pt idx="1832">
                  <c:v>7.8244110543681602</c:v>
                </c:pt>
                <c:pt idx="1833">
                  <c:v>7.82500318091724</c:v>
                </c:pt>
                <c:pt idx="1834">
                  <c:v>7.8255949846935904</c:v>
                </c:pt>
                <c:pt idx="1835">
                  <c:v>7.8261864660488998</c:v>
                </c:pt>
                <c:pt idx="1836">
                  <c:v>7.8267776253343104</c:v>
                </c:pt>
                <c:pt idx="1837">
                  <c:v>7.8273684629003597</c:v>
                </c:pt>
                <c:pt idx="1838">
                  <c:v>7.8279589790970396</c:v>
                </c:pt>
                <c:pt idx="1839">
                  <c:v>7.8285491742737499</c:v>
                </c:pt>
                <c:pt idx="1840">
                  <c:v>7.8291390487793402</c:v>
                </c:pt>
                <c:pt idx="1841">
                  <c:v>7.8297286029620698</c:v>
                </c:pt>
                <c:pt idx="1842">
                  <c:v>7.83031783716965</c:v>
                </c:pt>
                <c:pt idx="1843">
                  <c:v>7.8309067517492297</c:v>
                </c:pt>
                <c:pt idx="1844">
                  <c:v>7.8314953470473698</c:v>
                </c:pt>
                <c:pt idx="1845">
                  <c:v>7.8320836234100799</c:v>
                </c:pt>
                <c:pt idx="1846">
                  <c:v>7.8326715811828196</c:v>
                </c:pt>
                <c:pt idx="1847">
                  <c:v>7.8332592207104703</c:v>
                </c:pt>
                <c:pt idx="1848">
                  <c:v>7.8338465423373496</c:v>
                </c:pt>
                <c:pt idx="1849">
                  <c:v>7.8344335464072499</c:v>
                </c:pt>
                <c:pt idx="1850">
                  <c:v>7.8350202332633598</c:v>
                </c:pt>
                <c:pt idx="1851">
                  <c:v>7.83560660324836</c:v>
                </c:pt>
                <c:pt idx="1852">
                  <c:v>7.8361926567043296</c:v>
                </c:pt>
                <c:pt idx="1853">
                  <c:v>7.8367783939728302</c:v>
                </c:pt>
                <c:pt idx="1854">
                  <c:v>7.8373638153948404</c:v>
                </c:pt>
                <c:pt idx="1855">
                  <c:v>7.8379489213108204</c:v>
                </c:pt>
                <c:pt idx="1856">
                  <c:v>7.8385337120606602</c:v>
                </c:pt>
                <c:pt idx="1857">
                  <c:v>7.8391181879836997</c:v>
                </c:pt>
                <c:pt idx="1858">
                  <c:v>7.8397023494187401</c:v>
                </c:pt>
                <c:pt idx="1859">
                  <c:v>7.84028619670402</c:v>
                </c:pt>
                <c:pt idx="1860">
                  <c:v>7.8408697301772596</c:v>
                </c:pt>
                <c:pt idx="1861">
                  <c:v>7.8414529501756203</c:v>
                </c:pt>
                <c:pt idx="1862">
                  <c:v>7.8420358570357003</c:v>
                </c:pt>
                <c:pt idx="1863">
                  <c:v>7.8426184510935899</c:v>
                </c:pt>
                <c:pt idx="1864">
                  <c:v>7.8432007326848199</c:v>
                </c:pt>
                <c:pt idx="1865">
                  <c:v>7.8437827021443898</c:v>
                </c:pt>
                <c:pt idx="1866">
                  <c:v>7.8443643598067503</c:v>
                </c:pt>
                <c:pt idx="1867">
                  <c:v>7.8449457060058201</c:v>
                </c:pt>
                <c:pt idx="1868">
                  <c:v>7.8455267410749796</c:v>
                </c:pt>
                <c:pt idx="1869">
                  <c:v>7.8461074653470897</c:v>
                </c:pt>
                <c:pt idx="1870">
                  <c:v>7.8466878791544596</c:v>
                </c:pt>
                <c:pt idx="1871">
                  <c:v>7.8472679828288703</c:v>
                </c:pt>
                <c:pt idx="1872">
                  <c:v>7.8478477767015704</c:v>
                </c:pt>
                <c:pt idx="1873">
                  <c:v>7.8484272611032804</c:v>
                </c:pt>
                <c:pt idx="1874">
                  <c:v>7.8490064363641796</c:v>
                </c:pt>
                <c:pt idx="1875">
                  <c:v>7.8495853028139502</c:v>
                </c:pt>
                <c:pt idx="1876">
                  <c:v>7.8501638607817199</c:v>
                </c:pt>
                <c:pt idx="1877">
                  <c:v>7.8507421105960997</c:v>
                </c:pt>
                <c:pt idx="1878">
                  <c:v>7.8513200525851596</c:v>
                </c:pt>
                <c:pt idx="1879">
                  <c:v>7.8518976870764803</c:v>
                </c:pt>
                <c:pt idx="1880">
                  <c:v>7.8524750143970898</c:v>
                </c:pt>
                <c:pt idx="1881">
                  <c:v>7.8530520348735102</c:v>
                </c:pt>
                <c:pt idx="1882">
                  <c:v>7.8536287488317402</c:v>
                </c:pt>
                <c:pt idx="1883">
                  <c:v>7.8542051565972404</c:v>
                </c:pt>
                <c:pt idx="1884">
                  <c:v>7.8547812584949801</c:v>
                </c:pt>
                <c:pt idx="1885">
                  <c:v>7.85535705484941</c:v>
                </c:pt>
                <c:pt idx="1886">
                  <c:v>7.8559325459844498</c:v>
                </c:pt>
                <c:pt idx="1887">
                  <c:v>7.8565077322235002</c:v>
                </c:pt>
                <c:pt idx="1888">
                  <c:v>7.8570826138894798</c:v>
                </c:pt>
                <c:pt idx="1889">
                  <c:v>7.8576571913047504</c:v>
                </c:pt>
                <c:pt idx="1890">
                  <c:v>7.8582314647912099</c:v>
                </c:pt>
                <c:pt idx="1891">
                  <c:v>7.8588054346701997</c:v>
                </c:pt>
                <c:pt idx="1892">
                  <c:v>7.8593791012625802</c:v>
                </c:pt>
                <c:pt idx="1893">
                  <c:v>7.8599524648886998</c:v>
                </c:pt>
                <c:pt idx="1894">
                  <c:v>7.8605255258683897</c:v>
                </c:pt>
                <c:pt idx="1895">
                  <c:v>7.86109828452099</c:v>
                </c:pt>
                <c:pt idx="1896">
                  <c:v>7.8616707411653302</c:v>
                </c:pt>
                <c:pt idx="1897">
                  <c:v>7.8622428961197199</c:v>
                </c:pt>
                <c:pt idx="1898">
                  <c:v>7.8628147497019798</c:v>
                </c:pt>
                <c:pt idx="1899">
                  <c:v>7.8633863022294301</c:v>
                </c:pt>
                <c:pt idx="1900">
                  <c:v>7.8639575540188904</c:v>
                </c:pt>
                <c:pt idx="1901">
                  <c:v>7.86452850538668</c:v>
                </c:pt>
                <c:pt idx="1902">
                  <c:v>7.8650991566486104</c:v>
                </c:pt>
                <c:pt idx="1903">
                  <c:v>7.8656695081199999</c:v>
                </c:pt>
                <c:pt idx="1904">
                  <c:v>7.8662395601156803</c:v>
                </c:pt>
                <c:pt idx="1905">
                  <c:v>7.8668093129499699</c:v>
                </c:pt>
                <c:pt idx="1906">
                  <c:v>7.8673787669367101</c:v>
                </c:pt>
                <c:pt idx="1907">
                  <c:v>7.8679479223892299</c:v>
                </c:pt>
                <c:pt idx="1908">
                  <c:v>7.8685167796203901</c:v>
                </c:pt>
                <c:pt idx="1909">
                  <c:v>7.8690853389425302</c:v>
                </c:pt>
                <c:pt idx="1910">
                  <c:v>7.8696536006675304</c:v>
                </c:pt>
                <c:pt idx="1911">
                  <c:v>7.8702215651067604</c:v>
                </c:pt>
                <c:pt idx="1912">
                  <c:v>7.8707892325711004</c:v>
                </c:pt>
                <c:pt idx="1913">
                  <c:v>7.8713566033709697</c:v>
                </c:pt>
                <c:pt idx="1914">
                  <c:v>7.8719236778162598</c:v>
                </c:pt>
                <c:pt idx="1915">
                  <c:v>7.8724904562163998</c:v>
                </c:pt>
                <c:pt idx="1916">
                  <c:v>7.8730569388803504</c:v>
                </c:pt>
                <c:pt idx="1917">
                  <c:v>7.8736231261165601</c:v>
                </c:pt>
                <c:pt idx="1918">
                  <c:v>7.8741890182330101</c:v>
                </c:pt>
                <c:pt idx="1919">
                  <c:v>7.8747546155371904</c:v>
                </c:pt>
                <c:pt idx="1920">
                  <c:v>7.8753199183361202</c:v>
                </c:pt>
                <c:pt idx="1921">
                  <c:v>7.87588492693635</c:v>
                </c:pt>
                <c:pt idx="1922">
                  <c:v>7.8764496416439203</c:v>
                </c:pt>
                <c:pt idx="1923">
                  <c:v>7.8770140627644096</c:v>
                </c:pt>
                <c:pt idx="1924">
                  <c:v>7.8775781906029403</c:v>
                </c:pt>
                <c:pt idx="1925">
                  <c:v>7.8781420254641397</c:v>
                </c:pt>
                <c:pt idx="1926">
                  <c:v>7.8787055676521502</c:v>
                </c:pt>
                <c:pt idx="1927">
                  <c:v>7.87926881747065</c:v>
                </c:pt>
                <c:pt idx="1928">
                  <c:v>7.8798317752228701</c:v>
                </c:pt>
                <c:pt idx="1929">
                  <c:v>7.8803944412115303</c:v>
                </c:pt>
                <c:pt idx="1930">
                  <c:v>7.8809568157389096</c:v>
                </c:pt>
                <c:pt idx="1931">
                  <c:v>7.8815188991068004</c:v>
                </c:pt>
                <c:pt idx="1932">
                  <c:v>7.8820806916165296</c:v>
                </c:pt>
                <c:pt idx="1933">
                  <c:v>7.8826421935689597</c:v>
                </c:pt>
                <c:pt idx="1934">
                  <c:v>7.8832034052644904</c:v>
                </c:pt>
                <c:pt idx="1935">
                  <c:v>7.88376432700304</c:v>
                </c:pt>
                <c:pt idx="1936">
                  <c:v>7.8843249590840898</c:v>
                </c:pt>
                <c:pt idx="1937">
                  <c:v>7.8848853018066301</c:v>
                </c:pt>
                <c:pt idx="1938">
                  <c:v>7.8854453554692103</c:v>
                </c:pt>
                <c:pt idx="1939">
                  <c:v>7.88600512036989</c:v>
                </c:pt>
                <c:pt idx="1940">
                  <c:v>7.8865645968063003</c:v>
                </c:pt>
                <c:pt idx="1941">
                  <c:v>7.8871237850755902</c:v>
                </c:pt>
                <c:pt idx="1942">
                  <c:v>7.8876826854744504</c:v>
                </c:pt>
                <c:pt idx="1943">
                  <c:v>7.8882412982991399</c:v>
                </c:pt>
                <c:pt idx="1944">
                  <c:v>7.8887996238454203</c:v>
                </c:pt>
                <c:pt idx="1945">
                  <c:v>7.8893576624086403</c:v>
                </c:pt>
                <c:pt idx="1946">
                  <c:v>7.8899154142836396</c:v>
                </c:pt>
                <c:pt idx="1947">
                  <c:v>7.89047287976486</c:v>
                </c:pt>
                <c:pt idx="1948">
                  <c:v>7.8910300591462601</c:v>
                </c:pt>
                <c:pt idx="1949">
                  <c:v>7.89158695272135</c:v>
                </c:pt>
                <c:pt idx="1950">
                  <c:v>7.8921435607831798</c:v>
                </c:pt>
                <c:pt idx="1951">
                  <c:v>7.8926998836243696</c:v>
                </c:pt>
                <c:pt idx="1952">
                  <c:v>7.8932559215370697</c:v>
                </c:pt>
                <c:pt idx="1953">
                  <c:v>7.8938116748130103</c:v>
                </c:pt>
                <c:pt idx="1954">
                  <c:v>7.8943671437434304</c:v>
                </c:pt>
                <c:pt idx="1955">
                  <c:v>7.8949223286191499</c:v>
                </c:pt>
                <c:pt idx="1956">
                  <c:v>7.8954772297305498</c:v>
                </c:pt>
                <c:pt idx="1957">
                  <c:v>7.8960318473675599</c:v>
                </c:pt>
                <c:pt idx="1958">
                  <c:v>7.8965861818196501</c:v>
                </c:pt>
                <c:pt idx="1959">
                  <c:v>7.8971402333758496</c:v>
                </c:pt>
                <c:pt idx="1960">
                  <c:v>7.8976940023247799</c:v>
                </c:pt>
                <c:pt idx="1961">
                  <c:v>7.8982474889545697</c:v>
                </c:pt>
                <c:pt idx="1962">
                  <c:v>7.89880069355294</c:v>
                </c:pt>
                <c:pt idx="1963">
                  <c:v>7.89935361640718</c:v>
                </c:pt>
                <c:pt idx="1964">
                  <c:v>7.8999062578041102</c:v>
                </c:pt>
                <c:pt idx="1965">
                  <c:v>7.9004586180301297</c:v>
                </c:pt>
                <c:pt idx="1966">
                  <c:v>7.9010106973712002</c:v>
                </c:pt>
                <c:pt idx="1967">
                  <c:v>7.9015624961128497</c:v>
                </c:pt>
                <c:pt idx="1968">
                  <c:v>7.90211401454017</c:v>
                </c:pt>
                <c:pt idx="1969">
                  <c:v>7.9026652529378101</c:v>
                </c:pt>
                <c:pt idx="1970">
                  <c:v>7.9032162115899904</c:v>
                </c:pt>
                <c:pt idx="1971">
                  <c:v>7.9037668907805001</c:v>
                </c:pt>
                <c:pt idx="1972">
                  <c:v>7.9043172907927097</c:v>
                </c:pt>
                <c:pt idx="1973">
                  <c:v>7.9048674119095299</c:v>
                </c:pt>
                <c:pt idx="1974">
                  <c:v>7.9054172544134698</c:v>
                </c:pt>
                <c:pt idx="1975">
                  <c:v>7.9059668185865997</c:v>
                </c:pt>
                <c:pt idx="1976">
                  <c:v>7.9065161047105503</c:v>
                </c:pt>
                <c:pt idx="1977">
                  <c:v>7.9070651130665297</c:v>
                </c:pt>
                <c:pt idx="1978">
                  <c:v>7.9076138439353398</c:v>
                </c:pt>
                <c:pt idx="1979">
                  <c:v>7.9081622975973298</c:v>
                </c:pt>
                <c:pt idx="1980">
                  <c:v>7.9087104743324401</c:v>
                </c:pt>
                <c:pt idx="1981">
                  <c:v>7.9092583744201903</c:v>
                </c:pt>
                <c:pt idx="1982">
                  <c:v>7.9098059981396496</c:v>
                </c:pt>
                <c:pt idx="1983">
                  <c:v>7.9103533457695097</c:v>
                </c:pt>
                <c:pt idx="1984">
                  <c:v>7.9109004175879996</c:v>
                </c:pt>
                <c:pt idx="1985">
                  <c:v>7.9114472138729504</c:v>
                </c:pt>
                <c:pt idx="1986">
                  <c:v>7.9119937349017704</c:v>
                </c:pt>
                <c:pt idx="1987">
                  <c:v>7.9125399809514496</c:v>
                </c:pt>
                <c:pt idx="1988">
                  <c:v>7.9130859522985499</c:v>
                </c:pt>
                <c:pt idx="1989">
                  <c:v>7.9136316492192202</c:v>
                </c:pt>
                <c:pt idx="1990">
                  <c:v>7.9141770719892097</c:v>
                </c:pt>
                <c:pt idx="1991">
                  <c:v>7.9147222208838297</c:v>
                </c:pt>
                <c:pt idx="1992">
                  <c:v>7.9152670961779901</c:v>
                </c:pt>
                <c:pt idx="1993">
                  <c:v>7.9158116981461797</c:v>
                </c:pt>
                <c:pt idx="1994">
                  <c:v>7.9163560270624798</c:v>
                </c:pt>
                <c:pt idx="1995">
                  <c:v>7.91690008320057</c:v>
                </c:pt>
                <c:pt idx="1996">
                  <c:v>7.91744386683368</c:v>
                </c:pt>
                <c:pt idx="1997">
                  <c:v>7.9179873782346801</c:v>
                </c:pt>
                <c:pt idx="1998">
                  <c:v>7.9185306176759997</c:v>
                </c:pt>
                <c:pt idx="1999">
                  <c:v>7.9190735854296701</c:v>
                </c:pt>
                <c:pt idx="2000">
                  <c:v>7.9196162817672997</c:v>
                </c:pt>
                <c:pt idx="2001">
                  <c:v>7.9201587069601098</c:v>
                </c:pt>
                <c:pt idx="2002">
                  <c:v>7.9207008612788998</c:v>
                </c:pt>
                <c:pt idx="2003">
                  <c:v>7.9212427449940801</c:v>
                </c:pt>
                <c:pt idx="2004">
                  <c:v>7.92178435837564</c:v>
                </c:pt>
                <c:pt idx="2005">
                  <c:v>7.9223257016931798</c:v>
                </c:pt>
                <c:pt idx="2006">
                  <c:v>7.9228667752158799</c:v>
                </c:pt>
                <c:pt idx="2007">
                  <c:v>7.9234075792125296</c:v>
                </c:pt>
                <c:pt idx="2008">
                  <c:v>7.9239481139515098</c:v>
                </c:pt>
                <c:pt idx="2009">
                  <c:v>7.9244883797008203</c:v>
                </c:pt>
                <c:pt idx="2010">
                  <c:v>7.9250283767280303</c:v>
                </c:pt>
                <c:pt idx="2011">
                  <c:v>7.9255681053003304</c:v>
                </c:pt>
                <c:pt idx="2012">
                  <c:v>7.9261075656845099</c:v>
                </c:pt>
                <c:pt idx="2013">
                  <c:v>7.9266467581469602</c:v>
                </c:pt>
                <c:pt idx="2014">
                  <c:v>7.9271856829536702</c:v>
                </c:pt>
                <c:pt idx="2015">
                  <c:v>7.92772434037024</c:v>
                </c:pt>
                <c:pt idx="2016">
                  <c:v>7.9282627306618698</c:v>
                </c:pt>
                <c:pt idx="2017">
                  <c:v>7.9288008540933701</c:v>
                </c:pt>
                <c:pt idx="2018">
                  <c:v>7.9293387109291498</c:v>
                </c:pt>
                <c:pt idx="2019">
                  <c:v>7.9298763014332403</c:v>
                </c:pt>
                <c:pt idx="2020">
                  <c:v>7.9304136258692699</c:v>
                </c:pt>
                <c:pt idx="2021">
                  <c:v>7.93095068450046</c:v>
                </c:pt>
                <c:pt idx="2022">
                  <c:v>7.9314874775896804</c:v>
                </c:pt>
                <c:pt idx="2023">
                  <c:v>7.9320240053993798</c:v>
                </c:pt>
                <c:pt idx="2024">
                  <c:v>7.9325602681916196</c:v>
                </c:pt>
                <c:pt idx="2025">
                  <c:v>7.9330962662280902</c:v>
                </c:pt>
                <c:pt idx="2026">
                  <c:v>7.9336319997700899</c:v>
                </c:pt>
                <c:pt idx="2027">
                  <c:v>7.9341674690785098</c:v>
                </c:pt>
                <c:pt idx="2028">
                  <c:v>7.9347026744138898</c:v>
                </c:pt>
                <c:pt idx="2029">
                  <c:v>7.9352376160363498</c:v>
                </c:pt>
                <c:pt idx="2030">
                  <c:v>7.9357722942056599</c:v>
                </c:pt>
                <c:pt idx="2031">
                  <c:v>7.9363067091811601</c:v>
                </c:pt>
                <c:pt idx="2032">
                  <c:v>7.9368408612218602</c:v>
                </c:pt>
                <c:pt idx="2033">
                  <c:v>7.9373747505863603</c:v>
                </c:pt>
                <c:pt idx="2034">
                  <c:v>7.93790837753287</c:v>
                </c:pt>
                <c:pt idx="2035">
                  <c:v>7.9384417423192497</c:v>
                </c:pt>
                <c:pt idx="2036">
                  <c:v>7.9389748452029396</c:v>
                </c:pt>
                <c:pt idx="2037">
                  <c:v>7.9395076864410301</c:v>
                </c:pt>
                <c:pt idx="2038">
                  <c:v>7.9400402662902296</c:v>
                </c:pt>
                <c:pt idx="2039">
                  <c:v>7.94057258500687</c:v>
                </c:pt>
                <c:pt idx="2040">
                  <c:v>7.9411046428468799</c:v>
                </c:pt>
                <c:pt idx="2041">
                  <c:v>7.9416364400658601</c:v>
                </c:pt>
                <c:pt idx="2042">
                  <c:v>7.9421679769189799</c:v>
                </c:pt>
                <c:pt idx="2043">
                  <c:v>7.9426992536610896</c:v>
                </c:pt>
                <c:pt idx="2044">
                  <c:v>7.9432302705466196</c:v>
                </c:pt>
                <c:pt idx="2045">
                  <c:v>7.94376102782965</c:v>
                </c:pt>
                <c:pt idx="2046">
                  <c:v>7.94429152576389</c:v>
                </c:pt>
                <c:pt idx="2047">
                  <c:v>7.9448217646026702</c:v>
                </c:pt>
                <c:pt idx="2048">
                  <c:v>7.9453517445989599</c:v>
                </c:pt>
                <c:pt idx="2049">
                  <c:v>7.9458814660053303</c:v>
                </c:pt>
                <c:pt idx="2050">
                  <c:v>7.9464109290740197</c:v>
                </c:pt>
                <c:pt idx="2051">
                  <c:v>7.9469401340568702</c:v>
                </c:pt>
                <c:pt idx="2052">
                  <c:v>7.9474690812053703</c:v>
                </c:pt>
                <c:pt idx="2053">
                  <c:v>7.9479977707706402</c:v>
                </c:pt>
                <c:pt idx="2054">
                  <c:v>7.9485262030034196</c:v>
                </c:pt>
                <c:pt idx="2055">
                  <c:v>7.9490543781541101</c:v>
                </c:pt>
                <c:pt idx="2056">
                  <c:v>7.9495822964727196</c:v>
                </c:pt>
                <c:pt idx="2057">
                  <c:v>7.9501099582089001</c:v>
                </c:pt>
                <c:pt idx="2058">
                  <c:v>7.9506373636119498</c:v>
                </c:pt>
                <c:pt idx="2059">
                  <c:v>7.9511645129307897</c:v>
                </c:pt>
                <c:pt idx="2060">
                  <c:v>7.9516914064139899</c:v>
                </c:pt>
                <c:pt idx="2061">
                  <c:v>7.9522180443097499</c:v>
                </c:pt>
                <c:pt idx="2062">
                  <c:v>7.9527444268659204</c:v>
                </c:pt>
                <c:pt idx="2063">
                  <c:v>7.9532705543299702</c:v>
                </c:pt>
                <c:pt idx="2064">
                  <c:v>7.9537964269490304</c:v>
                </c:pt>
                <c:pt idx="2065">
                  <c:v>7.9543220449698602</c:v>
                </c:pt>
                <c:pt idx="2066">
                  <c:v>7.9548474086388703</c:v>
                </c:pt>
                <c:pt idx="2067">
                  <c:v>7.9553725182021102</c:v>
                </c:pt>
                <c:pt idx="2068">
                  <c:v>7.9558973739052599</c:v>
                </c:pt>
                <c:pt idx="2069">
                  <c:v>7.9564219759936599</c:v>
                </c:pt>
                <c:pt idx="2070">
                  <c:v>7.9569463247123</c:v>
                </c:pt>
                <c:pt idx="2071">
                  <c:v>7.9574704203057802</c:v>
                </c:pt>
                <c:pt idx="2072">
                  <c:v>7.9579942630183904</c:v>
                </c:pt>
                <c:pt idx="2073">
                  <c:v>7.9585178530940501</c:v>
                </c:pt>
                <c:pt idx="2074">
                  <c:v>7.9590411907763103</c:v>
                </c:pt>
                <c:pt idx="2075">
                  <c:v>7.95956427630838</c:v>
                </c:pt>
                <c:pt idx="2076">
                  <c:v>7.9600871099331396</c:v>
                </c:pt>
                <c:pt idx="2077">
                  <c:v>7.9606096918930902</c:v>
                </c:pt>
                <c:pt idx="2078">
                  <c:v>7.9611320224303803</c:v>
                </c:pt>
                <c:pt idx="2079">
                  <c:v>7.9616541017868299</c:v>
                </c:pt>
                <c:pt idx="2080">
                  <c:v>7.9621759302039097</c:v>
                </c:pt>
                <c:pt idx="2081">
                  <c:v>7.9626975079227202</c:v>
                </c:pt>
                <c:pt idx="2082">
                  <c:v>7.9632188351840298</c:v>
                </c:pt>
                <c:pt idx="2083">
                  <c:v>7.9637399122282702</c:v>
                </c:pt>
                <c:pt idx="2084">
                  <c:v>7.9642607392954998</c:v>
                </c:pt>
                <c:pt idx="2085">
                  <c:v>7.9647813166254604</c:v>
                </c:pt>
                <c:pt idx="2086">
                  <c:v>7.9653016444575204</c:v>
                </c:pt>
                <c:pt idx="2087">
                  <c:v>7.9658217230307402</c:v>
                </c:pt>
                <c:pt idx="2088">
                  <c:v>7.9663415525837999</c:v>
                </c:pt>
                <c:pt idx="2089">
                  <c:v>7.9668611333550601</c:v>
                </c:pt>
                <c:pt idx="2090">
                  <c:v>7.9673804655825302</c:v>
                </c:pt>
                <c:pt idx="2091">
                  <c:v>7.9678995495038798</c:v>
                </c:pt>
                <c:pt idx="2092">
                  <c:v>7.9684183853564399</c:v>
                </c:pt>
                <c:pt idx="2093">
                  <c:v>7.9689369733772004</c:v>
                </c:pt>
                <c:pt idx="2094">
                  <c:v>7.9694553138028201</c:v>
                </c:pt>
                <c:pt idx="2095">
                  <c:v>7.96997340686959</c:v>
                </c:pt>
                <c:pt idx="2096">
                  <c:v>7.9704912528134999</c:v>
                </c:pt>
                <c:pt idx="2097">
                  <c:v>7.97100885187018</c:v>
                </c:pt>
                <c:pt idx="2098">
                  <c:v>7.97152620427494</c:v>
                </c:pt>
                <c:pt idx="2099">
                  <c:v>7.9720433102627197</c:v>
                </c:pt>
                <c:pt idx="2100">
                  <c:v>7.9725601700681601</c:v>
                </c:pt>
                <c:pt idx="2101">
                  <c:v>7.9730767839255501</c:v>
                </c:pt>
                <c:pt idx="2102">
                  <c:v>7.9735931520688501</c:v>
                </c:pt>
                <c:pt idx="2103">
                  <c:v>7.9741092747316902</c:v>
                </c:pt>
                <c:pt idx="2104">
                  <c:v>7.9746251521473397</c:v>
                </c:pt>
                <c:pt idx="2105">
                  <c:v>7.9751407845487803</c:v>
                </c:pt>
                <c:pt idx="2106">
                  <c:v>7.9756561721686303</c:v>
                </c:pt>
                <c:pt idx="2107">
                  <c:v>7.9761713152391902</c:v>
                </c:pt>
                <c:pt idx="2108">
                  <c:v>7.9766862139924104</c:v>
                </c:pt>
                <c:pt idx="2109">
                  <c:v>7.9772008686599403</c:v>
                </c:pt>
                <c:pt idx="2110">
                  <c:v>7.9777152794730801</c:v>
                </c:pt>
                <c:pt idx="2111">
                  <c:v>7.9782294466628096</c:v>
                </c:pt>
                <c:pt idx="2112">
                  <c:v>7.9787433704597799</c:v>
                </c:pt>
                <c:pt idx="2113">
                  <c:v>7.9792570510943097</c:v>
                </c:pt>
                <c:pt idx="2114">
                  <c:v>7.9797704887964001</c:v>
                </c:pt>
                <c:pt idx="2115">
                  <c:v>7.9802836837957098</c:v>
                </c:pt>
                <c:pt idx="2116">
                  <c:v>7.9807966363215899</c:v>
                </c:pt>
                <c:pt idx="2117">
                  <c:v>7.9813093466030498</c:v>
                </c:pt>
                <c:pt idx="2118">
                  <c:v>7.9818218148688</c:v>
                </c:pt>
                <c:pt idx="2119">
                  <c:v>7.9823340413471904</c:v>
                </c:pt>
                <c:pt idx="2120">
                  <c:v>7.9828460262662899</c:v>
                </c:pt>
                <c:pt idx="2121">
                  <c:v>7.9833577698538098</c:v>
                </c:pt>
                <c:pt idx="2122">
                  <c:v>7.9838692723371603</c:v>
                </c:pt>
                <c:pt idx="2123">
                  <c:v>7.98438053394342</c:v>
                </c:pt>
                <c:pt idx="2124">
                  <c:v>7.9848915548993498</c:v>
                </c:pt>
                <c:pt idx="2125">
                  <c:v>7.9854023354313899</c:v>
                </c:pt>
                <c:pt idx="2126">
                  <c:v>7.9859128757656599</c:v>
                </c:pt>
                <c:pt idx="2127">
                  <c:v>7.9864231761279703</c:v>
                </c:pt>
                <c:pt idx="2128">
                  <c:v>7.9869332367438002</c:v>
                </c:pt>
                <c:pt idx="2129">
                  <c:v>7.98744305783831</c:v>
                </c:pt>
                <c:pt idx="2130">
                  <c:v>7.9879526396363696</c:v>
                </c:pt>
                <c:pt idx="2131">
                  <c:v>7.9884619823624901</c:v>
                </c:pt>
                <c:pt idx="2132">
                  <c:v>7.9889710862409098</c:v>
                </c:pt>
                <c:pt idx="2133">
                  <c:v>7.9894799514955199</c:v>
                </c:pt>
                <c:pt idx="2134">
                  <c:v>7.9899885783498998</c:v>
                </c:pt>
                <c:pt idx="2135">
                  <c:v>7.9904969670273296</c:v>
                </c:pt>
                <c:pt idx="2136">
                  <c:v>7.9910051177507802</c:v>
                </c:pt>
                <c:pt idx="2137">
                  <c:v>7.9915130307428903</c:v>
                </c:pt>
                <c:pt idx="2138">
                  <c:v>7.99202070622598</c:v>
                </c:pt>
                <c:pt idx="2139">
                  <c:v>7.9925281444221001</c:v>
                </c:pt>
                <c:pt idx="2140">
                  <c:v>7.9930353455529399</c:v>
                </c:pt>
                <c:pt idx="2141">
                  <c:v>7.9935423098399196</c:v>
                </c:pt>
                <c:pt idx="2142">
                  <c:v>7.9940490375041096</c:v>
                </c:pt>
                <c:pt idx="2143">
                  <c:v>7.9945555287663002</c:v>
                </c:pt>
                <c:pt idx="2144">
                  <c:v>7.9950617838469702</c:v>
                </c:pt>
                <c:pt idx="2145">
                  <c:v>7.9955678029662796</c:v>
                </c:pt>
                <c:pt idx="2146">
                  <c:v>7.9960735863440897</c:v>
                </c:pt>
                <c:pt idx="2147">
                  <c:v>7.9965791341999397</c:v>
                </c:pt>
                <c:pt idx="2148">
                  <c:v>7.9970844467530799</c:v>
                </c:pt>
                <c:pt idx="2149">
                  <c:v>7.99758952422245</c:v>
                </c:pt>
                <c:pt idx="2150">
                  <c:v>7.9980943668266704</c:v>
                </c:pt>
                <c:pt idx="2151">
                  <c:v>7.9985989747840902</c:v>
                </c:pt>
                <c:pt idx="2152">
                  <c:v>7.9991033483127003</c:v>
                </c:pt>
                <c:pt idx="2153">
                  <c:v>7.9996074876302501</c:v>
                </c:pt>
                <c:pt idx="2154">
                  <c:v>8.0001113929541408</c:v>
                </c:pt>
                <c:pt idx="2155">
                  <c:v>8.0006150645014795</c:v>
                </c:pt>
                <c:pt idx="2156">
                  <c:v>8.0011185024890903</c:v>
                </c:pt>
                <c:pt idx="2157">
                  <c:v>8.0016217071334701</c:v>
                </c:pt>
                <c:pt idx="2158">
                  <c:v>8.0021246786508407</c:v>
                </c:pt>
                <c:pt idx="2159">
                  <c:v>8.0026274172571004</c:v>
                </c:pt>
                <c:pt idx="2160">
                  <c:v>8.0031299231678705</c:v>
                </c:pt>
                <c:pt idx="2161">
                  <c:v>8.0036321965984403</c:v>
                </c:pt>
                <c:pt idx="2162">
                  <c:v>8.0041342377638394</c:v>
                </c:pt>
                <c:pt idx="2163">
                  <c:v>8.0046360468787707</c:v>
                </c:pt>
                <c:pt idx="2164">
                  <c:v>8.0051376241576495</c:v>
                </c:pt>
                <c:pt idx="2165">
                  <c:v>8.0056389698145995</c:v>
                </c:pt>
                <c:pt idx="2166">
                  <c:v>8.0061400840634303</c:v>
                </c:pt>
                <c:pt idx="2167">
                  <c:v>8.0066409671176793</c:v>
                </c:pt>
                <c:pt idx="2168">
                  <c:v>8.0071416191905698</c:v>
                </c:pt>
                <c:pt idx="2169">
                  <c:v>8.0076420404950408</c:v>
                </c:pt>
                <c:pt idx="2170">
                  <c:v>8.0081422312437294</c:v>
                </c:pt>
                <c:pt idx="2171">
                  <c:v>8.0086421916489794</c:v>
                </c:pt>
                <c:pt idx="2172">
                  <c:v>8.0091419219228595</c:v>
                </c:pt>
                <c:pt idx="2173">
                  <c:v>8.0096414222771095</c:v>
                </c:pt>
                <c:pt idx="2174">
                  <c:v>8.0101406929232208</c:v>
                </c:pt>
                <c:pt idx="2175">
                  <c:v>8.0106397340723507</c:v>
                </c:pt>
                <c:pt idx="2176">
                  <c:v>8.0111385459354008</c:v>
                </c:pt>
                <c:pt idx="2177">
                  <c:v>8.0116371287229597</c:v>
                </c:pt>
                <c:pt idx="2178">
                  <c:v>8.0121354826453306</c:v>
                </c:pt>
                <c:pt idx="2179">
                  <c:v>8.0126336079125302</c:v>
                </c:pt>
                <c:pt idx="2180">
                  <c:v>8.0131315047342895</c:v>
                </c:pt>
                <c:pt idx="2181">
                  <c:v>8.0136291733200498</c:v>
                </c:pt>
                <c:pt idx="2182">
                  <c:v>8.0141266138789593</c:v>
                </c:pt>
                <c:pt idx="2183">
                  <c:v>8.0146238266198804</c:v>
                </c:pt>
                <c:pt idx="2184">
                  <c:v>8.0151208117513892</c:v>
                </c:pt>
                <c:pt idx="2185">
                  <c:v>8.0156175694817797</c:v>
                </c:pt>
                <c:pt idx="2186">
                  <c:v>8.0161141000190508</c:v>
                </c:pt>
                <c:pt idx="2187">
                  <c:v>8.0166104035709296</c:v>
                </c:pt>
                <c:pt idx="2188">
                  <c:v>8.0171064803448502</c:v>
                </c:pt>
                <c:pt idx="2189">
                  <c:v>8.01760233054795</c:v>
                </c:pt>
                <c:pt idx="2190">
                  <c:v>8.0180979543871107</c:v>
                </c:pt>
                <c:pt idx="2191">
                  <c:v>8.0185933520689101</c:v>
                </c:pt>
                <c:pt idx="2192">
                  <c:v>8.0190885237996508</c:v>
                </c:pt>
                <c:pt idx="2193">
                  <c:v>8.0195834697853492</c:v>
                </c:pt>
                <c:pt idx="2194">
                  <c:v>8.0200781902317395</c:v>
                </c:pt>
                <c:pt idx="2195">
                  <c:v>8.0205726853442805</c:v>
                </c:pt>
                <c:pt idx="2196">
                  <c:v>8.0210669553281608</c:v>
                </c:pt>
                <c:pt idx="2197">
                  <c:v>8.0215610003882496</c:v>
                </c:pt>
                <c:pt idx="2198">
                  <c:v>8.0220548207291902</c:v>
                </c:pt>
                <c:pt idx="2199">
                  <c:v>8.0225484165552903</c:v>
                </c:pt>
                <c:pt idx="2200">
                  <c:v>8.0230417880706302</c:v>
                </c:pt>
                <c:pt idx="2201">
                  <c:v>8.02353493547899</c:v>
                </c:pt>
                <c:pt idx="2202">
                  <c:v>8.0240278589838603</c:v>
                </c:pt>
                <c:pt idx="2203">
                  <c:v>8.0245205587884705</c:v>
                </c:pt>
                <c:pt idx="2204">
                  <c:v>8.0250130350957694</c:v>
                </c:pt>
                <c:pt idx="2205">
                  <c:v>8.0255052881084303</c:v>
                </c:pt>
                <c:pt idx="2206">
                  <c:v>8.0259973180288497</c:v>
                </c:pt>
                <c:pt idx="2207">
                  <c:v>8.0264891250591504</c:v>
                </c:pt>
                <c:pt idx="2208">
                  <c:v>8.0269807094011796</c:v>
                </c:pt>
                <c:pt idx="2209">
                  <c:v>8.0274720712565095</c:v>
                </c:pt>
                <c:pt idx="2210">
                  <c:v>8.0279632108264405</c:v>
                </c:pt>
                <c:pt idx="2211">
                  <c:v>8.0284541283120099</c:v>
                </c:pt>
                <c:pt idx="2212">
                  <c:v>8.0289448239139496</c:v>
                </c:pt>
                <c:pt idx="2213">
                  <c:v>8.0294352978327694</c:v>
                </c:pt>
                <c:pt idx="2214">
                  <c:v>8.0299255502686506</c:v>
                </c:pt>
                <c:pt idx="2215">
                  <c:v>8.0304155814215594</c:v>
                </c:pt>
                <c:pt idx="2216">
                  <c:v>8.0309053914911406</c:v>
                </c:pt>
                <c:pt idx="2217">
                  <c:v>8.0313949806768097</c:v>
                </c:pt>
                <c:pt idx="2218">
                  <c:v>8.0318843491776892</c:v>
                </c:pt>
                <c:pt idx="2219">
                  <c:v>8.0323734971926495</c:v>
                </c:pt>
                <c:pt idx="2220">
                  <c:v>8.0328624249202605</c:v>
                </c:pt>
                <c:pt idx="2221">
                  <c:v>8.0333511325588702</c:v>
                </c:pt>
                <c:pt idx="2222">
                  <c:v>8.0338396203065106</c:v>
                </c:pt>
                <c:pt idx="2223">
                  <c:v>8.0343278883609894</c:v>
                </c:pt>
                <c:pt idx="2224">
                  <c:v>8.0348159369198093</c:v>
                </c:pt>
                <c:pt idx="2225">
                  <c:v>8.03530376618024</c:v>
                </c:pt>
                <c:pt idx="2226">
                  <c:v>8.0357913763392705</c:v>
                </c:pt>
                <c:pt idx="2227">
                  <c:v>8.03627876759362</c:v>
                </c:pt>
                <c:pt idx="2228">
                  <c:v>8.0367659401397393</c:v>
                </c:pt>
                <c:pt idx="2229">
                  <c:v>8.0372528941738395</c:v>
                </c:pt>
                <c:pt idx="2230">
                  <c:v>8.0377396298918509</c:v>
                </c:pt>
                <c:pt idx="2231">
                  <c:v>8.0382261474894303</c:v>
                </c:pt>
                <c:pt idx="2232">
                  <c:v>8.0387124471619806</c:v>
                </c:pt>
                <c:pt idx="2233">
                  <c:v>8.0391985291046506</c:v>
                </c:pt>
                <c:pt idx="2234">
                  <c:v>8.0396843935123208</c:v>
                </c:pt>
                <c:pt idx="2235">
                  <c:v>8.0401700405796106</c:v>
                </c:pt>
                <c:pt idx="2236">
                  <c:v>8.0406554705008801</c:v>
                </c:pt>
                <c:pt idx="2237">
                  <c:v>8.0411406834702195</c:v>
                </c:pt>
                <c:pt idx="2238">
                  <c:v>8.04162567968147</c:v>
                </c:pt>
                <c:pt idx="2239">
                  <c:v>8.0421104593281996</c:v>
                </c:pt>
                <c:pt idx="2240">
                  <c:v>8.0425950226037397</c:v>
                </c:pt>
                <c:pt idx="2241">
                  <c:v>8.0430793697011502</c:v>
                </c:pt>
                <c:pt idx="2242">
                  <c:v>8.0435635008132103</c:v>
                </c:pt>
                <c:pt idx="2243">
                  <c:v>8.0440474161324893</c:v>
                </c:pt>
                <c:pt idx="2244">
                  <c:v>8.0445311158512602</c:v>
                </c:pt>
                <c:pt idx="2245">
                  <c:v>8.0450146001615597</c:v>
                </c:pt>
                <c:pt idx="2246">
                  <c:v>8.0454978692551506</c:v>
                </c:pt>
                <c:pt idx="2247">
                  <c:v>8.0459809233235493</c:v>
                </c:pt>
                <c:pt idx="2248">
                  <c:v>8.0464637625580302</c:v>
                </c:pt>
                <c:pt idx="2249">
                  <c:v>8.0469463871495801</c:v>
                </c:pt>
                <c:pt idx="2250">
                  <c:v>8.0474287972889709</c:v>
                </c:pt>
                <c:pt idx="2251">
                  <c:v>8.0479109931666795</c:v>
                </c:pt>
                <c:pt idx="2252">
                  <c:v>8.0483929749729608</c:v>
                </c:pt>
                <c:pt idx="2253">
                  <c:v>8.0488747428978105</c:v>
                </c:pt>
                <c:pt idx="2254">
                  <c:v>8.0493562971309593</c:v>
                </c:pt>
                <c:pt idx="2255">
                  <c:v>8.0498376378618808</c:v>
                </c:pt>
                <c:pt idx="2256">
                  <c:v>8.0503187652798296</c:v>
                </c:pt>
                <c:pt idx="2257">
                  <c:v>8.0507996795737693</c:v>
                </c:pt>
                <c:pt idx="2258">
                  <c:v>8.0512803809324396</c:v>
                </c:pt>
                <c:pt idx="2259">
                  <c:v>8.0517608695443208</c:v>
                </c:pt>
                <c:pt idx="2260">
                  <c:v>8.0522411455976499</c:v>
                </c:pt>
                <c:pt idx="2261">
                  <c:v>8.0527212092803797</c:v>
                </c:pt>
                <c:pt idx="2262">
                  <c:v>8.0532010607802693</c:v>
                </c:pt>
                <c:pt idx="2263">
                  <c:v>8.0536807002847901</c:v>
                </c:pt>
                <c:pt idx="2264">
                  <c:v>8.0541601279811808</c:v>
                </c:pt>
                <c:pt idx="2265">
                  <c:v>8.0546393440564206</c:v>
                </c:pt>
                <c:pt idx="2266">
                  <c:v>8.0551183486972402</c:v>
                </c:pt>
                <c:pt idx="2267">
                  <c:v>8.05559714209015</c:v>
                </c:pt>
                <c:pt idx="2268">
                  <c:v>8.0560757244213903</c:v>
                </c:pt>
                <c:pt idx="2269">
                  <c:v>8.0565540958769404</c:v>
                </c:pt>
                <c:pt idx="2270">
                  <c:v>8.0570322566425805</c:v>
                </c:pt>
                <c:pt idx="2271">
                  <c:v>8.0575102069037996</c:v>
                </c:pt>
                <c:pt idx="2272">
                  <c:v>8.0579879468458593</c:v>
                </c:pt>
                <c:pt idx="2273">
                  <c:v>8.0584654766537902</c:v>
                </c:pt>
                <c:pt idx="2274">
                  <c:v>8.0589427965123601</c:v>
                </c:pt>
                <c:pt idx="2275">
                  <c:v>8.0594199066061005</c:v>
                </c:pt>
                <c:pt idx="2276">
                  <c:v>8.0598968071192907</c:v>
                </c:pt>
                <c:pt idx="2277">
                  <c:v>8.0603734982359807</c:v>
                </c:pt>
                <c:pt idx="2278">
                  <c:v>8.0608499801399809</c:v>
                </c:pt>
                <c:pt idx="2279">
                  <c:v>8.0613262530148297</c:v>
                </c:pt>
                <c:pt idx="2280">
                  <c:v>8.0618023170438704</c:v>
                </c:pt>
                <c:pt idx="2281">
                  <c:v>8.0622781724101706</c:v>
                </c:pt>
                <c:pt idx="2282">
                  <c:v>8.0627538192965602</c:v>
                </c:pt>
                <c:pt idx="2283">
                  <c:v>8.0632292578856397</c:v>
                </c:pt>
                <c:pt idx="2284">
                  <c:v>8.0637044883597806</c:v>
                </c:pt>
                <c:pt idx="2285">
                  <c:v>8.0641795109010808</c:v>
                </c:pt>
                <c:pt idx="2286">
                  <c:v>8.0646543256914303</c:v>
                </c:pt>
                <c:pt idx="2287">
                  <c:v>8.0651289329124598</c:v>
                </c:pt>
                <c:pt idx="2288">
                  <c:v>8.0656033327455798</c:v>
                </c:pt>
                <c:pt idx="2289">
                  <c:v>8.0660775253719503</c:v>
                </c:pt>
                <c:pt idx="2290">
                  <c:v>8.0665515109725092</c:v>
                </c:pt>
                <c:pt idx="2291">
                  <c:v>8.0670252897279298</c:v>
                </c:pt>
                <c:pt idx="2292">
                  <c:v>8.0674988618186791</c:v>
                </c:pt>
                <c:pt idx="2293">
                  <c:v>8.0679722274249706</c:v>
                </c:pt>
                <c:pt idx="2294">
                  <c:v>8.0684453867267791</c:v>
                </c:pt>
                <c:pt idx="2295">
                  <c:v>8.0689183399038598</c:v>
                </c:pt>
                <c:pt idx="2296">
                  <c:v>8.0693910871357293</c:v>
                </c:pt>
                <c:pt idx="2297">
                  <c:v>8.0698636286016505</c:v>
                </c:pt>
                <c:pt idx="2298">
                  <c:v>8.0703359644806802</c:v>
                </c:pt>
                <c:pt idx="2299">
                  <c:v>8.0708080949516301</c:v>
                </c:pt>
                <c:pt idx="2300">
                  <c:v>8.0712800201930595</c:v>
                </c:pt>
                <c:pt idx="2301">
                  <c:v>8.0717517403833305</c:v>
                </c:pt>
                <c:pt idx="2302">
                  <c:v>8.0722232557005498</c:v>
                </c:pt>
                <c:pt idx="2303">
                  <c:v>8.0726945663225909</c:v>
                </c:pt>
                <c:pt idx="2304">
                  <c:v>8.0731656724271108</c:v>
                </c:pt>
                <c:pt idx="2305">
                  <c:v>8.0736365741915108</c:v>
                </c:pt>
                <c:pt idx="2306">
                  <c:v>8.0741072717930003</c:v>
                </c:pt>
                <c:pt idx="2307">
                  <c:v>8.0745777654085202</c:v>
                </c:pt>
                <c:pt idx="2308">
                  <c:v>8.0750480552148005</c:v>
                </c:pt>
                <c:pt idx="2309">
                  <c:v>8.0755181413883399</c:v>
                </c:pt>
                <c:pt idx="2310">
                  <c:v>8.0759880241054098</c:v>
                </c:pt>
                <c:pt idx="2311">
                  <c:v>8.0764577035420295</c:v>
                </c:pt>
                <c:pt idx="2312">
                  <c:v>8.0769271798740299</c:v>
                </c:pt>
                <c:pt idx="2313">
                  <c:v>8.0773964532769806</c:v>
                </c:pt>
                <c:pt idx="2314">
                  <c:v>8.0778655239262402</c:v>
                </c:pt>
                <c:pt idx="2315">
                  <c:v>8.0783343919969308</c:v>
                </c:pt>
                <c:pt idx="2316">
                  <c:v>8.0788030576639702</c:v>
                </c:pt>
                <c:pt idx="2317">
                  <c:v>8.0792715211020099</c:v>
                </c:pt>
                <c:pt idx="2318">
                  <c:v>8.0797397824855199</c:v>
                </c:pt>
                <c:pt idx="2319">
                  <c:v>8.0802078419887007</c:v>
                </c:pt>
                <c:pt idx="2320">
                  <c:v>8.0806756997855693</c:v>
                </c:pt>
                <c:pt idx="2321">
                  <c:v>8.0811433560498802</c:v>
                </c:pt>
                <c:pt idx="2322">
                  <c:v>8.0816108109551994</c:v>
                </c:pt>
                <c:pt idx="2323">
                  <c:v>8.0820780646748407</c:v>
                </c:pt>
                <c:pt idx="2324">
                  <c:v>8.0825451173818994</c:v>
                </c:pt>
                <c:pt idx="2325">
                  <c:v>8.0830119692492701</c:v>
                </c:pt>
                <c:pt idx="2326">
                  <c:v>8.0834786204495899</c:v>
                </c:pt>
                <c:pt idx="2327">
                  <c:v>8.0839450711552896</c:v>
                </c:pt>
                <c:pt idx="2328">
                  <c:v>8.0844113215385907</c:v>
                </c:pt>
                <c:pt idx="2329">
                  <c:v>8.0848773717714693</c:v>
                </c:pt>
                <c:pt idx="2330">
                  <c:v>8.0853432220257009</c:v>
                </c:pt>
                <c:pt idx="2331">
                  <c:v>8.0858088724728194</c:v>
                </c:pt>
                <c:pt idx="2332">
                  <c:v>8.0862743232841598</c:v>
                </c:pt>
                <c:pt idx="2333">
                  <c:v>8.0867395746308208</c:v>
                </c:pt>
                <c:pt idx="2334">
                  <c:v>8.0872046266837003</c:v>
                </c:pt>
                <c:pt idx="2335">
                  <c:v>8.0876694796134405</c:v>
                </c:pt>
                <c:pt idx="2336">
                  <c:v>8.0881341335904899</c:v>
                </c:pt>
                <c:pt idx="2337">
                  <c:v>8.0885985887851</c:v>
                </c:pt>
                <c:pt idx="2338">
                  <c:v>8.0890628453672502</c:v>
                </c:pt>
                <c:pt idx="2339">
                  <c:v>8.0895269035067496</c:v>
                </c:pt>
                <c:pt idx="2340">
                  <c:v>8.0899907633731605</c:v>
                </c:pt>
                <c:pt idx="2341">
                  <c:v>8.0904544251358406</c:v>
                </c:pt>
                <c:pt idx="2342">
                  <c:v>8.0909178889639399</c:v>
                </c:pt>
                <c:pt idx="2343">
                  <c:v>8.0913811550263706</c:v>
                </c:pt>
                <c:pt idx="2344">
                  <c:v>8.0918442234918295</c:v>
                </c:pt>
                <c:pt idx="2345">
                  <c:v>8.0923070945288291</c:v>
                </c:pt>
                <c:pt idx="2346">
                  <c:v>8.0927697683056206</c:v>
                </c:pt>
                <c:pt idx="2347">
                  <c:v>8.0932322449902792</c:v>
                </c:pt>
                <c:pt idx="2348">
                  <c:v>8.0936945247506493</c:v>
                </c:pt>
                <c:pt idx="2349">
                  <c:v>8.0941566077543605</c:v>
                </c:pt>
                <c:pt idx="2350">
                  <c:v>8.0946184941688308</c:v>
                </c:pt>
                <c:pt idx="2351">
                  <c:v>8.0950801841612492</c:v>
                </c:pt>
                <c:pt idx="2352">
                  <c:v>8.0955416778986304</c:v>
                </c:pt>
                <c:pt idx="2353">
                  <c:v>8.0960029755477301</c:v>
                </c:pt>
                <c:pt idx="2354">
                  <c:v>8.0964640772751206</c:v>
                </c:pt>
                <c:pt idx="2355">
                  <c:v>8.0969249832471508</c:v>
                </c:pt>
                <c:pt idx="2356">
                  <c:v>8.0973856936299704</c:v>
                </c:pt>
                <c:pt idx="2357">
                  <c:v>8.0978462085895107</c:v>
                </c:pt>
                <c:pt idx="2358">
                  <c:v>8.0983065282914701</c:v>
                </c:pt>
                <c:pt idx="2359">
                  <c:v>8.0987666529013804</c:v>
                </c:pt>
                <c:pt idx="2360">
                  <c:v>8.0992265825845209</c:v>
                </c:pt>
                <c:pt idx="2361">
                  <c:v>8.0996863175059897</c:v>
                </c:pt>
                <c:pt idx="2362">
                  <c:v>8.1001458578306593</c:v>
                </c:pt>
                <c:pt idx="2363">
                  <c:v>8.1006052037231999</c:v>
                </c:pt>
                <c:pt idx="2364">
                  <c:v>8.1010643553480701</c:v>
                </c:pt>
                <c:pt idx="2365">
                  <c:v>8.1015233128695296</c:v>
                </c:pt>
                <c:pt idx="2366">
                  <c:v>8.1019820764516002</c:v>
                </c:pt>
                <c:pt idx="2367">
                  <c:v>8.1024406462581293</c:v>
                </c:pt>
                <c:pt idx="2368">
                  <c:v>8.1028990224527497</c:v>
                </c:pt>
                <c:pt idx="2369">
                  <c:v>8.1033572051988703</c:v>
                </c:pt>
                <c:pt idx="2370">
                  <c:v>8.1038151946597203</c:v>
                </c:pt>
                <c:pt idx="2371">
                  <c:v>8.1042729909982807</c:v>
                </c:pt>
                <c:pt idx="2372">
                  <c:v>8.1047305943773704</c:v>
                </c:pt>
                <c:pt idx="2373">
                  <c:v>8.1051880049595901</c:v>
                </c:pt>
                <c:pt idx="2374">
                  <c:v>8.1056452229073095</c:v>
                </c:pt>
                <c:pt idx="2375">
                  <c:v>8.1061022483827294</c:v>
                </c:pt>
                <c:pt idx="2376">
                  <c:v>8.1065590815478199</c:v>
                </c:pt>
                <c:pt idx="2377">
                  <c:v>8.1070157225643609</c:v>
                </c:pt>
                <c:pt idx="2378">
                  <c:v>8.1074721715939297</c:v>
                </c:pt>
                <c:pt idx="2379">
                  <c:v>8.1079284287978801</c:v>
                </c:pt>
                <c:pt idx="2380">
                  <c:v>8.1083844943373808</c:v>
                </c:pt>
                <c:pt idx="2381">
                  <c:v>8.1088403683734001</c:v>
                </c:pt>
                <c:pt idx="2382">
                  <c:v>8.1092960510666892</c:v>
                </c:pt>
                <c:pt idx="2383">
                  <c:v>8.1097515425778095</c:v>
                </c:pt>
                <c:pt idx="2384">
                  <c:v>8.1102068430671093</c:v>
                </c:pt>
                <c:pt idx="2385">
                  <c:v>8.1106619526947394</c:v>
                </c:pt>
                <c:pt idx="2386">
                  <c:v>8.1111168716206699</c:v>
                </c:pt>
                <c:pt idx="2387">
                  <c:v>8.1115716000046199</c:v>
                </c:pt>
                <c:pt idx="2388">
                  <c:v>8.1120261380061596</c:v>
                </c:pt>
                <c:pt idx="2389">
                  <c:v>8.1124804857846406</c:v>
                </c:pt>
                <c:pt idx="2390">
                  <c:v>8.1129346434991998</c:v>
                </c:pt>
                <c:pt idx="2391">
                  <c:v>8.1133886113087907</c:v>
                </c:pt>
                <c:pt idx="2392">
                  <c:v>8.1138423893721701</c:v>
                </c:pt>
                <c:pt idx="2393">
                  <c:v>8.1142959778478794</c:v>
                </c:pt>
                <c:pt idx="2394">
                  <c:v>8.1147493768942809</c:v>
                </c:pt>
                <c:pt idx="2395">
                  <c:v>8.1152025866695201</c:v>
                </c:pt>
                <c:pt idx="2396">
                  <c:v>8.1156556073315596</c:v>
                </c:pt>
                <c:pt idx="2397">
                  <c:v>8.1161084390381593</c:v>
                </c:pt>
                <c:pt idx="2398">
                  <c:v>8.1165610819468696</c:v>
                </c:pt>
                <c:pt idx="2399">
                  <c:v>8.1170135362150706</c:v>
                </c:pt>
                <c:pt idx="2400">
                  <c:v>8.1174658019999093</c:v>
                </c:pt>
                <c:pt idx="2401">
                  <c:v>8.1179178794583802</c:v>
                </c:pt>
                <c:pt idx="2402">
                  <c:v>8.1183697687472502</c:v>
                </c:pt>
                <c:pt idx="2403">
                  <c:v>8.1188214700230894</c:v>
                </c:pt>
                <c:pt idx="2404">
                  <c:v>8.1192729834422899</c:v>
                </c:pt>
                <c:pt idx="2405">
                  <c:v>8.1197243091610396</c:v>
                </c:pt>
                <c:pt idx="2406">
                  <c:v>8.12017544733534</c:v>
                </c:pt>
                <c:pt idx="2407">
                  <c:v>8.1206263981209794</c:v>
                </c:pt>
                <c:pt idx="2408">
                  <c:v>8.1210771616735808</c:v>
                </c:pt>
                <c:pt idx="2409">
                  <c:v>8.1215277381485294</c:v>
                </c:pt>
                <c:pt idx="2410">
                  <c:v>8.1219781277010696</c:v>
                </c:pt>
                <c:pt idx="2411">
                  <c:v>8.1224283304862208</c:v>
                </c:pt>
                <c:pt idx="2412">
                  <c:v>8.1228783466588101</c:v>
                </c:pt>
                <c:pt idx="2413">
                  <c:v>8.1233281763734801</c:v>
                </c:pt>
                <c:pt idx="2414">
                  <c:v>8.1237778197846797</c:v>
                </c:pt>
                <c:pt idx="2415">
                  <c:v>8.1242272770466606</c:v>
                </c:pt>
                <c:pt idx="2416">
                  <c:v>8.1246765483135004</c:v>
                </c:pt>
                <c:pt idx="2417">
                  <c:v>8.1251256337390707</c:v>
                </c:pt>
                <c:pt idx="2418">
                  <c:v>8.1255745334770406</c:v>
                </c:pt>
                <c:pt idx="2419">
                  <c:v>8.1260232476809193</c:v>
                </c:pt>
                <c:pt idx="2420">
                  <c:v>8.1264717765039993</c:v>
                </c:pt>
                <c:pt idx="2421">
                  <c:v>8.1269201200994008</c:v>
                </c:pt>
                <c:pt idx="2422">
                  <c:v>8.1273682786200308</c:v>
                </c:pt>
                <c:pt idx="2423">
                  <c:v>8.1278162522186399</c:v>
                </c:pt>
                <c:pt idx="2424">
                  <c:v>8.1282640410477693</c:v>
                </c:pt>
                <c:pt idx="2425">
                  <c:v>8.1287116452597701</c:v>
                </c:pt>
                <c:pt idx="2426">
                  <c:v>8.1291590650067995</c:v>
                </c:pt>
                <c:pt idx="2427">
                  <c:v>8.1296063004408605</c:v>
                </c:pt>
                <c:pt idx="2428">
                  <c:v>8.1300533517137303</c:v>
                </c:pt>
                <c:pt idx="2429">
                  <c:v>8.1305002189770192</c:v>
                </c:pt>
                <c:pt idx="2430">
                  <c:v>8.1309469023821404</c:v>
                </c:pt>
                <c:pt idx="2431">
                  <c:v>8.1313934020803202</c:v>
                </c:pt>
                <c:pt idx="2432">
                  <c:v>8.1318397182226008</c:v>
                </c:pt>
                <c:pt idx="2433">
                  <c:v>8.1322858509598603</c:v>
                </c:pt>
                <c:pt idx="2434">
                  <c:v>8.1327318004427394</c:v>
                </c:pt>
                <c:pt idx="2435">
                  <c:v>8.1331775668217503</c:v>
                </c:pt>
                <c:pt idx="2436">
                  <c:v>8.1336231502471801</c:v>
                </c:pt>
                <c:pt idx="2437">
                  <c:v>8.1340685508691504</c:v>
                </c:pt>
                <c:pt idx="2438">
                  <c:v>8.1345137688375893</c:v>
                </c:pt>
                <c:pt idx="2439">
                  <c:v>8.1349588043022507</c:v>
                </c:pt>
                <c:pt idx="2440">
                  <c:v>8.1354036574126791</c:v>
                </c:pt>
                <c:pt idx="2441">
                  <c:v>8.1358483283182697</c:v>
                </c:pt>
                <c:pt idx="2442">
                  <c:v>8.1362928171682203</c:v>
                </c:pt>
                <c:pt idx="2443">
                  <c:v>8.1367371241115301</c:v>
                </c:pt>
                <c:pt idx="2444">
                  <c:v>8.1371812492970292</c:v>
                </c:pt>
                <c:pt idx="2445">
                  <c:v>8.1376251928733794</c:v>
                </c:pt>
                <c:pt idx="2446">
                  <c:v>8.1380689549890306</c:v>
                </c:pt>
                <c:pt idx="2447">
                  <c:v>8.1385125357922696</c:v>
                </c:pt>
                <c:pt idx="2448">
                  <c:v>8.1389559354311896</c:v>
                </c:pt>
                <c:pt idx="2449">
                  <c:v>8.1393991540537307</c:v>
                </c:pt>
                <c:pt idx="2450">
                  <c:v>8.1398421918076096</c:v>
                </c:pt>
                <c:pt idx="2451">
                  <c:v>8.1402850488404006</c:v>
                </c:pt>
                <c:pt idx="2452">
                  <c:v>8.1407277252994703</c:v>
                </c:pt>
                <c:pt idx="2453">
                  <c:v>8.1411702213320201</c:v>
                </c:pt>
                <c:pt idx="2454">
                  <c:v>8.1416125370850594</c:v>
                </c:pt>
                <c:pt idx="2455">
                  <c:v>8.1420546727054308</c:v>
                </c:pt>
                <c:pt idx="2456">
                  <c:v>8.1424966283397993</c:v>
                </c:pt>
                <c:pt idx="2457">
                  <c:v>8.1429384041346307</c:v>
                </c:pt>
                <c:pt idx="2458">
                  <c:v>8.14338000023624</c:v>
                </c:pt>
                <c:pt idx="2459">
                  <c:v>8.1438214167907308</c:v>
                </c:pt>
                <c:pt idx="2460">
                  <c:v>8.1442626539440592</c:v>
                </c:pt>
                <c:pt idx="2461">
                  <c:v>8.1447037118419896</c:v>
                </c:pt>
                <c:pt idx="2462">
                  <c:v>8.1451445906301103</c:v>
                </c:pt>
                <c:pt idx="2463">
                  <c:v>8.1455852904538304</c:v>
                </c:pt>
                <c:pt idx="2464">
                  <c:v>8.1460258114583795</c:v>
                </c:pt>
                <c:pt idx="2465">
                  <c:v>8.1464661537888201</c:v>
                </c:pt>
                <c:pt idx="2466">
                  <c:v>8.1469063175900391</c:v>
                </c:pt>
                <c:pt idx="2467">
                  <c:v>8.1473463030067297</c:v>
                </c:pt>
                <c:pt idx="2468">
                  <c:v>8.1477861101834197</c:v>
                </c:pt>
                <c:pt idx="2469">
                  <c:v>8.1482257392644808</c:v>
                </c:pt>
                <c:pt idx="2470">
                  <c:v>8.1486651903940608</c:v>
                </c:pt>
                <c:pt idx="2471">
                  <c:v>8.1491044637161902</c:v>
                </c:pt>
                <c:pt idx="2472">
                  <c:v>8.1495435593746794</c:v>
                </c:pt>
                <c:pt idx="2473">
                  <c:v>8.1499824775132002</c:v>
                </c:pt>
                <c:pt idx="2474">
                  <c:v>8.1504212182752092</c:v>
                </c:pt>
                <c:pt idx="2475">
                  <c:v>8.15085978180403</c:v>
                </c:pt>
                <c:pt idx="2476">
                  <c:v>8.1512981682427803</c:v>
                </c:pt>
                <c:pt idx="2477">
                  <c:v>8.1517363777344301</c:v>
                </c:pt>
                <c:pt idx="2478">
                  <c:v>8.1521744104217593</c:v>
                </c:pt>
                <c:pt idx="2479">
                  <c:v>8.1526122664473899</c:v>
                </c:pt>
                <c:pt idx="2480">
                  <c:v>8.1530499459537502</c:v>
                </c:pt>
                <c:pt idx="2481">
                  <c:v>8.1534874490831104</c:v>
                </c:pt>
                <c:pt idx="2482">
                  <c:v>8.1539247759775808</c:v>
                </c:pt>
                <c:pt idx="2483">
                  <c:v>8.1543619267790604</c:v>
                </c:pt>
                <c:pt idx="2484">
                  <c:v>8.1547989016293307</c:v>
                </c:pt>
                <c:pt idx="2485">
                  <c:v>8.1552357006699498</c:v>
                </c:pt>
                <c:pt idx="2486">
                  <c:v>8.1556723240423405</c:v>
                </c:pt>
                <c:pt idx="2487">
                  <c:v>8.1561087718877499</c:v>
                </c:pt>
                <c:pt idx="2488">
                  <c:v>8.15654504434724</c:v>
                </c:pt>
                <c:pt idx="2489">
                  <c:v>8.1569811415617099</c:v>
                </c:pt>
                <c:pt idx="2490">
                  <c:v>8.1574170636718897</c:v>
                </c:pt>
                <c:pt idx="2491">
                  <c:v>8.1578528108183495</c:v>
                </c:pt>
                <c:pt idx="2492">
                  <c:v>8.1582883831414694</c:v>
                </c:pt>
                <c:pt idx="2493">
                  <c:v>8.1587237807814805</c:v>
                </c:pt>
                <c:pt idx="2494">
                  <c:v>8.1591590038784396</c:v>
                </c:pt>
                <c:pt idx="2495">
                  <c:v>8.1595940525722295</c:v>
                </c:pt>
                <c:pt idx="2496">
                  <c:v>8.1600289270025694</c:v>
                </c:pt>
                <c:pt idx="2497">
                  <c:v>8.1604636273090101</c:v>
                </c:pt>
                <c:pt idx="2498">
                  <c:v>8.1608981536309297</c:v>
                </c:pt>
                <c:pt idx="2499">
                  <c:v>8.1613325061075503</c:v>
                </c:pt>
                <c:pt idx="2500">
                  <c:v>8.1617666848779091</c:v>
                </c:pt>
                <c:pt idx="2501">
                  <c:v>8.1622006900808994</c:v>
                </c:pt>
                <c:pt idx="2502">
                  <c:v>8.1626345218552405</c:v>
                </c:pt>
                <c:pt idx="2503">
                  <c:v>8.1630681803394598</c:v>
                </c:pt>
                <c:pt idx="2504">
                  <c:v>8.1635016656719603</c:v>
                </c:pt>
                <c:pt idx="2505">
                  <c:v>8.1639349779909498</c:v>
                </c:pt>
                <c:pt idx="2506">
                  <c:v>8.1643681174344902</c:v>
                </c:pt>
                <c:pt idx="2507">
                  <c:v>8.1648010841404606</c:v>
                </c:pt>
                <c:pt idx="2508">
                  <c:v>8.1652338782465801</c:v>
                </c:pt>
                <c:pt idx="2509">
                  <c:v>8.1656664998904098</c:v>
                </c:pt>
                <c:pt idx="2510">
                  <c:v>8.1660989492093403</c:v>
                </c:pt>
                <c:pt idx="2511">
                  <c:v>8.1665312263406005</c:v>
                </c:pt>
                <c:pt idx="2512">
                  <c:v>8.1669633314212593</c:v>
                </c:pt>
                <c:pt idx="2513">
                  <c:v>8.1673952645882206</c:v>
                </c:pt>
                <c:pt idx="2514">
                  <c:v>8.1678270259782106</c:v>
                </c:pt>
                <c:pt idx="2515">
                  <c:v>8.1682586157278099</c:v>
                </c:pt>
                <c:pt idx="2516">
                  <c:v>8.1686900339734301</c:v>
                </c:pt>
                <c:pt idx="2517">
                  <c:v>8.1691212808513303</c:v>
                </c:pt>
                <c:pt idx="2518">
                  <c:v>8.1695523564975794</c:v>
                </c:pt>
                <c:pt idx="2519">
                  <c:v>8.1699832610481202</c:v>
                </c:pt>
                <c:pt idx="2520">
                  <c:v>8.1704139946387002</c:v>
                </c:pt>
                <c:pt idx="2521">
                  <c:v>8.17084455740493</c:v>
                </c:pt>
                <c:pt idx="2522">
                  <c:v>8.1712749494822496</c:v>
                </c:pt>
                <c:pt idx="2523">
                  <c:v>8.1717051710059394</c:v>
                </c:pt>
                <c:pt idx="2524">
                  <c:v>8.1721352221111196</c:v>
                </c:pt>
                <c:pt idx="2525">
                  <c:v>8.1725651029327402</c:v>
                </c:pt>
                <c:pt idx="2526">
                  <c:v>8.1729948136056105</c:v>
                </c:pt>
                <c:pt idx="2527">
                  <c:v>8.1734243542643608</c:v>
                </c:pt>
                <c:pt idx="2528">
                  <c:v>8.17385372504347</c:v>
                </c:pt>
                <c:pt idx="2529">
                  <c:v>8.1742829260772503</c:v>
                </c:pt>
                <c:pt idx="2530">
                  <c:v>8.1747119574998806</c:v>
                </c:pt>
                <c:pt idx="2531">
                  <c:v>8.1751408194453408</c:v>
                </c:pt>
                <c:pt idx="2532">
                  <c:v>8.1755695120474901</c:v>
                </c:pt>
                <c:pt idx="2533">
                  <c:v>8.1759980354399904</c:v>
                </c:pt>
                <c:pt idx="2534">
                  <c:v>8.17642638975639</c:v>
                </c:pt>
                <c:pt idx="2535">
                  <c:v>8.1768545751300401</c:v>
                </c:pt>
                <c:pt idx="2536">
                  <c:v>8.1772825916941603</c:v>
                </c:pt>
                <c:pt idx="2537">
                  <c:v>8.1777104395817997</c:v>
                </c:pt>
                <c:pt idx="2538">
                  <c:v>8.1781381189258404</c:v>
                </c:pt>
                <c:pt idx="2539">
                  <c:v>8.1785656298590403</c:v>
                </c:pt>
                <c:pt idx="2540">
                  <c:v>8.1789929725139707</c:v>
                </c:pt>
                <c:pt idx="2541">
                  <c:v>8.1794201470230501</c:v>
                </c:pt>
                <c:pt idx="2542">
                  <c:v>8.1798471535185495</c:v>
                </c:pt>
                <c:pt idx="2543">
                  <c:v>8.1802739921325909</c:v>
                </c:pt>
                <c:pt idx="2544">
                  <c:v>8.1807006629971202</c:v>
                </c:pt>
                <c:pt idx="2545">
                  <c:v>8.1811271662439502</c:v>
                </c:pt>
                <c:pt idx="2546">
                  <c:v>8.1815535020047108</c:v>
                </c:pt>
                <c:pt idx="2547">
                  <c:v>8.1819796704109002</c:v>
                </c:pt>
                <c:pt idx="2548">
                  <c:v>8.18240567159385</c:v>
                </c:pt>
                <c:pt idx="2549">
                  <c:v>8.1828315056847405</c:v>
                </c:pt>
                <c:pt idx="2550">
                  <c:v>8.18325717281461</c:v>
                </c:pt>
                <c:pt idx="2551">
                  <c:v>8.1836826731143297</c:v>
                </c:pt>
                <c:pt idx="2552">
                  <c:v>8.1841080067146095</c:v>
                </c:pt>
                <c:pt idx="2553">
                  <c:v>8.1845331737460203</c:v>
                </c:pt>
                <c:pt idx="2554">
                  <c:v>8.1849581743389592</c:v>
                </c:pt>
                <c:pt idx="2555">
                  <c:v>8.1853830086237096</c:v>
                </c:pt>
                <c:pt idx="2556">
                  <c:v>8.18580767673037</c:v>
                </c:pt>
                <c:pt idx="2557">
                  <c:v>8.1862321787888899</c:v>
                </c:pt>
                <c:pt idx="2558">
                  <c:v>8.1866565149290604</c:v>
                </c:pt>
                <c:pt idx="2559">
                  <c:v>8.1870806852805504</c:v>
                </c:pt>
                <c:pt idx="2560">
                  <c:v>8.1875046899728492</c:v>
                </c:pt>
                <c:pt idx="2561">
                  <c:v>8.1879285291353003</c:v>
                </c:pt>
                <c:pt idx="2562">
                  <c:v>8.1883522028970894</c:v>
                </c:pt>
                <c:pt idx="2563">
                  <c:v>8.1887757113872794</c:v>
                </c:pt>
                <c:pt idx="2564">
                  <c:v>8.1891990547347504</c:v>
                </c:pt>
                <c:pt idx="2565">
                  <c:v>8.1896222330682402</c:v>
                </c:pt>
                <c:pt idx="2566">
                  <c:v>8.1900452465163394</c:v>
                </c:pt>
                <c:pt idx="2567">
                  <c:v>8.1904680952074997</c:v>
                </c:pt>
                <c:pt idx="2568">
                  <c:v>8.1908907792699992</c:v>
                </c:pt>
                <c:pt idx="2569">
                  <c:v>8.1913132988319894</c:v>
                </c:pt>
                <c:pt idx="2570">
                  <c:v>8.1917356540214499</c:v>
                </c:pt>
                <c:pt idx="2571">
                  <c:v>8.1921578449662302</c:v>
                </c:pt>
                <c:pt idx="2572">
                  <c:v>8.1925798717940292</c:v>
                </c:pt>
                <c:pt idx="2573">
                  <c:v>8.1930017346323698</c:v>
                </c:pt>
                <c:pt idx="2574">
                  <c:v>8.19342343360867</c:v>
                </c:pt>
                <c:pt idx="2575">
                  <c:v>8.1938449688501596</c:v>
                </c:pt>
                <c:pt idx="2576">
                  <c:v>8.1942663404839493</c:v>
                </c:pt>
                <c:pt idx="2577">
                  <c:v>8.1946875486369795</c:v>
                </c:pt>
                <c:pt idx="2578">
                  <c:v>8.1951085934360606</c:v>
                </c:pt>
                <c:pt idx="2579">
                  <c:v>8.1955294750078505</c:v>
                </c:pt>
                <c:pt idx="2580">
                  <c:v>8.1959501934788506</c:v>
                </c:pt>
                <c:pt idx="2581">
                  <c:v>8.1963707489754203</c:v>
                </c:pt>
                <c:pt idx="2582">
                  <c:v>8.1967911416237804</c:v>
                </c:pt>
                <c:pt idx="2583">
                  <c:v>8.1972113715499901</c:v>
                </c:pt>
                <c:pt idx="2584">
                  <c:v>8.1976314388799896</c:v>
                </c:pt>
                <c:pt idx="2585">
                  <c:v>8.1980513437395306</c:v>
                </c:pt>
                <c:pt idx="2586">
                  <c:v>8.1984710862542602</c:v>
                </c:pt>
                <c:pt idx="2587">
                  <c:v>8.1988906665496604</c:v>
                </c:pt>
                <c:pt idx="2588">
                  <c:v>8.19931008475106</c:v>
                </c:pt>
                <c:pt idx="2589">
                  <c:v>8.1997293409836605</c:v>
                </c:pt>
                <c:pt idx="2590">
                  <c:v>8.20014843537251</c:v>
                </c:pt>
                <c:pt idx="2591">
                  <c:v>8.2005673680425009</c:v>
                </c:pt>
                <c:pt idx="2592">
                  <c:v>8.2009861391184096</c:v>
                </c:pt>
                <c:pt idx="2593">
                  <c:v>8.2014047487248405</c:v>
                </c:pt>
                <c:pt idx="2594">
                  <c:v>8.2018231969862594</c:v>
                </c:pt>
                <c:pt idx="2595">
                  <c:v>8.2022414840270095</c:v>
                </c:pt>
                <c:pt idx="2596">
                  <c:v>8.2026596099712599</c:v>
                </c:pt>
                <c:pt idx="2597">
                  <c:v>8.20307757494305</c:v>
                </c:pt>
                <c:pt idx="2598">
                  <c:v>8.2034953790662808</c:v>
                </c:pt>
                <c:pt idx="2599">
                  <c:v>8.2039130224647092</c:v>
                </c:pt>
                <c:pt idx="2600">
                  <c:v>8.2043305052619395</c:v>
                </c:pt>
                <c:pt idx="2601">
                  <c:v>8.2047478275814498</c:v>
                </c:pt>
                <c:pt idx="2602">
                  <c:v>8.2051649895465495</c:v>
                </c:pt>
                <c:pt idx="2603">
                  <c:v>8.2055819912804395</c:v>
                </c:pt>
                <c:pt idx="2604">
                  <c:v>8.2059988329061504</c:v>
                </c:pt>
                <c:pt idx="2605">
                  <c:v>8.2064155145465794</c:v>
                </c:pt>
                <c:pt idx="2606">
                  <c:v>8.2068320363244993</c:v>
                </c:pt>
                <c:pt idx="2607">
                  <c:v>8.2072483983625197</c:v>
                </c:pt>
                <c:pt idx="2608">
                  <c:v>8.2076646007831098</c:v>
                </c:pt>
                <c:pt idx="2609">
                  <c:v>8.2080806437086196</c:v>
                </c:pt>
                <c:pt idx="2610">
                  <c:v>8.2084965272612305</c:v>
                </c:pt>
                <c:pt idx="2611">
                  <c:v>8.2089122515630102</c:v>
                </c:pt>
                <c:pt idx="2612">
                  <c:v>8.2093278167358594</c:v>
                </c:pt>
                <c:pt idx="2613">
                  <c:v>8.2097432229015705</c:v>
                </c:pt>
                <c:pt idx="2614">
                  <c:v>8.21015847018176</c:v>
                </c:pt>
                <c:pt idx="2615">
                  <c:v>8.2105735586979307</c:v>
                </c:pt>
                <c:pt idx="2616">
                  <c:v>8.2109884885714397</c:v>
                </c:pt>
                <c:pt idx="2617">
                  <c:v>8.2114032599235003</c:v>
                </c:pt>
                <c:pt idx="2618">
                  <c:v>8.2118178728751996</c:v>
                </c:pt>
                <c:pt idx="2619">
                  <c:v>8.2122323275474702</c:v>
                </c:pt>
                <c:pt idx="2620">
                  <c:v>8.2126466240611098</c:v>
                </c:pt>
                <c:pt idx="2621">
                  <c:v>8.2130607625367897</c:v>
                </c:pt>
                <c:pt idx="2622">
                  <c:v>8.2134747430950306</c:v>
                </c:pt>
                <c:pt idx="2623">
                  <c:v>8.2138885658562106</c:v>
                </c:pt>
                <c:pt idx="2624">
                  <c:v>8.2143022309406</c:v>
                </c:pt>
                <c:pt idx="2625">
                  <c:v>8.2147157384682803</c:v>
                </c:pt>
                <c:pt idx="2626">
                  <c:v>8.2151290885592605</c:v>
                </c:pt>
                <c:pt idx="2627">
                  <c:v>8.2155422813333505</c:v>
                </c:pt>
                <c:pt idx="2628">
                  <c:v>8.2159553169102608</c:v>
                </c:pt>
                <c:pt idx="2629">
                  <c:v>8.2163681954095598</c:v>
                </c:pt>
                <c:pt idx="2630">
                  <c:v>8.2167809169506807</c:v>
                </c:pt>
                <c:pt idx="2631">
                  <c:v>8.2171934816529006</c:v>
                </c:pt>
                <c:pt idx="2632">
                  <c:v>8.2176058896353794</c:v>
                </c:pt>
                <c:pt idx="2633">
                  <c:v>8.21801814101714</c:v>
                </c:pt>
                <c:pt idx="2634">
                  <c:v>8.2184302359170704</c:v>
                </c:pt>
                <c:pt idx="2635">
                  <c:v>8.2188421744539095</c:v>
                </c:pt>
                <c:pt idx="2636">
                  <c:v>8.2192539567462806</c:v>
                </c:pt>
                <c:pt idx="2637">
                  <c:v>8.2196655829126595</c:v>
                </c:pt>
                <c:pt idx="2638">
                  <c:v>8.2200770530713996</c:v>
                </c:pt>
                <c:pt idx="2639">
                  <c:v>8.2204883673406908</c:v>
                </c:pt>
                <c:pt idx="2640">
                  <c:v>8.2208995258386306</c:v>
                </c:pt>
                <c:pt idx="2641">
                  <c:v>8.2213105286831407</c:v>
                </c:pt>
                <c:pt idx="2642">
                  <c:v>8.2217213759920504</c:v>
                </c:pt>
                <c:pt idx="2643">
                  <c:v>8.2221320678830203</c:v>
                </c:pt>
                <c:pt idx="2644">
                  <c:v>8.2225426044735901</c:v>
                </c:pt>
                <c:pt idx="2645">
                  <c:v>8.2229529858811699</c:v>
                </c:pt>
                <c:pt idx="2646">
                  <c:v>8.2233632122230294</c:v>
                </c:pt>
                <c:pt idx="2647">
                  <c:v>8.2237732836163193</c:v>
                </c:pt>
                <c:pt idx="2648">
                  <c:v>8.2241832001780395</c:v>
                </c:pt>
                <c:pt idx="2649">
                  <c:v>8.2245929620250706</c:v>
                </c:pt>
                <c:pt idx="2650">
                  <c:v>8.2250025692741602</c:v>
                </c:pt>
                <c:pt idx="2651">
                  <c:v>8.22541202204191</c:v>
                </c:pt>
                <c:pt idx="2652">
                  <c:v>8.2258213204448101</c:v>
                </c:pt>
                <c:pt idx="2653">
                  <c:v>8.2262304645991993</c:v>
                </c:pt>
                <c:pt idx="2654">
                  <c:v>8.2266394546212993</c:v>
                </c:pt>
                <c:pt idx="2655">
                  <c:v>8.2270482906271898</c:v>
                </c:pt>
                <c:pt idx="2656">
                  <c:v>8.2274569727328402</c:v>
                </c:pt>
                <c:pt idx="2657">
                  <c:v>8.2278655010540493</c:v>
                </c:pt>
                <c:pt idx="2658">
                  <c:v>8.2282738757065399</c:v>
                </c:pt>
                <c:pt idx="2659">
                  <c:v>8.2286820968058407</c:v>
                </c:pt>
                <c:pt idx="2660">
                  <c:v>8.2290901644674097</c:v>
                </c:pt>
                <c:pt idx="2661">
                  <c:v>8.2294980788065502</c:v>
                </c:pt>
                <c:pt idx="2662">
                  <c:v>8.2299058399384108</c:v>
                </c:pt>
                <c:pt idx="2663">
                  <c:v>8.23031344797805</c:v>
                </c:pt>
                <c:pt idx="2664">
                  <c:v>8.2307209030403694</c:v>
                </c:pt>
                <c:pt idx="2665">
                  <c:v>8.2311282052401697</c:v>
                </c:pt>
                <c:pt idx="2666">
                  <c:v>8.23153535469209</c:v>
                </c:pt>
                <c:pt idx="2667">
                  <c:v>8.2319423515106607</c:v>
                </c:pt>
                <c:pt idx="2668">
                  <c:v>8.2323491958102792</c:v>
                </c:pt>
                <c:pt idx="2669">
                  <c:v>8.2327558877052098</c:v>
                </c:pt>
                <c:pt idx="2670">
                  <c:v>8.2331624273095994</c:v>
                </c:pt>
                <c:pt idx="2671">
                  <c:v>8.2335688147374508</c:v>
                </c:pt>
                <c:pt idx="2672">
                  <c:v>8.2339750501026394</c:v>
                </c:pt>
                <c:pt idx="2673">
                  <c:v>8.2343811335189407</c:v>
                </c:pt>
                <c:pt idx="2674">
                  <c:v>8.2347870650999795</c:v>
                </c:pt>
                <c:pt idx="2675">
                  <c:v>8.23519284495924</c:v>
                </c:pt>
                <c:pt idx="2676">
                  <c:v>8.2355984732101106</c:v>
                </c:pt>
                <c:pt idx="2677">
                  <c:v>8.2360039499658306</c:v>
                </c:pt>
                <c:pt idx="2678">
                  <c:v>8.2364092753395308</c:v>
                </c:pt>
                <c:pt idx="2679">
                  <c:v>8.2368144494441804</c:v>
                </c:pt>
                <c:pt idx="2680">
                  <c:v>8.2372194723926704</c:v>
                </c:pt>
                <c:pt idx="2681">
                  <c:v>8.2376243442977195</c:v>
                </c:pt>
                <c:pt idx="2682">
                  <c:v>8.2380290652719594</c:v>
                </c:pt>
                <c:pt idx="2683">
                  <c:v>8.2384336354278709</c:v>
                </c:pt>
                <c:pt idx="2684">
                  <c:v>8.2388380548778208</c:v>
                </c:pt>
                <c:pt idx="2685">
                  <c:v>8.2392423237340306</c:v>
                </c:pt>
                <c:pt idx="2686">
                  <c:v>8.2396464421086399</c:v>
                </c:pt>
                <c:pt idx="2687">
                  <c:v>8.2400504101136001</c:v>
                </c:pt>
                <c:pt idx="2688">
                  <c:v>8.2404542278608002</c:v>
                </c:pt>
                <c:pt idx="2689">
                  <c:v>8.2408578954619607</c:v>
                </c:pt>
                <c:pt idx="2690">
                  <c:v>8.2412614130287096</c:v>
                </c:pt>
                <c:pt idx="2691">
                  <c:v>8.2416647806725205</c:v>
                </c:pt>
                <c:pt idx="2692">
                  <c:v>8.2420679985047602</c:v>
                </c:pt>
                <c:pt idx="2693">
                  <c:v>8.2424710666366607</c:v>
                </c:pt>
                <c:pt idx="2694">
                  <c:v>8.2428739851793509</c:v>
                </c:pt>
                <c:pt idx="2695">
                  <c:v>8.2432767542438299</c:v>
                </c:pt>
                <c:pt idx="2696">
                  <c:v>8.2436793739409406</c:v>
                </c:pt>
                <c:pt idx="2697">
                  <c:v>8.2440818443814408</c:v>
                </c:pt>
                <c:pt idx="2698">
                  <c:v>8.24448416567596</c:v>
                </c:pt>
                <c:pt idx="2699">
                  <c:v>8.2448863379349806</c:v>
                </c:pt>
                <c:pt idx="2700">
                  <c:v>8.2452883612688908</c:v>
                </c:pt>
                <c:pt idx="2701">
                  <c:v>8.2456902357879507</c:v>
                </c:pt>
                <c:pt idx="2702">
                  <c:v>8.2460919616022696</c:v>
                </c:pt>
                <c:pt idx="2703">
                  <c:v>8.2464935388218805</c:v>
                </c:pt>
                <c:pt idx="2704">
                  <c:v>8.2468949675566492</c:v>
                </c:pt>
                <c:pt idx="2705">
                  <c:v>8.2472962479163598</c:v>
                </c:pt>
                <c:pt idx="2706">
                  <c:v>8.2476973800106403</c:v>
                </c:pt>
                <c:pt idx="2707">
                  <c:v>8.2480983639490209</c:v>
                </c:pt>
                <c:pt idx="2708">
                  <c:v>8.2484991998409001</c:v>
                </c:pt>
                <c:pt idx="2709">
                  <c:v>8.2488998877955595</c:v>
                </c:pt>
                <c:pt idx="2710">
                  <c:v>8.2493004279221491</c:v>
                </c:pt>
                <c:pt idx="2711">
                  <c:v>8.2497008203297195</c:v>
                </c:pt>
                <c:pt idx="2712">
                  <c:v>8.2501010651271898</c:v>
                </c:pt>
                <c:pt idx="2713">
                  <c:v>8.2505011624233404</c:v>
                </c:pt>
                <c:pt idx="2714">
                  <c:v>8.2509011123268596</c:v>
                </c:pt>
                <c:pt idx="2715">
                  <c:v>8.2513009149463006</c:v>
                </c:pt>
                <c:pt idx="2716">
                  <c:v>8.2517005703900992</c:v>
                </c:pt>
                <c:pt idx="2717">
                  <c:v>8.2521000787665795</c:v>
                </c:pt>
                <c:pt idx="2718">
                  <c:v>8.2524994401839304</c:v>
                </c:pt>
                <c:pt idx="2719">
                  <c:v>8.2528986547502292</c:v>
                </c:pt>
                <c:pt idx="2720">
                  <c:v>8.2532977225734392</c:v>
                </c:pt>
                <c:pt idx="2721">
                  <c:v>8.2536966437613994</c:v>
                </c:pt>
                <c:pt idx="2722">
                  <c:v>8.2540954184218407</c:v>
                </c:pt>
                <c:pt idx="2723">
                  <c:v>8.2544940466623409</c:v>
                </c:pt>
                <c:pt idx="2724">
                  <c:v>8.2548925285904104</c:v>
                </c:pt>
                <c:pt idx="2725">
                  <c:v>8.2552908643134</c:v>
                </c:pt>
                <c:pt idx="2726">
                  <c:v>8.2556890539385606</c:v>
                </c:pt>
                <c:pt idx="2727">
                  <c:v>8.2560870975730101</c:v>
                </c:pt>
                <c:pt idx="2728">
                  <c:v>8.25648499532379</c:v>
                </c:pt>
                <c:pt idx="2729">
                  <c:v>8.2568827472977606</c:v>
                </c:pt>
                <c:pt idx="2730">
                  <c:v>8.2572803536017201</c:v>
                </c:pt>
                <c:pt idx="2731">
                  <c:v>8.2576778143423208</c:v>
                </c:pt>
                <c:pt idx="2732">
                  <c:v>8.2580751296260999</c:v>
                </c:pt>
                <c:pt idx="2733">
                  <c:v>8.2584722995595001</c:v>
                </c:pt>
                <c:pt idx="2734">
                  <c:v>8.2588693242488098</c:v>
                </c:pt>
                <c:pt idx="2735">
                  <c:v>8.2592662038002302</c:v>
                </c:pt>
                <c:pt idx="2736">
                  <c:v>8.2596629383198401</c:v>
                </c:pt>
                <c:pt idx="2737">
                  <c:v>8.2600595279135902</c:v>
                </c:pt>
                <c:pt idx="2738">
                  <c:v>8.2604559726873301</c:v>
                </c:pt>
                <c:pt idx="2739">
                  <c:v>8.2608522727467903</c:v>
                </c:pt>
                <c:pt idx="2740">
                  <c:v>8.26124842819757</c:v>
                </c:pt>
                <c:pt idx="2741">
                  <c:v>8.2616444391451793</c:v>
                </c:pt>
                <c:pt idx="2742">
                  <c:v>8.26204030569499</c:v>
                </c:pt>
                <c:pt idx="2743">
                  <c:v>8.2624360279522602</c:v>
                </c:pt>
                <c:pt idx="2744">
                  <c:v>8.2628316060221607</c:v>
                </c:pt>
                <c:pt idx="2745">
                  <c:v>8.2632270400097205</c:v>
                </c:pt>
                <c:pt idx="2746">
                  <c:v>8.2636223300198406</c:v>
                </c:pt>
                <c:pt idx="2747">
                  <c:v>8.2640174761573508</c:v>
                </c:pt>
                <c:pt idx="2748">
                  <c:v>8.2644124785269408</c:v>
                </c:pt>
                <c:pt idx="2749">
                  <c:v>8.2648073372331705</c:v>
                </c:pt>
                <c:pt idx="2750">
                  <c:v>8.2652020523805199</c:v>
                </c:pt>
                <c:pt idx="2751">
                  <c:v>8.2655966240733303</c:v>
                </c:pt>
                <c:pt idx="2752">
                  <c:v>8.2659910524158509</c:v>
                </c:pt>
                <c:pt idx="2753">
                  <c:v>8.2663853375121796</c:v>
                </c:pt>
                <c:pt idx="2754">
                  <c:v>8.2667794794663507</c:v>
                </c:pt>
                <c:pt idx="2755">
                  <c:v>8.2671734783822401</c:v>
                </c:pt>
                <c:pt idx="2756">
                  <c:v>8.2675673343636404</c:v>
                </c:pt>
                <c:pt idx="2757">
                  <c:v>8.2679610475142198</c:v>
                </c:pt>
                <c:pt idx="2758">
                  <c:v>8.2683546179375291</c:v>
                </c:pt>
                <c:pt idx="2759">
                  <c:v>8.2687480457370306</c:v>
                </c:pt>
                <c:pt idx="2760">
                  <c:v>8.26914133101603</c:v>
                </c:pt>
                <c:pt idx="2761">
                  <c:v>8.2695344738777692</c:v>
                </c:pt>
                <c:pt idx="2762">
                  <c:v>8.2699274744253497</c:v>
                </c:pt>
                <c:pt idx="2763">
                  <c:v>8.2703203327617594</c:v>
                </c:pt>
                <c:pt idx="2764">
                  <c:v>8.2707130489898901</c:v>
                </c:pt>
                <c:pt idx="2765">
                  <c:v>8.2711056232125095</c:v>
                </c:pt>
                <c:pt idx="2766">
                  <c:v>8.2714980555322803</c:v>
                </c:pt>
                <c:pt idx="2767">
                  <c:v>8.2718903460517499</c:v>
                </c:pt>
                <c:pt idx="2768">
                  <c:v>8.2722824948733606</c:v>
                </c:pt>
                <c:pt idx="2769">
                  <c:v>8.2726745020994308</c:v>
                </c:pt>
                <c:pt idx="2770">
                  <c:v>8.2730663678321896</c:v>
                </c:pt>
                <c:pt idx="2771">
                  <c:v>8.2734580921737404</c:v>
                </c:pt>
                <c:pt idx="2772">
                  <c:v>8.2738496752260708</c:v>
                </c:pt>
                <c:pt idx="2773">
                  <c:v>8.2742411170910799</c:v>
                </c:pt>
                <c:pt idx="2774">
                  <c:v>8.2746324178705297</c:v>
                </c:pt>
                <c:pt idx="2775">
                  <c:v>8.2750235776660794</c:v>
                </c:pt>
                <c:pt idx="2776">
                  <c:v>8.27541459657931</c:v>
                </c:pt>
                <c:pt idx="2777">
                  <c:v>8.2758054747116407</c:v>
                </c:pt>
                <c:pt idx="2778">
                  <c:v>8.2761962121644093</c:v>
                </c:pt>
                <c:pt idx="2779">
                  <c:v>8.2765868090388608</c:v>
                </c:pt>
                <c:pt idx="2780">
                  <c:v>8.2769772654361002</c:v>
                </c:pt>
                <c:pt idx="2781">
                  <c:v>8.2773675814571401</c:v>
                </c:pt>
                <c:pt idx="2782">
                  <c:v>8.2777577572028793</c:v>
                </c:pt>
                <c:pt idx="2783">
                  <c:v>8.2781477927740994</c:v>
                </c:pt>
                <c:pt idx="2784">
                  <c:v>8.2785376882715003</c:v>
                </c:pt>
                <c:pt idx="2785">
                  <c:v>8.2789274437956308</c:v>
                </c:pt>
                <c:pt idx="2786">
                  <c:v>8.2793170594469796</c:v>
                </c:pt>
                <c:pt idx="2787">
                  <c:v>8.2797065353258894</c:v>
                </c:pt>
                <c:pt idx="2788">
                  <c:v>8.2800958715326196</c:v>
                </c:pt>
                <c:pt idx="2789">
                  <c:v>8.2804850681672999</c:v>
                </c:pt>
                <c:pt idx="2790">
                  <c:v>8.28087412532998</c:v>
                </c:pt>
                <c:pt idx="2791">
                  <c:v>8.2812630431205694</c:v>
                </c:pt>
                <c:pt idx="2792">
                  <c:v>8.2816518216388904</c:v>
                </c:pt>
                <c:pt idx="2793">
                  <c:v>8.2820404609846694</c:v>
                </c:pt>
                <c:pt idx="2794">
                  <c:v>8.2824289612574908</c:v>
                </c:pt>
                <c:pt idx="2795">
                  <c:v>8.2828173225568698</c:v>
                </c:pt>
                <c:pt idx="2796">
                  <c:v>8.2832055449821809</c:v>
                </c:pt>
                <c:pt idx="2797">
                  <c:v>8.2835936286327208</c:v>
                </c:pt>
                <c:pt idx="2798">
                  <c:v>8.2839815736076599</c:v>
                </c:pt>
                <c:pt idx="2799">
                  <c:v>8.2843693800060798</c:v>
                </c:pt>
                <c:pt idx="2800">
                  <c:v>8.2847570479269397</c:v>
                </c:pt>
                <c:pt idx="2801">
                  <c:v>8.2851445774690902</c:v>
                </c:pt>
                <c:pt idx="2802">
                  <c:v>8.2855319687313003</c:v>
                </c:pt>
                <c:pt idx="2803">
                  <c:v>8.28591922181222</c:v>
                </c:pt>
                <c:pt idx="2804">
                  <c:v>8.2863063368103695</c:v>
                </c:pt>
                <c:pt idx="2805">
                  <c:v>8.2866933138242107</c:v>
                </c:pt>
                <c:pt idx="2806">
                  <c:v>8.2870801529520595</c:v>
                </c:pt>
                <c:pt idx="2807">
                  <c:v>8.2874668542921501</c:v>
                </c:pt>
                <c:pt idx="2808">
                  <c:v>8.2878534179425998</c:v>
                </c:pt>
                <c:pt idx="2809">
                  <c:v>8.2882398440014295</c:v>
                </c:pt>
                <c:pt idx="2810">
                  <c:v>8.2886261325665505</c:v>
                </c:pt>
                <c:pt idx="2811">
                  <c:v>8.2890122837357794</c:v>
                </c:pt>
                <c:pt idx="2812">
                  <c:v>8.2893982976067999</c:v>
                </c:pt>
                <c:pt idx="2813">
                  <c:v>8.28978417427723</c:v>
                </c:pt>
                <c:pt idx="2814">
                  <c:v>8.2901699138445597</c:v>
                </c:pt>
                <c:pt idx="2815">
                  <c:v>8.2905555164061795</c:v>
                </c:pt>
                <c:pt idx="2816">
                  <c:v>8.2909409820593805</c:v>
                </c:pt>
                <c:pt idx="2817">
                  <c:v>8.2913263109013293</c:v>
                </c:pt>
                <c:pt idx="2818">
                  <c:v>8.2917115030291395</c:v>
                </c:pt>
                <c:pt idx="2819">
                  <c:v>8.2920965585397592</c:v>
                </c:pt>
                <c:pt idx="2820">
                  <c:v>8.2924814775300799</c:v>
                </c:pt>
                <c:pt idx="2821">
                  <c:v>8.2928662600968703</c:v>
                </c:pt>
                <c:pt idx="2822">
                  <c:v>8.2932509063367892</c:v>
                </c:pt>
                <c:pt idx="2823">
                  <c:v>8.2936354163464099</c:v>
                </c:pt>
                <c:pt idx="2824">
                  <c:v>8.2940197902221993</c:v>
                </c:pt>
                <c:pt idx="2825">
                  <c:v>8.2944040280605194</c:v>
                </c:pt>
                <c:pt idx="2826">
                  <c:v>8.2947881299576096</c:v>
                </c:pt>
                <c:pt idx="2827">
                  <c:v>8.2951720960096509</c:v>
                </c:pt>
                <c:pt idx="2828">
                  <c:v>8.2955559263126908</c:v>
                </c:pt>
                <c:pt idx="2829">
                  <c:v>8.2959396209626703</c:v>
                </c:pt>
                <c:pt idx="2830">
                  <c:v>8.2963231800554507</c:v>
                </c:pt>
                <c:pt idx="2831">
                  <c:v>8.2967066036867791</c:v>
                </c:pt>
                <c:pt idx="2832">
                  <c:v>8.2970898919523108</c:v>
                </c:pt>
                <c:pt idx="2833">
                  <c:v>8.29747304494758</c:v>
                </c:pt>
                <c:pt idx="2834">
                  <c:v>8.2978560627680302</c:v>
                </c:pt>
                <c:pt idx="2835">
                  <c:v>8.29823894550902</c:v>
                </c:pt>
                <c:pt idx="2836">
                  <c:v>8.2986216932657904</c:v>
                </c:pt>
                <c:pt idx="2837">
                  <c:v>8.2990043061334706</c:v>
                </c:pt>
                <c:pt idx="2838">
                  <c:v>8.2993867842071207</c:v>
                </c:pt>
                <c:pt idx="2839">
                  <c:v>8.2997691275816798</c:v>
                </c:pt>
                <c:pt idx="2840">
                  <c:v>8.3001513363519805</c:v>
                </c:pt>
                <c:pt idx="2841">
                  <c:v>8.3005334106127702</c:v>
                </c:pt>
                <c:pt idx="2842">
                  <c:v>8.3009153504586806</c:v>
                </c:pt>
                <c:pt idx="2843">
                  <c:v>8.3012971559842708</c:v>
                </c:pt>
                <c:pt idx="2844">
                  <c:v>8.3016788272839808</c:v>
                </c:pt>
                <c:pt idx="2845">
                  <c:v>8.3020603644521405</c:v>
                </c:pt>
                <c:pt idx="2846">
                  <c:v>8.3024417675829891</c:v>
                </c:pt>
                <c:pt idx="2847">
                  <c:v>8.3028230367707003</c:v>
                </c:pt>
                <c:pt idx="2848">
                  <c:v>8.3032041721092895</c:v>
                </c:pt>
                <c:pt idx="2849">
                  <c:v>8.30358517369271</c:v>
                </c:pt>
                <c:pt idx="2850">
                  <c:v>8.3039660416148102</c:v>
                </c:pt>
                <c:pt idx="2851">
                  <c:v>8.3043467759693499</c:v>
                </c:pt>
                <c:pt idx="2852">
                  <c:v>8.3047273768499608</c:v>
                </c:pt>
                <c:pt idx="2853">
                  <c:v>8.3051078443502</c:v>
                </c:pt>
                <c:pt idx="2854">
                  <c:v>8.30548817856352</c:v>
                </c:pt>
                <c:pt idx="2855">
                  <c:v>8.3058683795832806</c:v>
                </c:pt>
                <c:pt idx="2856">
                  <c:v>8.3062484475027301</c:v>
                </c:pt>
                <c:pt idx="2857">
                  <c:v>8.3066283824150293</c:v>
                </c:pt>
                <c:pt idx="2858">
                  <c:v>8.3070081844132506</c:v>
                </c:pt>
                <c:pt idx="2859">
                  <c:v>8.30738785359034</c:v>
                </c:pt>
                <c:pt idx="2860">
                  <c:v>8.3077673900391709</c:v>
                </c:pt>
                <c:pt idx="2861">
                  <c:v>8.3081467938525098</c:v>
                </c:pt>
                <c:pt idx="2862">
                  <c:v>8.3085260651230293</c:v>
                </c:pt>
                <c:pt idx="2863">
                  <c:v>8.3089052039433007</c:v>
                </c:pt>
                <c:pt idx="2864">
                  <c:v>8.30928421040581</c:v>
                </c:pt>
                <c:pt idx="2865">
                  <c:v>8.3096630846029296</c:v>
                </c:pt>
                <c:pt idx="2866">
                  <c:v>8.3100418266269394</c:v>
                </c:pt>
                <c:pt idx="2867">
                  <c:v>8.3104204365700394</c:v>
                </c:pt>
                <c:pt idx="2868">
                  <c:v>8.3107989145243106</c:v>
                </c:pt>
                <c:pt idx="2869">
                  <c:v>8.31117726058174</c:v>
                </c:pt>
                <c:pt idx="2870">
                  <c:v>8.3115554748342397</c:v>
                </c:pt>
                <c:pt idx="2871">
                  <c:v>8.3119335573736102</c:v>
                </c:pt>
                <c:pt idx="2872">
                  <c:v>8.3123115082915504</c:v>
                </c:pt>
                <c:pt idx="2873">
                  <c:v>8.3126893276796796</c:v>
                </c:pt>
                <c:pt idx="2874">
                  <c:v>8.3130670156295103</c:v>
                </c:pt>
                <c:pt idx="2875">
                  <c:v>8.3134445722324504</c:v>
                </c:pt>
                <c:pt idx="2876">
                  <c:v>8.31382199757984</c:v>
                </c:pt>
                <c:pt idx="2877">
                  <c:v>8.3141992917629004</c:v>
                </c:pt>
                <c:pt idx="2878">
                  <c:v>8.3145764548727605</c:v>
                </c:pt>
                <c:pt idx="2879">
                  <c:v>8.3149534870004693</c:v>
                </c:pt>
                <c:pt idx="2880">
                  <c:v>8.3153303882369602</c:v>
                </c:pt>
                <c:pt idx="2881">
                  <c:v>8.3157071586730993</c:v>
                </c:pt>
                <c:pt idx="2882">
                  <c:v>8.3160837983996299</c:v>
                </c:pt>
                <c:pt idx="2883">
                  <c:v>8.3164603075071994</c:v>
                </c:pt>
                <c:pt idx="2884">
                  <c:v>8.3168366860864005</c:v>
                </c:pt>
                <c:pt idx="2885">
                  <c:v>8.3172129342276904</c:v>
                </c:pt>
                <c:pt idx="2886">
                  <c:v>8.3175890520214502</c:v>
                </c:pt>
                <c:pt idx="2887">
                  <c:v>8.3179650395579596</c:v>
                </c:pt>
                <c:pt idx="2888">
                  <c:v>8.3183408969274097</c:v>
                </c:pt>
                <c:pt idx="2889">
                  <c:v>8.3187166242199098</c:v>
                </c:pt>
                <c:pt idx="2890">
                  <c:v>8.3190922215254393</c:v>
                </c:pt>
                <c:pt idx="2891">
                  <c:v>8.3194676889339298</c:v>
                </c:pt>
                <c:pt idx="2892">
                  <c:v>8.3198430265351906</c:v>
                </c:pt>
                <c:pt idx="2893">
                  <c:v>8.3202182344189399</c:v>
                </c:pt>
                <c:pt idx="2894">
                  <c:v>8.3205933126748093</c:v>
                </c:pt>
                <c:pt idx="2895">
                  <c:v>8.3209682613923395</c:v>
                </c:pt>
                <c:pt idx="2896">
                  <c:v>8.3213430806609807</c:v>
                </c:pt>
                <c:pt idx="2897">
                  <c:v>8.3217177705700802</c:v>
                </c:pt>
                <c:pt idx="2898">
                  <c:v>8.3220923312088892</c:v>
                </c:pt>
                <c:pt idx="2899">
                  <c:v>8.3224667626665791</c:v>
                </c:pt>
                <c:pt idx="2900">
                  <c:v>8.3228410650322306</c:v>
                </c:pt>
                <c:pt idx="2901">
                  <c:v>8.3232152383948304</c:v>
                </c:pt>
                <c:pt idx="2902">
                  <c:v>8.3235892828432601</c:v>
                </c:pt>
                <c:pt idx="2903">
                  <c:v>8.3239631984663198</c:v>
                </c:pt>
                <c:pt idx="2904">
                  <c:v>8.3243369853527192</c:v>
                </c:pt>
                <c:pt idx="2905">
                  <c:v>8.3247106435910698</c:v>
                </c:pt>
                <c:pt idx="2906">
                  <c:v>8.3250841732699108</c:v>
                </c:pt>
                <c:pt idx="2907">
                  <c:v>8.3254575744776602</c:v>
                </c:pt>
                <c:pt idx="2908">
                  <c:v>8.3258308473026599</c:v>
                </c:pt>
                <c:pt idx="2909">
                  <c:v>8.3262039918331698</c:v>
                </c:pt>
                <c:pt idx="2910">
                  <c:v>8.32657700815734</c:v>
                </c:pt>
                <c:pt idx="2911">
                  <c:v>8.3269498963632493</c:v>
                </c:pt>
                <c:pt idx="2912">
                  <c:v>8.3273226565388594</c:v>
                </c:pt>
                <c:pt idx="2913">
                  <c:v>8.3276952887720803</c:v>
                </c:pt>
                <c:pt idx="2914">
                  <c:v>8.3280677931506997</c:v>
                </c:pt>
                <c:pt idx="2915">
                  <c:v>8.3284401697624197</c:v>
                </c:pt>
                <c:pt idx="2916">
                  <c:v>8.3288124186948593</c:v>
                </c:pt>
                <c:pt idx="2917">
                  <c:v>8.3291845400355395</c:v>
                </c:pt>
                <c:pt idx="2918">
                  <c:v>8.3295565338719104</c:v>
                </c:pt>
                <c:pt idx="2919">
                  <c:v>8.3299284002913101</c:v>
                </c:pt>
                <c:pt idx="2920">
                  <c:v>8.3303001393810003</c:v>
                </c:pt>
                <c:pt idx="2921">
                  <c:v>8.3306717512281399</c:v>
                </c:pt>
                <c:pt idx="2922">
                  <c:v>8.3310432359198199</c:v>
                </c:pt>
                <c:pt idx="2923">
                  <c:v>8.3314145935430108</c:v>
                </c:pt>
                <c:pt idx="2924">
                  <c:v>8.3317858241846299</c:v>
                </c:pt>
                <c:pt idx="2925">
                  <c:v>8.3321569279314698</c:v>
                </c:pt>
                <c:pt idx="2926">
                  <c:v>8.3325279048702701</c:v>
                </c:pt>
                <c:pt idx="2927">
                  <c:v>8.3328987550876494</c:v>
                </c:pt>
                <c:pt idx="2928">
                  <c:v>8.3332694786701502</c:v>
                </c:pt>
                <c:pt idx="2929">
                  <c:v>8.3336400757042401</c:v>
                </c:pt>
                <c:pt idx="2930">
                  <c:v>8.3340105462762804</c:v>
                </c:pt>
                <c:pt idx="2931">
                  <c:v>8.3343808904725503</c:v>
                </c:pt>
                <c:pt idx="2932">
                  <c:v>8.3347511083792298</c:v>
                </c:pt>
                <c:pt idx="2933">
                  <c:v>8.3351212000824297</c:v>
                </c:pt>
                <c:pt idx="2934">
                  <c:v>8.3354911656681594</c:v>
                </c:pt>
                <c:pt idx="2935">
                  <c:v>8.3358610052223501</c:v>
                </c:pt>
                <c:pt idx="2936">
                  <c:v>8.3362307188308407</c:v>
                </c:pt>
                <c:pt idx="2937">
                  <c:v>8.3366003065793706</c:v>
                </c:pt>
                <c:pt idx="2938">
                  <c:v>8.3369697685536099</c:v>
                </c:pt>
                <c:pt idx="2939">
                  <c:v>8.3373391048391294</c:v>
                </c:pt>
                <c:pt idx="2940">
                  <c:v>8.3377083155214198</c:v>
                </c:pt>
                <c:pt idx="2941">
                  <c:v>8.33807740068589</c:v>
                </c:pt>
                <c:pt idx="2942">
                  <c:v>8.3384463604178407</c:v>
                </c:pt>
                <c:pt idx="2943">
                  <c:v>8.3388151948025104</c:v>
                </c:pt>
                <c:pt idx="2944">
                  <c:v>8.3391839039250293</c:v>
                </c:pt>
                <c:pt idx="2945">
                  <c:v>8.3395524878704599</c:v>
                </c:pt>
                <c:pt idx="2946">
                  <c:v>8.3399209467237601</c:v>
                </c:pt>
                <c:pt idx="2947">
                  <c:v>8.3402892805698094</c:v>
                </c:pt>
                <c:pt idx="2948">
                  <c:v>8.3406574894934096</c:v>
                </c:pt>
                <c:pt idx="2949">
                  <c:v>8.3410255735792607</c:v>
                </c:pt>
                <c:pt idx="2950">
                  <c:v>8.3413935329119901</c:v>
                </c:pt>
                <c:pt idx="2951">
                  <c:v>8.3417613675761295</c:v>
                </c:pt>
                <c:pt idx="2952">
                  <c:v>8.3421290776561303</c:v>
                </c:pt>
                <c:pt idx="2953">
                  <c:v>8.3424966632363606</c:v>
                </c:pt>
                <c:pt idx="2954">
                  <c:v>8.3428641244010802</c:v>
                </c:pt>
                <c:pt idx="2955">
                  <c:v>8.3432314612345007</c:v>
                </c:pt>
                <c:pt idx="2956">
                  <c:v>8.3435986738207308</c:v>
                </c:pt>
                <c:pt idx="2957">
                  <c:v>8.3439657622437799</c:v>
                </c:pt>
                <c:pt idx="2958">
                  <c:v>8.3443327265875897</c:v>
                </c:pt>
                <c:pt idx="2959">
                  <c:v>8.3446995669360096</c:v>
                </c:pt>
                <c:pt idx="2960">
                  <c:v>8.3450662833728106</c:v>
                </c:pt>
                <c:pt idx="2961">
                  <c:v>8.3454328759816701</c:v>
                </c:pt>
                <c:pt idx="2962">
                  <c:v>8.3457993448461902</c:v>
                </c:pt>
                <c:pt idx="2963">
                  <c:v>8.3461656900498706</c:v>
                </c:pt>
                <c:pt idx="2964">
                  <c:v>8.3465319116761592</c:v>
                </c:pt>
                <c:pt idx="2965">
                  <c:v>8.3468980098083794</c:v>
                </c:pt>
                <c:pt idx="2966">
                  <c:v>8.3472639845298104</c:v>
                </c:pt>
                <c:pt idx="2967">
                  <c:v>8.3476298359236107</c:v>
                </c:pt>
                <c:pt idx="2968">
                  <c:v>8.3479955640728694</c:v>
                </c:pt>
                <c:pt idx="2969">
                  <c:v>8.3483611690606097</c:v>
                </c:pt>
                <c:pt idx="2970">
                  <c:v>8.3487266509697395</c:v>
                </c:pt>
                <c:pt idx="2971">
                  <c:v>8.3490920098831101</c:v>
                </c:pt>
                <c:pt idx="2972">
                  <c:v>8.3494572458834604</c:v>
                </c:pt>
                <c:pt idx="2973">
                  <c:v>8.3498223590534906</c:v>
                </c:pt>
                <c:pt idx="2974">
                  <c:v>8.3501873494757604</c:v>
                </c:pt>
                <c:pt idx="2975">
                  <c:v>8.3505522172327904</c:v>
                </c:pt>
                <c:pt idx="2976">
                  <c:v>8.3509169624070001</c:v>
                </c:pt>
                <c:pt idx="2977">
                  <c:v>8.3512815850807307</c:v>
                </c:pt>
                <c:pt idx="2978">
                  <c:v>8.3516460853362293</c:v>
                </c:pt>
                <c:pt idx="2979">
                  <c:v>8.3520104632556897</c:v>
                </c:pt>
                <c:pt idx="2980">
                  <c:v>8.3523747189211797</c:v>
                </c:pt>
                <c:pt idx="2981">
                  <c:v>8.3527388524147295</c:v>
                </c:pt>
                <c:pt idx="2982">
                  <c:v>8.3531028638182399</c:v>
                </c:pt>
                <c:pt idx="2983">
                  <c:v>8.3534667532135796</c:v>
                </c:pt>
                <c:pt idx="2984">
                  <c:v>8.3538305206825001</c:v>
                </c:pt>
                <c:pt idx="2985">
                  <c:v>8.3541941663066694</c:v>
                </c:pt>
                <c:pt idx="2986">
                  <c:v>8.3545576901677006</c:v>
                </c:pt>
                <c:pt idx="2987">
                  <c:v>8.3549210923470998</c:v>
                </c:pt>
                <c:pt idx="2988">
                  <c:v>8.3552843729263095</c:v>
                </c:pt>
                <c:pt idx="2989">
                  <c:v>8.3556475319866692</c:v>
                </c:pt>
                <c:pt idx="2990">
                  <c:v>8.3560105696094507</c:v>
                </c:pt>
                <c:pt idx="2991">
                  <c:v>8.35637348587586</c:v>
                </c:pt>
                <c:pt idx="2992">
                  <c:v>8.3567362808669792</c:v>
                </c:pt>
                <c:pt idx="2993">
                  <c:v>8.3570989546638401</c:v>
                </c:pt>
                <c:pt idx="2994">
                  <c:v>8.3574615073474003</c:v>
                </c:pt>
                <c:pt idx="2995">
                  <c:v>8.3578239389985107</c:v>
                </c:pt>
                <c:pt idx="2996">
                  <c:v>8.35818624969796</c:v>
                </c:pt>
                <c:pt idx="2997">
                  <c:v>8.3585484395264498</c:v>
                </c:pt>
                <c:pt idx="2998">
                  <c:v>8.3589105085646001</c:v>
                </c:pt>
                <c:pt idx="2999">
                  <c:v>8.3592724568929402</c:v>
                </c:pt>
                <c:pt idx="3000">
                  <c:v>8.3596342845919498</c:v>
                </c:pt>
                <c:pt idx="3001">
                  <c:v>8.3599959917420001</c:v>
                </c:pt>
                <c:pt idx="3002">
                  <c:v>8.3603575784233808</c:v>
                </c:pt>
                <c:pt idx="3003">
                  <c:v>8.3607190447163298</c:v>
                </c:pt>
                <c:pt idx="3004">
                  <c:v>8.3610803907009696</c:v>
                </c:pt>
                <c:pt idx="3005">
                  <c:v>8.3614416164573608</c:v>
                </c:pt>
                <c:pt idx="3006">
                  <c:v>8.3618027220654891</c:v>
                </c:pt>
                <c:pt idx="3007">
                  <c:v>8.3621637076052497</c:v>
                </c:pt>
                <c:pt idx="3008">
                  <c:v>8.3625245731564597</c:v>
                </c:pt>
                <c:pt idx="3009">
                  <c:v>8.3628853187988597</c:v>
                </c:pt>
                <c:pt idx="3010">
                  <c:v>8.3632459446121192</c:v>
                </c:pt>
                <c:pt idx="3011">
                  <c:v>8.3636064506758103</c:v>
                </c:pt>
                <c:pt idx="3012">
                  <c:v>8.3639668370694302</c:v>
                </c:pt>
                <c:pt idx="3013">
                  <c:v>8.3643271038724105</c:v>
                </c:pt>
                <c:pt idx="3014">
                  <c:v>8.3646872511640993</c:v>
                </c:pt>
                <c:pt idx="3015">
                  <c:v>8.3650472790237504</c:v>
                </c:pt>
                <c:pt idx="3016">
                  <c:v>8.3654071875305505</c:v>
                </c:pt>
                <c:pt idx="3017">
                  <c:v>8.3657669767636094</c:v>
                </c:pt>
                <c:pt idx="3018">
                  <c:v>8.3661266468019608</c:v>
                </c:pt>
                <c:pt idx="3019">
                  <c:v>8.3664861977245408</c:v>
                </c:pt>
                <c:pt idx="3020">
                  <c:v>8.3668456296102391</c:v>
                </c:pt>
                <c:pt idx="3021">
                  <c:v>8.3672049425378301</c:v>
                </c:pt>
                <c:pt idx="3022">
                  <c:v>8.3675641365860507</c:v>
                </c:pt>
                <c:pt idx="3023">
                  <c:v>8.3679232118335207</c:v>
                </c:pt>
                <c:pt idx="3024">
                  <c:v>8.3682821683587996</c:v>
                </c:pt>
                <c:pt idx="3025">
                  <c:v>8.3686410062403702</c:v>
                </c:pt>
                <c:pt idx="3026">
                  <c:v>8.3689997255566499</c:v>
                </c:pt>
                <c:pt idx="3027">
                  <c:v>8.3693583263859406</c:v>
                </c:pt>
                <c:pt idx="3028">
                  <c:v>8.3697168088065101</c:v>
                </c:pt>
                <c:pt idx="3029">
                  <c:v>8.3700751728965201</c:v>
                </c:pt>
                <c:pt idx="3030">
                  <c:v>8.3704334187340592</c:v>
                </c:pt>
                <c:pt idx="3031">
                  <c:v>8.3707915463971592</c:v>
                </c:pt>
                <c:pt idx="3032">
                  <c:v>8.3711495559637399</c:v>
                </c:pt>
                <c:pt idx="3033">
                  <c:v>8.3715074475116698</c:v>
                </c:pt>
                <c:pt idx="3034">
                  <c:v>8.3718652211187408</c:v>
                </c:pt>
                <c:pt idx="3035">
                  <c:v>8.3722228768626508</c:v>
                </c:pt>
                <c:pt idx="3036">
                  <c:v>8.3725804148210408</c:v>
                </c:pt>
                <c:pt idx="3037">
                  <c:v>8.3729378350714505</c:v>
                </c:pt>
                <c:pt idx="3038">
                  <c:v>8.37329513769137</c:v>
                </c:pt>
                <c:pt idx="3039">
                  <c:v>8.3736523227581898</c:v>
                </c:pt>
                <c:pt idx="3040">
                  <c:v>8.3740093903492507</c:v>
                </c:pt>
                <c:pt idx="3041">
                  <c:v>8.3743663405417905</c:v>
                </c:pt>
                <c:pt idx="3042">
                  <c:v>8.3747231734129794</c:v>
                </c:pt>
                <c:pt idx="3043">
                  <c:v>8.3750798890399203</c:v>
                </c:pt>
                <c:pt idx="3044">
                  <c:v>8.3754364874996305</c:v>
                </c:pt>
                <c:pt idx="3045">
                  <c:v>8.3757929688690496</c:v>
                </c:pt>
                <c:pt idx="3046">
                  <c:v>8.3761493332250598</c:v>
                </c:pt>
                <c:pt idx="3047">
                  <c:v>8.3765055806444408</c:v>
                </c:pt>
                <c:pt idx="3048">
                  <c:v>8.3768617112039205</c:v>
                </c:pt>
                <c:pt idx="3049">
                  <c:v>8.3772177249801292</c:v>
                </c:pt>
                <c:pt idx="3050">
                  <c:v>8.3775736220496402</c:v>
                </c:pt>
                <c:pt idx="3051">
                  <c:v>8.3779294024889399</c:v>
                </c:pt>
                <c:pt idx="3052">
                  <c:v>8.3782850663744597</c:v>
                </c:pt>
                <c:pt idx="3053">
                  <c:v>8.3786406137825207</c:v>
                </c:pt>
                <c:pt idx="3054">
                  <c:v>8.3789960447894103</c:v>
                </c:pt>
                <c:pt idx="3055">
                  <c:v>8.3793513594713005</c:v>
                </c:pt>
                <c:pt idx="3056">
                  <c:v>8.37970655790431</c:v>
                </c:pt>
                <c:pt idx="3057">
                  <c:v>8.3800616401644898</c:v>
                </c:pt>
                <c:pt idx="3058">
                  <c:v>8.3804166063278007</c:v>
                </c:pt>
                <c:pt idx="3059">
                  <c:v>8.3807714564701392</c:v>
                </c:pt>
                <c:pt idx="3060">
                  <c:v>8.3811261906673291</c:v>
                </c:pt>
                <c:pt idx="3061">
                  <c:v>8.3814808089951001</c:v>
                </c:pt>
                <c:pt idx="3062">
                  <c:v>8.3818353115291302</c:v>
                </c:pt>
                <c:pt idx="3063">
                  <c:v>8.3821896983450195</c:v>
                </c:pt>
                <c:pt idx="3064">
                  <c:v>8.3825439695182808</c:v>
                </c:pt>
                <c:pt idx="3065">
                  <c:v>8.3828981251243597</c:v>
                </c:pt>
                <c:pt idx="3066">
                  <c:v>8.38325216523865</c:v>
                </c:pt>
                <c:pt idx="3067">
                  <c:v>8.3836060899364195</c:v>
                </c:pt>
                <c:pt idx="3068">
                  <c:v>8.3839598992929307</c:v>
                </c:pt>
                <c:pt idx="3069">
                  <c:v>8.3843135933833093</c:v>
                </c:pt>
                <c:pt idx="3070">
                  <c:v>8.3846671722826507</c:v>
                </c:pt>
                <c:pt idx="3071">
                  <c:v>8.3850206360659492</c:v>
                </c:pt>
                <c:pt idx="3072">
                  <c:v>8.3853739848081492</c:v>
                </c:pt>
                <c:pt idx="3073">
                  <c:v>8.3857272185841101</c:v>
                </c:pt>
                <c:pt idx="3074">
                  <c:v>8.3860803374686093</c:v>
                </c:pt>
                <c:pt idx="3075">
                  <c:v>8.3864333415363603</c:v>
                </c:pt>
                <c:pt idx="3076">
                  <c:v>8.38678623086202</c:v>
                </c:pt>
                <c:pt idx="3077">
                  <c:v>8.3871390055201402</c:v>
                </c:pt>
                <c:pt idx="3078">
                  <c:v>8.3874916655852303</c:v>
                </c:pt>
                <c:pt idx="3079">
                  <c:v>8.3878442111317106</c:v>
                </c:pt>
                <c:pt idx="3080">
                  <c:v>8.38819664223392</c:v>
                </c:pt>
                <c:pt idx="3081">
                  <c:v>8.3885489589661404</c:v>
                </c:pt>
                <c:pt idx="3082">
                  <c:v>8.3889011614025897</c:v>
                </c:pt>
                <c:pt idx="3083">
                  <c:v>8.3892532496173899</c:v>
                </c:pt>
                <c:pt idx="3084">
                  <c:v>8.3896052236846099</c:v>
                </c:pt>
                <c:pt idx="3085">
                  <c:v>8.3899570836782296</c:v>
                </c:pt>
                <c:pt idx="3086">
                  <c:v>8.3903088296721808</c:v>
                </c:pt>
                <c:pt idx="3087">
                  <c:v>8.3906604617402998</c:v>
                </c:pt>
                <c:pt idx="3088">
                  <c:v>8.3910119799563603</c:v>
                </c:pt>
                <c:pt idx="3089">
                  <c:v>8.3913633843940705</c:v>
                </c:pt>
                <c:pt idx="3090">
                  <c:v>8.3917146751270604</c:v>
                </c:pt>
                <c:pt idx="3091">
                  <c:v>8.39206585222888</c:v>
                </c:pt>
                <c:pt idx="3092">
                  <c:v>8.3924169157730297</c:v>
                </c:pt>
                <c:pt idx="3093">
                  <c:v>8.3927678658329192</c:v>
                </c:pt>
                <c:pt idx="3094">
                  <c:v>8.3931187024818996</c:v>
                </c:pt>
                <c:pt idx="3095">
                  <c:v>8.3934694257932492</c:v>
                </c:pt>
                <c:pt idx="3096">
                  <c:v>8.3938200358401591</c:v>
                </c:pt>
                <c:pt idx="3097">
                  <c:v>8.3941705326957692</c:v>
                </c:pt>
                <c:pt idx="3098">
                  <c:v>8.3945209164331391</c:v>
                </c:pt>
                <c:pt idx="3099">
                  <c:v>8.3948711871252701</c:v>
                </c:pt>
                <c:pt idx="3100">
                  <c:v>8.3952213448450692</c:v>
                </c:pt>
                <c:pt idx="3101">
                  <c:v>8.3955713896653901</c:v>
                </c:pt>
                <c:pt idx="3102">
                  <c:v>8.3959213216590101</c:v>
                </c:pt>
                <c:pt idx="3103">
                  <c:v>8.3962711408986497</c:v>
                </c:pt>
                <c:pt idx="3104">
                  <c:v>8.3966208474569406</c:v>
                </c:pt>
                <c:pt idx="3105">
                  <c:v>8.3969704414064505</c:v>
                </c:pt>
                <c:pt idx="3106">
                  <c:v>8.3973199228196798</c:v>
                </c:pt>
                <c:pt idx="3107">
                  <c:v>8.3976692917690592</c:v>
                </c:pt>
                <c:pt idx="3108">
                  <c:v>8.3980185483269505</c:v>
                </c:pt>
                <c:pt idx="3109">
                  <c:v>8.3983676925656301</c:v>
                </c:pt>
                <c:pt idx="3110">
                  <c:v>8.3987167245573193</c:v>
                </c:pt>
                <c:pt idx="3111">
                  <c:v>8.3990656443741898</c:v>
                </c:pt>
                <c:pt idx="3112">
                  <c:v>8.3994144520882994</c:v>
                </c:pt>
                <c:pt idx="3113">
                  <c:v>8.3997631477716599</c:v>
                </c:pt>
                <c:pt idx="3114">
                  <c:v>8.4001117314962208</c:v>
                </c:pt>
                <c:pt idx="3115">
                  <c:v>8.4004602033338607</c:v>
                </c:pt>
                <c:pt idx="3116">
                  <c:v>8.4008085633563603</c:v>
                </c:pt>
                <c:pt idx="3117">
                  <c:v>8.4011568116354702</c:v>
                </c:pt>
                <c:pt idx="3118">
                  <c:v>8.4015049482428594</c:v>
                </c:pt>
                <c:pt idx="3119">
                  <c:v>8.4018529732501097</c:v>
                </c:pt>
                <c:pt idx="3120">
                  <c:v>8.4022008867287603</c:v>
                </c:pt>
                <c:pt idx="3121">
                  <c:v>8.4025486887502598</c:v>
                </c:pt>
                <c:pt idx="3122">
                  <c:v>8.4028963793860001</c:v>
                </c:pt>
                <c:pt idx="3123">
                  <c:v>8.4032439587073</c:v>
                </c:pt>
                <c:pt idx="3124">
                  <c:v>8.4035914267854199</c:v>
                </c:pt>
                <c:pt idx="3125">
                  <c:v>8.4039387836915491</c:v>
                </c:pt>
                <c:pt idx="3126">
                  <c:v>8.4042860294967792</c:v>
                </c:pt>
                <c:pt idx="3127">
                  <c:v>8.4046331642721892</c:v>
                </c:pt>
                <c:pt idx="3128">
                  <c:v>8.4049801880887394</c:v>
                </c:pt>
                <c:pt idx="3129">
                  <c:v>8.40532710101734</c:v>
                </c:pt>
                <c:pt idx="3130">
                  <c:v>8.4056739031288394</c:v>
                </c:pt>
                <c:pt idx="3131">
                  <c:v>8.4060205944940201</c:v>
                </c:pt>
                <c:pt idx="3132">
                  <c:v>8.4063671751835702</c:v>
                </c:pt>
                <c:pt idx="3133">
                  <c:v>8.4067136452681606</c:v>
                </c:pt>
                <c:pt idx="3134">
                  <c:v>8.4070600048183408</c:v>
                </c:pt>
                <c:pt idx="3135">
                  <c:v>8.4074062539046199</c:v>
                </c:pt>
                <c:pt idx="3136">
                  <c:v>8.4077523925974305</c:v>
                </c:pt>
                <c:pt idx="3137">
                  <c:v>8.4080984209671605</c:v>
                </c:pt>
                <c:pt idx="3138">
                  <c:v>8.4084443390840899</c:v>
                </c:pt>
                <c:pt idx="3139">
                  <c:v>8.4087901470184807</c:v>
                </c:pt>
                <c:pt idx="3140">
                  <c:v>8.4091358448404794</c:v>
                </c:pt>
                <c:pt idx="3141">
                  <c:v>8.4094814326202005</c:v>
                </c:pt>
                <c:pt idx="3142">
                  <c:v>8.4098269104276806</c:v>
                </c:pt>
                <c:pt idx="3143">
                  <c:v>8.4101722783328707</c:v>
                </c:pt>
                <c:pt idx="3144">
                  <c:v>8.4105175364056901</c:v>
                </c:pt>
                <c:pt idx="3145">
                  <c:v>8.4108626847159602</c:v>
                </c:pt>
                <c:pt idx="3146">
                  <c:v>8.4112077233334599</c:v>
                </c:pt>
                <c:pt idx="3147">
                  <c:v>8.4115526523278898</c:v>
                </c:pt>
                <c:pt idx="3148">
                  <c:v>8.4118974717688708</c:v>
                </c:pt>
                <c:pt idx="3149">
                  <c:v>8.4122421817259898</c:v>
                </c:pt>
                <c:pt idx="3150">
                  <c:v>8.4125867822687503</c:v>
                </c:pt>
                <c:pt idx="3151">
                  <c:v>8.4129312734665707</c:v>
                </c:pt>
                <c:pt idx="3152">
                  <c:v>8.4132756553888299</c:v>
                </c:pt>
                <c:pt idx="3153">
                  <c:v>8.4136199281048292</c:v>
                </c:pt>
                <c:pt idx="3154">
                  <c:v>8.4139640916838196</c:v>
                </c:pt>
                <c:pt idx="3155">
                  <c:v>8.4143081461949603</c:v>
                </c:pt>
                <c:pt idx="3156">
                  <c:v>8.4146520917073708</c:v>
                </c:pt>
                <c:pt idx="3157">
                  <c:v>8.4149959282900806</c:v>
                </c:pt>
                <c:pt idx="3158">
                  <c:v>8.4153396560120601</c:v>
                </c:pt>
                <c:pt idx="3159">
                  <c:v>8.4156832749422392</c:v>
                </c:pt>
                <c:pt idx="3160">
                  <c:v>8.4160267851494499</c:v>
                </c:pt>
                <c:pt idx="3161">
                  <c:v>8.4163701867024603</c:v>
                </c:pt>
                <c:pt idx="3162">
                  <c:v>8.41671347967001</c:v>
                </c:pt>
                <c:pt idx="3163">
                  <c:v>8.4170566641207394</c:v>
                </c:pt>
                <c:pt idx="3164">
                  <c:v>8.4173997401232192</c:v>
                </c:pt>
                <c:pt idx="3165">
                  <c:v>8.4177427077459797</c:v>
                </c:pt>
                <c:pt idx="3166">
                  <c:v>8.4180855670574708</c:v>
                </c:pt>
                <c:pt idx="3167">
                  <c:v>8.4184283181260895</c:v>
                </c:pt>
                <c:pt idx="3168">
                  <c:v>8.4187709610201509</c:v>
                </c:pt>
                <c:pt idx="3169">
                  <c:v>8.4191134958079203</c:v>
                </c:pt>
                <c:pt idx="3170">
                  <c:v>8.4194559225575905</c:v>
                </c:pt>
                <c:pt idx="3171">
                  <c:v>8.4197982413372898</c:v>
                </c:pt>
                <c:pt idx="3172">
                  <c:v>8.4201404522150902</c:v>
                </c:pt>
                <c:pt idx="3173">
                  <c:v>8.4204825552589906</c:v>
                </c:pt>
                <c:pt idx="3174">
                  <c:v>8.4208245505369206</c:v>
                </c:pt>
                <c:pt idx="3175">
                  <c:v>8.4211664381167601</c:v>
                </c:pt>
                <c:pt idx="3176">
                  <c:v>8.4215082180663305</c:v>
                </c:pt>
                <c:pt idx="3177">
                  <c:v>8.4218498904533607</c:v>
                </c:pt>
                <c:pt idx="3178">
                  <c:v>8.4221914553455299</c:v>
                </c:pt>
                <c:pt idx="3179">
                  <c:v>8.4225329128104693</c:v>
                </c:pt>
                <c:pt idx="3180">
                  <c:v>8.4228742629157303</c:v>
                </c:pt>
                <c:pt idx="3181">
                  <c:v>8.4232155057287894</c:v>
                </c:pt>
                <c:pt idx="3182">
                  <c:v>8.4235566413170897</c:v>
                </c:pt>
                <c:pt idx="3183">
                  <c:v>8.4238976697479799</c:v>
                </c:pt>
                <c:pt idx="3184">
                  <c:v>8.4242385910887698</c:v>
                </c:pt>
                <c:pt idx="3185">
                  <c:v>8.4245794054066891</c:v>
                </c:pt>
                <c:pt idx="3186">
                  <c:v>8.4249201127689197</c:v>
                </c:pt>
                <c:pt idx="3187">
                  <c:v>8.4252607132425599</c:v>
                </c:pt>
                <c:pt idx="3188">
                  <c:v>8.42560120689466</c:v>
                </c:pt>
                <c:pt idx="3189">
                  <c:v>8.42594159379221</c:v>
                </c:pt>
                <c:pt idx="3190">
                  <c:v>8.4262818740021199</c:v>
                </c:pt>
                <c:pt idx="3191">
                  <c:v>8.4266220475912395</c:v>
                </c:pt>
                <c:pt idx="3192">
                  <c:v>8.4269621146263898</c:v>
                </c:pt>
                <c:pt idx="3193">
                  <c:v>8.4273020751742802</c:v>
                </c:pt>
                <c:pt idx="3194">
                  <c:v>8.4276419293015898</c:v>
                </c:pt>
                <c:pt idx="3195">
                  <c:v>8.4279816770749196</c:v>
                </c:pt>
                <c:pt idx="3196">
                  <c:v>8.4283213185608208</c:v>
                </c:pt>
                <c:pt idx="3197">
                  <c:v>8.4286608538257699</c:v>
                </c:pt>
                <c:pt idx="3198">
                  <c:v>8.4290002829361903</c:v>
                </c:pt>
                <c:pt idx="3199">
                  <c:v>8.4293396059584307</c:v>
                </c:pt>
                <c:pt idx="3200">
                  <c:v>8.42967882295879</c:v>
                </c:pt>
                <c:pt idx="3201">
                  <c:v>8.4300179340035104</c:v>
                </c:pt>
                <c:pt idx="3202">
                  <c:v>8.4303569391587398</c:v>
                </c:pt>
                <c:pt idx="3203">
                  <c:v>8.4306958384906103</c:v>
                </c:pt>
                <c:pt idx="3204">
                  <c:v>8.4310346320651597</c:v>
                </c:pt>
                <c:pt idx="3205">
                  <c:v>8.4313733199483707</c:v>
                </c:pt>
                <c:pt idx="3206">
                  <c:v>8.4317119022061604</c:v>
                </c:pt>
                <c:pt idx="3207">
                  <c:v>8.4320503789044103</c:v>
                </c:pt>
                <c:pt idx="3208">
                  <c:v>8.4323887501089008</c:v>
                </c:pt>
                <c:pt idx="3209">
                  <c:v>8.43272701588538</c:v>
                </c:pt>
                <c:pt idx="3210">
                  <c:v>8.4330651762995199</c:v>
                </c:pt>
                <c:pt idx="3211">
                  <c:v>8.4334032314169391</c:v>
                </c:pt>
                <c:pt idx="3212">
                  <c:v>8.4337411813031906</c:v>
                </c:pt>
                <c:pt idx="3213">
                  <c:v>8.4340790260237704</c:v>
                </c:pt>
                <c:pt idx="3214">
                  <c:v>8.4344167656441105</c:v>
                </c:pt>
                <c:pt idx="3215">
                  <c:v>8.4347544002295791</c:v>
                </c:pt>
                <c:pt idx="3216">
                  <c:v>8.4350919298454894</c:v>
                </c:pt>
                <c:pt idx="3217">
                  <c:v>8.4354293545570904</c:v>
                </c:pt>
                <c:pt idx="3218">
                  <c:v>8.4357666744295603</c:v>
                </c:pt>
                <c:pt idx="3219">
                  <c:v>8.4361038895280398</c:v>
                </c:pt>
                <c:pt idx="3220">
                  <c:v>8.4364409999175898</c:v>
                </c:pt>
                <c:pt idx="3221">
                  <c:v>8.4367780056632196</c:v>
                </c:pt>
                <c:pt idx="3222">
                  <c:v>8.4371149068298692</c:v>
                </c:pt>
                <c:pt idx="3223">
                  <c:v>8.4374517034824308</c:v>
                </c:pt>
                <c:pt idx="3224">
                  <c:v>8.4377883956857307</c:v>
                </c:pt>
                <c:pt idx="3225">
                  <c:v>8.4381249835045207</c:v>
                </c:pt>
                <c:pt idx="3226">
                  <c:v>8.4384614670035205</c:v>
                </c:pt>
                <c:pt idx="3227">
                  <c:v>8.4387978462473594</c:v>
                </c:pt>
                <c:pt idx="3228">
                  <c:v>8.4391341213006399</c:v>
                </c:pt>
                <c:pt idx="3229">
                  <c:v>8.4394702922278704</c:v>
                </c:pt>
                <c:pt idx="3230">
                  <c:v>8.4398063590935308</c:v>
                </c:pt>
                <c:pt idx="3231">
                  <c:v>8.440142321962</c:v>
                </c:pt>
                <c:pt idx="3232">
                  <c:v>8.4404781808976495</c:v>
                </c:pt>
                <c:pt idx="3233">
                  <c:v>8.4408139359647603</c:v>
                </c:pt>
                <c:pt idx="3234">
                  <c:v>8.4411495872275406</c:v>
                </c:pt>
                <c:pt idx="3235">
                  <c:v>8.4414851347501703</c:v>
                </c:pt>
                <c:pt idx="3236">
                  <c:v>8.4418205785967508</c:v>
                </c:pt>
                <c:pt idx="3237">
                  <c:v>8.4421559188313307</c:v>
                </c:pt>
                <c:pt idx="3238">
                  <c:v>8.4424911555178994</c:v>
                </c:pt>
                <c:pt idx="3239">
                  <c:v>8.4428262887203793</c:v>
                </c:pt>
                <c:pt idx="3240">
                  <c:v>8.4431613185026499</c:v>
                </c:pt>
                <c:pt idx="3241">
                  <c:v>8.4434962449285091</c:v>
                </c:pt>
                <c:pt idx="3242">
                  <c:v>8.4438310680617192</c:v>
                </c:pt>
                <c:pt idx="3243">
                  <c:v>8.4441657879659697</c:v>
                </c:pt>
                <c:pt idx="3244">
                  <c:v>8.4445004047048808</c:v>
                </c:pt>
                <c:pt idx="3245">
                  <c:v>8.4448349183420497</c:v>
                </c:pt>
                <c:pt idx="3246">
                  <c:v>8.4451693289409704</c:v>
                </c:pt>
                <c:pt idx="3247">
                  <c:v>8.4455036365651104</c:v>
                </c:pt>
                <c:pt idx="3248">
                  <c:v>8.4458378412778696</c:v>
                </c:pt>
                <c:pt idx="3249">
                  <c:v>8.4461719431425895</c:v>
                </c:pt>
                <c:pt idx="3250">
                  <c:v>8.4465059422225401</c:v>
                </c:pt>
                <c:pt idx="3251">
                  <c:v>8.44683983858096</c:v>
                </c:pt>
                <c:pt idx="3252">
                  <c:v>8.4471736322809896</c:v>
                </c:pt>
                <c:pt idx="3253">
                  <c:v>8.4475073233857607</c:v>
                </c:pt>
                <c:pt idx="3254">
                  <c:v>8.4478409119583109</c:v>
                </c:pt>
                <c:pt idx="3255">
                  <c:v>8.4481743980616404</c:v>
                </c:pt>
                <c:pt idx="3256">
                  <c:v>8.4485077817586607</c:v>
                </c:pt>
                <c:pt idx="3257">
                  <c:v>8.4488410631122601</c:v>
                </c:pt>
                <c:pt idx="3258">
                  <c:v>8.4491742421852507</c:v>
                </c:pt>
                <c:pt idx="3259">
                  <c:v>8.4495073190404</c:v>
                </c:pt>
                <c:pt idx="3260">
                  <c:v>8.4498402937403903</c:v>
                </c:pt>
                <c:pt idx="3261">
                  <c:v>8.4501731663478807</c:v>
                </c:pt>
                <c:pt idx="3262">
                  <c:v>8.4505059369254507</c:v>
                </c:pt>
                <c:pt idx="3263">
                  <c:v>8.4508386055356297</c:v>
                </c:pt>
                <c:pt idx="3264">
                  <c:v>8.4511711722408904</c:v>
                </c:pt>
                <c:pt idx="3265">
                  <c:v>8.4515036371036398</c:v>
                </c:pt>
                <c:pt idx="3266">
                  <c:v>8.4518360001862298</c:v>
                </c:pt>
                <c:pt idx="3267">
                  <c:v>8.4521682615509803</c:v>
                </c:pt>
                <c:pt idx="3268">
                  <c:v>8.45250042126011</c:v>
                </c:pt>
                <c:pt idx="3269">
                  <c:v>8.4528324793758092</c:v>
                </c:pt>
                <c:pt idx="3270">
                  <c:v>8.4531644359602094</c:v>
                </c:pt>
                <c:pt idx="3271">
                  <c:v>8.4534962910753801</c:v>
                </c:pt>
                <c:pt idx="3272">
                  <c:v>8.4538280447833305</c:v>
                </c:pt>
                <c:pt idx="3273">
                  <c:v>8.4541596971460198</c:v>
                </c:pt>
                <c:pt idx="3274">
                  <c:v>8.4544912482253505</c:v>
                </c:pt>
                <c:pt idx="3275">
                  <c:v>8.4548226980831593</c:v>
                </c:pt>
                <c:pt idx="3276">
                  <c:v>8.4551540467812405</c:v>
                </c:pt>
                <c:pt idx="3277">
                  <c:v>8.4554852943813099</c:v>
                </c:pt>
                <c:pt idx="3278">
                  <c:v>8.4558164409450605</c:v>
                </c:pt>
                <c:pt idx="3279">
                  <c:v>8.4561474865340909</c:v>
                </c:pt>
                <c:pt idx="3280">
                  <c:v>8.4564784312099697</c:v>
                </c:pt>
                <c:pt idx="3281">
                  <c:v>8.4568092750342103</c:v>
                </c:pt>
                <c:pt idx="3282">
                  <c:v>8.4571400180682499</c:v>
                </c:pt>
                <c:pt idx="3283">
                  <c:v>8.4574706603734704</c:v>
                </c:pt>
                <c:pt idx="3284">
                  <c:v>8.4578012020112308</c:v>
                </c:pt>
                <c:pt idx="3285">
                  <c:v>8.4581316430427904</c:v>
                </c:pt>
                <c:pt idx="3286">
                  <c:v>8.4584619835293893</c:v>
                </c:pt>
                <c:pt idx="3287">
                  <c:v>8.4587922235321908</c:v>
                </c:pt>
                <c:pt idx="3288">
                  <c:v>8.4591223631123</c:v>
                </c:pt>
                <c:pt idx="3289">
                  <c:v>8.4594524023307702</c:v>
                </c:pt>
                <c:pt idx="3290">
                  <c:v>8.4597823412486193</c:v>
                </c:pt>
                <c:pt idx="3291">
                  <c:v>8.4601121799267904</c:v>
                </c:pt>
                <c:pt idx="3292">
                  <c:v>8.4604419184261506</c:v>
                </c:pt>
                <c:pt idx="3293">
                  <c:v>8.4607715568075594</c:v>
                </c:pt>
                <c:pt idx="3294">
                  <c:v>8.4611010951317898</c:v>
                </c:pt>
                <c:pt idx="3295">
                  <c:v>8.4614305334595503</c:v>
                </c:pt>
                <c:pt idx="3296">
                  <c:v>8.4617598718515303</c:v>
                </c:pt>
                <c:pt idx="3297">
                  <c:v>8.4620891103683302</c:v>
                </c:pt>
                <c:pt idx="3298">
                  <c:v>8.4624182490705095</c:v>
                </c:pt>
                <c:pt idx="3299">
                  <c:v>8.4627472880185692</c:v>
                </c:pt>
                <c:pt idx="3300">
                  <c:v>8.4630762272729605</c:v>
                </c:pt>
                <c:pt idx="3301">
                  <c:v>8.4634050668940795</c:v>
                </c:pt>
                <c:pt idx="3302">
                  <c:v>8.4637338069422707</c:v>
                </c:pt>
                <c:pt idx="3303">
                  <c:v>8.4640624474777901</c:v>
                </c:pt>
                <c:pt idx="3304">
                  <c:v>8.4643909885608899</c:v>
                </c:pt>
                <c:pt idx="3305">
                  <c:v>8.4647194302517406</c:v>
                </c:pt>
                <c:pt idx="3306">
                  <c:v>8.4650477726104594</c:v>
                </c:pt>
                <c:pt idx="3307">
                  <c:v>8.4653760156971103</c:v>
                </c:pt>
                <c:pt idx="3308">
                  <c:v>8.4657041595717093</c:v>
                </c:pt>
                <c:pt idx="3309">
                  <c:v>8.4660322042941907</c:v>
                </c:pt>
                <c:pt idx="3310">
                  <c:v>8.4663601499244905</c:v>
                </c:pt>
                <c:pt idx="3311">
                  <c:v>8.4666879965224204</c:v>
                </c:pt>
                <c:pt idx="3312">
                  <c:v>8.46701574414781</c:v>
                </c:pt>
                <c:pt idx="3313">
                  <c:v>8.4673433928603608</c:v>
                </c:pt>
                <c:pt idx="3314">
                  <c:v>8.4676709427197903</c:v>
                </c:pt>
                <c:pt idx="3315">
                  <c:v>8.4679983937857095</c:v>
                </c:pt>
                <c:pt idx="3316">
                  <c:v>8.4683257461176993</c:v>
                </c:pt>
                <c:pt idx="3317">
                  <c:v>8.4686529997752906</c:v>
                </c:pt>
                <c:pt idx="3318">
                  <c:v>8.46898015481794</c:v>
                </c:pt>
                <c:pt idx="3319">
                  <c:v>8.46930721130507</c:v>
                </c:pt>
                <c:pt idx="3320">
                  <c:v>8.4696341692960395</c:v>
                </c:pt>
                <c:pt idx="3321">
                  <c:v>8.4699610288501699</c:v>
                </c:pt>
                <c:pt idx="3322">
                  <c:v>8.4702877900267008</c:v>
                </c:pt>
                <c:pt idx="3323">
                  <c:v>8.4706144528848295</c:v>
                </c:pt>
                <c:pt idx="3324">
                  <c:v>8.4709410174837192</c:v>
                </c:pt>
                <c:pt idx="3325">
                  <c:v>8.4712674838824604</c:v>
                </c:pt>
                <c:pt idx="3326">
                  <c:v>8.4715938521400904</c:v>
                </c:pt>
                <c:pt idx="3327">
                  <c:v>8.4719201223156002</c:v>
                </c:pt>
                <c:pt idx="3328">
                  <c:v>8.4722462944679098</c:v>
                </c:pt>
                <c:pt idx="3329">
                  <c:v>8.4725723686559302</c:v>
                </c:pt>
                <c:pt idx="3330">
                  <c:v>8.4728983449384607</c:v>
                </c:pt>
                <c:pt idx="3331">
                  <c:v>8.4732242233742898</c:v>
                </c:pt>
                <c:pt idx="3332">
                  <c:v>8.4735500040221492</c:v>
                </c:pt>
                <c:pt idx="3333">
                  <c:v>8.4738756869406906</c:v>
                </c:pt>
                <c:pt idx="3334">
                  <c:v>8.4742012721885391</c:v>
                </c:pt>
                <c:pt idx="3335">
                  <c:v>8.4745267598242595</c:v>
                </c:pt>
                <c:pt idx="3336">
                  <c:v>8.4748521499063703</c:v>
                </c:pt>
                <c:pt idx="3337">
                  <c:v>8.4751774424933206</c:v>
                </c:pt>
                <c:pt idx="3338">
                  <c:v>8.4755026376435207</c:v>
                </c:pt>
                <c:pt idx="3339">
                  <c:v>8.4758277354153204</c:v>
                </c:pt>
                <c:pt idx="3340">
                  <c:v>8.4761527358670303</c:v>
                </c:pt>
                <c:pt idx="3341">
                  <c:v>8.4764776390568901</c:v>
                </c:pt>
                <c:pt idx="3342">
                  <c:v>8.4768024450431092</c:v>
                </c:pt>
                <c:pt idx="3343">
                  <c:v>8.4771271538838207</c:v>
                </c:pt>
                <c:pt idx="3344">
                  <c:v>8.4774517656371202</c:v>
                </c:pt>
                <c:pt idx="3345">
                  <c:v>8.4777762803610504</c:v>
                </c:pt>
                <c:pt idx="3346">
                  <c:v>8.4781006981136002</c:v>
                </c:pt>
                <c:pt idx="3347">
                  <c:v>8.4784250189527004</c:v>
                </c:pt>
                <c:pt idx="3348">
                  <c:v>8.4787492429362405</c:v>
                </c:pt>
                <c:pt idx="3349">
                  <c:v>8.4790733701220606</c:v>
                </c:pt>
                <c:pt idx="3350">
                  <c:v>8.4793974005679296</c:v>
                </c:pt>
                <c:pt idx="3351">
                  <c:v>8.4797213343315807</c:v>
                </c:pt>
                <c:pt idx="3352">
                  <c:v>8.4800451714706906</c:v>
                </c:pt>
                <c:pt idx="3353">
                  <c:v>8.4803689120428896</c:v>
                </c:pt>
                <c:pt idx="3354">
                  <c:v>8.4806925561057493</c:v>
                </c:pt>
                <c:pt idx="3355">
                  <c:v>8.4810161037168008</c:v>
                </c:pt>
                <c:pt idx="3356">
                  <c:v>8.4813395549335002</c:v>
                </c:pt>
                <c:pt idx="3357">
                  <c:v>8.4816629098132701</c:v>
                </c:pt>
                <c:pt idx="3358">
                  <c:v>8.4819861684134992</c:v>
                </c:pt>
                <c:pt idx="3359">
                  <c:v>8.4823093307914803</c:v>
                </c:pt>
                <c:pt idx="3360">
                  <c:v>8.4826323970044903</c:v>
                </c:pt>
                <c:pt idx="3361">
                  <c:v>8.4829553671097599</c:v>
                </c:pt>
                <c:pt idx="3362">
                  <c:v>8.4832782411644203</c:v>
                </c:pt>
                <c:pt idx="3363">
                  <c:v>8.4836010192256204</c:v>
                </c:pt>
                <c:pt idx="3364">
                  <c:v>8.4839237013503901</c:v>
                </c:pt>
                <c:pt idx="3365">
                  <c:v>8.48424628759577</c:v>
                </c:pt>
                <c:pt idx="3366">
                  <c:v>8.4845687780186996</c:v>
                </c:pt>
                <c:pt idx="3367">
                  <c:v>8.4848911726761092</c:v>
                </c:pt>
                <c:pt idx="3368">
                  <c:v>8.4852134716248404</c:v>
                </c:pt>
                <c:pt idx="3369">
                  <c:v>8.4855356749216995</c:v>
                </c:pt>
                <c:pt idx="3370">
                  <c:v>8.4858577826234605</c:v>
                </c:pt>
                <c:pt idx="3371">
                  <c:v>8.48617979478683</c:v>
                </c:pt>
                <c:pt idx="3372">
                  <c:v>8.4865017114684491</c:v>
                </c:pt>
                <c:pt idx="3373">
                  <c:v>8.4868235327249408</c:v>
                </c:pt>
                <c:pt idx="3374">
                  <c:v>8.4871452586128608</c:v>
                </c:pt>
                <c:pt idx="3375">
                  <c:v>8.4874668891887008</c:v>
                </c:pt>
                <c:pt idx="3376">
                  <c:v>8.4877884245089401</c:v>
                </c:pt>
                <c:pt idx="3377">
                  <c:v>8.4881098646299602</c:v>
                </c:pt>
                <c:pt idx="3378">
                  <c:v>8.4884312096081302</c:v>
                </c:pt>
                <c:pt idx="3379">
                  <c:v>8.4887524594997501</c:v>
                </c:pt>
                <c:pt idx="3380">
                  <c:v>8.4890736143610894</c:v>
                </c:pt>
                <c:pt idx="3381">
                  <c:v>8.4893946742483397</c:v>
                </c:pt>
                <c:pt idx="3382">
                  <c:v>8.4897156392176605</c:v>
                </c:pt>
                <c:pt idx="3383">
                  <c:v>8.4900365093251597</c:v>
                </c:pt>
                <c:pt idx="3384">
                  <c:v>8.4903572846268993</c:v>
                </c:pt>
                <c:pt idx="3385">
                  <c:v>8.49067796517887</c:v>
                </c:pt>
                <c:pt idx="3386">
                  <c:v>8.49099855103705</c:v>
                </c:pt>
                <c:pt idx="3387">
                  <c:v>8.4913190422573308</c:v>
                </c:pt>
                <c:pt idx="3388">
                  <c:v>8.4916394388955805</c:v>
                </c:pt>
                <c:pt idx="3389">
                  <c:v>8.4919597410075998</c:v>
                </c:pt>
                <c:pt idx="3390">
                  <c:v>8.4922799486491591</c:v>
                </c:pt>
                <c:pt idx="3391">
                  <c:v>8.4926000618759598</c:v>
                </c:pt>
                <c:pt idx="3392">
                  <c:v>8.4929200807436604</c:v>
                </c:pt>
                <c:pt idx="3393">
                  <c:v>8.4932400053078805</c:v>
                </c:pt>
                <c:pt idx="3394">
                  <c:v>8.4935598356241808</c:v>
                </c:pt>
                <c:pt idx="3395">
                  <c:v>8.4938795717480708</c:v>
                </c:pt>
                <c:pt idx="3396">
                  <c:v>8.4941992137350208</c:v>
                </c:pt>
                <c:pt idx="3397">
                  <c:v>8.4945187616404407</c:v>
                </c:pt>
                <c:pt idx="3398">
                  <c:v>8.4948382155196906</c:v>
                </c:pt>
                <c:pt idx="3399">
                  <c:v>8.4951575754281095</c:v>
                </c:pt>
                <c:pt idx="3400">
                  <c:v>8.4954768414209507</c:v>
                </c:pt>
                <c:pt idx="3401">
                  <c:v>8.4957960135534307</c:v>
                </c:pt>
                <c:pt idx="3402">
                  <c:v>8.4961150918807302</c:v>
                </c:pt>
                <c:pt idx="3403">
                  <c:v>8.4964340764579696</c:v>
                </c:pt>
                <c:pt idx="3404">
                  <c:v>8.4967529673402193</c:v>
                </c:pt>
                <c:pt idx="3405">
                  <c:v>8.4970717645825093</c:v>
                </c:pt>
                <c:pt idx="3406">
                  <c:v>8.4973904682398196</c:v>
                </c:pt>
                <c:pt idx="3407">
                  <c:v>8.4977090783670803</c:v>
                </c:pt>
                <c:pt idx="3408">
                  <c:v>8.4980275950191508</c:v>
                </c:pt>
                <c:pt idx="3409">
                  <c:v>8.4983460182508903</c:v>
                </c:pt>
                <c:pt idx="3410">
                  <c:v>8.4986643481170692</c:v>
                </c:pt>
                <c:pt idx="3411">
                  <c:v>8.4989825846724294</c:v>
                </c:pt>
                <c:pt idx="3412">
                  <c:v>8.4993007279716508</c:v>
                </c:pt>
                <c:pt idx="3413">
                  <c:v>8.4996187780693706</c:v>
                </c:pt>
                <c:pt idx="3414">
                  <c:v>8.4999367350201993</c:v>
                </c:pt>
                <c:pt idx="3415">
                  <c:v>8.5002545988786604</c:v>
                </c:pt>
                <c:pt idx="3416">
                  <c:v>8.5005723696992597</c:v>
                </c:pt>
                <c:pt idx="3417">
                  <c:v>8.5008900475364406</c:v>
                </c:pt>
                <c:pt idx="3418">
                  <c:v>8.5012076324446095</c:v>
                </c:pt>
                <c:pt idx="3419">
                  <c:v>8.5015251244781105</c:v>
                </c:pt>
                <c:pt idx="3420">
                  <c:v>8.5018425236912503</c:v>
                </c:pt>
                <c:pt idx="3421">
                  <c:v>8.5021598301382895</c:v>
                </c:pt>
                <c:pt idx="3422">
                  <c:v>8.5024770438734407</c:v>
                </c:pt>
                <c:pt idx="3423">
                  <c:v>8.5027941649508598</c:v>
                </c:pt>
                <c:pt idx="3424">
                  <c:v>8.5031111934246599</c:v>
                </c:pt>
                <c:pt idx="3425">
                  <c:v>8.5034281293489205</c:v>
                </c:pt>
                <c:pt idx="3426">
                  <c:v>8.5037449727776409</c:v>
                </c:pt>
                <c:pt idx="3427">
                  <c:v>8.5040617237648206</c:v>
                </c:pt>
                <c:pt idx="3428">
                  <c:v>8.5043783823643508</c:v>
                </c:pt>
                <c:pt idx="3429">
                  <c:v>8.5046949486301404</c:v>
                </c:pt>
                <c:pt idx="3430">
                  <c:v>8.5050114226160094</c:v>
                </c:pt>
                <c:pt idx="3431">
                  <c:v>8.5053278043757405</c:v>
                </c:pt>
                <c:pt idx="3432">
                  <c:v>8.5056440939630598</c:v>
                </c:pt>
                <c:pt idx="3433">
                  <c:v>8.5059602914316805</c:v>
                </c:pt>
                <c:pt idx="3434">
                  <c:v>8.5062763968352293</c:v>
                </c:pt>
                <c:pt idx="3435">
                  <c:v>8.5065924102273094</c:v>
                </c:pt>
                <c:pt idx="3436">
                  <c:v>8.5069083316614709</c:v>
                </c:pt>
                <c:pt idx="3437">
                  <c:v>8.5072241611912105</c:v>
                </c:pt>
                <c:pt idx="3438">
                  <c:v>8.5075398988699895</c:v>
                </c:pt>
                <c:pt idx="3439">
                  <c:v>8.5078555447512105</c:v>
                </c:pt>
                <c:pt idx="3440">
                  <c:v>8.5081710988882495</c:v>
                </c:pt>
                <c:pt idx="3441">
                  <c:v>8.5084865613344096</c:v>
                </c:pt>
                <c:pt idx="3442">
                  <c:v>8.5088019321429602</c:v>
                </c:pt>
                <c:pt idx="3443">
                  <c:v>8.5091172113671405</c:v>
                </c:pt>
                <c:pt idx="3444">
                  <c:v>8.5094323990601204</c:v>
                </c:pt>
                <c:pt idx="3445">
                  <c:v>8.5097474952750201</c:v>
                </c:pt>
                <c:pt idx="3446">
                  <c:v>8.5100625000649295</c:v>
                </c:pt>
                <c:pt idx="3447">
                  <c:v>8.5103774134828996</c:v>
                </c:pt>
                <c:pt idx="3448">
                  <c:v>8.5106922355819101</c:v>
                </c:pt>
                <c:pt idx="3449">
                  <c:v>8.5110069664149002</c:v>
                </c:pt>
                <c:pt idx="3450">
                  <c:v>8.5113216060347892</c:v>
                </c:pt>
                <c:pt idx="3451">
                  <c:v>8.5116361544944201</c:v>
                </c:pt>
                <c:pt idx="3452">
                  <c:v>8.5119506118466095</c:v>
                </c:pt>
                <c:pt idx="3453">
                  <c:v>8.5122649781441098</c:v>
                </c:pt>
                <c:pt idx="3454">
                  <c:v>8.5125792534396307</c:v>
                </c:pt>
                <c:pt idx="3455">
                  <c:v>8.5128934377858698</c:v>
                </c:pt>
                <c:pt idx="3456">
                  <c:v>8.5132075312354196</c:v>
                </c:pt>
                <c:pt idx="3457">
                  <c:v>8.5135215338408905</c:v>
                </c:pt>
                <c:pt idx="3458">
                  <c:v>8.5138354456547898</c:v>
                </c:pt>
                <c:pt idx="3459">
                  <c:v>8.5141492667296301</c:v>
                </c:pt>
                <c:pt idx="3460">
                  <c:v>8.5144629971178301</c:v>
                </c:pt>
                <c:pt idx="3461">
                  <c:v>8.5147766368717992</c:v>
                </c:pt>
                <c:pt idx="3462">
                  <c:v>8.5150901860438903</c:v>
                </c:pt>
                <c:pt idx="3463">
                  <c:v>8.5154036446864101</c:v>
                </c:pt>
                <c:pt idx="3464">
                  <c:v>8.5157170128516206</c:v>
                </c:pt>
                <c:pt idx="3465">
                  <c:v>8.5160302905917291</c:v>
                </c:pt>
                <c:pt idx="3466">
                  <c:v>8.5163434779589196</c:v>
                </c:pt>
                <c:pt idx="3467">
                  <c:v>8.5166565750053103</c:v>
                </c:pt>
                <c:pt idx="3468">
                  <c:v>8.5169695817829805</c:v>
                </c:pt>
                <c:pt idx="3469">
                  <c:v>8.5172824983439597</c:v>
                </c:pt>
                <c:pt idx="3470">
                  <c:v>8.5175953247402507</c:v>
                </c:pt>
                <c:pt idx="3471">
                  <c:v>8.5179080610237996</c:v>
                </c:pt>
                <c:pt idx="3472">
                  <c:v>8.5182207072465008</c:v>
                </c:pt>
                <c:pt idx="3473">
                  <c:v>8.5185332634602098</c:v>
                </c:pt>
                <c:pt idx="3474">
                  <c:v>8.5188457297167393</c:v>
                </c:pt>
                <c:pt idx="3475">
                  <c:v>8.5191581060678594</c:v>
                </c:pt>
                <c:pt idx="3476">
                  <c:v>8.5194703925652906</c:v>
                </c:pt>
                <c:pt idx="3477">
                  <c:v>8.5197825892607106</c:v>
                </c:pt>
                <c:pt idx="3478">
                  <c:v>8.5200946962057404</c:v>
                </c:pt>
                <c:pt idx="3479">
                  <c:v>8.5204067134519796</c:v>
                </c:pt>
                <c:pt idx="3480">
                  <c:v>8.5207186410509692</c:v>
                </c:pt>
                <c:pt idx="3481">
                  <c:v>8.52103047905422</c:v>
                </c:pt>
                <c:pt idx="3482">
                  <c:v>8.5213422275131592</c:v>
                </c:pt>
                <c:pt idx="3483">
                  <c:v>8.5216538864792302</c:v>
                </c:pt>
                <c:pt idx="3484">
                  <c:v>8.5219654560037696</c:v>
                </c:pt>
                <c:pt idx="3485">
                  <c:v>8.5222769361381197</c:v>
                </c:pt>
                <c:pt idx="3486">
                  <c:v>8.5225883269335494</c:v>
                </c:pt>
                <c:pt idx="3487">
                  <c:v>8.5228996284412908</c:v>
                </c:pt>
                <c:pt idx="3488">
                  <c:v>8.5232108407125402</c:v>
                </c:pt>
                <c:pt idx="3489">
                  <c:v>8.5235219637984407</c:v>
                </c:pt>
                <c:pt idx="3490">
                  <c:v>8.5238329977500999</c:v>
                </c:pt>
                <c:pt idx="3491">
                  <c:v>8.5241439426185703</c:v>
                </c:pt>
                <c:pt idx="3492">
                  <c:v>8.52445479845486</c:v>
                </c:pt>
                <c:pt idx="3493">
                  <c:v>8.5247655653099397</c:v>
                </c:pt>
                <c:pt idx="3494">
                  <c:v>8.5250762432347393</c:v>
                </c:pt>
                <c:pt idx="3495">
                  <c:v>8.5253868322801498</c:v>
                </c:pt>
                <c:pt idx="3496">
                  <c:v>8.5256973324970104</c:v>
                </c:pt>
                <c:pt idx="3497">
                  <c:v>8.5260077439361002</c:v>
                </c:pt>
                <c:pt idx="3498">
                  <c:v>8.5263180666481801</c:v>
                </c:pt>
                <c:pt idx="3499">
                  <c:v>8.52662830068396</c:v>
                </c:pt>
                <c:pt idx="3500">
                  <c:v>8.5269384460940998</c:v>
                </c:pt>
                <c:pt idx="3501">
                  <c:v>8.5272485029292309</c:v>
                </c:pt>
                <c:pt idx="3502">
                  <c:v>8.5275584712399208</c:v>
                </c:pt>
                <c:pt idx="3503">
                  <c:v>8.5278683510767106</c:v>
                </c:pt>
                <c:pt idx="3504">
                  <c:v>8.5281781424900895</c:v>
                </c:pt>
                <c:pt idx="3505">
                  <c:v>8.5284878455305098</c:v>
                </c:pt>
                <c:pt idx="3506">
                  <c:v>8.52879746024837</c:v>
                </c:pt>
                <c:pt idx="3507">
                  <c:v>8.5291069866940408</c:v>
                </c:pt>
                <c:pt idx="3508">
                  <c:v>8.5294164249178301</c:v>
                </c:pt>
                <c:pt idx="3509">
                  <c:v>8.5297257749700304</c:v>
                </c:pt>
                <c:pt idx="3510">
                  <c:v>8.5300350369008502</c:v>
                </c:pt>
                <c:pt idx="3511">
                  <c:v>8.5303442107605001</c:v>
                </c:pt>
                <c:pt idx="3512">
                  <c:v>8.5306532965991195</c:v>
                </c:pt>
                <c:pt idx="3513">
                  <c:v>8.5309622944668195</c:v>
                </c:pt>
                <c:pt idx="3514">
                  <c:v>8.5312712044136507</c:v>
                </c:pt>
                <c:pt idx="3515">
                  <c:v>8.5315800264896406</c:v>
                </c:pt>
                <c:pt idx="3516">
                  <c:v>8.5318887607447707</c:v>
                </c:pt>
                <c:pt idx="3517">
                  <c:v>8.5321974072289599</c:v>
                </c:pt>
                <c:pt idx="3518">
                  <c:v>8.5325059659920992</c:v>
                </c:pt>
                <c:pt idx="3519">
                  <c:v>8.5328144370840597</c:v>
                </c:pt>
                <c:pt idx="3520">
                  <c:v>8.5331228205546203</c:v>
                </c:pt>
                <c:pt idx="3521">
                  <c:v>8.5334311164535599</c:v>
                </c:pt>
                <c:pt idx="3522">
                  <c:v>8.5337393248306004</c:v>
                </c:pt>
                <c:pt idx="3523">
                  <c:v>8.5340474457354105</c:v>
                </c:pt>
                <c:pt idx="3524">
                  <c:v>8.5343554792176395</c:v>
                </c:pt>
                <c:pt idx="3525">
                  <c:v>8.5346634253268707</c:v>
                </c:pt>
                <c:pt idx="3526">
                  <c:v>8.5349712841126699</c:v>
                </c:pt>
                <c:pt idx="3527">
                  <c:v>8.5352790556245299</c:v>
                </c:pt>
                <c:pt idx="3528">
                  <c:v>8.5355867399119294</c:v>
                </c:pt>
                <c:pt idx="3529">
                  <c:v>8.5358943370242901</c:v>
                </c:pt>
                <c:pt idx="3530">
                  <c:v>8.5362018470110002</c:v>
                </c:pt>
                <c:pt idx="3531">
                  <c:v>8.5365092699213996</c:v>
                </c:pt>
                <c:pt idx="3532">
                  <c:v>8.5368166058047894</c:v>
                </c:pt>
                <c:pt idx="3533">
                  <c:v>8.5371238547104298</c:v>
                </c:pt>
                <c:pt idx="3534">
                  <c:v>8.5374310166875294</c:v>
                </c:pt>
                <c:pt idx="3535">
                  <c:v>8.5377380917852701</c:v>
                </c:pt>
                <c:pt idx="3536">
                  <c:v>8.5380450800527807</c:v>
                </c:pt>
                <c:pt idx="3537">
                  <c:v>8.5383519815391598</c:v>
                </c:pt>
                <c:pt idx="3538">
                  <c:v>8.5386587962934506</c:v>
                </c:pt>
                <c:pt idx="3539">
                  <c:v>8.5389655243646594</c:v>
                </c:pt>
                <c:pt idx="3540">
                  <c:v>8.5392721658017603</c:v>
                </c:pt>
                <c:pt idx="3541">
                  <c:v>8.5395787206536706</c:v>
                </c:pt>
                <c:pt idx="3542">
                  <c:v>8.5398851889692704</c:v>
                </c:pt>
                <c:pt idx="3543">
                  <c:v>8.5401915707974201</c:v>
                </c:pt>
                <c:pt idx="3544">
                  <c:v>8.5404978661869002</c:v>
                </c:pt>
                <c:pt idx="3545">
                  <c:v>8.5408040751864807</c:v>
                </c:pt>
                <c:pt idx="3546">
                  <c:v>8.5411101978448798</c:v>
                </c:pt>
                <c:pt idx="3547">
                  <c:v>8.5414162342107804</c:v>
                </c:pt>
                <c:pt idx="3548">
                  <c:v>8.5417221843327997</c:v>
                </c:pt>
                <c:pt idx="3549">
                  <c:v>8.5420280482595601</c:v>
                </c:pt>
                <c:pt idx="3550">
                  <c:v>8.5423338260395791</c:v>
                </c:pt>
                <c:pt idx="3551">
                  <c:v>8.5426395177214101</c:v>
                </c:pt>
                <c:pt idx="3552">
                  <c:v>8.5429451233534994</c:v>
                </c:pt>
                <c:pt idx="3553">
                  <c:v>8.5432506429842796</c:v>
                </c:pt>
                <c:pt idx="3554">
                  <c:v>8.5435560766621492</c:v>
                </c:pt>
                <c:pt idx="3555">
                  <c:v>8.54386142443545</c:v>
                </c:pt>
                <c:pt idx="3556">
                  <c:v>8.5441666863525008</c:v>
                </c:pt>
                <c:pt idx="3557">
                  <c:v>8.5444718624615597</c:v>
                </c:pt>
                <c:pt idx="3558">
                  <c:v>8.5447769528108601</c:v>
                </c:pt>
                <c:pt idx="3559">
                  <c:v>8.5450819574485699</c:v>
                </c:pt>
                <c:pt idx="3560">
                  <c:v>8.5453868764228602</c:v>
                </c:pt>
                <c:pt idx="3561">
                  <c:v>8.5456917097818295</c:v>
                </c:pt>
                <c:pt idx="3562">
                  <c:v>8.5459964575735405</c:v>
                </c:pt>
                <c:pt idx="3563">
                  <c:v>8.5463011198460102</c:v>
                </c:pt>
                <c:pt idx="3564">
                  <c:v>8.5466056966472301</c:v>
                </c:pt>
                <c:pt idx="3565">
                  <c:v>8.5469101880251408</c:v>
                </c:pt>
                <c:pt idx="3566">
                  <c:v>8.5472145940276398</c:v>
                </c:pt>
                <c:pt idx="3567">
                  <c:v>8.5475189147026107</c:v>
                </c:pt>
                <c:pt idx="3568">
                  <c:v>8.5478231500978499</c:v>
                </c:pt>
                <c:pt idx="3569">
                  <c:v>8.5481273002611609</c:v>
                </c:pt>
                <c:pt idx="3570">
                  <c:v>8.5484313652402708</c:v>
                </c:pt>
                <c:pt idx="3571">
                  <c:v>8.5487353450828891</c:v>
                </c:pt>
                <c:pt idx="3572">
                  <c:v>8.5490392398366808</c:v>
                </c:pt>
                <c:pt idx="3573">
                  <c:v>8.5493430495492593</c:v>
                </c:pt>
                <c:pt idx="3574">
                  <c:v>8.5496467742682203</c:v>
                </c:pt>
                <c:pt idx="3575">
                  <c:v>8.5499504140410902</c:v>
                </c:pt>
                <c:pt idx="3576">
                  <c:v>8.5502539689153796</c:v>
                </c:pt>
                <c:pt idx="3577">
                  <c:v>8.5505574389385508</c:v>
                </c:pt>
                <c:pt idx="3578">
                  <c:v>8.5508608241580202</c:v>
                </c:pt>
                <c:pt idx="3579">
                  <c:v>8.5511641246211791</c:v>
                </c:pt>
                <c:pt idx="3580">
                  <c:v>8.5514673403753694</c:v>
                </c:pt>
                <c:pt idx="3581">
                  <c:v>8.5517704714679006</c:v>
                </c:pt>
                <c:pt idx="3582">
                  <c:v>8.5520735179460203</c:v>
                </c:pt>
                <c:pt idx="3583">
                  <c:v>8.5523764798569601</c:v>
                </c:pt>
                <c:pt idx="3584">
                  <c:v>8.5526793572479196</c:v>
                </c:pt>
                <c:pt idx="3585">
                  <c:v>8.5529821501660201</c:v>
                </c:pt>
                <c:pt idx="3586">
                  <c:v>8.5532848586583796</c:v>
                </c:pt>
                <c:pt idx="3587">
                  <c:v>8.5535874827720697</c:v>
                </c:pt>
                <c:pt idx="3588">
                  <c:v>8.5538900225541106</c:v>
                </c:pt>
                <c:pt idx="3589">
                  <c:v>8.5541924780514904</c:v>
                </c:pt>
                <c:pt idx="3590">
                  <c:v>8.5544948493111601</c:v>
                </c:pt>
                <c:pt idx="3591">
                  <c:v>8.5547971363800297</c:v>
                </c:pt>
                <c:pt idx="3592">
                  <c:v>8.5550993393049595</c:v>
                </c:pt>
                <c:pt idx="3593">
                  <c:v>8.5554014581328008</c:v>
                </c:pt>
                <c:pt idx="3594">
                  <c:v>8.5557034929103306</c:v>
                </c:pt>
                <c:pt idx="3595">
                  <c:v>8.5560054436843007</c:v>
                </c:pt>
                <c:pt idx="3596">
                  <c:v>8.5563073105014293</c:v>
                </c:pt>
                <c:pt idx="3597">
                  <c:v>8.5566090934083991</c:v>
                </c:pt>
                <c:pt idx="3598">
                  <c:v>8.5569107924518395</c:v>
                </c:pt>
                <c:pt idx="3599">
                  <c:v>8.5572124076783407</c:v>
                </c:pt>
                <c:pt idx="3600">
                  <c:v>8.5575139391344806</c:v>
                </c:pt>
                <c:pt idx="3601">
                  <c:v>8.5578153868667499</c:v>
                </c:pt>
                <c:pt idx="3602">
                  <c:v>8.5581167509216591</c:v>
                </c:pt>
                <c:pt idx="3603">
                  <c:v>8.5584180313456297</c:v>
                </c:pt>
                <c:pt idx="3604">
                  <c:v>8.5587192281850797</c:v>
                </c:pt>
                <c:pt idx="3605">
                  <c:v>8.5590203414863701</c:v>
                </c:pt>
                <c:pt idx="3606">
                  <c:v>8.5593213712958196</c:v>
                </c:pt>
                <c:pt idx="3607">
                  <c:v>8.5596223176597199</c:v>
                </c:pt>
                <c:pt idx="3608">
                  <c:v>8.5599231806243203</c:v>
                </c:pt>
                <c:pt idx="3609">
                  <c:v>8.5602239602358399</c:v>
                </c:pt>
                <c:pt idx="3610">
                  <c:v>8.5605246565404407</c:v>
                </c:pt>
                <c:pt idx="3611">
                  <c:v>8.5608252695842602</c:v>
                </c:pt>
                <c:pt idx="3612">
                  <c:v>8.5611257994134</c:v>
                </c:pt>
                <c:pt idx="3613">
                  <c:v>8.5614262460739106</c:v>
                </c:pt>
                <c:pt idx="3614">
                  <c:v>8.5617266096118101</c:v>
                </c:pt>
                <c:pt idx="3615">
                  <c:v>8.5620268900730903</c:v>
                </c:pt>
                <c:pt idx="3616">
                  <c:v>8.5623270875036805</c:v>
                </c:pt>
                <c:pt idx="3617">
                  <c:v>8.5626272019494998</c:v>
                </c:pt>
                <c:pt idx="3618">
                  <c:v>8.5629272334563993</c:v>
                </c:pt>
                <c:pt idx="3619">
                  <c:v>8.5632271820702197</c:v>
                </c:pt>
                <c:pt idx="3620">
                  <c:v>8.5635270478367502</c:v>
                </c:pt>
                <c:pt idx="3621">
                  <c:v>8.5638268308017498</c:v>
                </c:pt>
                <c:pt idx="3622">
                  <c:v>8.5641265310109205</c:v>
                </c:pt>
                <c:pt idx="3623">
                  <c:v>8.5644261485099396</c:v>
                </c:pt>
                <c:pt idx="3624">
                  <c:v>8.5647256833444594</c:v>
                </c:pt>
                <c:pt idx="3625">
                  <c:v>8.5650251355600702</c:v>
                </c:pt>
                <c:pt idx="3626">
                  <c:v>8.5653245052023408</c:v>
                </c:pt>
                <c:pt idx="3627">
                  <c:v>8.5656237923168099</c:v>
                </c:pt>
                <c:pt idx="3628">
                  <c:v>8.5659229969489399</c:v>
                </c:pt>
                <c:pt idx="3629">
                  <c:v>8.5662221191442001</c:v>
                </c:pt>
                <c:pt idx="3630">
                  <c:v>8.5665211589479906</c:v>
                </c:pt>
                <c:pt idx="3631">
                  <c:v>8.5668201164057098</c:v>
                </c:pt>
                <c:pt idx="3632">
                  <c:v>8.5671189915626709</c:v>
                </c:pt>
                <c:pt idx="3633">
                  <c:v>8.5674177844641903</c:v>
                </c:pt>
                <c:pt idx="3634">
                  <c:v>8.5677164951555298</c:v>
                </c:pt>
                <c:pt idx="3635">
                  <c:v>8.5680151236819206</c:v>
                </c:pt>
                <c:pt idx="3636">
                  <c:v>8.5683136700885392</c:v>
                </c:pt>
                <c:pt idx="3637">
                  <c:v>8.5686121344205404</c:v>
                </c:pt>
                <c:pt idx="3638">
                  <c:v>8.5689105167230402</c:v>
                </c:pt>
                <c:pt idx="3639">
                  <c:v>8.5692088170411207</c:v>
                </c:pt>
                <c:pt idx="3640">
                  <c:v>8.5695070354198197</c:v>
                </c:pt>
                <c:pt idx="3641">
                  <c:v>8.5698051719041395</c:v>
                </c:pt>
                <c:pt idx="3642">
                  <c:v>8.5701032265390502</c:v>
                </c:pt>
                <c:pt idx="3643">
                  <c:v>8.5704011993694706</c:v>
                </c:pt>
                <c:pt idx="3644">
                  <c:v>8.5706990904403</c:v>
                </c:pt>
                <c:pt idx="3645">
                  <c:v>8.5709968997963895</c:v>
                </c:pt>
                <c:pt idx="3646">
                  <c:v>8.5712946274825601</c:v>
                </c:pt>
                <c:pt idx="3647">
                  <c:v>8.5715922735435903</c:v>
                </c:pt>
                <c:pt idx="3648">
                  <c:v>8.5718898380242408</c:v>
                </c:pt>
                <c:pt idx="3649">
                  <c:v>8.5721873209691903</c:v>
                </c:pt>
                <c:pt idx="3650">
                  <c:v>8.5724847224231304</c:v>
                </c:pt>
                <c:pt idx="3651">
                  <c:v>8.5727820424306902</c:v>
                </c:pt>
                <c:pt idx="3652">
                  <c:v>8.5730792810364704</c:v>
                </c:pt>
                <c:pt idx="3653">
                  <c:v>8.5733764382850293</c:v>
                </c:pt>
                <c:pt idx="3654">
                  <c:v>8.5736735142208893</c:v>
                </c:pt>
                <c:pt idx="3655">
                  <c:v>8.5739705088885394</c:v>
                </c:pt>
                <c:pt idx="3656">
                  <c:v>8.5742674223324293</c:v>
                </c:pt>
                <c:pt idx="3657">
                  <c:v>8.5745642545969805</c:v>
                </c:pt>
                <c:pt idx="3658">
                  <c:v>8.5748610057265608</c:v>
                </c:pt>
                <c:pt idx="3659">
                  <c:v>8.5751576757655208</c:v>
                </c:pt>
                <c:pt idx="3660">
                  <c:v>8.5754542647581697</c:v>
                </c:pt>
                <c:pt idx="3661">
                  <c:v>8.5757507727487692</c:v>
                </c:pt>
                <c:pt idx="3662">
                  <c:v>8.5760471997815504</c:v>
                </c:pt>
                <c:pt idx="3663">
                  <c:v>8.5763435459007198</c:v>
                </c:pt>
                <c:pt idx="3664">
                  <c:v>8.5766398111504305</c:v>
                </c:pt>
                <c:pt idx="3665">
                  <c:v>8.5769359955748001</c:v>
                </c:pt>
                <c:pt idx="3666">
                  <c:v>8.5772320992179392</c:v>
                </c:pt>
                <c:pt idx="3667">
                  <c:v>8.5775281221238799</c:v>
                </c:pt>
                <c:pt idx="3668">
                  <c:v>8.5778240643366495</c:v>
                </c:pt>
                <c:pt idx="3669">
                  <c:v>8.5781199259002303</c:v>
                </c:pt>
                <c:pt idx="3670">
                  <c:v>8.5784157068585607</c:v>
                </c:pt>
                <c:pt idx="3671">
                  <c:v>8.5787114072555397</c:v>
                </c:pt>
                <c:pt idx="3672">
                  <c:v>8.5790070271350594</c:v>
                </c:pt>
                <c:pt idx="3673">
                  <c:v>8.5793025665409495</c:v>
                </c:pt>
                <c:pt idx="3674">
                  <c:v>8.5795980255170097</c:v>
                </c:pt>
                <c:pt idx="3675">
                  <c:v>8.5798934041070005</c:v>
                </c:pt>
                <c:pt idx="3676">
                  <c:v>8.5801887023546595</c:v>
                </c:pt>
                <c:pt idx="3677">
                  <c:v>8.5804839203036796</c:v>
                </c:pt>
                <c:pt idx="3678">
                  <c:v>8.5807790579977095</c:v>
                </c:pt>
                <c:pt idx="3679">
                  <c:v>8.5810741154803907</c:v>
                </c:pt>
                <c:pt idx="3680">
                  <c:v>8.5813690927952901</c:v>
                </c:pt>
                <c:pt idx="3681">
                  <c:v>8.5816639899859801</c:v>
                </c:pt>
                <c:pt idx="3682">
                  <c:v>8.58195880709596</c:v>
                </c:pt>
                <c:pt idx="3683">
                  <c:v>8.5822535441687098</c:v>
                </c:pt>
                <c:pt idx="3684">
                  <c:v>8.5825482012476808</c:v>
                </c:pt>
                <c:pt idx="3685">
                  <c:v>8.5828427783762908</c:v>
                </c:pt>
                <c:pt idx="3686">
                  <c:v>8.5831372755979096</c:v>
                </c:pt>
                <c:pt idx="3687">
                  <c:v>8.5834316929558696</c:v>
                </c:pt>
                <c:pt idx="3688">
                  <c:v>8.5837260304934802</c:v>
                </c:pt>
                <c:pt idx="3689">
                  <c:v>8.5840202882540009</c:v>
                </c:pt>
                <c:pt idx="3690">
                  <c:v>8.5843144662806896</c:v>
                </c:pt>
                <c:pt idx="3691">
                  <c:v>8.5846085646167207</c:v>
                </c:pt>
                <c:pt idx="3692">
                  <c:v>8.5849025833052703</c:v>
                </c:pt>
                <c:pt idx="3693">
                  <c:v>8.5851965223894595</c:v>
                </c:pt>
                <c:pt idx="3694">
                  <c:v>8.5854903819123791</c:v>
                </c:pt>
                <c:pt idx="3695">
                  <c:v>8.5857841619171005</c:v>
                </c:pt>
                <c:pt idx="3696">
                  <c:v>8.5860778624466505</c:v>
                </c:pt>
                <c:pt idx="3697">
                  <c:v>8.5863714835439904</c:v>
                </c:pt>
                <c:pt idx="3698">
                  <c:v>8.5866650252521008</c:v>
                </c:pt>
                <c:pt idx="3699">
                  <c:v>8.5869584876138898</c:v>
                </c:pt>
                <c:pt idx="3700">
                  <c:v>8.5872518706722403</c:v>
                </c:pt>
                <c:pt idx="3701">
                  <c:v>8.5875451744700104</c:v>
                </c:pt>
                <c:pt idx="3702">
                  <c:v>8.5878383990499998</c:v>
                </c:pt>
                <c:pt idx="3703">
                  <c:v>8.5881315444550008</c:v>
                </c:pt>
                <c:pt idx="3704">
                  <c:v>8.5884246107277509</c:v>
                </c:pt>
                <c:pt idx="3705">
                  <c:v>8.5887175979109696</c:v>
                </c:pt>
                <c:pt idx="3706">
                  <c:v>8.5890105060473303</c:v>
                </c:pt>
                <c:pt idx="3707">
                  <c:v>8.5893033351794692</c:v>
                </c:pt>
                <c:pt idx="3708">
                  <c:v>8.5895960853499993</c:v>
                </c:pt>
                <c:pt idx="3709">
                  <c:v>8.5898887566014803</c:v>
                </c:pt>
                <c:pt idx="3710">
                  <c:v>8.5901813489764702</c:v>
                </c:pt>
                <c:pt idx="3711">
                  <c:v>8.5904738625174701</c:v>
                </c:pt>
                <c:pt idx="3712">
                  <c:v>8.5907662972669296</c:v>
                </c:pt>
                <c:pt idx="3713">
                  <c:v>8.5910586532673001</c:v>
                </c:pt>
                <c:pt idx="3714">
                  <c:v>8.5913509305609796</c:v>
                </c:pt>
                <c:pt idx="3715">
                  <c:v>8.5916431291903397</c:v>
                </c:pt>
                <c:pt idx="3716">
                  <c:v>8.5919352491977108</c:v>
                </c:pt>
                <c:pt idx="3717">
                  <c:v>8.5922272906253792</c:v>
                </c:pt>
                <c:pt idx="3718">
                  <c:v>8.5925192535156203</c:v>
                </c:pt>
                <c:pt idx="3719">
                  <c:v>8.5928111379106706</c:v>
                </c:pt>
                <c:pt idx="3720">
                  <c:v>8.5931029438527098</c:v>
                </c:pt>
                <c:pt idx="3721">
                  <c:v>8.5933946713839102</c:v>
                </c:pt>
                <c:pt idx="3722">
                  <c:v>8.5936863205463894</c:v>
                </c:pt>
                <c:pt idx="3723">
                  <c:v>8.5939778913822593</c:v>
                </c:pt>
                <c:pt idx="3724">
                  <c:v>8.59426938393357</c:v>
                </c:pt>
                <c:pt idx="3725">
                  <c:v>8.5945607982423393</c:v>
                </c:pt>
                <c:pt idx="3726">
                  <c:v>8.5948521343505799</c:v>
                </c:pt>
                <c:pt idx="3727">
                  <c:v>8.5951433923002298</c:v>
                </c:pt>
                <c:pt idx="3728">
                  <c:v>8.5954345721332306</c:v>
                </c:pt>
                <c:pt idx="3729">
                  <c:v>8.5957256738914598</c:v>
                </c:pt>
                <c:pt idx="3730">
                  <c:v>8.5960166976167898</c:v>
                </c:pt>
                <c:pt idx="3731">
                  <c:v>8.5963076433510306</c:v>
                </c:pt>
                <c:pt idx="3732">
                  <c:v>8.5965985111359799</c:v>
                </c:pt>
                <c:pt idx="3733">
                  <c:v>8.5968893010133893</c:v>
                </c:pt>
                <c:pt idx="3734">
                  <c:v>8.59718001302498</c:v>
                </c:pt>
                <c:pt idx="3735">
                  <c:v>8.5974706472124591</c:v>
                </c:pt>
                <c:pt idx="3736">
                  <c:v>8.5977612036174609</c:v>
                </c:pt>
                <c:pt idx="3737">
                  <c:v>8.5980516822816195</c:v>
                </c:pt>
                <c:pt idx="3738">
                  <c:v>8.5983420832465303</c:v>
                </c:pt>
                <c:pt idx="3739">
                  <c:v>8.5986324065537296</c:v>
                </c:pt>
                <c:pt idx="3740">
                  <c:v>8.5989226522447595</c:v>
                </c:pt>
                <c:pt idx="3741">
                  <c:v>8.5992128203610996</c:v>
                </c:pt>
                <c:pt idx="3742">
                  <c:v>8.59950291094421</c:v>
                </c:pt>
                <c:pt idx="3743">
                  <c:v>8.5997929240355102</c:v>
                </c:pt>
                <c:pt idx="3744">
                  <c:v>8.6000828596763892</c:v>
                </c:pt>
                <c:pt idx="3745">
                  <c:v>8.6003727179082095</c:v>
                </c:pt>
                <c:pt idx="3746">
                  <c:v>8.6006624987722908</c:v>
                </c:pt>
                <c:pt idx="3747">
                  <c:v>8.6009522023099194</c:v>
                </c:pt>
                <c:pt idx="3748">
                  <c:v>8.60124182856236</c:v>
                </c:pt>
                <c:pt idx="3749">
                  <c:v>8.6015313775708204</c:v>
                </c:pt>
                <c:pt idx="3750">
                  <c:v>8.6018208493765194</c:v>
                </c:pt>
                <c:pt idx="3751">
                  <c:v>8.6021102440205901</c:v>
                </c:pt>
                <c:pt idx="3752">
                  <c:v>8.6023995615441802</c:v>
                </c:pt>
                <c:pt idx="3753">
                  <c:v>8.6026888019883607</c:v>
                </c:pt>
                <c:pt idx="3754">
                  <c:v>8.60297796539421</c:v>
                </c:pt>
                <c:pt idx="3755">
                  <c:v>8.6032670518027405</c:v>
                </c:pt>
                <c:pt idx="3756">
                  <c:v>8.6035560612549506</c:v>
                </c:pt>
                <c:pt idx="3757">
                  <c:v>8.6038449937918102</c:v>
                </c:pt>
                <c:pt idx="3758">
                  <c:v>8.6041338494542305</c:v>
                </c:pt>
                <c:pt idx="3759">
                  <c:v>8.60442262828313</c:v>
                </c:pt>
                <c:pt idx="3760">
                  <c:v>8.6047113303193505</c:v>
                </c:pt>
                <c:pt idx="3761">
                  <c:v>8.6049999556037395</c:v>
                </c:pt>
                <c:pt idx="3762">
                  <c:v>8.6052885041770804</c:v>
                </c:pt>
                <c:pt idx="3763">
                  <c:v>8.6055769760801493</c:v>
                </c:pt>
                <c:pt idx="3764">
                  <c:v>8.6058653713536799</c:v>
                </c:pt>
                <c:pt idx="3765">
                  <c:v>8.6061536900383704</c:v>
                </c:pt>
                <c:pt idx="3766">
                  <c:v>8.6064419321748904</c:v>
                </c:pt>
                <c:pt idx="3767">
                  <c:v>8.6067300978038794</c:v>
                </c:pt>
                <c:pt idx="3768">
                  <c:v>8.6070181869659308</c:v>
                </c:pt>
                <c:pt idx="3769">
                  <c:v>8.60730619970162</c:v>
                </c:pt>
                <c:pt idx="3770">
                  <c:v>8.6075941360514907</c:v>
                </c:pt>
                <c:pt idx="3771">
                  <c:v>8.6078819960560509</c:v>
                </c:pt>
                <c:pt idx="3772">
                  <c:v>8.6081697797557695</c:v>
                </c:pt>
                <c:pt idx="3773">
                  <c:v>8.6084574871910906</c:v>
                </c:pt>
                <c:pt idx="3774">
                  <c:v>8.6087451184024193</c:v>
                </c:pt>
                <c:pt idx="3775">
                  <c:v>8.6090326734301392</c:v>
                </c:pt>
                <c:pt idx="3776">
                  <c:v>8.6093201523146003</c:v>
                </c:pt>
                <c:pt idx="3777">
                  <c:v>8.6096075550961206</c:v>
                </c:pt>
                <c:pt idx="3778">
                  <c:v>8.6098948818149594</c:v>
                </c:pt>
                <c:pt idx="3779">
                  <c:v>8.6101821325113903</c:v>
                </c:pt>
                <c:pt idx="3780">
                  <c:v>8.61046930722563</c:v>
                </c:pt>
                <c:pt idx="3781">
                  <c:v>8.6107564059978507</c:v>
                </c:pt>
                <c:pt idx="3782">
                  <c:v>8.6110434288682107</c:v>
                </c:pt>
                <c:pt idx="3783">
                  <c:v>8.6113303758768396</c:v>
                </c:pt>
                <c:pt idx="3784">
                  <c:v>8.6116172470638208</c:v>
                </c:pt>
                <c:pt idx="3785">
                  <c:v>8.6119040424692201</c:v>
                </c:pt>
                <c:pt idx="3786">
                  <c:v>8.6121907621330607</c:v>
                </c:pt>
                <c:pt idx="3787">
                  <c:v>8.6124774060953406</c:v>
                </c:pt>
                <c:pt idx="3788">
                  <c:v>8.6127639743960192</c:v>
                </c:pt>
                <c:pt idx="3789">
                  <c:v>8.6130504670750305</c:v>
                </c:pt>
                <c:pt idx="3790">
                  <c:v>8.6133368841722806</c:v>
                </c:pt>
                <c:pt idx="3791">
                  <c:v>8.6136232257276397</c:v>
                </c:pt>
                <c:pt idx="3792">
                  <c:v>8.6139094917809302</c:v>
                </c:pt>
                <c:pt idx="3793">
                  <c:v>8.6141956823719692</c:v>
                </c:pt>
                <c:pt idx="3794">
                  <c:v>8.6144817975405292</c:v>
                </c:pt>
                <c:pt idx="3795">
                  <c:v>8.6147678373263599</c:v>
                </c:pt>
                <c:pt idx="3796">
                  <c:v>8.6150538017691591</c:v>
                </c:pt>
                <c:pt idx="3797">
                  <c:v>8.6153396909086197</c:v>
                </c:pt>
                <c:pt idx="3798">
                  <c:v>8.6156255047843899</c:v>
                </c:pt>
                <c:pt idx="3799">
                  <c:v>8.6159112434360701</c:v>
                </c:pt>
                <c:pt idx="3800">
                  <c:v>8.6161969069032693</c:v>
                </c:pt>
                <c:pt idx="3801">
                  <c:v>8.6164824952255401</c:v>
                </c:pt>
                <c:pt idx="3802">
                  <c:v>8.6167680084423903</c:v>
                </c:pt>
                <c:pt idx="3803">
                  <c:v>8.6170534465933208</c:v>
                </c:pt>
                <c:pt idx="3804">
                  <c:v>8.6173388097178005</c:v>
                </c:pt>
                <c:pt idx="3805">
                  <c:v>8.6176240978552503</c:v>
                </c:pt>
                <c:pt idx="3806">
                  <c:v>8.6179093110450804</c:v>
                </c:pt>
                <c:pt idx="3807">
                  <c:v>8.6181944493266407</c:v>
                </c:pt>
                <c:pt idx="3808">
                  <c:v>8.6184795127392899</c:v>
                </c:pt>
                <c:pt idx="3809">
                  <c:v>8.6187645013223193</c:v>
                </c:pt>
                <c:pt idx="3810">
                  <c:v>8.6190494151150094</c:v>
                </c:pt>
                <c:pt idx="3811">
                  <c:v>8.6193342541566107</c:v>
                </c:pt>
                <c:pt idx="3812">
                  <c:v>8.6196190184863308</c:v>
                </c:pt>
                <c:pt idx="3813">
                  <c:v>8.6199037081433492</c:v>
                </c:pt>
                <c:pt idx="3814">
                  <c:v>8.6201883231668202</c:v>
                </c:pt>
                <c:pt idx="3815">
                  <c:v>8.6204728635958698</c:v>
                </c:pt>
                <c:pt idx="3816">
                  <c:v>8.6207573294695905</c:v>
                </c:pt>
                <c:pt idx="3817">
                  <c:v>8.62104172082703</c:v>
                </c:pt>
                <c:pt idx="3818">
                  <c:v>8.6213260377072203</c:v>
                </c:pt>
                <c:pt idx="3819">
                  <c:v>8.6216102801491701</c:v>
                </c:pt>
                <c:pt idx="3820">
                  <c:v>8.6218944481918403</c:v>
                </c:pt>
                <c:pt idx="3821">
                  <c:v>8.6221785418741703</c:v>
                </c:pt>
                <c:pt idx="3822">
                  <c:v>8.6224625612350696</c:v>
                </c:pt>
                <c:pt idx="3823">
                  <c:v>8.6227465063133995</c:v>
                </c:pt>
                <c:pt idx="3824">
                  <c:v>8.6230303771480195</c:v>
                </c:pt>
                <c:pt idx="3825">
                  <c:v>8.6233141737777501</c:v>
                </c:pt>
                <c:pt idx="3826">
                  <c:v>8.6235978962413498</c:v>
                </c:pt>
                <c:pt idx="3827">
                  <c:v>8.6238815445776105</c:v>
                </c:pt>
                <c:pt idx="3828">
                  <c:v>8.6241651188252195</c:v>
                </c:pt>
                <c:pt idx="3829">
                  <c:v>8.6244486190228908</c:v>
                </c:pt>
                <c:pt idx="3830">
                  <c:v>8.6247320452092904</c:v>
                </c:pt>
                <c:pt idx="3831">
                  <c:v>8.6250153974230397</c:v>
                </c:pt>
                <c:pt idx="3832">
                  <c:v>8.6252986757027497</c:v>
                </c:pt>
                <c:pt idx="3833">
                  <c:v>8.6255818800869903</c:v>
                </c:pt>
                <c:pt idx="3834">
                  <c:v>8.6258650106142998</c:v>
                </c:pt>
                <c:pt idx="3835">
                  <c:v>8.6261480673232001</c:v>
                </c:pt>
                <c:pt idx="3836">
                  <c:v>8.6264310502521599</c:v>
                </c:pt>
                <c:pt idx="3837">
                  <c:v>8.62671395943965</c:v>
                </c:pt>
                <c:pt idx="3838">
                  <c:v>8.6269967949240698</c:v>
                </c:pt>
                <c:pt idx="3839">
                  <c:v>8.6272795567438294</c:v>
                </c:pt>
                <c:pt idx="3840">
                  <c:v>8.6275622449372804</c:v>
                </c:pt>
                <c:pt idx="3841">
                  <c:v>8.6278448595427601</c:v>
                </c:pt>
                <c:pt idx="3842">
                  <c:v>8.6281274005985704</c:v>
                </c:pt>
                <c:pt idx="3843">
                  <c:v>8.6284098681429899</c:v>
                </c:pt>
                <c:pt idx="3844">
                  <c:v>8.6286922622142406</c:v>
                </c:pt>
                <c:pt idx="3845">
                  <c:v>8.6289745828505602</c:v>
                </c:pt>
                <c:pt idx="3846">
                  <c:v>8.6292568300901102</c:v>
                </c:pt>
                <c:pt idx="3847">
                  <c:v>8.6295390039710504</c:v>
                </c:pt>
                <c:pt idx="3848">
                  <c:v>8.6298211045315103</c:v>
                </c:pt>
                <c:pt idx="3849">
                  <c:v>8.6301031318095802</c:v>
                </c:pt>
                <c:pt idx="3850">
                  <c:v>8.6303850858433293</c:v>
                </c:pt>
                <c:pt idx="3851">
                  <c:v>8.6306669666707805</c:v>
                </c:pt>
                <c:pt idx="3852">
                  <c:v>8.6309487743299407</c:v>
                </c:pt>
                <c:pt idx="3853">
                  <c:v>8.6312305088587902</c:v>
                </c:pt>
                <c:pt idx="3854">
                  <c:v>8.6315121702952702</c:v>
                </c:pt>
                <c:pt idx="3855">
                  <c:v>8.6317937586773006</c:v>
                </c:pt>
                <c:pt idx="3856">
                  <c:v>8.6320752740427604</c:v>
                </c:pt>
                <c:pt idx="3857">
                  <c:v>8.6323567164295092</c:v>
                </c:pt>
                <c:pt idx="3858">
                  <c:v>8.6326380858753904</c:v>
                </c:pt>
                <c:pt idx="3859">
                  <c:v>8.63291938241818</c:v>
                </c:pt>
                <c:pt idx="3860">
                  <c:v>8.6332006060956505</c:v>
                </c:pt>
                <c:pt idx="3861">
                  <c:v>8.6334817569455495</c:v>
                </c:pt>
                <c:pt idx="3862">
                  <c:v>8.6337628350055908</c:v>
                </c:pt>
                <c:pt idx="3863">
                  <c:v>8.6340438403134403</c:v>
                </c:pt>
                <c:pt idx="3864">
                  <c:v>8.6343247729067603</c:v>
                </c:pt>
                <c:pt idx="3865">
                  <c:v>8.6346056328231704</c:v>
                </c:pt>
                <c:pt idx="3866">
                  <c:v>8.6348864201002602</c:v>
                </c:pt>
                <c:pt idx="3867">
                  <c:v>8.6351671347755996</c:v>
                </c:pt>
                <c:pt idx="3868">
                  <c:v>8.6354477768867195</c:v>
                </c:pt>
                <c:pt idx="3869">
                  <c:v>8.6357283464711205</c:v>
                </c:pt>
                <c:pt idx="3870">
                  <c:v>8.6360088435662998</c:v>
                </c:pt>
                <c:pt idx="3871">
                  <c:v>8.6362892682096799</c:v>
                </c:pt>
                <c:pt idx="3872">
                  <c:v>8.6365696204386992</c:v>
                </c:pt>
                <c:pt idx="3873">
                  <c:v>8.6368499002907306</c:v>
                </c:pt>
                <c:pt idx="3874">
                  <c:v>8.6371301078031504</c:v>
                </c:pt>
                <c:pt idx="3875">
                  <c:v>8.6374102430132709</c:v>
                </c:pt>
                <c:pt idx="3876">
                  <c:v>8.6376903059584098</c:v>
                </c:pt>
                <c:pt idx="3877">
                  <c:v>8.6379702966758405</c:v>
                </c:pt>
                <c:pt idx="3878">
                  <c:v>8.6382502152028096</c:v>
                </c:pt>
                <c:pt idx="3879">
                  <c:v>8.6385300615765299</c:v>
                </c:pt>
                <c:pt idx="3880">
                  <c:v>8.6388098358341807</c:v>
                </c:pt>
                <c:pt idx="3881">
                  <c:v>8.6390895380129393</c:v>
                </c:pt>
                <c:pt idx="3882">
                  <c:v>8.6393691681499192</c:v>
                </c:pt>
                <c:pt idx="3883">
                  <c:v>8.6396487262822301</c:v>
                </c:pt>
                <c:pt idx="3884">
                  <c:v>8.6399282124469394</c:v>
                </c:pt>
                <c:pt idx="3885">
                  <c:v>8.6402076266810894</c:v>
                </c:pt>
                <c:pt idx="3886">
                  <c:v>8.6404869690217101</c:v>
                </c:pt>
                <c:pt idx="3887">
                  <c:v>8.6407662395057798</c:v>
                </c:pt>
                <c:pt idx="3888">
                  <c:v>8.6410454381702504</c:v>
                </c:pt>
                <c:pt idx="3889">
                  <c:v>8.64132456505207</c:v>
                </c:pt>
                <c:pt idx="3890">
                  <c:v>8.6416036201881195</c:v>
                </c:pt>
                <c:pt idx="3891">
                  <c:v>8.6418826036152794</c:v>
                </c:pt>
                <c:pt idx="3892">
                  <c:v>8.6421615153704003</c:v>
                </c:pt>
                <c:pt idx="3893">
                  <c:v>8.6424403554902902</c:v>
                </c:pt>
                <c:pt idx="3894">
                  <c:v>8.6427191240117303</c:v>
                </c:pt>
                <c:pt idx="3895">
                  <c:v>8.6429978209715106</c:v>
                </c:pt>
                <c:pt idx="3896">
                  <c:v>8.6432764464063307</c:v>
                </c:pt>
                <c:pt idx="3897">
                  <c:v>8.6435550003528991</c:v>
                </c:pt>
                <c:pt idx="3898">
                  <c:v>8.64383348284791</c:v>
                </c:pt>
                <c:pt idx="3899">
                  <c:v>8.64411189392799</c:v>
                </c:pt>
                <c:pt idx="3900">
                  <c:v>8.6443902336297604</c:v>
                </c:pt>
                <c:pt idx="3901">
                  <c:v>8.6446685019898197</c:v>
                </c:pt>
                <c:pt idx="3902">
                  <c:v>8.6449466990447306</c:v>
                </c:pt>
                <c:pt idx="3903">
                  <c:v>8.6452248248310095</c:v>
                </c:pt>
                <c:pt idx="3904">
                  <c:v>8.6455028793851803</c:v>
                </c:pt>
                <c:pt idx="3905">
                  <c:v>8.6457808627437203</c:v>
                </c:pt>
                <c:pt idx="3906">
                  <c:v>8.6460587749430609</c:v>
                </c:pt>
                <c:pt idx="3907">
                  <c:v>8.6463366160196493</c:v>
                </c:pt>
                <c:pt idx="3908">
                  <c:v>8.6466143860098601</c:v>
                </c:pt>
                <c:pt idx="3909">
                  <c:v>8.6468920849500694</c:v>
                </c:pt>
                <c:pt idx="3910">
                  <c:v>8.6471697128766092</c:v>
                </c:pt>
                <c:pt idx="3911">
                  <c:v>8.6474472698257898</c:v>
                </c:pt>
                <c:pt idx="3912">
                  <c:v>8.6477247558339005</c:v>
                </c:pt>
                <c:pt idx="3913">
                  <c:v>8.6480021709372004</c:v>
                </c:pt>
                <c:pt idx="3914">
                  <c:v>8.6482795151719003</c:v>
                </c:pt>
                <c:pt idx="3915">
                  <c:v>8.6485567885742007</c:v>
                </c:pt>
                <c:pt idx="3916">
                  <c:v>8.6488339911802807</c:v>
                </c:pt>
                <c:pt idx="3917">
                  <c:v>8.6491111230262891</c:v>
                </c:pt>
                <c:pt idx="3918">
                  <c:v>8.6493881841483304</c:v>
                </c:pt>
                <c:pt idx="3919">
                  <c:v>8.6496651745824895</c:v>
                </c:pt>
                <c:pt idx="3920">
                  <c:v>8.6499420943648406</c:v>
                </c:pt>
                <c:pt idx="3921">
                  <c:v>8.6502189435314207</c:v>
                </c:pt>
                <c:pt idx="3922">
                  <c:v>8.6504957221182099</c:v>
                </c:pt>
                <c:pt idx="3923">
                  <c:v>8.6507724301612097</c:v>
                </c:pt>
                <c:pt idx="3924">
                  <c:v>8.6510490676963592</c:v>
                </c:pt>
                <c:pt idx="3925">
                  <c:v>8.6513256347595906</c:v>
                </c:pt>
                <c:pt idx="3926">
                  <c:v>8.6516021313867792</c:v>
                </c:pt>
                <c:pt idx="3927">
                  <c:v>8.65187855761382</c:v>
                </c:pt>
                <c:pt idx="3928">
                  <c:v>8.6521549134765401</c:v>
                </c:pt>
                <c:pt idx="3929">
                  <c:v>8.6524311990107492</c:v>
                </c:pt>
                <c:pt idx="3930">
                  <c:v>8.6527074142522409</c:v>
                </c:pt>
                <c:pt idx="3931">
                  <c:v>8.6529835592367697</c:v>
                </c:pt>
                <c:pt idx="3932">
                  <c:v>8.6532596340000705</c:v>
                </c:pt>
                <c:pt idx="3933">
                  <c:v>8.6535356385778393</c:v>
                </c:pt>
                <c:pt idx="3934">
                  <c:v>8.6538115730057701</c:v>
                </c:pt>
                <c:pt idx="3935">
                  <c:v>8.6540874373194896</c:v>
                </c:pt>
                <c:pt idx="3936">
                  <c:v>8.6543632315546404</c:v>
                </c:pt>
                <c:pt idx="3937">
                  <c:v>8.65463895574681</c:v>
                </c:pt>
                <c:pt idx="3938">
                  <c:v>8.6549146099315593</c:v>
                </c:pt>
                <c:pt idx="3939">
                  <c:v>8.6551901941444491</c:v>
                </c:pt>
                <c:pt idx="3940">
                  <c:v>8.6554657084209694</c:v>
                </c:pt>
                <c:pt idx="3941">
                  <c:v>8.6557411527966295</c:v>
                </c:pt>
                <c:pt idx="3942">
                  <c:v>8.6560165273068694</c:v>
                </c:pt>
                <c:pt idx="3943">
                  <c:v>8.65629183198714</c:v>
                </c:pt>
                <c:pt idx="3944">
                  <c:v>8.6565670668728405</c:v>
                </c:pt>
                <c:pt idx="3945">
                  <c:v>8.6568422319993505</c:v>
                </c:pt>
                <c:pt idx="3946">
                  <c:v>8.6571173274020197</c:v>
                </c:pt>
                <c:pt idx="3947">
                  <c:v>8.6573923531161707</c:v>
                </c:pt>
                <c:pt idx="3948">
                  <c:v>8.6576673091771195</c:v>
                </c:pt>
                <c:pt idx="3949">
                  <c:v>8.6579421956201106</c:v>
                </c:pt>
                <c:pt idx="3950">
                  <c:v>8.6582170124804207</c:v>
                </c:pt>
                <c:pt idx="3951">
                  <c:v>8.6584917597932396</c:v>
                </c:pt>
                <c:pt idx="3952">
                  <c:v>8.6587664375937692</c:v>
                </c:pt>
                <c:pt idx="3953">
                  <c:v>8.6590410459171903</c:v>
                </c:pt>
                <c:pt idx="3954">
                  <c:v>8.6593155847986107</c:v>
                </c:pt>
                <c:pt idx="3955">
                  <c:v>8.6595900542731705</c:v>
                </c:pt>
                <c:pt idx="3956">
                  <c:v>8.6598644543759402</c:v>
                </c:pt>
                <c:pt idx="3957">
                  <c:v>8.6601387851419798</c:v>
                </c:pt>
                <c:pt idx="3958">
                  <c:v>8.6604130466063207</c:v>
                </c:pt>
                <c:pt idx="3959">
                  <c:v>8.6606872388039697</c:v>
                </c:pt>
                <c:pt idx="3960">
                  <c:v>8.6609613617699104</c:v>
                </c:pt>
                <c:pt idx="3961">
                  <c:v>8.6612354155390801</c:v>
                </c:pt>
                <c:pt idx="3962">
                  <c:v>8.6615094001464197</c:v>
                </c:pt>
                <c:pt idx="3963">
                  <c:v>8.6617833156268293</c:v>
                </c:pt>
                <c:pt idx="3964">
                  <c:v>8.6620571620151701</c:v>
                </c:pt>
                <c:pt idx="3965">
                  <c:v>8.6623309393462904</c:v>
                </c:pt>
                <c:pt idx="3966">
                  <c:v>8.6626046476550194</c:v>
                </c:pt>
                <c:pt idx="3967">
                  <c:v>8.6628782869761505</c:v>
                </c:pt>
                <c:pt idx="3968">
                  <c:v>8.6631518573444399</c:v>
                </c:pt>
                <c:pt idx="3969">
                  <c:v>8.6634253587946404</c:v>
                </c:pt>
                <c:pt idx="3970">
                  <c:v>8.66369879136146</c:v>
                </c:pt>
                <c:pt idx="3971">
                  <c:v>8.6639721550796001</c:v>
                </c:pt>
                <c:pt idx="3972">
                  <c:v>8.6642454499836994</c:v>
                </c:pt>
                <c:pt idx="3973">
                  <c:v>8.6645186761084201</c:v>
                </c:pt>
                <c:pt idx="3974">
                  <c:v>8.6647918334883496</c:v>
                </c:pt>
                <c:pt idx="3975">
                  <c:v>8.6650649221580895</c:v>
                </c:pt>
                <c:pt idx="3976">
                  <c:v>8.6653379421521901</c:v>
                </c:pt>
                <c:pt idx="3977">
                  <c:v>8.6656108935051908</c:v>
                </c:pt>
                <c:pt idx="3978">
                  <c:v>8.6658837762515795</c:v>
                </c:pt>
                <c:pt idx="3979">
                  <c:v>8.6661565904258602</c:v>
                </c:pt>
                <c:pt idx="3980">
                  <c:v>8.6664293360624693</c:v>
                </c:pt>
                <c:pt idx="3981">
                  <c:v>8.6667020131958505</c:v>
                </c:pt>
                <c:pt idx="3982">
                  <c:v>8.6669746218603905</c:v>
                </c:pt>
                <c:pt idx="3983">
                  <c:v>8.6672471620904705</c:v>
                </c:pt>
                <c:pt idx="3984">
                  <c:v>8.6675196339204401</c:v>
                </c:pt>
                <c:pt idx="3985">
                  <c:v>8.6677920373846291</c:v>
                </c:pt>
                <c:pt idx="3986">
                  <c:v>8.6680643725173301</c:v>
                </c:pt>
                <c:pt idx="3987">
                  <c:v>8.6683366393528196</c:v>
                </c:pt>
                <c:pt idx="3988">
                  <c:v>8.6686088379253405</c:v>
                </c:pt>
                <c:pt idx="3989">
                  <c:v>8.6688809682691197</c:v>
                </c:pt>
                <c:pt idx="3990">
                  <c:v>8.6691530304183502</c:v>
                </c:pt>
                <c:pt idx="3991">
                  <c:v>8.6694250244072002</c:v>
                </c:pt>
                <c:pt idx="3992">
                  <c:v>8.6696969502698202</c:v>
                </c:pt>
                <c:pt idx="3993">
                  <c:v>8.6699688080403199</c:v>
                </c:pt>
                <c:pt idx="3994">
                  <c:v>8.6702405977527999</c:v>
                </c:pt>
                <c:pt idx="3995">
                  <c:v>8.6705123194413201</c:v>
                </c:pt>
                <c:pt idx="3996">
                  <c:v>8.6707839731399297</c:v>
                </c:pt>
                <c:pt idx="3997">
                  <c:v>8.6710555588826406</c:v>
                </c:pt>
                <c:pt idx="3998">
                  <c:v>8.6713270767034505</c:v>
                </c:pt>
                <c:pt idx="3999">
                  <c:v>8.6715985266363091</c:v>
                </c:pt>
                <c:pt idx="4000">
                  <c:v>8.6718699087151698</c:v>
                </c:pt>
                <c:pt idx="4001">
                  <c:v>8.6721412229739396</c:v>
                </c:pt>
                <c:pt idx="4002">
                  <c:v>8.6724124694465097</c:v>
                </c:pt>
                <c:pt idx="4003">
                  <c:v>8.6726836481667497</c:v>
                </c:pt>
                <c:pt idx="4004">
                  <c:v>8.6729547591684906</c:v>
                </c:pt>
                <c:pt idx="4005">
                  <c:v>8.6732258024855398</c:v>
                </c:pt>
                <c:pt idx="4006">
                  <c:v>8.6734967781516996</c:v>
                </c:pt>
                <c:pt idx="4007">
                  <c:v>8.6737676862007191</c:v>
                </c:pt>
                <c:pt idx="4008">
                  <c:v>8.6740385266663491</c:v>
                </c:pt>
                <c:pt idx="4009">
                  <c:v>8.6743092995822799</c:v>
                </c:pt>
                <c:pt idx="4010">
                  <c:v>8.6745800049822197</c:v>
                </c:pt>
                <c:pt idx="4011">
                  <c:v>8.6748506428998198</c:v>
                </c:pt>
                <c:pt idx="4012">
                  <c:v>8.6751212133687208</c:v>
                </c:pt>
                <c:pt idx="4013">
                  <c:v>8.6753917164225207</c:v>
                </c:pt>
                <c:pt idx="4014">
                  <c:v>8.6756621520948194</c:v>
                </c:pt>
                <c:pt idx="4015">
                  <c:v>8.6759325204191704</c:v>
                </c:pt>
                <c:pt idx="4016">
                  <c:v>8.6762028214291096</c:v>
                </c:pt>
                <c:pt idx="4017">
                  <c:v>8.6764730551581497</c:v>
                </c:pt>
                <c:pt idx="4018">
                  <c:v>8.6767432216397804</c:v>
                </c:pt>
                <c:pt idx="4019">
                  <c:v>8.6770133209074594</c:v>
                </c:pt>
                <c:pt idx="4020">
                  <c:v>8.6772833529946194</c:v>
                </c:pt>
                <c:pt idx="4021">
                  <c:v>8.6775533179346702</c:v>
                </c:pt>
                <c:pt idx="4022">
                  <c:v>8.6778232157610002</c:v>
                </c:pt>
                <c:pt idx="4023">
                  <c:v>8.6780930465069694</c:v>
                </c:pt>
                <c:pt idx="4024">
                  <c:v>8.67836281020592</c:v>
                </c:pt>
                <c:pt idx="4025">
                  <c:v>8.6786325068911498</c:v>
                </c:pt>
                <c:pt idx="4026">
                  <c:v>8.6789021365959602</c:v>
                </c:pt>
                <c:pt idx="4027">
                  <c:v>8.6791716993535992</c:v>
                </c:pt>
                <c:pt idx="4028">
                  <c:v>8.6794411951973096</c:v>
                </c:pt>
                <c:pt idx="4029">
                  <c:v>8.6797106241603093</c:v>
                </c:pt>
                <c:pt idx="4030">
                  <c:v>8.6799799862757805</c:v>
                </c:pt>
                <c:pt idx="4031">
                  <c:v>8.6802492815768808</c:v>
                </c:pt>
                <c:pt idx="4032">
                  <c:v>8.6805185100967499</c:v>
                </c:pt>
                <c:pt idx="4033">
                  <c:v>8.6807876718685097</c:v>
                </c:pt>
                <c:pt idx="4034">
                  <c:v>8.6810567669252396</c:v>
                </c:pt>
                <c:pt idx="4035">
                  <c:v>8.68132579530001</c:v>
                </c:pt>
                <c:pt idx="4036">
                  <c:v>8.6815947570258505</c:v>
                </c:pt>
                <c:pt idx="4037">
                  <c:v>8.6818636521357906</c:v>
                </c:pt>
                <c:pt idx="4038">
                  <c:v>8.6821324806628102</c:v>
                </c:pt>
                <c:pt idx="4039">
                  <c:v>8.6824012426398802</c:v>
                </c:pt>
                <c:pt idx="4040">
                  <c:v>8.6826699380999397</c:v>
                </c:pt>
                <c:pt idx="4041">
                  <c:v>8.6829385670759098</c:v>
                </c:pt>
                <c:pt idx="4042">
                  <c:v>8.6832071296006692</c:v>
                </c:pt>
                <c:pt idx="4043">
                  <c:v>8.6834756257071</c:v>
                </c:pt>
                <c:pt idx="4044">
                  <c:v>8.6837440554280505</c:v>
                </c:pt>
                <c:pt idx="4045">
                  <c:v>8.6840124187963195</c:v>
                </c:pt>
                <c:pt idx="4046">
                  <c:v>8.6842807158447197</c:v>
                </c:pt>
                <c:pt idx="4047">
                  <c:v>8.6845489466060108</c:v>
                </c:pt>
                <c:pt idx="4048">
                  <c:v>8.6848171111129506</c:v>
                </c:pt>
                <c:pt idx="4049">
                  <c:v>8.6850852093982596</c:v>
                </c:pt>
                <c:pt idx="4050">
                  <c:v>8.6853532414946297</c:v>
                </c:pt>
                <c:pt idx="4051">
                  <c:v>8.6856212074347301</c:v>
                </c:pt>
                <c:pt idx="4052">
                  <c:v>8.6858891072512208</c:v>
                </c:pt>
                <c:pt idx="4053">
                  <c:v>8.6861569409767299</c:v>
                </c:pt>
                <c:pt idx="4054">
                  <c:v>8.68642470864385</c:v>
                </c:pt>
                <c:pt idx="4055">
                  <c:v>8.6866924102851506</c:v>
                </c:pt>
                <c:pt idx="4056">
                  <c:v>8.6869600459332101</c:v>
                </c:pt>
                <c:pt idx="4057">
                  <c:v>8.6872276156205306</c:v>
                </c:pt>
                <c:pt idx="4058">
                  <c:v>8.6874951193796299</c:v>
                </c:pt>
                <c:pt idx="4059">
                  <c:v>8.6877625572429906</c:v>
                </c:pt>
                <c:pt idx="4060">
                  <c:v>8.6880299292430703</c:v>
                </c:pt>
                <c:pt idx="4061">
                  <c:v>8.6882972354122892</c:v>
                </c:pt>
                <c:pt idx="4062">
                  <c:v>8.68856447578308</c:v>
                </c:pt>
                <c:pt idx="4063">
                  <c:v>8.6888316503877991</c:v>
                </c:pt>
                <c:pt idx="4064">
                  <c:v>8.6890987592588296</c:v>
                </c:pt>
                <c:pt idx="4065">
                  <c:v>8.6893658024285099</c:v>
                </c:pt>
                <c:pt idx="4066">
                  <c:v>8.6896327799291306</c:v>
                </c:pt>
                <c:pt idx="4067">
                  <c:v>8.6898996917930003</c:v>
                </c:pt>
                <c:pt idx="4068">
                  <c:v>8.6901665380523792</c:v>
                </c:pt>
                <c:pt idx="4069">
                  <c:v>8.6904333187395206</c:v>
                </c:pt>
                <c:pt idx="4070">
                  <c:v>8.6907000338866194</c:v>
                </c:pt>
                <c:pt idx="4071">
                  <c:v>8.6909666835258896</c:v>
                </c:pt>
                <c:pt idx="4072">
                  <c:v>8.6912332676894906</c:v>
                </c:pt>
                <c:pt idx="4073">
                  <c:v>8.6914997864095795</c:v>
                </c:pt>
                <c:pt idx="4074">
                  <c:v>8.6917662397182696</c:v>
                </c:pt>
                <c:pt idx="4075">
                  <c:v>8.69203262764767</c:v>
                </c:pt>
                <c:pt idx="4076">
                  <c:v>8.6922989502298602</c:v>
                </c:pt>
                <c:pt idx="4077">
                  <c:v>8.6925652074968696</c:v>
                </c:pt>
                <c:pt idx="4078">
                  <c:v>8.6928313994807507</c:v>
                </c:pt>
                <c:pt idx="4079">
                  <c:v>8.69309752621351</c:v>
                </c:pt>
                <c:pt idx="4080">
                  <c:v>8.6933635877271094</c:v>
                </c:pt>
                <c:pt idx="4081">
                  <c:v>8.6936295840535198</c:v>
                </c:pt>
                <c:pt idx="4082">
                  <c:v>8.6938955152246802</c:v>
                </c:pt>
                <c:pt idx="4083">
                  <c:v>8.6941613812724992</c:v>
                </c:pt>
                <c:pt idx="4084">
                  <c:v>8.6944271822288499</c:v>
                </c:pt>
                <c:pt idx="4085">
                  <c:v>8.6946929181256198</c:v>
                </c:pt>
                <c:pt idx="4086">
                  <c:v>8.6949585889946395</c:v>
                </c:pt>
                <c:pt idx="4087">
                  <c:v>8.6952241948677305</c:v>
                </c:pt>
                <c:pt idx="4088">
                  <c:v>8.6954897357766807</c:v>
                </c:pt>
                <c:pt idx="4089">
                  <c:v>8.6957552117532604</c:v>
                </c:pt>
                <c:pt idx="4090">
                  <c:v>8.6960206228292201</c:v>
                </c:pt>
                <c:pt idx="4091">
                  <c:v>8.6962859690362908</c:v>
                </c:pt>
                <c:pt idx="4092">
                  <c:v>8.6965512504061699</c:v>
                </c:pt>
                <c:pt idx="4093">
                  <c:v>8.6968164669705299</c:v>
                </c:pt>
                <c:pt idx="4094">
                  <c:v>8.6970816187610396</c:v>
                </c:pt>
                <c:pt idx="4095">
                  <c:v>8.6973467058093092</c:v>
                </c:pt>
                <c:pt idx="4096">
                  <c:v>8.6976117281469705</c:v>
                </c:pt>
                <c:pt idx="4097">
                  <c:v>8.6978766858055998</c:v>
                </c:pt>
                <c:pt idx="4098">
                  <c:v>8.6981415788167507</c:v>
                </c:pt>
                <c:pt idx="4099">
                  <c:v>8.6984064072119693</c:v>
                </c:pt>
                <c:pt idx="4100">
                  <c:v>8.6986711710227809</c:v>
                </c:pt>
                <c:pt idx="4101">
                  <c:v>8.6989358702806605</c:v>
                </c:pt>
                <c:pt idx="4102">
                  <c:v>8.6992005050170906</c:v>
                </c:pt>
                <c:pt idx="4103">
                  <c:v>8.6994650752635092</c:v>
                </c:pt>
                <c:pt idx="4104">
                  <c:v>8.6997295810513506</c:v>
                </c:pt>
                <c:pt idx="4105">
                  <c:v>8.6999940224120103</c:v>
                </c:pt>
                <c:pt idx="4106">
                  <c:v>8.7002583993768692</c:v>
                </c:pt>
                <c:pt idx="4107">
                  <c:v>8.7005227119772801</c:v>
                </c:pt>
                <c:pt idx="4108">
                  <c:v>8.7007869602445709</c:v>
                </c:pt>
                <c:pt idx="4109">
                  <c:v>8.7010511442100604</c:v>
                </c:pt>
                <c:pt idx="4110">
                  <c:v>8.7013152639050393</c:v>
                </c:pt>
                <c:pt idx="4111">
                  <c:v>8.70157931936075</c:v>
                </c:pt>
                <c:pt idx="4112">
                  <c:v>8.7018433106084494</c:v>
                </c:pt>
                <c:pt idx="4113">
                  <c:v>8.7021072376793605</c:v>
                </c:pt>
                <c:pt idx="4114">
                  <c:v>8.70237110060466</c:v>
                </c:pt>
                <c:pt idx="4115">
                  <c:v>8.7026348994155391</c:v>
                </c:pt>
                <c:pt idx="4116">
                  <c:v>8.7028986341431391</c:v>
                </c:pt>
                <c:pt idx="4117">
                  <c:v>8.7031623048185907</c:v>
                </c:pt>
                <c:pt idx="4118">
                  <c:v>8.7034259114729906</c:v>
                </c:pt>
                <c:pt idx="4119">
                  <c:v>8.7036894541374306</c:v>
                </c:pt>
                <c:pt idx="4120">
                  <c:v>8.7039529328429701</c:v>
                </c:pt>
                <c:pt idx="4121">
                  <c:v>8.7042163476206298</c:v>
                </c:pt>
                <c:pt idx="4122">
                  <c:v>8.7044796985014408</c:v>
                </c:pt>
                <c:pt idx="4123">
                  <c:v>8.7047429855163898</c:v>
                </c:pt>
                <c:pt idx="4124">
                  <c:v>8.7050062086964495</c:v>
                </c:pt>
                <c:pt idx="4125">
                  <c:v>8.7052693680725604</c:v>
                </c:pt>
                <c:pt idx="4126">
                  <c:v>8.7055324636756506</c:v>
                </c:pt>
                <c:pt idx="4127">
                  <c:v>8.7057954955366093</c:v>
                </c:pt>
                <c:pt idx="4128">
                  <c:v>8.7060584636863307</c:v>
                </c:pt>
                <c:pt idx="4129">
                  <c:v>8.7063213681556704</c:v>
                </c:pt>
                <c:pt idx="4130">
                  <c:v>8.7065842089754604</c:v>
                </c:pt>
                <c:pt idx="4131">
                  <c:v>8.7068469861764992</c:v>
                </c:pt>
                <c:pt idx="4132">
                  <c:v>8.7071096997895996</c:v>
                </c:pt>
                <c:pt idx="4133">
                  <c:v>8.7073723498455102</c:v>
                </c:pt>
                <c:pt idx="4134">
                  <c:v>8.7076349363749905</c:v>
                </c:pt>
                <c:pt idx="4135">
                  <c:v>8.7078974594087502</c:v>
                </c:pt>
                <c:pt idx="4136">
                  <c:v>8.7081599189775005</c:v>
                </c:pt>
                <c:pt idx="4137">
                  <c:v>8.7084223151118998</c:v>
                </c:pt>
                <c:pt idx="4138">
                  <c:v>8.7086846478426292</c:v>
                </c:pt>
                <c:pt idx="4139">
                  <c:v>8.7089469172003007</c:v>
                </c:pt>
                <c:pt idx="4140">
                  <c:v>8.7092091232155404</c:v>
                </c:pt>
                <c:pt idx="4141">
                  <c:v>8.7094712659189408</c:v>
                </c:pt>
                <c:pt idx="4142">
                  <c:v>8.7097333453410499</c:v>
                </c:pt>
                <c:pt idx="4143">
                  <c:v>8.7099953615124193</c:v>
                </c:pt>
                <c:pt idx="4144">
                  <c:v>8.7102573144635809</c:v>
                </c:pt>
                <c:pt idx="4145">
                  <c:v>8.7105192042250295</c:v>
                </c:pt>
                <c:pt idx="4146">
                  <c:v>8.7107810308272509</c:v>
                </c:pt>
                <c:pt idx="4147">
                  <c:v>8.7110427943006901</c:v>
                </c:pt>
                <c:pt idx="4148">
                  <c:v>8.7113044946757796</c:v>
                </c:pt>
                <c:pt idx="4149">
                  <c:v>8.7115661319829503</c:v>
                </c:pt>
                <c:pt idx="4150">
                  <c:v>8.7118277062525706</c:v>
                </c:pt>
                <c:pt idx="4151">
                  <c:v>8.71208921751502</c:v>
                </c:pt>
                <c:pt idx="4152">
                  <c:v>8.7123506658006509</c:v>
                </c:pt>
                <c:pt idx="4153">
                  <c:v>8.7126120511397804</c:v>
                </c:pt>
                <c:pt idx="4154">
                  <c:v>8.7128733735627097</c:v>
                </c:pt>
                <c:pt idx="4155">
                  <c:v>8.7131346330997204</c:v>
                </c:pt>
                <c:pt idx="4156">
                  <c:v>8.7133958297810796</c:v>
                </c:pt>
                <c:pt idx="4157">
                  <c:v>8.7136569636370194</c:v>
                </c:pt>
                <c:pt idx="4158">
                  <c:v>8.7139180346977501</c:v>
                </c:pt>
                <c:pt idx="4159">
                  <c:v>8.7141790429934698</c:v>
                </c:pt>
                <c:pt idx="4160">
                  <c:v>8.7144399885543606</c:v>
                </c:pt>
                <c:pt idx="4161">
                  <c:v>8.7147008714105496</c:v>
                </c:pt>
                <c:pt idx="4162">
                  <c:v>8.7149616915921797</c:v>
                </c:pt>
                <c:pt idx="4163">
                  <c:v>8.7152224491293602</c:v>
                </c:pt>
                <c:pt idx="4164">
                  <c:v>8.7154831440521701</c:v>
                </c:pt>
                <c:pt idx="4165">
                  <c:v>8.7157437763906707</c:v>
                </c:pt>
                <c:pt idx="4166">
                  <c:v>8.7160043461749108</c:v>
                </c:pt>
                <c:pt idx="4167">
                  <c:v>8.7162648534349092</c:v>
                </c:pt>
                <c:pt idx="4168">
                  <c:v>8.7165252982006596</c:v>
                </c:pt>
                <c:pt idx="4169">
                  <c:v>8.7167856805021398</c:v>
                </c:pt>
                <c:pt idx="4170">
                  <c:v>8.7170460003693098</c:v>
                </c:pt>
                <c:pt idx="4171">
                  <c:v>8.7173062578320994</c:v>
                </c:pt>
                <c:pt idx="4172">
                  <c:v>8.7175664529204209</c:v>
                </c:pt>
                <c:pt idx="4173">
                  <c:v>8.7178265856641701</c:v>
                </c:pt>
                <c:pt idx="4174">
                  <c:v>8.7180866560932007</c:v>
                </c:pt>
                <c:pt idx="4175">
                  <c:v>8.7183466642373801</c:v>
                </c:pt>
                <c:pt idx="4176">
                  <c:v>8.7186066101265194</c:v>
                </c:pt>
                <c:pt idx="4177">
                  <c:v>8.7188664937904399</c:v>
                </c:pt>
                <c:pt idx="4178">
                  <c:v>8.7191263152589098</c:v>
                </c:pt>
                <c:pt idx="4179">
                  <c:v>8.7193860745616991</c:v>
                </c:pt>
                <c:pt idx="4180">
                  <c:v>8.7196457717285405</c:v>
                </c:pt>
                <c:pt idx="4181">
                  <c:v>8.7199054067891701</c:v>
                </c:pt>
                <c:pt idx="4182">
                  <c:v>8.7201649797732692</c:v>
                </c:pt>
                <c:pt idx="4183">
                  <c:v>8.7204244907105206</c:v>
                </c:pt>
                <c:pt idx="4184">
                  <c:v>8.7206839396305806</c:v>
                </c:pt>
                <c:pt idx="4185">
                  <c:v>8.7209433265630807</c:v>
                </c:pt>
                <c:pt idx="4186">
                  <c:v>8.7212026515376397</c:v>
                </c:pt>
                <c:pt idx="4187">
                  <c:v>8.7214619145838501</c:v>
                </c:pt>
                <c:pt idx="4188">
                  <c:v>8.7217211157312704</c:v>
                </c:pt>
                <c:pt idx="4189">
                  <c:v>8.7219802550094592</c:v>
                </c:pt>
                <c:pt idx="4190">
                  <c:v>8.7222393324479395</c:v>
                </c:pt>
                <c:pt idx="4191">
                  <c:v>8.7224983480762308</c:v>
                </c:pt>
                <c:pt idx="4192">
                  <c:v>8.72275730192381</c:v>
                </c:pt>
                <c:pt idx="4193">
                  <c:v>8.7230161940201398</c:v>
                </c:pt>
                <c:pt idx="4194">
                  <c:v>8.7232750243946704</c:v>
                </c:pt>
                <c:pt idx="4195">
                  <c:v>8.72353379307682</c:v>
                </c:pt>
                <c:pt idx="4196">
                  <c:v>8.7237925000959997</c:v>
                </c:pt>
                <c:pt idx="4197">
                  <c:v>8.7240511454815799</c:v>
                </c:pt>
                <c:pt idx="4198">
                  <c:v>8.7243097292629201</c:v>
                </c:pt>
                <c:pt idx="4199">
                  <c:v>8.7245682514693605</c:v>
                </c:pt>
                <c:pt idx="4200">
                  <c:v>8.7248267121302199</c:v>
                </c:pt>
                <c:pt idx="4201">
                  <c:v>8.7250851112747991</c:v>
                </c:pt>
                <c:pt idx="4202">
                  <c:v>8.7253434489323691</c:v>
                </c:pt>
                <c:pt idx="4203">
                  <c:v>8.72560172513219</c:v>
                </c:pt>
                <c:pt idx="4204">
                  <c:v>8.72585993990349</c:v>
                </c:pt>
                <c:pt idx="4205">
                  <c:v>8.72611809327549</c:v>
                </c:pt>
                <c:pt idx="4206">
                  <c:v>8.7263761852773793</c:v>
                </c:pt>
                <c:pt idx="4207">
                  <c:v>8.7266342159383292</c:v>
                </c:pt>
                <c:pt idx="4208">
                  <c:v>8.7268921852874808</c:v>
                </c:pt>
                <c:pt idx="4209">
                  <c:v>8.7271500933539805</c:v>
                </c:pt>
                <c:pt idx="4210">
                  <c:v>8.7274079401669304</c:v>
                </c:pt>
                <c:pt idx="4211">
                  <c:v>8.7276657257554202</c:v>
                </c:pt>
                <c:pt idx="4212">
                  <c:v>8.7279234501485199</c:v>
                </c:pt>
                <c:pt idx="4213">
                  <c:v>8.7281811133752694</c:v>
                </c:pt>
                <c:pt idx="4214">
                  <c:v>8.7284387154647103</c:v>
                </c:pt>
                <c:pt idx="4215">
                  <c:v>8.7286962564458292</c:v>
                </c:pt>
                <c:pt idx="4216">
                  <c:v>8.72895373634762</c:v>
                </c:pt>
                <c:pt idx="4217">
                  <c:v>8.7292111551990494</c:v>
                </c:pt>
                <c:pt idx="4218">
                  <c:v>8.7294685130290599</c:v>
                </c:pt>
                <c:pt idx="4219">
                  <c:v>8.7297258098665793</c:v>
                </c:pt>
                <c:pt idx="4220">
                  <c:v>8.7299830457405108</c:v>
                </c:pt>
                <c:pt idx="4221">
                  <c:v>8.7302402206797201</c:v>
                </c:pt>
                <c:pt idx="4222">
                  <c:v>8.7304973347130908</c:v>
                </c:pt>
                <c:pt idx="4223">
                  <c:v>8.7307543878694602</c:v>
                </c:pt>
                <c:pt idx="4224">
                  <c:v>8.7310113801776303</c:v>
                </c:pt>
                <c:pt idx="4225">
                  <c:v>8.7312683116664207</c:v>
                </c:pt>
                <c:pt idx="4226">
                  <c:v>8.7315251823646101</c:v>
                </c:pt>
                <c:pt idx="4227">
                  <c:v>8.7317819923009505</c:v>
                </c:pt>
                <c:pt idx="4228">
                  <c:v>8.7320387415041907</c:v>
                </c:pt>
                <c:pt idx="4229">
                  <c:v>8.73229543000304</c:v>
                </c:pt>
                <c:pt idx="4230">
                  <c:v>8.7325520578262008</c:v>
                </c:pt>
                <c:pt idx="4231">
                  <c:v>8.7328086250023507</c:v>
                </c:pt>
                <c:pt idx="4232">
                  <c:v>8.7330651315601493</c:v>
                </c:pt>
                <c:pt idx="4233">
                  <c:v>8.7333215775282298</c:v>
                </c:pt>
                <c:pt idx="4234">
                  <c:v>8.7335779629352093</c:v>
                </c:pt>
                <c:pt idx="4235">
                  <c:v>8.7338342878096906</c:v>
                </c:pt>
                <c:pt idx="4236">
                  <c:v>8.7340905521802501</c:v>
                </c:pt>
                <c:pt idx="4237">
                  <c:v>8.7343467560754409</c:v>
                </c:pt>
                <c:pt idx="4238">
                  <c:v>8.7346028995237894</c:v>
                </c:pt>
                <c:pt idx="4239">
                  <c:v>8.7348589825538401</c:v>
                </c:pt>
                <c:pt idx="4240">
                  <c:v>8.7351150051940607</c:v>
                </c:pt>
                <c:pt idx="4241">
                  <c:v>8.7353709674729298</c:v>
                </c:pt>
                <c:pt idx="4242">
                  <c:v>8.7356268694189207</c:v>
                </c:pt>
                <c:pt idx="4243">
                  <c:v>8.7358827110604498</c:v>
                </c:pt>
                <c:pt idx="4244">
                  <c:v>8.7361384924259493</c:v>
                </c:pt>
                <c:pt idx="4245">
                  <c:v>8.7363942135438002</c:v>
                </c:pt>
                <c:pt idx="4246">
                  <c:v>8.7366498744423904</c:v>
                </c:pt>
                <c:pt idx="4247">
                  <c:v>8.7369054751500599</c:v>
                </c:pt>
                <c:pt idx="4248">
                  <c:v>8.7371610156951505</c:v>
                </c:pt>
                <c:pt idx="4249">
                  <c:v>8.7374164961059897</c:v>
                </c:pt>
                <c:pt idx="4250">
                  <c:v>8.7376719164108501</c:v>
                </c:pt>
                <c:pt idx="4251">
                  <c:v>8.7379272766380307</c:v>
                </c:pt>
                <c:pt idx="4252">
                  <c:v>8.7381825768157597</c:v>
                </c:pt>
                <c:pt idx="4253">
                  <c:v>8.7384378169723007</c:v>
                </c:pt>
                <c:pt idx="4254">
                  <c:v>8.7386929971358498</c:v>
                </c:pt>
                <c:pt idx="4255">
                  <c:v>8.7389481173346102</c:v>
                </c:pt>
                <c:pt idx="4256">
                  <c:v>8.7392031775967496</c:v>
                </c:pt>
                <c:pt idx="4257">
                  <c:v>8.7394581779504392</c:v>
                </c:pt>
                <c:pt idx="4258">
                  <c:v>8.7397131184238006</c:v>
                </c:pt>
                <c:pt idx="4259">
                  <c:v>8.7399679990449499</c:v>
                </c:pt>
                <c:pt idx="4260">
                  <c:v>8.7402228198419998</c:v>
                </c:pt>
                <c:pt idx="4261">
                  <c:v>8.7404775808430095</c:v>
                </c:pt>
                <c:pt idx="4262">
                  <c:v>8.7407322820760402</c:v>
                </c:pt>
                <c:pt idx="4263">
                  <c:v>8.7409869235691406</c:v>
                </c:pt>
                <c:pt idx="4264">
                  <c:v>8.7412415053503008</c:v>
                </c:pt>
                <c:pt idx="4265">
                  <c:v>8.7414960274475497</c:v>
                </c:pt>
                <c:pt idx="4266">
                  <c:v>8.7417504898888492</c:v>
                </c:pt>
                <c:pt idx="4267">
                  <c:v>8.7420048927021607</c:v>
                </c:pt>
                <c:pt idx="4268">
                  <c:v>8.7422592359154105</c:v>
                </c:pt>
                <c:pt idx="4269">
                  <c:v>8.7425135195565407</c:v>
                </c:pt>
                <c:pt idx="4270">
                  <c:v>8.7427677436534292</c:v>
                </c:pt>
                <c:pt idx="4271">
                  <c:v>8.7430219082339704</c:v>
                </c:pt>
                <c:pt idx="4272">
                  <c:v>8.7432760133260192</c:v>
                </c:pt>
                <c:pt idx="4273">
                  <c:v>8.7435300589574201</c:v>
                </c:pt>
                <c:pt idx="4274">
                  <c:v>8.7437840451559907</c:v>
                </c:pt>
                <c:pt idx="4275">
                  <c:v>8.7440379719495294</c:v>
                </c:pt>
                <c:pt idx="4276">
                  <c:v>8.74429183936582</c:v>
                </c:pt>
                <c:pt idx="4277">
                  <c:v>8.7445456474326306</c:v>
                </c:pt>
                <c:pt idx="4278">
                  <c:v>8.7447993961776902</c:v>
                </c:pt>
                <c:pt idx="4279">
                  <c:v>8.7450530856287401</c:v>
                </c:pt>
                <c:pt idx="4280">
                  <c:v>8.7453067158134807</c:v>
                </c:pt>
                <c:pt idx="4281">
                  <c:v>8.7455602867595807</c:v>
                </c:pt>
                <c:pt idx="4282">
                  <c:v>8.74581379849473</c:v>
                </c:pt>
                <c:pt idx="4283">
                  <c:v>8.7460672510465596</c:v>
                </c:pt>
                <c:pt idx="4284">
                  <c:v>8.7463206444426902</c:v>
                </c:pt>
                <c:pt idx="4285">
                  <c:v>8.7465739787107495</c:v>
                </c:pt>
                <c:pt idx="4286">
                  <c:v>8.7468272538783101</c:v>
                </c:pt>
                <c:pt idx="4287">
                  <c:v>8.7470804699729392</c:v>
                </c:pt>
                <c:pt idx="4288">
                  <c:v>8.7473336270222006</c:v>
                </c:pt>
                <c:pt idx="4289">
                  <c:v>8.7475867250536101</c:v>
                </c:pt>
                <c:pt idx="4290">
                  <c:v>8.7478397640946906</c:v>
                </c:pt>
                <c:pt idx="4291">
                  <c:v>8.7480927441729204</c:v>
                </c:pt>
                <c:pt idx="4292">
                  <c:v>8.7483456653157905</c:v>
                </c:pt>
                <c:pt idx="4293">
                  <c:v>8.7485985275507296</c:v>
                </c:pt>
                <c:pt idx="4294">
                  <c:v>8.7488513309051896</c:v>
                </c:pt>
                <c:pt idx="4295">
                  <c:v>8.7491040754065796</c:v>
                </c:pt>
                <c:pt idx="4296">
                  <c:v>8.7493567610823</c:v>
                </c:pt>
                <c:pt idx="4297">
                  <c:v>8.7496093879597208</c:v>
                </c:pt>
                <c:pt idx="4298">
                  <c:v>8.7498619560662103</c:v>
                </c:pt>
                <c:pt idx="4299">
                  <c:v>8.7501144654290908</c:v>
                </c:pt>
                <c:pt idx="4300">
                  <c:v>8.7503669160756896</c:v>
                </c:pt>
                <c:pt idx="4301">
                  <c:v>8.7506193080333201</c:v>
                </c:pt>
                <c:pt idx="4302">
                  <c:v>8.7508716413292404</c:v>
                </c:pt>
                <c:pt idx="4303">
                  <c:v>8.7511239159907301</c:v>
                </c:pt>
                <c:pt idx="4304">
                  <c:v>8.7513761320450207</c:v>
                </c:pt>
                <c:pt idx="4305">
                  <c:v>8.7516282895193402</c:v>
                </c:pt>
                <c:pt idx="4306">
                  <c:v>8.7518803884409007</c:v>
                </c:pt>
                <c:pt idx="4307">
                  <c:v>8.7521324288368891</c:v>
                </c:pt>
                <c:pt idx="4308">
                  <c:v>8.7523844107344608</c:v>
                </c:pt>
                <c:pt idx="4309">
                  <c:v>8.7526363341607691</c:v>
                </c:pt>
                <c:pt idx="4310">
                  <c:v>8.7528881991429603</c:v>
                </c:pt>
                <c:pt idx="4311">
                  <c:v>8.7531400057081203</c:v>
                </c:pt>
                <c:pt idx="4312">
                  <c:v>8.7533917538833492</c:v>
                </c:pt>
                <c:pt idx="4313">
                  <c:v>8.7536434436957293</c:v>
                </c:pt>
                <c:pt idx="4314">
                  <c:v>8.7538950751723004</c:v>
                </c:pt>
                <c:pt idx="4315">
                  <c:v>8.7541466483401091</c:v>
                </c:pt>
                <c:pt idx="4316">
                  <c:v>8.7543981632261705</c:v>
                </c:pt>
                <c:pt idx="4317">
                  <c:v>8.7546496198574797</c:v>
                </c:pt>
                <c:pt idx="4318">
                  <c:v>8.7549010182610196</c:v>
                </c:pt>
                <c:pt idx="4319">
                  <c:v>8.7551523584637394</c:v>
                </c:pt>
                <c:pt idx="4320">
                  <c:v>8.7554036404926006</c:v>
                </c:pt>
                <c:pt idx="4321">
                  <c:v>8.7556548643745096</c:v>
                </c:pt>
                <c:pt idx="4322">
                  <c:v>8.7559060301363694</c:v>
                </c:pt>
                <c:pt idx="4323">
                  <c:v>8.7561571378050793</c:v>
                </c:pt>
                <c:pt idx="4324">
                  <c:v>8.7564081874074997</c:v>
                </c:pt>
                <c:pt idx="4325">
                  <c:v>8.7566591789704802</c:v>
                </c:pt>
                <c:pt idx="4326">
                  <c:v>8.7569101125208508</c:v>
                </c:pt>
                <c:pt idx="4327">
                  <c:v>8.7571609880854098</c:v>
                </c:pt>
                <c:pt idx="4328">
                  <c:v>8.7574118056909693</c:v>
                </c:pt>
                <c:pt idx="4329">
                  <c:v>8.7576625653642903</c:v>
                </c:pt>
                <c:pt idx="4330">
                  <c:v>8.7579132671321407</c:v>
                </c:pt>
                <c:pt idx="4331">
                  <c:v>8.7581639110212404</c:v>
                </c:pt>
                <c:pt idx="4332">
                  <c:v>8.75841449705832</c:v>
                </c:pt>
                <c:pt idx="4333">
                  <c:v>8.7586650252700693</c:v>
                </c:pt>
                <c:pt idx="4334">
                  <c:v>8.7589154956831905</c:v>
                </c:pt>
                <c:pt idx="4335">
                  <c:v>8.7591659083243201</c:v>
                </c:pt>
                <c:pt idx="4336">
                  <c:v>8.7594162632201193</c:v>
                </c:pt>
                <c:pt idx="4337">
                  <c:v>8.7596665603972106</c:v>
                </c:pt>
                <c:pt idx="4338">
                  <c:v>8.7599167998822001</c:v>
                </c:pt>
                <c:pt idx="4339">
                  <c:v>8.7601669817016798</c:v>
                </c:pt>
                <c:pt idx="4340">
                  <c:v>8.7604171058822207</c:v>
                </c:pt>
                <c:pt idx="4341">
                  <c:v>8.7606671724503702</c:v>
                </c:pt>
                <c:pt idx="4342">
                  <c:v>8.7609171814326601</c:v>
                </c:pt>
                <c:pt idx="4343">
                  <c:v>8.7611671328556202</c:v>
                </c:pt>
                <c:pt idx="4344">
                  <c:v>8.7614170267457396</c:v>
                </c:pt>
                <c:pt idx="4345">
                  <c:v>8.7616668631295003</c:v>
                </c:pt>
                <c:pt idx="4346">
                  <c:v>8.7619166420333503</c:v>
                </c:pt>
                <c:pt idx="4347">
                  <c:v>8.7621663634837503</c:v>
                </c:pt>
                <c:pt idx="4348">
                  <c:v>8.7624160275071201</c:v>
                </c:pt>
                <c:pt idx="4349">
                  <c:v>8.7626656341298599</c:v>
                </c:pt>
                <c:pt idx="4350">
                  <c:v>8.7629151833783592</c:v>
                </c:pt>
                <c:pt idx="4351">
                  <c:v>8.7631646752789898</c:v>
                </c:pt>
                <c:pt idx="4352">
                  <c:v>8.7634141098581093</c:v>
                </c:pt>
                <c:pt idx="4353">
                  <c:v>8.7636634871420398</c:v>
                </c:pt>
                <c:pt idx="4354">
                  <c:v>8.7639128071570997</c:v>
                </c:pt>
                <c:pt idx="4355">
                  <c:v>8.7641620699296006</c:v>
                </c:pt>
                <c:pt idx="4356">
                  <c:v>8.7644112754858003</c:v>
                </c:pt>
                <c:pt idx="4357">
                  <c:v>8.7646604238519696</c:v>
                </c:pt>
                <c:pt idx="4358">
                  <c:v>8.7649095150543506</c:v>
                </c:pt>
                <c:pt idx="4359">
                  <c:v>8.7651585491191693</c:v>
                </c:pt>
                <c:pt idx="4360">
                  <c:v>8.7654075260726394</c:v>
                </c:pt>
                <c:pt idx="4361">
                  <c:v>8.7656564459409303</c:v>
                </c:pt>
                <c:pt idx="4362">
                  <c:v>8.7659053087502308</c:v>
                </c:pt>
                <c:pt idx="4363">
                  <c:v>8.7661541145266906</c:v>
                </c:pt>
                <c:pt idx="4364">
                  <c:v>8.7664028632964399</c:v>
                </c:pt>
                <c:pt idx="4365">
                  <c:v>8.7666515550856001</c:v>
                </c:pt>
                <c:pt idx="4366">
                  <c:v>8.7669001899202694</c:v>
                </c:pt>
                <c:pt idx="4367">
                  <c:v>8.7671487678265194</c:v>
                </c:pt>
                <c:pt idx="4368">
                  <c:v>8.7673972888304306</c:v>
                </c:pt>
                <c:pt idx="4369">
                  <c:v>8.7676457529580301</c:v>
                </c:pt>
                <c:pt idx="4370">
                  <c:v>8.7678941602353593</c:v>
                </c:pt>
                <c:pt idx="4371">
                  <c:v>8.7681425106884205</c:v>
                </c:pt>
                <c:pt idx="4372">
                  <c:v>8.7683908043432108</c:v>
                </c:pt>
                <c:pt idx="4373">
                  <c:v>8.7686390412256898</c:v>
                </c:pt>
                <c:pt idx="4374">
                  <c:v>8.7688872213618403</c:v>
                </c:pt>
                <c:pt idx="4375">
                  <c:v>8.7691353447775704</c:v>
                </c:pt>
                <c:pt idx="4376">
                  <c:v>8.7693834114988203</c:v>
                </c:pt>
                <c:pt idx="4377">
                  <c:v>8.7696314215514892</c:v>
                </c:pt>
                <c:pt idx="4378">
                  <c:v>8.7698793749614499</c:v>
                </c:pt>
                <c:pt idx="4379">
                  <c:v>8.7701272717545908</c:v>
                </c:pt>
                <c:pt idx="4380">
                  <c:v>8.7703751119567404</c:v>
                </c:pt>
                <c:pt idx="4381">
                  <c:v>8.7706228955937497</c:v>
                </c:pt>
                <c:pt idx="4382">
                  <c:v>8.7708706226914206</c:v>
                </c:pt>
                <c:pt idx="4383">
                  <c:v>8.7711182932755491</c:v>
                </c:pt>
                <c:pt idx="4384">
                  <c:v>8.7713659073719192</c:v>
                </c:pt>
                <c:pt idx="4385">
                  <c:v>8.7716134650062898</c:v>
                </c:pt>
                <c:pt idx="4386">
                  <c:v>8.7718609662044003</c:v>
                </c:pt>
                <c:pt idx="4387">
                  <c:v>8.77210841099199</c:v>
                </c:pt>
                <c:pt idx="4388">
                  <c:v>8.7723557993947505</c:v>
                </c:pt>
                <c:pt idx="4389">
                  <c:v>8.7726031314383803</c:v>
                </c:pt>
                <c:pt idx="4390">
                  <c:v>8.7728504071485496</c:v>
                </c:pt>
                <c:pt idx="4391">
                  <c:v>8.7730976265509302</c:v>
                </c:pt>
                <c:pt idx="4392">
                  <c:v>8.7733447896711301</c:v>
                </c:pt>
                <c:pt idx="4393">
                  <c:v>8.7735918965347999</c:v>
                </c:pt>
                <c:pt idx="4394">
                  <c:v>8.7738389471675209</c:v>
                </c:pt>
                <c:pt idx="4395">
                  <c:v>8.7740859415948904</c:v>
                </c:pt>
                <c:pt idx="4396">
                  <c:v>8.7743328798424791</c:v>
                </c:pt>
                <c:pt idx="4397">
                  <c:v>8.7745797619358203</c:v>
                </c:pt>
                <c:pt idx="4398">
                  <c:v>8.7748265879004705</c:v>
                </c:pt>
                <c:pt idx="4399">
                  <c:v>8.77507335776194</c:v>
                </c:pt>
                <c:pt idx="4400">
                  <c:v>8.7753200715457105</c:v>
                </c:pt>
                <c:pt idx="4401">
                  <c:v>8.7755667292772799</c:v>
                </c:pt>
                <c:pt idx="4402">
                  <c:v>8.7758133309820998</c:v>
                </c:pt>
                <c:pt idx="4403">
                  <c:v>8.7760598766856308</c:v>
                </c:pt>
                <c:pt idx="4404">
                  <c:v>8.7763063664132908</c:v>
                </c:pt>
                <c:pt idx="4405">
                  <c:v>8.7765528001904993</c:v>
                </c:pt>
                <c:pt idx="4406">
                  <c:v>8.7767991780426406</c:v>
                </c:pt>
                <c:pt idx="4407">
                  <c:v>8.7770454999951095</c:v>
                </c:pt>
                <c:pt idx="4408">
                  <c:v>8.7772917660732492</c:v>
                </c:pt>
                <c:pt idx="4409">
                  <c:v>8.7775379763024102</c:v>
                </c:pt>
                <c:pt idx="4410">
                  <c:v>8.7777841307079107</c:v>
                </c:pt>
                <c:pt idx="4411">
                  <c:v>8.7780302293150694</c:v>
                </c:pt>
                <c:pt idx="4412">
                  <c:v>8.7782762721491707</c:v>
                </c:pt>
                <c:pt idx="4413">
                  <c:v>8.7785222592354906</c:v>
                </c:pt>
                <c:pt idx="4414">
                  <c:v>8.7787681905992798</c:v>
                </c:pt>
                <c:pt idx="4415">
                  <c:v>8.7790140662657894</c:v>
                </c:pt>
                <c:pt idx="4416">
                  <c:v>8.7792598862602294</c:v>
                </c:pt>
                <c:pt idx="4417">
                  <c:v>8.7795056506078204</c:v>
                </c:pt>
                <c:pt idx="4418">
                  <c:v>8.77975135933373</c:v>
                </c:pt>
                <c:pt idx="4419">
                  <c:v>8.7799970124631503</c:v>
                </c:pt>
                <c:pt idx="4420">
                  <c:v>8.7802426100212205</c:v>
                </c:pt>
                <c:pt idx="4421">
                  <c:v>8.7804881520330902</c:v>
                </c:pt>
                <c:pt idx="4422">
                  <c:v>8.7807336385238592</c:v>
                </c:pt>
                <c:pt idx="4423">
                  <c:v>8.7809790695186507</c:v>
                </c:pt>
                <c:pt idx="4424">
                  <c:v>8.7812244450425396</c:v>
                </c:pt>
                <c:pt idx="4425">
                  <c:v>8.7814697651205904</c:v>
                </c:pt>
                <c:pt idx="4426">
                  <c:v>8.7817150297778692</c:v>
                </c:pt>
                <c:pt idx="4427">
                  <c:v>8.7819602390394103</c:v>
                </c:pt>
                <c:pt idx="4428">
                  <c:v>8.7822053929302104</c:v>
                </c:pt>
                <c:pt idx="4429">
                  <c:v>8.7824504914752897</c:v>
                </c:pt>
                <c:pt idx="4430">
                  <c:v>8.7826955346996307</c:v>
                </c:pt>
                <c:pt idx="4431">
                  <c:v>8.7829405226282002</c:v>
                </c:pt>
                <c:pt idx="4432">
                  <c:v>8.7831854552859401</c:v>
                </c:pt>
                <c:pt idx="4433">
                  <c:v>8.7834303326977796</c:v>
                </c:pt>
                <c:pt idx="4434">
                  <c:v>8.7836751548886607</c:v>
                </c:pt>
                <c:pt idx="4435">
                  <c:v>8.7839199218834505</c:v>
                </c:pt>
                <c:pt idx="4436">
                  <c:v>8.7841646337070607</c:v>
                </c:pt>
                <c:pt idx="4437">
                  <c:v>8.78440929038433</c:v>
                </c:pt>
                <c:pt idx="4438">
                  <c:v>8.7846538919401294</c:v>
                </c:pt>
                <c:pt idx="4439">
                  <c:v>8.7848984383992903</c:v>
                </c:pt>
                <c:pt idx="4440">
                  <c:v>8.7851429297866108</c:v>
                </c:pt>
                <c:pt idx="4441">
                  <c:v>8.7853873661268995</c:v>
                </c:pt>
                <c:pt idx="4442">
                  <c:v>8.7856317474449508</c:v>
                </c:pt>
                <c:pt idx="4443">
                  <c:v>8.7858760737655093</c:v>
                </c:pt>
                <c:pt idx="4444">
                  <c:v>8.7861203451133303</c:v>
                </c:pt>
                <c:pt idx="4445">
                  <c:v>8.7863645615131496</c:v>
                </c:pt>
                <c:pt idx="4446">
                  <c:v>8.7866087229896799</c:v>
                </c:pt>
                <c:pt idx="4447">
                  <c:v>8.7868528295676303</c:v>
                </c:pt>
                <c:pt idx="4448">
                  <c:v>8.7870968812716601</c:v>
                </c:pt>
                <c:pt idx="4449">
                  <c:v>8.7873408781264501</c:v>
                </c:pt>
                <c:pt idx="4450">
                  <c:v>8.7875848201566509</c:v>
                </c:pt>
                <c:pt idx="4451">
                  <c:v>8.7878287073868808</c:v>
                </c:pt>
                <c:pt idx="4452">
                  <c:v>8.7880725398417692</c:v>
                </c:pt>
                <c:pt idx="4453">
                  <c:v>8.7883163175459096</c:v>
                </c:pt>
                <c:pt idx="4454">
                  <c:v>8.7885600405238904</c:v>
                </c:pt>
                <c:pt idx="4455">
                  <c:v>8.7888037088002608</c:v>
                </c:pt>
                <c:pt idx="4456">
                  <c:v>8.7890473223995809</c:v>
                </c:pt>
                <c:pt idx="4457">
                  <c:v>8.7892908813463801</c:v>
                </c:pt>
                <c:pt idx="4458">
                  <c:v>8.7895343856651902</c:v>
                </c:pt>
                <c:pt idx="4459">
                  <c:v>8.7897778353804803</c:v>
                </c:pt>
                <c:pt idx="4460">
                  <c:v>8.7900212305167607</c:v>
                </c:pt>
                <c:pt idx="4461">
                  <c:v>8.7902645710984899</c:v>
                </c:pt>
                <c:pt idx="4462">
                  <c:v>8.7905078571501107</c:v>
                </c:pt>
                <c:pt idx="4463">
                  <c:v>8.7907510886960605</c:v>
                </c:pt>
                <c:pt idx="4464">
                  <c:v>8.7909942657607694</c:v>
                </c:pt>
                <c:pt idx="4465">
                  <c:v>8.7912373883686197</c:v>
                </c:pt>
                <c:pt idx="4466">
                  <c:v>8.7914804565440008</c:v>
                </c:pt>
                <c:pt idx="4467">
                  <c:v>8.7917234703112896</c:v>
                </c:pt>
                <c:pt idx="4468">
                  <c:v>8.7919664296948294</c:v>
                </c:pt>
                <c:pt idx="4469">
                  <c:v>8.7922093347189598</c:v>
                </c:pt>
                <c:pt idx="4470">
                  <c:v>8.7924521854080009</c:v>
                </c:pt>
                <c:pt idx="4471">
                  <c:v>8.7926949817862496</c:v>
                </c:pt>
                <c:pt idx="4472">
                  <c:v>8.7929377238779995</c:v>
                </c:pt>
                <c:pt idx="4473">
                  <c:v>8.7931804117075192</c:v>
                </c:pt>
                <c:pt idx="4474">
                  <c:v>8.7934230452990594</c:v>
                </c:pt>
                <c:pt idx="4475">
                  <c:v>8.7936656246768603</c:v>
                </c:pt>
                <c:pt idx="4476">
                  <c:v>8.7939081498651408</c:v>
                </c:pt>
                <c:pt idx="4477">
                  <c:v>8.7941506208881108</c:v>
                </c:pt>
                <c:pt idx="4478">
                  <c:v>8.7943930377699502</c:v>
                </c:pt>
                <c:pt idx="4479">
                  <c:v>8.7946354005348404</c:v>
                </c:pt>
                <c:pt idx="4480">
                  <c:v>8.7948777092069399</c:v>
                </c:pt>
                <c:pt idx="4481">
                  <c:v>8.7951199638103805</c:v>
                </c:pt>
                <c:pt idx="4482">
                  <c:v>8.7953621643692905</c:v>
                </c:pt>
                <c:pt idx="4483">
                  <c:v>8.7956043109077893</c:v>
                </c:pt>
                <c:pt idx="4484">
                  <c:v>8.7958464034499499</c:v>
                </c:pt>
                <c:pt idx="4485">
                  <c:v>8.79608844201986</c:v>
                </c:pt>
                <c:pt idx="4486">
                  <c:v>8.7963304266415694</c:v>
                </c:pt>
                <c:pt idx="4487">
                  <c:v>8.7965723573391301</c:v>
                </c:pt>
                <c:pt idx="4488">
                  <c:v>8.7968142341365692</c:v>
                </c:pt>
                <c:pt idx="4489">
                  <c:v>8.7970560570579099</c:v>
                </c:pt>
                <c:pt idx="4490">
                  <c:v>8.7972978261271209</c:v>
                </c:pt>
                <c:pt idx="4491">
                  <c:v>8.7975395413682005</c:v>
                </c:pt>
                <c:pt idx="4492">
                  <c:v>8.7977812028051101</c:v>
                </c:pt>
                <c:pt idx="4493">
                  <c:v>8.7980228104617897</c:v>
                </c:pt>
                <c:pt idx="4494">
                  <c:v>8.7982643643621792</c:v>
                </c:pt>
                <c:pt idx="4495">
                  <c:v>8.7985058645301901</c:v>
                </c:pt>
                <c:pt idx="4496">
                  <c:v>8.7987473109897305</c:v>
                </c:pt>
                <c:pt idx="4497">
                  <c:v>8.7989887037646692</c:v>
                </c:pt>
                <c:pt idx="4498">
                  <c:v>8.7992300428788806</c:v>
                </c:pt>
                <c:pt idx="4499">
                  <c:v>8.7994713283562191</c:v>
                </c:pt>
                <c:pt idx="4500">
                  <c:v>8.7997125602205202</c:v>
                </c:pt>
                <c:pt idx="4501">
                  <c:v>8.7999537384956099</c:v>
                </c:pt>
                <c:pt idx="4502">
                  <c:v>8.8001948632052809</c:v>
                </c:pt>
                <c:pt idx="4503">
                  <c:v>8.8004359343733203</c:v>
                </c:pt>
                <c:pt idx="4504">
                  <c:v>8.80067695202351</c:v>
                </c:pt>
                <c:pt idx="4505">
                  <c:v>8.8009179161796105</c:v>
                </c:pt>
                <c:pt idx="4506">
                  <c:v>8.8011588268653398</c:v>
                </c:pt>
                <c:pt idx="4507">
                  <c:v>8.8013996841044495</c:v>
                </c:pt>
                <c:pt idx="4508">
                  <c:v>8.8016404879206398</c:v>
                </c:pt>
                <c:pt idx="4509">
                  <c:v>8.8018812383376002</c:v>
                </c:pt>
                <c:pt idx="4510">
                  <c:v>8.8021219353790006</c:v>
                </c:pt>
                <c:pt idx="4511">
                  <c:v>8.8023625790685198</c:v>
                </c:pt>
                <c:pt idx="4512">
                  <c:v>8.8026031694297995</c:v>
                </c:pt>
                <c:pt idx="4513">
                  <c:v>8.8028437064864704</c:v>
                </c:pt>
                <c:pt idx="4514">
                  <c:v>8.8030841902621404</c:v>
                </c:pt>
                <c:pt idx="4515">
                  <c:v>8.8033246207804101</c:v>
                </c:pt>
                <c:pt idx="4516">
                  <c:v>8.8035649980648696</c:v>
                </c:pt>
                <c:pt idx="4517">
                  <c:v>8.8038053221390804</c:v>
                </c:pt>
                <c:pt idx="4518">
                  <c:v>8.8040455930266006</c:v>
                </c:pt>
                <c:pt idx="4519">
                  <c:v>8.8042858107509598</c:v>
                </c:pt>
                <c:pt idx="4520">
                  <c:v>8.8045259753356895</c:v>
                </c:pt>
                <c:pt idx="4521">
                  <c:v>8.8047660868042801</c:v>
                </c:pt>
                <c:pt idx="4522">
                  <c:v>8.8050061451802399</c:v>
                </c:pt>
                <c:pt idx="4523">
                  <c:v>8.8052461504870205</c:v>
                </c:pt>
                <c:pt idx="4524">
                  <c:v>8.8054861027481</c:v>
                </c:pt>
                <c:pt idx="4525">
                  <c:v>8.8057260019869101</c:v>
                </c:pt>
                <c:pt idx="4526">
                  <c:v>8.8059658482268901</c:v>
                </c:pt>
                <c:pt idx="4527">
                  <c:v>8.8062056414914291</c:v>
                </c:pt>
                <c:pt idx="4528">
                  <c:v>8.8064453818039503</c:v>
                </c:pt>
                <c:pt idx="4529">
                  <c:v>8.8066850691878198</c:v>
                </c:pt>
                <c:pt idx="4530">
                  <c:v>8.8069247036664091</c:v>
                </c:pt>
                <c:pt idx="4531">
                  <c:v>8.8071642852630596</c:v>
                </c:pt>
                <c:pt idx="4532">
                  <c:v>8.8074038140011108</c:v>
                </c:pt>
                <c:pt idx="4533">
                  <c:v>8.8076432899038899</c:v>
                </c:pt>
                <c:pt idx="4534">
                  <c:v>8.8078827129946795</c:v>
                </c:pt>
                <c:pt idx="4535">
                  <c:v>8.8081220832967908</c:v>
                </c:pt>
                <c:pt idx="4536">
                  <c:v>8.8083614008334905</c:v>
                </c:pt>
                <c:pt idx="4537">
                  <c:v>8.8086006656280293</c:v>
                </c:pt>
                <c:pt idx="4538">
                  <c:v>8.8088398777036492</c:v>
                </c:pt>
                <c:pt idx="4539">
                  <c:v>8.8090790370835901</c:v>
                </c:pt>
                <c:pt idx="4540">
                  <c:v>8.8093181437910406</c:v>
                </c:pt>
                <c:pt idx="4541">
                  <c:v>8.8095571978492195</c:v>
                </c:pt>
                <c:pt idx="4542">
                  <c:v>8.8097961992812994</c:v>
                </c:pt>
                <c:pt idx="4543">
                  <c:v>8.8100351481104404</c:v>
                </c:pt>
                <c:pt idx="4544">
                  <c:v>8.8102740443598009</c:v>
                </c:pt>
                <c:pt idx="4545">
                  <c:v>8.8105128880525001</c:v>
                </c:pt>
                <c:pt idx="4546">
                  <c:v>8.8107516792116805</c:v>
                </c:pt>
                <c:pt idx="4547">
                  <c:v>8.8109904178604399</c:v>
                </c:pt>
                <c:pt idx="4548">
                  <c:v>8.8112291040218498</c:v>
                </c:pt>
                <c:pt idx="4549">
                  <c:v>8.8114677377189992</c:v>
                </c:pt>
                <c:pt idx="4550">
                  <c:v>8.8117063189749505</c:v>
                </c:pt>
                <c:pt idx="4551">
                  <c:v>8.8119448478127396</c:v>
                </c:pt>
                <c:pt idx="4552">
                  <c:v>8.8121833242553897</c:v>
                </c:pt>
                <c:pt idx="4553">
                  <c:v>8.8124217483259297</c:v>
                </c:pt>
                <c:pt idx="4554">
                  <c:v>8.8126601200473402</c:v>
                </c:pt>
                <c:pt idx="4555">
                  <c:v>8.8128984394426197</c:v>
                </c:pt>
                <c:pt idx="4556">
                  <c:v>8.8131367065347295</c:v>
                </c:pt>
                <c:pt idx="4557">
                  <c:v>8.8133749213466199</c:v>
                </c:pt>
                <c:pt idx="4558">
                  <c:v>8.8136130839012203</c:v>
                </c:pt>
                <c:pt idx="4559">
                  <c:v>8.8138511942214706</c:v>
                </c:pt>
                <c:pt idx="4560">
                  <c:v>8.8140892523302696</c:v>
                </c:pt>
                <c:pt idx="4561">
                  <c:v>8.8143272582505094</c:v>
                </c:pt>
                <c:pt idx="4562">
                  <c:v>8.8145652120050695</c:v>
                </c:pt>
                <c:pt idx="4563">
                  <c:v>8.8148031136168097</c:v>
                </c:pt>
                <c:pt idx="4564">
                  <c:v>8.8150409631085704</c:v>
                </c:pt>
                <c:pt idx="4565">
                  <c:v>8.8152787605031993</c:v>
                </c:pt>
                <c:pt idx="4566">
                  <c:v>8.8155165058234992</c:v>
                </c:pt>
                <c:pt idx="4567">
                  <c:v>8.8157541990922805</c:v>
                </c:pt>
                <c:pt idx="4568">
                  <c:v>8.8159918403323303</c:v>
                </c:pt>
                <c:pt idx="4569">
                  <c:v>8.8162294295664196</c:v>
                </c:pt>
                <c:pt idx="4570">
                  <c:v>8.8164669668173001</c:v>
                </c:pt>
                <c:pt idx="4571">
                  <c:v>8.8167044521077198</c:v>
                </c:pt>
                <c:pt idx="4572">
                  <c:v>8.8169418854604</c:v>
                </c:pt>
                <c:pt idx="4573">
                  <c:v>8.8171792668980604</c:v>
                </c:pt>
                <c:pt idx="4574">
                  <c:v>8.8174165964433993</c:v>
                </c:pt>
                <c:pt idx="4575">
                  <c:v>8.8176538741191006</c:v>
                </c:pt>
                <c:pt idx="4576">
                  <c:v>8.8178910999478202</c:v>
                </c:pt>
                <c:pt idx="4577">
                  <c:v>8.8181282739522207</c:v>
                </c:pt>
                <c:pt idx="4578">
                  <c:v>8.81836539615494</c:v>
                </c:pt>
                <c:pt idx="4579">
                  <c:v>8.8186024665786</c:v>
                </c:pt>
                <c:pt idx="4580">
                  <c:v>8.8188394852457996</c:v>
                </c:pt>
                <c:pt idx="4581">
                  <c:v>8.81907645217915</c:v>
                </c:pt>
                <c:pt idx="4582">
                  <c:v>8.8193133674012198</c:v>
                </c:pt>
                <c:pt idx="4583">
                  <c:v>8.8195502309345706</c:v>
                </c:pt>
                <c:pt idx="4584">
                  <c:v>8.8197870428017602</c:v>
                </c:pt>
                <c:pt idx="4585">
                  <c:v>8.82002380302532</c:v>
                </c:pt>
                <c:pt idx="4586">
                  <c:v>8.8202605116277706</c:v>
                </c:pt>
                <c:pt idx="4587">
                  <c:v>8.8204971686316096</c:v>
                </c:pt>
                <c:pt idx="4588">
                  <c:v>8.8207337740593399</c:v>
                </c:pt>
                <c:pt idx="4589">
                  <c:v>8.82097032793342</c:v>
                </c:pt>
                <c:pt idx="4590">
                  <c:v>8.8212068302763296</c:v>
                </c:pt>
                <c:pt idx="4591">
                  <c:v>8.8214432811105006</c:v>
                </c:pt>
                <c:pt idx="4592">
                  <c:v>8.8216796804583808</c:v>
                </c:pt>
                <c:pt idx="4593">
                  <c:v>8.8219160283423701</c:v>
                </c:pt>
                <c:pt idx="4594">
                  <c:v>8.8221523247848808</c:v>
                </c:pt>
                <c:pt idx="4595">
                  <c:v>8.8223885698083002</c:v>
                </c:pt>
                <c:pt idx="4596">
                  <c:v>8.8226247634349892</c:v>
                </c:pt>
                <c:pt idx="4597">
                  <c:v>8.8228609056873299</c:v>
                </c:pt>
                <c:pt idx="4598">
                  <c:v>8.8230969965876405</c:v>
                </c:pt>
                <c:pt idx="4599">
                  <c:v>8.8233330361582691</c:v>
                </c:pt>
                <c:pt idx="4600">
                  <c:v>8.8235690244215199</c:v>
                </c:pt>
                <c:pt idx="4601">
                  <c:v>8.8238049613997003</c:v>
                </c:pt>
                <c:pt idx="4602">
                  <c:v>8.8240408471150893</c:v>
                </c:pt>
                <c:pt idx="4603">
                  <c:v>8.8242766815899696</c:v>
                </c:pt>
                <c:pt idx="4604">
                  <c:v>8.82451246484659</c:v>
                </c:pt>
                <c:pt idx="4605">
                  <c:v>8.8247481969071906</c:v>
                </c:pt>
                <c:pt idx="4606">
                  <c:v>8.8249838777940006</c:v>
                </c:pt>
                <c:pt idx="4607">
                  <c:v>8.8252195075292299</c:v>
                </c:pt>
                <c:pt idx="4608">
                  <c:v>8.82545508613509</c:v>
                </c:pt>
                <c:pt idx="4609">
                  <c:v>8.8256906136337498</c:v>
                </c:pt>
                <c:pt idx="4610">
                  <c:v>8.8259260900473908</c:v>
                </c:pt>
                <c:pt idx="4611">
                  <c:v>8.8261615153981499</c:v>
                </c:pt>
                <c:pt idx="4612">
                  <c:v>8.8263968897081995</c:v>
                </c:pt>
                <c:pt idx="4613">
                  <c:v>8.8266322129996393</c:v>
                </c:pt>
                <c:pt idx="4614">
                  <c:v>8.8268674852945992</c:v>
                </c:pt>
                <c:pt idx="4615">
                  <c:v>8.8271027066151593</c:v>
                </c:pt>
                <c:pt idx="4616">
                  <c:v>8.8273378769834192</c:v>
                </c:pt>
                <c:pt idx="4617">
                  <c:v>8.8275729964214502</c:v>
                </c:pt>
                <c:pt idx="4618">
                  <c:v>8.8278080649512791</c:v>
                </c:pt>
                <c:pt idx="4619">
                  <c:v>8.8280430825949807</c:v>
                </c:pt>
                <c:pt idx="4620">
                  <c:v>8.8282780493745694</c:v>
                </c:pt>
                <c:pt idx="4621">
                  <c:v>8.8285129653120507</c:v>
                </c:pt>
                <c:pt idx="4622">
                  <c:v>8.8287478304294194</c:v>
                </c:pt>
                <c:pt idx="4623">
                  <c:v>8.8289826447486703</c:v>
                </c:pt>
                <c:pt idx="4624">
                  <c:v>8.82921740829177</c:v>
                </c:pt>
                <c:pt idx="4625">
                  <c:v>8.8294521210806707</c:v>
                </c:pt>
                <c:pt idx="4626">
                  <c:v>8.8296867831373103</c:v>
                </c:pt>
                <c:pt idx="4627">
                  <c:v>8.8299213944836197</c:v>
                </c:pt>
                <c:pt idx="4628">
                  <c:v>8.8301559551415103</c:v>
                </c:pt>
                <c:pt idx="4629">
                  <c:v>8.8303904651328793</c:v>
                </c:pt>
                <c:pt idx="4630">
                  <c:v>8.8306249244796096</c:v>
                </c:pt>
                <c:pt idx="4631">
                  <c:v>8.8308593332035699</c:v>
                </c:pt>
                <c:pt idx="4632">
                  <c:v>8.8310936913266307</c:v>
                </c:pt>
                <c:pt idx="4633">
                  <c:v>8.8313279988706093</c:v>
                </c:pt>
                <c:pt idx="4634">
                  <c:v>8.8315622558573494</c:v>
                </c:pt>
                <c:pt idx="4635">
                  <c:v>8.8317964623086507</c:v>
                </c:pt>
                <c:pt idx="4636">
                  <c:v>8.8320306182463302</c:v>
                </c:pt>
                <c:pt idx="4637">
                  <c:v>8.8322647236921608</c:v>
                </c:pt>
                <c:pt idx="4638">
                  <c:v>8.8324987786679099</c:v>
                </c:pt>
                <c:pt idx="4639">
                  <c:v>8.8327327831953397</c:v>
                </c:pt>
                <c:pt idx="4640">
                  <c:v>8.8329667372962</c:v>
                </c:pt>
                <c:pt idx="4641">
                  <c:v>8.8332006409922101</c:v>
                </c:pt>
                <c:pt idx="4642">
                  <c:v>8.8334344943050809</c:v>
                </c:pt>
                <c:pt idx="4643">
                  <c:v>8.8336682972565299</c:v>
                </c:pt>
                <c:pt idx="4644">
                  <c:v>8.8339020498682199</c:v>
                </c:pt>
                <c:pt idx="4645">
                  <c:v>8.8341357521618402</c:v>
                </c:pt>
                <c:pt idx="4646">
                  <c:v>8.8343694041590499</c:v>
                </c:pt>
                <c:pt idx="4647">
                  <c:v>8.8346030058814797</c:v>
                </c:pt>
                <c:pt idx="4648">
                  <c:v>8.8348365573507799</c:v>
                </c:pt>
                <c:pt idx="4649">
                  <c:v>8.8350700585885402</c:v>
                </c:pt>
                <c:pt idx="4650">
                  <c:v>8.8353035096163897</c:v>
                </c:pt>
                <c:pt idx="4651">
                  <c:v>8.8355369104559092</c:v>
                </c:pt>
                <c:pt idx="4652">
                  <c:v>8.8357702611286602</c:v>
                </c:pt>
                <c:pt idx="4653">
                  <c:v>8.83600356165622</c:v>
                </c:pt>
                <c:pt idx="4654">
                  <c:v>8.8362368120601307</c:v>
                </c:pt>
                <c:pt idx="4655">
                  <c:v>8.8364700123619304</c:v>
                </c:pt>
                <c:pt idx="4656">
                  <c:v>8.8367031625831203</c:v>
                </c:pt>
                <c:pt idx="4657">
                  <c:v>8.8369362627452297</c:v>
                </c:pt>
                <c:pt idx="4658">
                  <c:v>8.8371693128697295</c:v>
                </c:pt>
                <c:pt idx="4659">
                  <c:v>8.8374023129781101</c:v>
                </c:pt>
                <c:pt idx="4660">
                  <c:v>8.8376352630918298</c:v>
                </c:pt>
                <c:pt idx="4661">
                  <c:v>8.8378681632323399</c:v>
                </c:pt>
                <c:pt idx="4662">
                  <c:v>8.8381010134210705</c:v>
                </c:pt>
                <c:pt idx="4663">
                  <c:v>8.8383338136794602</c:v>
                </c:pt>
                <c:pt idx="4664">
                  <c:v>8.8385665640289002</c:v>
                </c:pt>
                <c:pt idx="4665">
                  <c:v>8.8387992644908007</c:v>
                </c:pt>
                <c:pt idx="4666">
                  <c:v>8.8390319150865295</c:v>
                </c:pt>
                <c:pt idx="4667">
                  <c:v>8.8392645158374705</c:v>
                </c:pt>
                <c:pt idx="4668">
                  <c:v>8.8394970667649506</c:v>
                </c:pt>
                <c:pt idx="4669">
                  <c:v>8.8397295678903305</c:v>
                </c:pt>
                <c:pt idx="4670">
                  <c:v>8.8399620192349406</c:v>
                </c:pt>
                <c:pt idx="4671">
                  <c:v>8.8401944208200796</c:v>
                </c:pt>
                <c:pt idx="4672">
                  <c:v>8.8404267726670493</c:v>
                </c:pt>
                <c:pt idx="4673">
                  <c:v>8.8406590747971308</c:v>
                </c:pt>
                <c:pt idx="4674">
                  <c:v>8.8408913272316099</c:v>
                </c:pt>
                <c:pt idx="4675">
                  <c:v>8.8411235299917408</c:v>
                </c:pt>
                <c:pt idx="4676">
                  <c:v>8.8413556830987492</c:v>
                </c:pt>
                <c:pt idx="4677">
                  <c:v>8.8415877865738892</c:v>
                </c:pt>
                <c:pt idx="4678">
                  <c:v>8.8418198404383705</c:v>
                </c:pt>
                <c:pt idx="4679">
                  <c:v>8.8420518447133905</c:v>
                </c:pt>
                <c:pt idx="4680">
                  <c:v>8.8422837994201409</c:v>
                </c:pt>
                <c:pt idx="4681">
                  <c:v>8.8425157045797995</c:v>
                </c:pt>
                <c:pt idx="4682">
                  <c:v>8.8427475602135299</c:v>
                </c:pt>
                <c:pt idx="4683">
                  <c:v>8.8429793663424796</c:v>
                </c:pt>
                <c:pt idx="4684">
                  <c:v>8.8432111229877908</c:v>
                </c:pt>
                <c:pt idx="4685">
                  <c:v>8.8434428301705807</c:v>
                </c:pt>
                <c:pt idx="4686">
                  <c:v>8.8436744879119509</c:v>
                </c:pt>
                <c:pt idx="4687">
                  <c:v>8.8439060962330096</c:v>
                </c:pt>
                <c:pt idx="4688">
                  <c:v>8.8441376551548192</c:v>
                </c:pt>
                <c:pt idx="4689">
                  <c:v>8.8443691646984703</c:v>
                </c:pt>
                <c:pt idx="4690">
                  <c:v>8.8446006248850093</c:v>
                </c:pt>
                <c:pt idx="4691">
                  <c:v>8.8448320357354699</c:v>
                </c:pt>
                <c:pt idx="4692">
                  <c:v>8.8450633972708808</c:v>
                </c:pt>
                <c:pt idx="4693">
                  <c:v>8.8452947095122596</c:v>
                </c:pt>
                <c:pt idx="4694">
                  <c:v>8.8455259724806208</c:v>
                </c:pt>
                <c:pt idx="4695">
                  <c:v>8.8457571861969306</c:v>
                </c:pt>
                <c:pt idx="4696">
                  <c:v>8.8459883506821608</c:v>
                </c:pt>
                <c:pt idx="4697">
                  <c:v>8.8462194659572901</c:v>
                </c:pt>
                <c:pt idx="4698">
                  <c:v>8.84645053204326</c:v>
                </c:pt>
                <c:pt idx="4699">
                  <c:v>8.8466815489609996</c:v>
                </c:pt>
                <c:pt idx="4700">
                  <c:v>8.8469125167314395</c:v>
                </c:pt>
                <c:pt idx="4701">
                  <c:v>8.8471434353754699</c:v>
                </c:pt>
                <c:pt idx="4702">
                  <c:v>8.8473743049139895</c:v>
                </c:pt>
                <c:pt idx="4703">
                  <c:v>8.84760512536789</c:v>
                </c:pt>
                <c:pt idx="4704">
                  <c:v>8.8478358967580295</c:v>
                </c:pt>
                <c:pt idx="4705">
                  <c:v>8.8480666191052695</c:v>
                </c:pt>
                <c:pt idx="4706">
                  <c:v>8.8482972924304306</c:v>
                </c:pt>
                <c:pt idx="4707">
                  <c:v>8.8485279167543691</c:v>
                </c:pt>
                <c:pt idx="4708">
                  <c:v>8.8487584920978701</c:v>
                </c:pt>
                <c:pt idx="4709">
                  <c:v>8.8489890184817597</c:v>
                </c:pt>
                <c:pt idx="4710">
                  <c:v>8.8492194959268105</c:v>
                </c:pt>
                <c:pt idx="4711">
                  <c:v>8.8494499244537899</c:v>
                </c:pt>
                <c:pt idx="4712">
                  <c:v>8.8496803040834795</c:v>
                </c:pt>
                <c:pt idx="4713">
                  <c:v>8.8499106348366094</c:v>
                </c:pt>
                <c:pt idx="4714">
                  <c:v>8.8501409167339293</c:v>
                </c:pt>
                <c:pt idx="4715">
                  <c:v>8.8503711497961497</c:v>
                </c:pt>
                <c:pt idx="4716">
                  <c:v>8.8506013340439793</c:v>
                </c:pt>
                <c:pt idx="4717">
                  <c:v>8.8508314694981198</c:v>
                </c:pt>
                <c:pt idx="4718">
                  <c:v>8.8510615561792392</c:v>
                </c:pt>
                <c:pt idx="4719">
                  <c:v>8.8512915941080195</c:v>
                </c:pt>
                <c:pt idx="4720">
                  <c:v>8.8515215833051197</c:v>
                </c:pt>
                <c:pt idx="4721">
                  <c:v>8.8517515237911706</c:v>
                </c:pt>
                <c:pt idx="4722">
                  <c:v>8.8519814155868008</c:v>
                </c:pt>
                <c:pt idx="4723">
                  <c:v>8.8522112587126305</c:v>
                </c:pt>
                <c:pt idx="4724">
                  <c:v>8.8524410531892705</c:v>
                </c:pt>
                <c:pt idx="4725">
                  <c:v>8.8526707990373001</c:v>
                </c:pt>
                <c:pt idx="4726">
                  <c:v>8.8529004962773108</c:v>
                </c:pt>
                <c:pt idx="4727">
                  <c:v>8.8531301449298407</c:v>
                </c:pt>
                <c:pt idx="4728">
                  <c:v>8.8533597450154708</c:v>
                </c:pt>
                <c:pt idx="4729">
                  <c:v>8.8535892965547198</c:v>
                </c:pt>
                <c:pt idx="4730">
                  <c:v>8.8538187995681099</c:v>
                </c:pt>
                <c:pt idx="4731">
                  <c:v>8.8540482540761705</c:v>
                </c:pt>
                <c:pt idx="4732">
                  <c:v>8.8542776600993793</c:v>
                </c:pt>
                <c:pt idx="4733">
                  <c:v>8.8545070176582392</c:v>
                </c:pt>
                <c:pt idx="4734">
                  <c:v>8.8547363267732209</c:v>
                </c:pt>
                <c:pt idx="4735">
                  <c:v>8.8549655874647701</c:v>
                </c:pt>
                <c:pt idx="4736">
                  <c:v>8.8551947997533507</c:v>
                </c:pt>
                <c:pt idx="4737">
                  <c:v>8.8554239636593906</c:v>
                </c:pt>
                <c:pt idx="4738">
                  <c:v>8.8556530792033108</c:v>
                </c:pt>
                <c:pt idx="4739">
                  <c:v>8.8558821464055093</c:v>
                </c:pt>
                <c:pt idx="4740">
                  <c:v>8.8561111652864</c:v>
                </c:pt>
                <c:pt idx="4741">
                  <c:v>8.8563401358663505</c:v>
                </c:pt>
                <c:pt idx="4742">
                  <c:v>8.8565690581657392</c:v>
                </c:pt>
                <c:pt idx="4743">
                  <c:v>8.8567979322049197</c:v>
                </c:pt>
                <c:pt idx="4744">
                  <c:v>8.8570267580042401</c:v>
                </c:pt>
                <c:pt idx="4745">
                  <c:v>8.8572555355840095</c:v>
                </c:pt>
                <c:pt idx="4746">
                  <c:v>8.8574842649645795</c:v>
                </c:pt>
                <c:pt idx="4747">
                  <c:v>8.8577129461662292</c:v>
                </c:pt>
                <c:pt idx="4748">
                  <c:v>8.8579415792092604</c:v>
                </c:pt>
                <c:pt idx="4749">
                  <c:v>8.8581701641139503</c:v>
                </c:pt>
                <c:pt idx="4750">
                  <c:v>8.8583987009005707</c:v>
                </c:pt>
                <c:pt idx="4751">
                  <c:v>8.8586271895893702</c:v>
                </c:pt>
                <c:pt idx="4752">
                  <c:v>8.8588556302005905</c:v>
                </c:pt>
                <c:pt idx="4753">
                  <c:v>8.8590840227544607</c:v>
                </c:pt>
                <c:pt idx="4754">
                  <c:v>8.8593123672711993</c:v>
                </c:pt>
                <c:pt idx="4755">
                  <c:v>8.8595406637710106</c:v>
                </c:pt>
                <c:pt idx="4756">
                  <c:v>8.8597689122740704</c:v>
                </c:pt>
                <c:pt idx="4757">
                  <c:v>8.8599971128005706</c:v>
                </c:pt>
                <c:pt idx="4758">
                  <c:v>8.8602252653706692</c:v>
                </c:pt>
                <c:pt idx="4759">
                  <c:v>8.8604533700045192</c:v>
                </c:pt>
                <c:pt idx="4760">
                  <c:v>8.8606814267222607</c:v>
                </c:pt>
                <c:pt idx="4761">
                  <c:v>8.8609094355440305</c:v>
                </c:pt>
                <c:pt idx="4762">
                  <c:v>8.8611373964899194</c:v>
                </c:pt>
                <c:pt idx="4763">
                  <c:v>8.8613653095800409</c:v>
                </c:pt>
                <c:pt idx="4764">
                  <c:v>8.8615931748344892</c:v>
                </c:pt>
                <c:pt idx="4765">
                  <c:v>8.86182099227333</c:v>
                </c:pt>
                <c:pt idx="4766">
                  <c:v>8.8620487619166308</c:v>
                </c:pt>
                <c:pt idx="4767">
                  <c:v>8.8622764837844503</c:v>
                </c:pt>
                <c:pt idx="4768">
                  <c:v>8.8625041578968098</c:v>
                </c:pt>
                <c:pt idx="4769">
                  <c:v>8.8627317842737501</c:v>
                </c:pt>
                <c:pt idx="4770">
                  <c:v>8.8629593629352694</c:v>
                </c:pt>
                <c:pt idx="4771">
                  <c:v>8.8631868939013803</c:v>
                </c:pt>
                <c:pt idx="4772">
                  <c:v>8.8634143771920701</c:v>
                </c:pt>
                <c:pt idx="4773">
                  <c:v>8.8636418128273</c:v>
                </c:pt>
                <c:pt idx="4774">
                  <c:v>8.8638692008270503</c:v>
                </c:pt>
                <c:pt idx="4775">
                  <c:v>8.8640965412112607</c:v>
                </c:pt>
                <c:pt idx="4776">
                  <c:v>8.8643238339998707</c:v>
                </c:pt>
                <c:pt idx="4777">
                  <c:v>8.8645510792128004</c:v>
                </c:pt>
                <c:pt idx="4778">
                  <c:v>8.8647782768699699</c:v>
                </c:pt>
                <c:pt idx="4779">
                  <c:v>8.8650054269912797</c:v>
                </c:pt>
                <c:pt idx="4780">
                  <c:v>8.8652325295966108</c:v>
                </c:pt>
                <c:pt idx="4781">
                  <c:v>8.8654595847058406</c:v>
                </c:pt>
                <c:pt idx="4782">
                  <c:v>8.8656865923388306</c:v>
                </c:pt>
                <c:pt idx="4783">
                  <c:v>8.8659135525154298</c:v>
                </c:pt>
                <c:pt idx="4784">
                  <c:v>8.8661404652554801</c:v>
                </c:pt>
                <c:pt idx="4785">
                  <c:v>8.8663673305788109</c:v>
                </c:pt>
                <c:pt idx="4786">
                  <c:v>8.8665941485052198</c:v>
                </c:pt>
                <c:pt idx="4787">
                  <c:v>8.8668209190545202</c:v>
                </c:pt>
                <c:pt idx="4788">
                  <c:v>8.8670476422465008</c:v>
                </c:pt>
                <c:pt idx="4789">
                  <c:v>8.8672743181009199</c:v>
                </c:pt>
                <c:pt idx="4790">
                  <c:v>8.8675009466375592</c:v>
                </c:pt>
                <c:pt idx="4791">
                  <c:v>8.8677275278761591</c:v>
                </c:pt>
                <c:pt idx="4792">
                  <c:v>8.8679540618364694</c:v>
                </c:pt>
                <c:pt idx="4793">
                  <c:v>8.8681805485382004</c:v>
                </c:pt>
                <c:pt idx="4794">
                  <c:v>8.8684069880010803</c:v>
                </c:pt>
                <c:pt idx="4795">
                  <c:v>8.8686333802448001</c:v>
                </c:pt>
                <c:pt idx="4796">
                  <c:v>8.8688597252890506</c:v>
                </c:pt>
                <c:pt idx="4797">
                  <c:v>8.8690860231535105</c:v>
                </c:pt>
                <c:pt idx="4798">
                  <c:v>8.8693122738578491</c:v>
                </c:pt>
                <c:pt idx="4799">
                  <c:v>8.8695384774217096</c:v>
                </c:pt>
                <c:pt idx="4800">
                  <c:v>8.8697646338647402</c:v>
                </c:pt>
                <c:pt idx="4801">
                  <c:v>8.8699907432065608</c:v>
                </c:pt>
                <c:pt idx="4802">
                  <c:v>8.8702168054667805</c:v>
                </c:pt>
                <c:pt idx="4803">
                  <c:v>8.8704428206650192</c:v>
                </c:pt>
                <c:pt idx="4804">
                  <c:v>8.8706687888208595</c:v>
                </c:pt>
                <c:pt idx="4805">
                  <c:v>8.8708947099538893</c:v>
                </c:pt>
                <c:pt idx="4806">
                  <c:v>8.8711205840836609</c:v>
                </c:pt>
                <c:pt idx="4807">
                  <c:v>8.8713464112297302</c:v>
                </c:pt>
                <c:pt idx="4808">
                  <c:v>8.8715721914116408</c:v>
                </c:pt>
                <c:pt idx="4809">
                  <c:v>8.8717979246489307</c:v>
                </c:pt>
                <c:pt idx="4810">
                  <c:v>8.8720236109611097</c:v>
                </c:pt>
                <c:pt idx="4811">
                  <c:v>8.8722492503676804</c:v>
                </c:pt>
                <c:pt idx="4812">
                  <c:v>8.8724748428881508</c:v>
                </c:pt>
                <c:pt idx="4813">
                  <c:v>8.8727003885419808</c:v>
                </c:pt>
                <c:pt idx="4814">
                  <c:v>8.8729258873486607</c:v>
                </c:pt>
                <c:pt idx="4815">
                  <c:v>8.8731513393276202</c:v>
                </c:pt>
                <c:pt idx="4816">
                  <c:v>8.87337674449833</c:v>
                </c:pt>
                <c:pt idx="4817">
                  <c:v>8.8736021028802199</c:v>
                </c:pt>
                <c:pt idx="4818">
                  <c:v>8.8738274144926894</c:v>
                </c:pt>
                <c:pt idx="4819">
                  <c:v>8.8740526793551702</c:v>
                </c:pt>
                <c:pt idx="4820">
                  <c:v>8.8742778974870493</c:v>
                </c:pt>
                <c:pt idx="4821">
                  <c:v>8.8745030689077105</c:v>
                </c:pt>
                <c:pt idx="4822">
                  <c:v>8.8747281936365301</c:v>
                </c:pt>
                <c:pt idx="4823">
                  <c:v>8.8749532716928599</c:v>
                </c:pt>
                <c:pt idx="4824">
                  <c:v>8.8751783030960496</c:v>
                </c:pt>
                <c:pt idx="4825">
                  <c:v>8.8754032878654492</c:v>
                </c:pt>
                <c:pt idx="4826">
                  <c:v>8.8756282260203605</c:v>
                </c:pt>
                <c:pt idx="4827">
                  <c:v>8.8758531175801192</c:v>
                </c:pt>
                <c:pt idx="4828">
                  <c:v>8.8760779625640005</c:v>
                </c:pt>
                <c:pt idx="4829">
                  <c:v>8.8763027609913205</c:v>
                </c:pt>
                <c:pt idx="4830">
                  <c:v>8.8765275128813297</c:v>
                </c:pt>
                <c:pt idx="4831">
                  <c:v>8.8767522182532996</c:v>
                </c:pt>
                <c:pt idx="4832">
                  <c:v>8.8769768771265003</c:v>
                </c:pt>
                <c:pt idx="4833">
                  <c:v>8.8772014895201394</c:v>
                </c:pt>
                <c:pt idx="4834">
                  <c:v>8.8774260554534798</c:v>
                </c:pt>
                <c:pt idx="4835">
                  <c:v>8.8776505749457097</c:v>
                </c:pt>
                <c:pt idx="4836">
                  <c:v>8.8778750480160493</c:v>
                </c:pt>
                <c:pt idx="4837">
                  <c:v>8.8780994746836797</c:v>
                </c:pt>
                <c:pt idx="4838">
                  <c:v>8.8783238549677996</c:v>
                </c:pt>
                <c:pt idx="4839">
                  <c:v>8.8785481888875601</c:v>
                </c:pt>
                <c:pt idx="4840">
                  <c:v>8.8787724764621299</c:v>
                </c:pt>
                <c:pt idx="4841">
                  <c:v>8.8789967177106401</c:v>
                </c:pt>
                <c:pt idx="4842">
                  <c:v>8.8792209126522401</c:v>
                </c:pt>
                <c:pt idx="4843">
                  <c:v>8.8794450613060398</c:v>
                </c:pt>
                <c:pt idx="4844">
                  <c:v>8.8796691636911493</c:v>
                </c:pt>
                <c:pt idx="4845">
                  <c:v>8.8798932198266698</c:v>
                </c:pt>
                <c:pt idx="4846">
                  <c:v>8.8801172297316899</c:v>
                </c:pt>
                <c:pt idx="4847">
                  <c:v>8.8803411934252807</c:v>
                </c:pt>
                <c:pt idx="4848">
                  <c:v>8.8805651109265007</c:v>
                </c:pt>
                <c:pt idx="4849">
                  <c:v>8.8807889822544102</c:v>
                </c:pt>
                <c:pt idx="4850">
                  <c:v>8.8810128074280303</c:v>
                </c:pt>
                <c:pt idx="4851">
                  <c:v>8.8812365864664002</c:v>
                </c:pt>
                <c:pt idx="4852">
                  <c:v>8.8814603193885393</c:v>
                </c:pt>
                <c:pt idx="4853">
                  <c:v>8.8816840062134492</c:v>
                </c:pt>
                <c:pt idx="4854">
                  <c:v>8.8819076469600997</c:v>
                </c:pt>
                <c:pt idx="4855">
                  <c:v>8.8821312416474996</c:v>
                </c:pt>
                <c:pt idx="4856">
                  <c:v>8.8823547902946096</c:v>
                </c:pt>
                <c:pt idx="4857">
                  <c:v>8.8825782929203694</c:v>
                </c:pt>
                <c:pt idx="4858">
                  <c:v>8.8828017495437503</c:v>
                </c:pt>
                <c:pt idx="4859">
                  <c:v>8.8830251601836601</c:v>
                </c:pt>
                <c:pt idx="4860">
                  <c:v>8.8832485248590292</c:v>
                </c:pt>
                <c:pt idx="4861">
                  <c:v>8.8834718435887794</c:v>
                </c:pt>
                <c:pt idx="4862">
                  <c:v>8.8836951163917899</c:v>
                </c:pt>
                <c:pt idx="4863">
                  <c:v>8.8839183432869593</c:v>
                </c:pt>
                <c:pt idx="4864">
                  <c:v>8.8841415242931507</c:v>
                </c:pt>
                <c:pt idx="4865">
                  <c:v>8.8843646594292398</c:v>
                </c:pt>
                <c:pt idx="4866">
                  <c:v>8.8845877487140807</c:v>
                </c:pt>
                <c:pt idx="4867">
                  <c:v>8.8848107921664994</c:v>
                </c:pt>
                <c:pt idx="4868">
                  <c:v>8.8850337898053304</c:v>
                </c:pt>
                <c:pt idx="4869">
                  <c:v>8.8852567416493802</c:v>
                </c:pt>
                <c:pt idx="4870">
                  <c:v>8.8854796477174691</c:v>
                </c:pt>
                <c:pt idx="4871">
                  <c:v>8.8857025080283893</c:v>
                </c:pt>
                <c:pt idx="4872">
                  <c:v>8.8859253226009205</c:v>
                </c:pt>
                <c:pt idx="4873">
                  <c:v>8.8861480914538191</c:v>
                </c:pt>
                <c:pt idx="4874">
                  <c:v>8.8863708146058702</c:v>
                </c:pt>
                <c:pt idx="4875">
                  <c:v>8.8865934920758001</c:v>
                </c:pt>
                <c:pt idx="4876">
                  <c:v>8.8868161238823404</c:v>
                </c:pt>
                <c:pt idx="4877">
                  <c:v>8.8870387100442301</c:v>
                </c:pt>
                <c:pt idx="4878">
                  <c:v>8.8872612505801794</c:v>
                </c:pt>
                <c:pt idx="4879">
                  <c:v>8.8874837455088898</c:v>
                </c:pt>
                <c:pt idx="4880">
                  <c:v>8.8877061948490397</c:v>
                </c:pt>
                <c:pt idx="4881">
                  <c:v>8.8879285986193199</c:v>
                </c:pt>
                <c:pt idx="4882">
                  <c:v>8.8881509568383894</c:v>
                </c:pt>
                <c:pt idx="4883">
                  <c:v>8.8883732695249105</c:v>
                </c:pt>
                <c:pt idx="4884">
                  <c:v>8.8885955366975207</c:v>
                </c:pt>
                <c:pt idx="4885">
                  <c:v>8.8888177583748593</c:v>
                </c:pt>
                <c:pt idx="4886">
                  <c:v>8.8890399345755409</c:v>
                </c:pt>
                <c:pt idx="4887">
                  <c:v>8.8892620653181709</c:v>
                </c:pt>
                <c:pt idx="4888">
                  <c:v>8.8894841506213496</c:v>
                </c:pt>
                <c:pt idx="4889">
                  <c:v>8.8897061905036701</c:v>
                </c:pt>
                <c:pt idx="4890">
                  <c:v>8.8899281849837095</c:v>
                </c:pt>
                <c:pt idx="4891">
                  <c:v>8.8901501340800202</c:v>
                </c:pt>
                <c:pt idx="4892">
                  <c:v>8.8903720378111597</c:v>
                </c:pt>
                <c:pt idx="4893">
                  <c:v>8.8905938961956696</c:v>
                </c:pt>
                <c:pt idx="4894">
                  <c:v>8.8908157092520792</c:v>
                </c:pt>
                <c:pt idx="4895">
                  <c:v>8.8910374769989104</c:v>
                </c:pt>
                <c:pt idx="4896">
                  <c:v>8.8912591994546606</c:v>
                </c:pt>
                <c:pt idx="4897">
                  <c:v>8.8914808766378304</c:v>
                </c:pt>
                <c:pt idx="4898">
                  <c:v>8.8917025085669099</c:v>
                </c:pt>
                <c:pt idx="4899">
                  <c:v>8.8919240952603698</c:v>
                </c:pt>
                <c:pt idx="4900">
                  <c:v>8.8921456367366698</c:v>
                </c:pt>
                <c:pt idx="4901">
                  <c:v>8.8923671330142504</c:v>
                </c:pt>
                <c:pt idx="4902">
                  <c:v>8.8925885841115697</c:v>
                </c:pt>
                <c:pt idx="4903">
                  <c:v>8.8928099900470396</c:v>
                </c:pt>
                <c:pt idx="4904">
                  <c:v>8.8930313508390899</c:v>
                </c:pt>
                <c:pt idx="4905">
                  <c:v>8.8932526665061093</c:v>
                </c:pt>
                <c:pt idx="4906">
                  <c:v>8.8934739370665099</c:v>
                </c:pt>
                <c:pt idx="4907">
                  <c:v>8.8936951625386609</c:v>
                </c:pt>
                <c:pt idx="4908">
                  <c:v>8.8939163429409298</c:v>
                </c:pt>
                <c:pt idx="4909">
                  <c:v>8.8941374782917002</c:v>
                </c:pt>
                <c:pt idx="4910">
                  <c:v>8.8943585686093005</c:v>
                </c:pt>
                <c:pt idx="4911">
                  <c:v>8.8945796139120699</c:v>
                </c:pt>
                <c:pt idx="4912">
                  <c:v>8.8948006142183509</c:v>
                </c:pt>
                <c:pt idx="4913">
                  <c:v>8.8950215695464401</c:v>
                </c:pt>
                <c:pt idx="4914">
                  <c:v>8.8952424799146499</c:v>
                </c:pt>
                <c:pt idx="4915">
                  <c:v>8.8954633453412697</c:v>
                </c:pt>
                <c:pt idx="4916">
                  <c:v>8.8956841658445907</c:v>
                </c:pt>
                <c:pt idx="4917">
                  <c:v>8.8959049414428701</c:v>
                </c:pt>
                <c:pt idx="4918">
                  <c:v>8.8961256721543904</c:v>
                </c:pt>
                <c:pt idx="4919">
                  <c:v>8.8963463579973698</c:v>
                </c:pt>
                <c:pt idx="4920">
                  <c:v>8.8965669989900604</c:v>
                </c:pt>
                <c:pt idx="4921">
                  <c:v>8.8967875951507001</c:v>
                </c:pt>
                <c:pt idx="4922">
                  <c:v>8.8970081464974893</c:v>
                </c:pt>
                <c:pt idx="4923">
                  <c:v>8.8972286530486304</c:v>
                </c:pt>
                <c:pt idx="4924">
                  <c:v>8.8974491148223205</c:v>
                </c:pt>
                <c:pt idx="4925">
                  <c:v>8.8976695318367494</c:v>
                </c:pt>
                <c:pt idx="4926">
                  <c:v>8.8978899041100803</c:v>
                </c:pt>
                <c:pt idx="4927">
                  <c:v>8.8981102316604694</c:v>
                </c:pt>
                <c:pt idx="4928">
                  <c:v>8.8983305145060694</c:v>
                </c:pt>
                <c:pt idx="4929">
                  <c:v>8.8985507526650203</c:v>
                </c:pt>
                <c:pt idx="4930">
                  <c:v>8.8987709461554498</c:v>
                </c:pt>
                <c:pt idx="4931">
                  <c:v>8.8989910949954592</c:v>
                </c:pt>
                <c:pt idx="4932">
                  <c:v>8.8992111992031795</c:v>
                </c:pt>
                <c:pt idx="4933">
                  <c:v>8.89943125879668</c:v>
                </c:pt>
                <c:pt idx="4934">
                  <c:v>8.8996512737940492</c:v>
                </c:pt>
                <c:pt idx="4935">
                  <c:v>8.8998712442133705</c:v>
                </c:pt>
                <c:pt idx="4936">
                  <c:v>8.9000911700726899</c:v>
                </c:pt>
                <c:pt idx="4937">
                  <c:v>8.9003110513900605</c:v>
                </c:pt>
                <c:pt idx="4938">
                  <c:v>8.9005308881835301</c:v>
                </c:pt>
                <c:pt idx="4939">
                  <c:v>8.9007506804711198</c:v>
                </c:pt>
                <c:pt idx="4940">
                  <c:v>8.9009704282708402</c:v>
                </c:pt>
                <c:pt idx="4941">
                  <c:v>8.9011901316006998</c:v>
                </c:pt>
                <c:pt idx="4942">
                  <c:v>8.9014097904787093</c:v>
                </c:pt>
                <c:pt idx="4943">
                  <c:v>8.9016294049228293</c:v>
                </c:pt>
                <c:pt idx="4944">
                  <c:v>8.9018489749510508</c:v>
                </c:pt>
                <c:pt idx="4945">
                  <c:v>8.9020685005813203</c:v>
                </c:pt>
                <c:pt idx="4946">
                  <c:v>8.9022879818316092</c:v>
                </c:pt>
                <c:pt idx="4947">
                  <c:v>8.9025074187198392</c:v>
                </c:pt>
                <c:pt idx="4948">
                  <c:v>8.9027268112639408</c:v>
                </c:pt>
                <c:pt idx="4949">
                  <c:v>8.90294615948185</c:v>
                </c:pt>
                <c:pt idx="4950">
                  <c:v>8.9031654633914599</c:v>
                </c:pt>
                <c:pt idx="4951">
                  <c:v>8.9033847230106709</c:v>
                </c:pt>
                <c:pt idx="4952">
                  <c:v>8.9036039383573602</c:v>
                </c:pt>
                <c:pt idx="4953">
                  <c:v>8.9038231094494193</c:v>
                </c:pt>
                <c:pt idx="4954">
                  <c:v>8.9040422363047007</c:v>
                </c:pt>
                <c:pt idx="4955">
                  <c:v>8.9042613189410709</c:v>
                </c:pt>
                <c:pt idx="4956">
                  <c:v>8.9044803573763591</c:v>
                </c:pt>
                <c:pt idx="4957">
                  <c:v>8.9046993516284001</c:v>
                </c:pt>
                <c:pt idx="4958">
                  <c:v>8.9049183017150195</c:v>
                </c:pt>
                <c:pt idx="4959">
                  <c:v>8.9051372076540307</c:v>
                </c:pt>
                <c:pt idx="4960">
                  <c:v>8.9053560694632203</c:v>
                </c:pt>
                <c:pt idx="4961">
                  <c:v>8.9055748871603893</c:v>
                </c:pt>
                <c:pt idx="4962">
                  <c:v>8.9057936607633099</c:v>
                </c:pt>
                <c:pt idx="4963">
                  <c:v>8.9060123902897494</c:v>
                </c:pt>
                <c:pt idx="4964">
                  <c:v>8.9062310757574696</c:v>
                </c:pt>
                <c:pt idx="4965">
                  <c:v>8.9064497171842198</c:v>
                </c:pt>
                <c:pt idx="4966">
                  <c:v>8.9066683145877192</c:v>
                </c:pt>
                <c:pt idx="4967">
                  <c:v>8.9068868679856994</c:v>
                </c:pt>
                <c:pt idx="4968">
                  <c:v>8.9071053773958901</c:v>
                </c:pt>
                <c:pt idx="4969">
                  <c:v>8.9073238428359698</c:v>
                </c:pt>
                <c:pt idx="4970">
                  <c:v>8.9075422643236397</c:v>
                </c:pt>
                <c:pt idx="4971">
                  <c:v>8.9077606418765907</c:v>
                </c:pt>
                <c:pt idx="4972">
                  <c:v>8.9079789755124796</c:v>
                </c:pt>
                <c:pt idx="4973">
                  <c:v>8.9081972652489902</c:v>
                </c:pt>
                <c:pt idx="4974">
                  <c:v>8.9084155111037404</c:v>
                </c:pt>
                <c:pt idx="4975">
                  <c:v>8.9086337130943907</c:v>
                </c:pt>
                <c:pt idx="4976">
                  <c:v>8.9088518712385607</c:v>
                </c:pt>
                <c:pt idx="4977">
                  <c:v>8.9090699855538809</c:v>
                </c:pt>
                <c:pt idx="4978">
                  <c:v>8.9092880560579406</c:v>
                </c:pt>
                <c:pt idx="4979">
                  <c:v>8.9095060827683508</c:v>
                </c:pt>
                <c:pt idx="4980">
                  <c:v>8.9097240657026902</c:v>
                </c:pt>
                <c:pt idx="4981">
                  <c:v>8.9099420048785305</c:v>
                </c:pt>
                <c:pt idx="4982">
                  <c:v>8.9101599003134506</c:v>
                </c:pt>
                <c:pt idx="4983">
                  <c:v>8.9103777520249903</c:v>
                </c:pt>
                <c:pt idx="4984">
                  <c:v>8.9105955600306999</c:v>
                </c:pt>
                <c:pt idx="4985">
                  <c:v>8.9108133243481102</c:v>
                </c:pt>
                <c:pt idx="4986">
                  <c:v>8.9110310449947505</c:v>
                </c:pt>
                <c:pt idx="4987">
                  <c:v>8.9112487219881302</c:v>
                </c:pt>
                <c:pt idx="4988">
                  <c:v>8.9114663553457394</c:v>
                </c:pt>
                <c:pt idx="4989">
                  <c:v>8.9116839450850804</c:v>
                </c:pt>
                <c:pt idx="4990">
                  <c:v>8.9119014912236398</c:v>
                </c:pt>
                <c:pt idx="4991">
                  <c:v>8.9121189937788703</c:v>
                </c:pt>
                <c:pt idx="4992">
                  <c:v>8.9123364527682494</c:v>
                </c:pt>
                <c:pt idx="4993">
                  <c:v>8.9125538682092103</c:v>
                </c:pt>
                <c:pt idx="4994">
                  <c:v>8.9127712401192003</c:v>
                </c:pt>
                <c:pt idx="4995">
                  <c:v>8.9129885685156491</c:v>
                </c:pt>
                <c:pt idx="4996">
                  <c:v>8.9132058534159704</c:v>
                </c:pt>
                <c:pt idx="4997">
                  <c:v>8.9134230948375706</c:v>
                </c:pt>
                <c:pt idx="4998">
                  <c:v>8.9136402927978509</c:v>
                </c:pt>
                <c:pt idx="4999">
                  <c:v>8.9138574473141894</c:v>
                </c:pt>
                <c:pt idx="5000">
                  <c:v>8.9140745584039696</c:v>
                </c:pt>
                <c:pt idx="5001">
                  <c:v>8.9142916260845499</c:v>
                </c:pt>
                <c:pt idx="5002">
                  <c:v>8.9145086503732909</c:v>
                </c:pt>
                <c:pt idx="5003">
                  <c:v>8.9147256312875403</c:v>
                </c:pt>
                <c:pt idx="5004">
                  <c:v>8.91494256884463</c:v>
                </c:pt>
                <c:pt idx="5005">
                  <c:v>8.9151594630618707</c:v>
                </c:pt>
                <c:pt idx="5006">
                  <c:v>8.9153763139565996</c:v>
                </c:pt>
                <c:pt idx="5007">
                  <c:v>8.9155931215461006</c:v>
                </c:pt>
                <c:pt idx="5008">
                  <c:v>8.9158098858476702</c:v>
                </c:pt>
                <c:pt idx="5009">
                  <c:v>8.9160266068785994</c:v>
                </c:pt>
                <c:pt idx="5010">
                  <c:v>8.9162432846561508</c:v>
                </c:pt>
                <c:pt idx="5011">
                  <c:v>8.9164599191975906</c:v>
                </c:pt>
                <c:pt idx="5012">
                  <c:v>8.9166765105201709</c:v>
                </c:pt>
                <c:pt idx="5013">
                  <c:v>8.9168930586411292</c:v>
                </c:pt>
                <c:pt idx="5014">
                  <c:v>8.9171095635777</c:v>
                </c:pt>
                <c:pt idx="5015">
                  <c:v>8.9173260253470996</c:v>
                </c:pt>
                <c:pt idx="5016">
                  <c:v>8.9175424439665392</c:v>
                </c:pt>
                <c:pt idx="5017">
                  <c:v>8.9177588194532191</c:v>
                </c:pt>
                <c:pt idx="5018">
                  <c:v>8.9179751518243293</c:v>
                </c:pt>
                <c:pt idx="5019">
                  <c:v>8.9181914410970506</c:v>
                </c:pt>
                <c:pt idx="5020">
                  <c:v>8.9184076872885392</c:v>
                </c:pt>
                <c:pt idx="5021">
                  <c:v>8.9186238904159794</c:v>
                </c:pt>
                <c:pt idx="5022">
                  <c:v>8.9188400504965006</c:v>
                </c:pt>
                <c:pt idx="5023">
                  <c:v>8.9190561675472395</c:v>
                </c:pt>
                <c:pt idx="5024">
                  <c:v>8.9192722415853396</c:v>
                </c:pt>
                <c:pt idx="5025">
                  <c:v>8.9194882726279001</c:v>
                </c:pt>
                <c:pt idx="5026">
                  <c:v>8.9197042606920398</c:v>
                </c:pt>
                <c:pt idx="5027">
                  <c:v>8.9199202057948597</c:v>
                </c:pt>
                <c:pt idx="5028">
                  <c:v>8.9201361079534305</c:v>
                </c:pt>
                <c:pt idx="5029">
                  <c:v>8.9203519671848497</c:v>
                </c:pt>
                <c:pt idx="5030">
                  <c:v>8.9205677835061703</c:v>
                </c:pt>
                <c:pt idx="5031">
                  <c:v>8.9207835569344507</c:v>
                </c:pt>
                <c:pt idx="5032">
                  <c:v>8.9209992874867403</c:v>
                </c:pt>
                <c:pt idx="5033">
                  <c:v>8.9212149751800691</c:v>
                </c:pt>
                <c:pt idx="5034">
                  <c:v>8.9214306200314795</c:v>
                </c:pt>
                <c:pt idx="5035">
                  <c:v>8.9216462220579693</c:v>
                </c:pt>
                <c:pt idx="5036">
                  <c:v>8.9218617812765508</c:v>
                </c:pt>
                <c:pt idx="5037">
                  <c:v>8.9220772977042202</c:v>
                </c:pt>
                <c:pt idx="5038">
                  <c:v>8.9222927713579594</c:v>
                </c:pt>
                <c:pt idx="5039">
                  <c:v>8.9225082022547593</c:v>
                </c:pt>
                <c:pt idx="5040">
                  <c:v>8.9227235904115592</c:v>
                </c:pt>
                <c:pt idx="5041">
                  <c:v>8.9229389358453393</c:v>
                </c:pt>
                <c:pt idx="5042">
                  <c:v>8.92315423857303</c:v>
                </c:pt>
                <c:pt idx="5043">
                  <c:v>8.9233694986115708</c:v>
                </c:pt>
                <c:pt idx="5044">
                  <c:v>8.9235847159778903</c:v>
                </c:pt>
                <c:pt idx="5045">
                  <c:v>8.9237998906888905</c:v>
                </c:pt>
                <c:pt idx="5046">
                  <c:v>8.9240150227614894</c:v>
                </c:pt>
                <c:pt idx="5047">
                  <c:v>8.9242301122125802</c:v>
                </c:pt>
                <c:pt idx="5048">
                  <c:v>8.9244451590590508</c:v>
                </c:pt>
                <c:pt idx="5049">
                  <c:v>8.9246601633177605</c:v>
                </c:pt>
                <c:pt idx="5050">
                  <c:v>8.92487512500559</c:v>
                </c:pt>
                <c:pt idx="5051">
                  <c:v>8.9250900441393792</c:v>
                </c:pt>
                <c:pt idx="5052">
                  <c:v>8.9253049207359894</c:v>
                </c:pt>
                <c:pt idx="5053">
                  <c:v>8.9255197548122496</c:v>
                </c:pt>
                <c:pt idx="5054">
                  <c:v>8.9257345463849802</c:v>
                </c:pt>
                <c:pt idx="5055">
                  <c:v>8.9259492954709998</c:v>
                </c:pt>
                <c:pt idx="5056">
                  <c:v>8.9261640020871091</c:v>
                </c:pt>
                <c:pt idx="5057">
                  <c:v>8.9263786662501108</c:v>
                </c:pt>
                <c:pt idx="5058">
                  <c:v>8.9265932879767806</c:v>
                </c:pt>
                <c:pt idx="5059">
                  <c:v>8.9268078672838893</c:v>
                </c:pt>
                <c:pt idx="5060">
                  <c:v>8.9270224041882198</c:v>
                </c:pt>
                <c:pt idx="5061">
                  <c:v>8.9272368987065196</c:v>
                </c:pt>
                <c:pt idx="5062">
                  <c:v>8.9274513508555309</c:v>
                </c:pt>
                <c:pt idx="5063">
                  <c:v>8.9276657606519798</c:v>
                </c:pt>
                <c:pt idx="5064">
                  <c:v>8.9278801281126103</c:v>
                </c:pt>
                <c:pt idx="5065">
                  <c:v>8.9280944532541309</c:v>
                </c:pt>
                <c:pt idx="5066">
                  <c:v>8.9283087360932392</c:v>
                </c:pt>
                <c:pt idx="5067">
                  <c:v>8.9285229766466401</c:v>
                </c:pt>
                <c:pt idx="5068">
                  <c:v>8.92873717493101</c:v>
                </c:pt>
                <c:pt idx="5069">
                  <c:v>8.9289513309630308</c:v>
                </c:pt>
                <c:pt idx="5070">
                  <c:v>8.92916544475937</c:v>
                </c:pt>
                <c:pt idx="5071">
                  <c:v>8.9293795163366791</c:v>
                </c:pt>
                <c:pt idx="5072">
                  <c:v>8.9295935457116205</c:v>
                </c:pt>
                <c:pt idx="5073">
                  <c:v>8.9298075329007993</c:v>
                </c:pt>
                <c:pt idx="5074">
                  <c:v>8.9300214779208709</c:v>
                </c:pt>
                <c:pt idx="5075">
                  <c:v>8.9302353807884405</c:v>
                </c:pt>
                <c:pt idx="5076">
                  <c:v>8.93044924152011</c:v>
                </c:pt>
                <c:pt idx="5077">
                  <c:v>8.9306630601324901</c:v>
                </c:pt>
                <c:pt idx="5078">
                  <c:v>8.9308768366421507</c:v>
                </c:pt>
                <c:pt idx="5079">
                  <c:v>8.9310905710656794</c:v>
                </c:pt>
                <c:pt idx="5080">
                  <c:v>8.9313042634196496</c:v>
                </c:pt>
                <c:pt idx="5081">
                  <c:v>8.9315179137206098</c:v>
                </c:pt>
                <c:pt idx="5082">
                  <c:v>8.9317315219851103</c:v>
                </c:pt>
                <c:pt idx="5083">
                  <c:v>8.9319450882296891</c:v>
                </c:pt>
                <c:pt idx="5084">
                  <c:v>8.9321586124708805</c:v>
                </c:pt>
                <c:pt idx="5085">
                  <c:v>8.9323720947251992</c:v>
                </c:pt>
                <c:pt idx="5086">
                  <c:v>8.9325855350091494</c:v>
                </c:pt>
                <c:pt idx="5087">
                  <c:v>8.9327989333392299</c:v>
                </c:pt>
                <c:pt idx="5088">
                  <c:v>8.9330122897319502</c:v>
                </c:pt>
                <c:pt idx="5089">
                  <c:v>8.9332256042037699</c:v>
                </c:pt>
                <c:pt idx="5090">
                  <c:v>8.9334388767711594</c:v>
                </c:pt>
                <c:pt idx="5091">
                  <c:v>8.9336521074505892</c:v>
                </c:pt>
                <c:pt idx="5092">
                  <c:v>8.9338652962584995</c:v>
                </c:pt>
                <c:pt idx="5093">
                  <c:v>8.9340784432113498</c:v>
                </c:pt>
                <c:pt idx="5094">
                  <c:v>8.9342915483255503</c:v>
                </c:pt>
                <c:pt idx="5095">
                  <c:v>8.9345046116175393</c:v>
                </c:pt>
                <c:pt idx="5096">
                  <c:v>8.9347176331037108</c:v>
                </c:pt>
                <c:pt idx="5097">
                  <c:v>8.9349306128004908</c:v>
                </c:pt>
                <c:pt idx="5098">
                  <c:v>8.9351435507242503</c:v>
                </c:pt>
                <c:pt idx="5099">
                  <c:v>8.9353564468913902</c:v>
                </c:pt>
                <c:pt idx="5100">
                  <c:v>8.9355693013182709</c:v>
                </c:pt>
                <c:pt idx="5101">
                  <c:v>8.9357821140212508</c:v>
                </c:pt>
                <c:pt idx="5102">
                  <c:v>8.9359948850167097</c:v>
                </c:pt>
                <c:pt idx="5103">
                  <c:v>8.9362076143209705</c:v>
                </c:pt>
                <c:pt idx="5104">
                  <c:v>8.9364203019503705</c:v>
                </c:pt>
                <c:pt idx="5105">
                  <c:v>8.9366329479212503</c:v>
                </c:pt>
                <c:pt idx="5106">
                  <c:v>8.9368455522499097</c:v>
                </c:pt>
                <c:pt idx="5107">
                  <c:v>8.9370581149526505</c:v>
                </c:pt>
                <c:pt idx="5108">
                  <c:v>8.9372706360457901</c:v>
                </c:pt>
                <c:pt idx="5109">
                  <c:v>8.9374831155456</c:v>
                </c:pt>
                <c:pt idx="5110">
                  <c:v>8.9376955534683695</c:v>
                </c:pt>
                <c:pt idx="5111">
                  <c:v>8.9379079498303504</c:v>
                </c:pt>
                <c:pt idx="5112">
                  <c:v>8.9381203046478195</c:v>
                </c:pt>
                <c:pt idx="5113">
                  <c:v>8.9383326179370108</c:v>
                </c:pt>
                <c:pt idx="5114">
                  <c:v>8.9385448897141693</c:v>
                </c:pt>
                <c:pt idx="5115">
                  <c:v>8.9387571199955307</c:v>
                </c:pt>
                <c:pt idx="5116">
                  <c:v>8.9389693087973008</c:v>
                </c:pt>
                <c:pt idx="5117">
                  <c:v>8.9391814561357101</c:v>
                </c:pt>
                <c:pt idx="5118">
                  <c:v>8.9393935620269396</c:v>
                </c:pt>
                <c:pt idx="5119">
                  <c:v>8.9396056264871895</c:v>
                </c:pt>
                <c:pt idx="5120">
                  <c:v>8.9398176495326496</c:v>
                </c:pt>
                <c:pt idx="5121">
                  <c:v>8.94002963117949</c:v>
                </c:pt>
                <c:pt idx="5122">
                  <c:v>8.9402415714438703</c:v>
                </c:pt>
                <c:pt idx="5123">
                  <c:v>8.9404534703419394</c:v>
                </c:pt>
                <c:pt idx="5124">
                  <c:v>8.9406653278898496</c:v>
                </c:pt>
                <c:pt idx="5125">
                  <c:v>8.9408771441037302</c:v>
                </c:pt>
                <c:pt idx="5126">
                  <c:v>8.9410889189997196</c:v>
                </c:pt>
                <c:pt idx="5127">
                  <c:v>8.9413006525939203</c:v>
                </c:pt>
                <c:pt idx="5128">
                  <c:v>8.9415123449024403</c:v>
                </c:pt>
                <c:pt idx="5129">
                  <c:v>8.9417239959413894</c:v>
                </c:pt>
                <c:pt idx="5130">
                  <c:v>8.9419356057268402</c:v>
                </c:pt>
                <c:pt idx="5131">
                  <c:v>8.9421471742748793</c:v>
                </c:pt>
                <c:pt idx="5132">
                  <c:v>8.9423587016015702</c:v>
                </c:pt>
                <c:pt idx="5133">
                  <c:v>8.9425701877229802</c:v>
                </c:pt>
                <c:pt idx="5134">
                  <c:v>8.9427816326551604</c:v>
                </c:pt>
                <c:pt idx="5135">
                  <c:v>8.9429930364141406</c:v>
                </c:pt>
                <c:pt idx="5136">
                  <c:v>8.9432043990159595</c:v>
                </c:pt>
                <c:pt idx="5137">
                  <c:v>8.94341572047664</c:v>
                </c:pt>
                <c:pt idx="5138">
                  <c:v>8.9436270008121994</c:v>
                </c:pt>
                <c:pt idx="5139">
                  <c:v>8.9438382400386303</c:v>
                </c:pt>
                <c:pt idx="5140">
                  <c:v>8.9440494381719304</c:v>
                </c:pt>
                <c:pt idx="5141">
                  <c:v>8.9442605952280907</c:v>
                </c:pt>
                <c:pt idx="5142">
                  <c:v>8.9444717112230805</c:v>
                </c:pt>
                <c:pt idx="5143">
                  <c:v>8.9446827861728799</c:v>
                </c:pt>
                <c:pt idx="5144">
                  <c:v>8.9448938200934194</c:v>
                </c:pt>
                <c:pt idx="5145">
                  <c:v>8.9451048130006701</c:v>
                </c:pt>
                <c:pt idx="5146">
                  <c:v>8.9453157649105606</c:v>
                </c:pt>
                <c:pt idx="5147">
                  <c:v>8.9455266758390106</c:v>
                </c:pt>
                <c:pt idx="5148">
                  <c:v>8.9457375458019595</c:v>
                </c:pt>
                <c:pt idx="5149">
                  <c:v>8.9459483748153108</c:v>
                </c:pt>
                <c:pt idx="5150">
                  <c:v>8.9461591628949595</c:v>
                </c:pt>
                <c:pt idx="5151">
                  <c:v>8.9463699100568004</c:v>
                </c:pt>
                <c:pt idx="5152">
                  <c:v>8.9465806163167194</c:v>
                </c:pt>
                <c:pt idx="5153">
                  <c:v>8.9467912816905901</c:v>
                </c:pt>
                <c:pt idx="5154">
                  <c:v>8.94700190619427</c:v>
                </c:pt>
                <c:pt idx="5155">
                  <c:v>8.9472124898436203</c:v>
                </c:pt>
                <c:pt idx="5156">
                  <c:v>8.9474230326544895</c:v>
                </c:pt>
                <c:pt idx="5157">
                  <c:v>8.9476335346426996</c:v>
                </c:pt>
                <c:pt idx="5158">
                  <c:v>8.9478439958240994</c:v>
                </c:pt>
                <c:pt idx="5159">
                  <c:v>8.9480544162144895</c:v>
                </c:pt>
                <c:pt idx="5160">
                  <c:v>8.9482647958296901</c:v>
                </c:pt>
                <c:pt idx="5161">
                  <c:v>8.9484751346854896</c:v>
                </c:pt>
                <c:pt idx="5162">
                  <c:v>8.9486854327976904</c:v>
                </c:pt>
                <c:pt idx="5163">
                  <c:v>8.9488956901820593</c:v>
                </c:pt>
                <c:pt idx="5164">
                  <c:v>8.9491059068543795</c:v>
                </c:pt>
                <c:pt idx="5165">
                  <c:v>8.9493160828304195</c:v>
                </c:pt>
                <c:pt idx="5166">
                  <c:v>8.9495262181259196</c:v>
                </c:pt>
                <c:pt idx="5167">
                  <c:v>8.9497363127566292</c:v>
                </c:pt>
                <c:pt idx="5168">
                  <c:v>8.9499463667382901</c:v>
                </c:pt>
                <c:pt idx="5169">
                  <c:v>8.9501563800866304</c:v>
                </c:pt>
                <c:pt idx="5170">
                  <c:v>8.9503663528173494</c:v>
                </c:pt>
                <c:pt idx="5171">
                  <c:v>8.9505762849461803</c:v>
                </c:pt>
                <c:pt idx="5172">
                  <c:v>8.9507861764887995</c:v>
                </c:pt>
                <c:pt idx="5173">
                  <c:v>8.9509960274608993</c:v>
                </c:pt>
                <c:pt idx="5174">
                  <c:v>8.9512058378781791</c:v>
                </c:pt>
                <c:pt idx="5175">
                  <c:v>8.9514156077562994</c:v>
                </c:pt>
                <c:pt idx="5176">
                  <c:v>8.9516253371109205</c:v>
                </c:pt>
                <c:pt idx="5177">
                  <c:v>8.9518350259577009</c:v>
                </c:pt>
                <c:pt idx="5178">
                  <c:v>8.9520446743122797</c:v>
                </c:pt>
                <c:pt idx="5179">
                  <c:v>8.9522542821902995</c:v>
                </c:pt>
                <c:pt idx="5180">
                  <c:v>8.9524638496073798</c:v>
                </c:pt>
                <c:pt idx="5181">
                  <c:v>8.9526733765791509</c:v>
                </c:pt>
                <c:pt idx="5182">
                  <c:v>8.9528828631212001</c:v>
                </c:pt>
                <c:pt idx="5183">
                  <c:v>8.9530923092491399</c:v>
                </c:pt>
                <c:pt idx="5184">
                  <c:v>8.9533017149785703</c:v>
                </c:pt>
                <c:pt idx="5185">
                  <c:v>8.9535110803250504</c:v>
                </c:pt>
                <c:pt idx="5186">
                  <c:v>8.9537204053041695</c:v>
                </c:pt>
                <c:pt idx="5187">
                  <c:v>8.9539296899314795</c:v>
                </c:pt>
                <c:pt idx="5188">
                  <c:v>8.9541389342225397</c:v>
                </c:pt>
                <c:pt idx="5189">
                  <c:v>8.9543481381929002</c:v>
                </c:pt>
                <c:pt idx="5190">
                  <c:v>8.9545573018581006</c:v>
                </c:pt>
                <c:pt idx="5191">
                  <c:v>8.9547664252336503</c:v>
                </c:pt>
                <c:pt idx="5192">
                  <c:v>8.9549755083350799</c:v>
                </c:pt>
                <c:pt idx="5193">
                  <c:v>8.9551845511779007</c:v>
                </c:pt>
                <c:pt idx="5194">
                  <c:v>8.9553935537776006</c:v>
                </c:pt>
                <c:pt idx="5195">
                  <c:v>8.9556025161496908</c:v>
                </c:pt>
                <c:pt idx="5196">
                  <c:v>8.9558114383096399</c:v>
                </c:pt>
                <c:pt idx="5197">
                  <c:v>8.9560203202729198</c:v>
                </c:pt>
                <c:pt idx="5198">
                  <c:v>8.9562291620550099</c:v>
                </c:pt>
                <c:pt idx="5199">
                  <c:v>8.95643796367135</c:v>
                </c:pt>
                <c:pt idx="5200">
                  <c:v>8.9566467251374</c:v>
                </c:pt>
                <c:pt idx="5201">
                  <c:v>8.9568554464685803</c:v>
                </c:pt>
                <c:pt idx="5202">
                  <c:v>8.95706412768034</c:v>
                </c:pt>
                <c:pt idx="5203">
                  <c:v>8.9572727687880906</c:v>
                </c:pt>
                <c:pt idx="5204">
                  <c:v>8.9574813698072404</c:v>
                </c:pt>
                <c:pt idx="5205">
                  <c:v>8.9576899307531903</c:v>
                </c:pt>
                <c:pt idx="5206">
                  <c:v>8.9578984516413396</c:v>
                </c:pt>
                <c:pt idx="5207">
                  <c:v>8.9581069324870803</c:v>
                </c:pt>
                <c:pt idx="5208">
                  <c:v>8.9583153733057692</c:v>
                </c:pt>
                <c:pt idx="5209">
                  <c:v>8.9585237741127894</c:v>
                </c:pt>
                <c:pt idx="5210">
                  <c:v>8.9587321349234905</c:v>
                </c:pt>
                <c:pt idx="5211">
                  <c:v>8.9589404557532202</c:v>
                </c:pt>
                <c:pt idx="5212">
                  <c:v>8.9591487366173297</c:v>
                </c:pt>
                <c:pt idx="5213">
                  <c:v>8.9593569775311401</c:v>
                </c:pt>
                <c:pt idx="5214">
                  <c:v>8.9595651785099797</c:v>
                </c:pt>
                <c:pt idx="5215">
                  <c:v>8.9597733395691606</c:v>
                </c:pt>
                <c:pt idx="5216">
                  <c:v>8.9599814607239807</c:v>
                </c:pt>
                <c:pt idx="5217">
                  <c:v>8.9601895419897506</c:v>
                </c:pt>
                <c:pt idx="5218">
                  <c:v>8.9603975833817504</c:v>
                </c:pt>
                <c:pt idx="5219">
                  <c:v>8.9606055849152604</c:v>
                </c:pt>
                <c:pt idx="5220">
                  <c:v>8.9608135466055394</c:v>
                </c:pt>
                <c:pt idx="5221">
                  <c:v>8.9610214684678695</c:v>
                </c:pt>
                <c:pt idx="5222">
                  <c:v>8.96122935051749</c:v>
                </c:pt>
                <c:pt idx="5223">
                  <c:v>8.9614371927696492</c:v>
                </c:pt>
                <c:pt idx="5224">
                  <c:v>8.9616449952395794</c:v>
                </c:pt>
                <c:pt idx="5225">
                  <c:v>8.9618527579425002</c:v>
                </c:pt>
                <c:pt idx="5226">
                  <c:v>8.9620604808936406</c:v>
                </c:pt>
                <c:pt idx="5227">
                  <c:v>8.9622681641082096</c:v>
                </c:pt>
                <c:pt idx="5228">
                  <c:v>8.9624758076013897</c:v>
                </c:pt>
                <c:pt idx="5229">
                  <c:v>8.9626834113884009</c:v>
                </c:pt>
                <c:pt idx="5230">
                  <c:v>8.9628909754844006</c:v>
                </c:pt>
                <c:pt idx="5231">
                  <c:v>8.9630984999045697</c:v>
                </c:pt>
                <c:pt idx="5232">
                  <c:v>8.9633059846640801</c:v>
                </c:pt>
                <c:pt idx="5233">
                  <c:v>8.9635134297780805</c:v>
                </c:pt>
                <c:pt idx="5234">
                  <c:v>8.9637208352617197</c:v>
                </c:pt>
                <c:pt idx="5235">
                  <c:v>8.96392820113015</c:v>
                </c:pt>
                <c:pt idx="5236">
                  <c:v>8.9641355273984793</c:v>
                </c:pt>
                <c:pt idx="5237">
                  <c:v>8.9643428140818404</c:v>
                </c:pt>
                <c:pt idx="5238">
                  <c:v>8.9645500611953501</c:v>
                </c:pt>
                <c:pt idx="5239">
                  <c:v>8.9647572687541093</c:v>
                </c:pt>
                <c:pt idx="5240">
                  <c:v>8.9649644367732204</c:v>
                </c:pt>
                <c:pt idx="5241">
                  <c:v>8.9651715652677506</c:v>
                </c:pt>
                <c:pt idx="5242">
                  <c:v>8.9653786542528007</c:v>
                </c:pt>
                <c:pt idx="5243">
                  <c:v>8.9655857037434306</c:v>
                </c:pt>
                <c:pt idx="5244">
                  <c:v>8.9657927137547002</c:v>
                </c:pt>
                <c:pt idx="5245">
                  <c:v>8.9659996843016696</c:v>
                </c:pt>
                <c:pt idx="5246">
                  <c:v>8.9662066153993702</c:v>
                </c:pt>
                <c:pt idx="5247">
                  <c:v>8.9664135070628497</c:v>
                </c:pt>
                <c:pt idx="5248">
                  <c:v>8.9666203593071305</c:v>
                </c:pt>
                <c:pt idx="5249">
                  <c:v>8.9668271721472301</c:v>
                </c:pt>
                <c:pt idx="5250">
                  <c:v>8.9670339455981605</c:v>
                </c:pt>
                <c:pt idx="5251">
                  <c:v>8.96724067967493</c:v>
                </c:pt>
                <c:pt idx="5252">
                  <c:v>8.9674473743925098</c:v>
                </c:pt>
                <c:pt idx="5253">
                  <c:v>8.9676540297658995</c:v>
                </c:pt>
                <c:pt idx="5254">
                  <c:v>8.9678606458100703</c:v>
                </c:pt>
                <c:pt idx="5255">
                  <c:v>8.9680672225399896</c:v>
                </c:pt>
                <c:pt idx="5256">
                  <c:v>8.9682737599706197</c:v>
                </c:pt>
                <c:pt idx="5257">
                  <c:v>8.9684802581169105</c:v>
                </c:pt>
                <c:pt idx="5258">
                  <c:v>8.9686867169937905</c:v>
                </c:pt>
                <c:pt idx="5259">
                  <c:v>8.9688931366162006</c:v>
                </c:pt>
                <c:pt idx="5260">
                  <c:v>8.9690995169990799</c:v>
                </c:pt>
                <c:pt idx="5261">
                  <c:v>8.9693058581573197</c:v>
                </c:pt>
                <c:pt idx="5262">
                  <c:v>8.9695121601058396</c:v>
                </c:pt>
                <c:pt idx="5263">
                  <c:v>8.9697184228595397</c:v>
                </c:pt>
                <c:pt idx="5264">
                  <c:v>8.9699246464333005</c:v>
                </c:pt>
                <c:pt idx="5265">
                  <c:v>8.9701308308420202</c:v>
                </c:pt>
                <c:pt idx="5266">
                  <c:v>8.9703369761005494</c:v>
                </c:pt>
                <c:pt idx="5267">
                  <c:v>8.9705430822237808</c:v>
                </c:pt>
                <c:pt idx="5268">
                  <c:v>8.9707491492265508</c:v>
                </c:pt>
                <c:pt idx="5269">
                  <c:v>8.9709551771237095</c:v>
                </c:pt>
                <c:pt idx="5270">
                  <c:v>8.9711611659301003</c:v>
                </c:pt>
                <c:pt idx="5271">
                  <c:v>8.9713671156605503</c:v>
                </c:pt>
                <c:pt idx="5272">
                  <c:v>8.9715730263298905</c:v>
                </c:pt>
                <c:pt idx="5273">
                  <c:v>8.9717788979529196</c:v>
                </c:pt>
                <c:pt idx="5274">
                  <c:v>8.9719847305444596</c:v>
                </c:pt>
                <c:pt idx="5275">
                  <c:v>8.9721905241193003</c:v>
                </c:pt>
                <c:pt idx="5276">
                  <c:v>8.97239627869223</c:v>
                </c:pt>
                <c:pt idx="5277">
                  <c:v>8.9726019942780404</c:v>
                </c:pt>
                <c:pt idx="5278">
                  <c:v>8.9728076708914806</c:v>
                </c:pt>
                <c:pt idx="5279">
                  <c:v>8.9730133085473298</c:v>
                </c:pt>
                <c:pt idx="5280">
                  <c:v>8.9732189072603497</c:v>
                </c:pt>
                <c:pt idx="5281">
                  <c:v>8.9734244670452696</c:v>
                </c:pt>
                <c:pt idx="5282">
                  <c:v>8.9736299879168406</c:v>
                </c:pt>
                <c:pt idx="5283">
                  <c:v>8.9738354698897904</c:v>
                </c:pt>
                <c:pt idx="5284">
                  <c:v>8.9740409129788308</c:v>
                </c:pt>
                <c:pt idx="5285">
                  <c:v>8.9742463171986895</c:v>
                </c:pt>
                <c:pt idx="5286">
                  <c:v>8.9744516825640694</c:v>
                </c:pt>
                <c:pt idx="5287">
                  <c:v>8.9746570090896594</c:v>
                </c:pt>
                <c:pt idx="5288">
                  <c:v>8.9748622967901497</c:v>
                </c:pt>
                <c:pt idx="5289">
                  <c:v>8.9750675456802291</c:v>
                </c:pt>
                <c:pt idx="5290">
                  <c:v>8.9752727557745597</c:v>
                </c:pt>
                <c:pt idx="5291">
                  <c:v>8.9754779270878107</c:v>
                </c:pt>
                <c:pt idx="5292">
                  <c:v>8.9756830596346298</c:v>
                </c:pt>
                <c:pt idx="5293">
                  <c:v>8.9758881534296702</c:v>
                </c:pt>
                <c:pt idx="5294">
                  <c:v>8.9760932084875709</c:v>
                </c:pt>
                <c:pt idx="5295">
                  <c:v>8.9762982248229601</c:v>
                </c:pt>
                <c:pt idx="5296">
                  <c:v>8.9765032024504592</c:v>
                </c:pt>
                <c:pt idx="5297">
                  <c:v>8.9767081413846803</c:v>
                </c:pt>
                <c:pt idx="5298">
                  <c:v>8.9769130416402305</c:v>
                </c:pt>
                <c:pt idx="5299">
                  <c:v>8.9771179032317097</c:v>
                </c:pt>
                <c:pt idx="5300">
                  <c:v>8.9773227261737105</c:v>
                </c:pt>
                <c:pt idx="5301">
                  <c:v>8.9775275104807992</c:v>
                </c:pt>
                <c:pt idx="5302">
                  <c:v>8.9777322561675597</c:v>
                </c:pt>
                <c:pt idx="5303">
                  <c:v>8.9779369632485508</c:v>
                </c:pt>
                <c:pt idx="5304">
                  <c:v>8.97814163173833</c:v>
                </c:pt>
                <c:pt idx="5305">
                  <c:v>8.9783462616514491</c:v>
                </c:pt>
                <c:pt idx="5306">
                  <c:v>8.9785508530024405</c:v>
                </c:pt>
                <c:pt idx="5307">
                  <c:v>8.9787554058058401</c:v>
                </c:pt>
                <c:pt idx="5308">
                  <c:v>8.9789599200761607</c:v>
                </c:pt>
                <c:pt idx="5309">
                  <c:v>8.9791643958279401</c:v>
                </c:pt>
                <c:pt idx="5310">
                  <c:v>8.9793688330756591</c:v>
                </c:pt>
                <c:pt idx="5311">
                  <c:v>8.9795732318338306</c:v>
                </c:pt>
                <c:pt idx="5312">
                  <c:v>8.9797775921169407</c:v>
                </c:pt>
                <c:pt idx="5313">
                  <c:v>8.9799819139394792</c:v>
                </c:pt>
                <c:pt idx="5314">
                  <c:v>8.9801861973159003</c:v>
                </c:pt>
                <c:pt idx="5315">
                  <c:v>8.9803904422606902</c:v>
                </c:pt>
                <c:pt idx="5316">
                  <c:v>8.9805946487882995</c:v>
                </c:pt>
                <c:pt idx="5317">
                  <c:v>8.9807988169131807</c:v>
                </c:pt>
                <c:pt idx="5318">
                  <c:v>8.9810029466497596</c:v>
                </c:pt>
                <c:pt idx="5319">
                  <c:v>8.9812070380124904</c:v>
                </c:pt>
                <c:pt idx="5320">
                  <c:v>8.9814110910157794</c:v>
                </c:pt>
                <c:pt idx="5321">
                  <c:v>8.9816151056740505</c:v>
                </c:pt>
                <c:pt idx="5322">
                  <c:v>8.9818190820017207</c:v>
                </c:pt>
                <c:pt idx="5323">
                  <c:v>8.9820230200131892</c:v>
                </c:pt>
                <c:pt idx="5324">
                  <c:v>8.9822269197228302</c:v>
                </c:pt>
                <c:pt idx="5325">
                  <c:v>8.9824307811450499</c:v>
                </c:pt>
                <c:pt idx="5326">
                  <c:v>8.9826346042942102</c:v>
                </c:pt>
                <c:pt idx="5327">
                  <c:v>8.9828383891846908</c:v>
                </c:pt>
                <c:pt idx="5328">
                  <c:v>8.9830421358308392</c:v>
                </c:pt>
                <c:pt idx="5329">
                  <c:v>8.9832458442470102</c:v>
                </c:pt>
                <c:pt idx="5330">
                  <c:v>8.9834495144475603</c:v>
                </c:pt>
                <c:pt idx="5331">
                  <c:v>8.9836531464468106</c:v>
                </c:pt>
                <c:pt idx="5332">
                  <c:v>8.9838567402590908</c:v>
                </c:pt>
                <c:pt idx="5333">
                  <c:v>8.9840602958987308</c:v>
                </c:pt>
                <c:pt idx="5334">
                  <c:v>8.9842638133800303</c:v>
                </c:pt>
                <c:pt idx="5335">
                  <c:v>8.9844672927172997</c:v>
                </c:pt>
                <c:pt idx="5336">
                  <c:v>8.9846707339248404</c:v>
                </c:pt>
                <c:pt idx="5337">
                  <c:v>8.9848741370169201</c:v>
                </c:pt>
                <c:pt idx="5338">
                  <c:v>8.9850775020078295</c:v>
                </c:pt>
                <c:pt idx="5339">
                  <c:v>8.9852808289118506</c:v>
                </c:pt>
                <c:pt idx="5340">
                  <c:v>8.9854841177432299</c:v>
                </c:pt>
                <c:pt idx="5341">
                  <c:v>8.9856873685162402</c:v>
                </c:pt>
                <c:pt idx="5342">
                  <c:v>8.9858905812451102</c:v>
                </c:pt>
                <c:pt idx="5343">
                  <c:v>8.9860937559440899</c:v>
                </c:pt>
                <c:pt idx="5344">
                  <c:v>8.9862968926274007</c:v>
                </c:pt>
                <c:pt idx="5345">
                  <c:v>8.9864999913092802</c:v>
                </c:pt>
                <c:pt idx="5346">
                  <c:v>8.9867030520039393</c:v>
                </c:pt>
                <c:pt idx="5347">
                  <c:v>8.9869060747255904</c:v>
                </c:pt>
                <c:pt idx="5348">
                  <c:v>8.9871090594884109</c:v>
                </c:pt>
                <c:pt idx="5349">
                  <c:v>8.9873120063066203</c:v>
                </c:pt>
                <c:pt idx="5350">
                  <c:v>8.9875149151943798</c:v>
                </c:pt>
                <c:pt idx="5351">
                  <c:v>8.9877177861658808</c:v>
                </c:pt>
                <c:pt idx="5352">
                  <c:v>8.9879206192352896</c:v>
                </c:pt>
                <c:pt idx="5353">
                  <c:v>8.9881234144167497</c:v>
                </c:pt>
                <c:pt idx="5354">
                  <c:v>8.9883261717244292</c:v>
                </c:pt>
                <c:pt idx="5355">
                  <c:v>8.9885288911724697</c:v>
                </c:pt>
                <c:pt idx="5356">
                  <c:v>8.9887315727750092</c:v>
                </c:pt>
                <c:pt idx="5357">
                  <c:v>8.9889342165461699</c:v>
                </c:pt>
                <c:pt idx="5358">
                  <c:v>8.9891368225000701</c:v>
                </c:pt>
                <c:pt idx="5359">
                  <c:v>8.9893393906508194</c:v>
                </c:pt>
                <c:pt idx="5360">
                  <c:v>8.98954192101254</c:v>
                </c:pt>
                <c:pt idx="5361">
                  <c:v>8.9897444135993094</c:v>
                </c:pt>
                <c:pt idx="5362">
                  <c:v>8.9899468684252195</c:v>
                </c:pt>
                <c:pt idx="5363">
                  <c:v>8.9901492855043603</c:v>
                </c:pt>
                <c:pt idx="5364">
                  <c:v>8.9903516648508006</c:v>
                </c:pt>
                <c:pt idx="5365">
                  <c:v>8.9905540064786003</c:v>
                </c:pt>
                <c:pt idx="5366">
                  <c:v>8.9907563104018209</c:v>
                </c:pt>
                <c:pt idx="5367">
                  <c:v>8.9909585766345099</c:v>
                </c:pt>
                <c:pt idx="5368">
                  <c:v>8.9911608051907201</c:v>
                </c:pt>
                <c:pt idx="5369">
                  <c:v>8.9913629960844599</c:v>
                </c:pt>
                <c:pt idx="5370">
                  <c:v>8.9915651493297801</c:v>
                </c:pt>
                <c:pt idx="5371">
                  <c:v>8.9917672649406803</c:v>
                </c:pt>
                <c:pt idx="5372">
                  <c:v>8.9919693429311707</c:v>
                </c:pt>
                <c:pt idx="5373">
                  <c:v>8.9921713833152701</c:v>
                </c:pt>
                <c:pt idx="5374">
                  <c:v>8.9923733861069692</c:v>
                </c:pt>
                <c:pt idx="5375">
                  <c:v>8.9925753513202409</c:v>
                </c:pt>
                <c:pt idx="5376">
                  <c:v>8.9927772789690792</c:v>
                </c:pt>
                <c:pt idx="5377">
                  <c:v>8.9929791690674392</c:v>
                </c:pt>
                <c:pt idx="5378">
                  <c:v>8.9931810216293009</c:v>
                </c:pt>
                <c:pt idx="5379">
                  <c:v>8.9933828366685997</c:v>
                </c:pt>
                <c:pt idx="5380">
                  <c:v>8.9935846141993103</c:v>
                </c:pt>
                <c:pt idx="5381">
                  <c:v>8.9937863542353504</c:v>
                </c:pt>
                <c:pt idx="5382">
                  <c:v>8.9939880567906503</c:v>
                </c:pt>
                <c:pt idx="5383">
                  <c:v>8.9941897218791595</c:v>
                </c:pt>
                <c:pt idx="5384">
                  <c:v>8.9943913495147694</c:v>
                </c:pt>
                <c:pt idx="5385">
                  <c:v>8.9945929397113993</c:v>
                </c:pt>
                <c:pt idx="5386">
                  <c:v>8.9947944924829404</c:v>
                </c:pt>
                <c:pt idx="5387">
                  <c:v>8.9949960078432998</c:v>
                </c:pt>
                <c:pt idx="5388">
                  <c:v>8.9951974858063597</c:v>
                </c:pt>
                <c:pt idx="5389">
                  <c:v>8.9953989263860006</c:v>
                </c:pt>
                <c:pt idx="5390">
                  <c:v>8.9956003295960798</c:v>
                </c:pt>
                <c:pt idx="5391">
                  <c:v>8.9958016954504707</c:v>
                </c:pt>
                <c:pt idx="5392">
                  <c:v>8.99600302396302</c:v>
                </c:pt>
                <c:pt idx="5393">
                  <c:v>8.9962043151475797</c:v>
                </c:pt>
                <c:pt idx="5394">
                  <c:v>8.9964055690179894</c:v>
                </c:pt>
                <c:pt idx="5395">
                  <c:v>8.9966067855880798</c:v>
                </c:pt>
                <c:pt idx="5396">
                  <c:v>8.9968079648716799</c:v>
                </c:pt>
                <c:pt idx="5397">
                  <c:v>8.9970091068826008</c:v>
                </c:pt>
                <c:pt idx="5398">
                  <c:v>8.9972102116346395</c:v>
                </c:pt>
                <c:pt idx="5399">
                  <c:v>8.9974112791416196</c:v>
                </c:pt>
                <c:pt idx="5400">
                  <c:v>8.9976123094173204</c:v>
                </c:pt>
                <c:pt idx="5401">
                  <c:v>8.9978133024755298</c:v>
                </c:pt>
                <c:pt idx="5402">
                  <c:v>8.9980142583300307</c:v>
                </c:pt>
                <c:pt idx="5403">
                  <c:v>8.9982151769945897</c:v>
                </c:pt>
                <c:pt idx="5404">
                  <c:v>8.9984160584829596</c:v>
                </c:pt>
                <c:pt idx="5405">
                  <c:v>8.9986169028089105</c:v>
                </c:pt>
                <c:pt idx="5406">
                  <c:v>8.9988177099861808</c:v>
                </c:pt>
                <c:pt idx="5407">
                  <c:v>8.9990184800285196</c:v>
                </c:pt>
                <c:pt idx="5408">
                  <c:v>8.9992192129496402</c:v>
                </c:pt>
                <c:pt idx="5409">
                  <c:v>8.99941990876329</c:v>
                </c:pt>
                <c:pt idx="5410">
                  <c:v>8.99962056748317</c:v>
                </c:pt>
                <c:pt idx="5411">
                  <c:v>8.9998211891230007</c:v>
                </c:pt>
                <c:pt idx="5412">
                  <c:v>9.0000217736964707</c:v>
                </c:pt>
                <c:pt idx="5413">
                  <c:v>9.0002223212172794</c:v>
                </c:pt>
                <c:pt idx="5414">
                  <c:v>9.0004228316991206</c:v>
                </c:pt>
                <c:pt idx="5415">
                  <c:v>9.0006233051556599</c:v>
                </c:pt>
                <c:pt idx="5416">
                  <c:v>9.0008237416005805</c:v>
                </c:pt>
                <c:pt idx="5417">
                  <c:v>9.0010241410475391</c:v>
                </c:pt>
                <c:pt idx="5418">
                  <c:v>9.0012245035101905</c:v>
                </c:pt>
                <c:pt idx="5419">
                  <c:v>9.0014248290022003</c:v>
                </c:pt>
                <c:pt idx="5420">
                  <c:v>9.0016251175371806</c:v>
                </c:pt>
                <c:pt idx="5421">
                  <c:v>9.0018253691287899</c:v>
                </c:pt>
                <c:pt idx="5422">
                  <c:v>9.0020255837906493</c:v>
                </c:pt>
                <c:pt idx="5423">
                  <c:v>9.0022257615363603</c:v>
                </c:pt>
                <c:pt idx="5424">
                  <c:v>9.0024259023795601</c:v>
                </c:pt>
                <c:pt idx="5425">
                  <c:v>9.0026260063338306</c:v>
                </c:pt>
                <c:pt idx="5426">
                  <c:v>9.0028260734127699</c:v>
                </c:pt>
                <c:pt idx="5427">
                  <c:v>9.0030261036299795</c:v>
                </c:pt>
                <c:pt idx="5428">
                  <c:v>9.0032260969990308</c:v>
                </c:pt>
                <c:pt idx="5429">
                  <c:v>9.0034260535335005</c:v>
                </c:pt>
                <c:pt idx="5430">
                  <c:v>9.0036259732469492</c:v>
                </c:pt>
                <c:pt idx="5431">
                  <c:v>9.0038258561529396</c:v>
                </c:pt>
                <c:pt idx="5432">
                  <c:v>9.0040257022650199</c:v>
                </c:pt>
                <c:pt idx="5433">
                  <c:v>9.00422551159674</c:v>
                </c:pt>
                <c:pt idx="5434">
                  <c:v>9.0044252841616306</c:v>
                </c:pt>
                <c:pt idx="5435">
                  <c:v>9.0046250199732203</c:v>
                </c:pt>
                <c:pt idx="5436">
                  <c:v>9.0048247190450308</c:v>
                </c:pt>
                <c:pt idx="5437">
                  <c:v>9.0050243813905695</c:v>
                </c:pt>
                <c:pt idx="5438">
                  <c:v>9.0052240070233491</c:v>
                </c:pt>
                <c:pt idx="5439">
                  <c:v>9.00542359595687</c:v>
                </c:pt>
                <c:pt idx="5440">
                  <c:v>9.0056231482046201</c:v>
                </c:pt>
                <c:pt idx="5441">
                  <c:v>9.00582266378008</c:v>
                </c:pt>
                <c:pt idx="5442">
                  <c:v>9.0060221426967306</c:v>
                </c:pt>
                <c:pt idx="5443">
                  <c:v>9.0062215849680403</c:v>
                </c:pt>
                <c:pt idx="5444">
                  <c:v>9.0064209906074701</c:v>
                </c:pt>
                <c:pt idx="5445">
                  <c:v>9.0066203596284797</c:v>
                </c:pt>
                <c:pt idx="5446">
                  <c:v>9.0068196920445001</c:v>
                </c:pt>
                <c:pt idx="5447">
                  <c:v>9.0070189878689906</c:v>
                </c:pt>
                <c:pt idx="5448">
                  <c:v>9.0072182471153592</c:v>
                </c:pt>
                <c:pt idx="5449">
                  <c:v>9.0074174697970495</c:v>
                </c:pt>
                <c:pt idx="5450">
                  <c:v>9.0076166559274693</c:v>
                </c:pt>
                <c:pt idx="5451">
                  <c:v>9.0078158055200408</c:v>
                </c:pt>
                <c:pt idx="5452">
                  <c:v>9.0080149185881506</c:v>
                </c:pt>
                <c:pt idx="5453">
                  <c:v>9.0082139951451907</c:v>
                </c:pt>
                <c:pt idx="5454">
                  <c:v>9.0084130352045708</c:v>
                </c:pt>
                <c:pt idx="5455">
                  <c:v>9.0086120387796491</c:v>
                </c:pt>
                <c:pt idx="5456">
                  <c:v>9.0088110058838193</c:v>
                </c:pt>
                <c:pt idx="5457">
                  <c:v>9.0090099365304308</c:v>
                </c:pt>
                <c:pt idx="5458">
                  <c:v>9.00920883073284</c:v>
                </c:pt>
                <c:pt idx="5459">
                  <c:v>9.0094076885043997</c:v>
                </c:pt>
                <c:pt idx="5460">
                  <c:v>9.0096065098584592</c:v>
                </c:pt>
                <c:pt idx="5461">
                  <c:v>9.0098052948083591</c:v>
                </c:pt>
                <c:pt idx="5462">
                  <c:v>9.0100040433674202</c:v>
                </c:pt>
                <c:pt idx="5463">
                  <c:v>9.0102027555489599</c:v>
                </c:pt>
                <c:pt idx="5464">
                  <c:v>9.0104014313663008</c:v>
                </c:pt>
                <c:pt idx="5465">
                  <c:v>9.0106000708327407</c:v>
                </c:pt>
                <c:pt idx="5466">
                  <c:v>9.01079867396159</c:v>
                </c:pt>
                <c:pt idx="5467">
                  <c:v>9.0109972407661392</c:v>
                </c:pt>
                <c:pt idx="5468">
                  <c:v>9.0111957712596595</c:v>
                </c:pt>
                <c:pt idx="5469">
                  <c:v>9.0113942654554506</c:v>
                </c:pt>
                <c:pt idx="5470">
                  <c:v>9.0115927233667605</c:v>
                </c:pt>
                <c:pt idx="5471">
                  <c:v>9.0117911450068693</c:v>
                </c:pt>
                <c:pt idx="5472">
                  <c:v>9.0119895303890303</c:v>
                </c:pt>
                <c:pt idx="5473">
                  <c:v>9.0121878795264792</c:v>
                </c:pt>
                <c:pt idx="5474">
                  <c:v>9.0123861924324693</c:v>
                </c:pt>
                <c:pt idx="5475">
                  <c:v>9.0125844691202293</c:v>
                </c:pt>
                <c:pt idx="5476">
                  <c:v>9.0127827096029893</c:v>
                </c:pt>
                <c:pt idx="5477">
                  <c:v>9.0129809138939692</c:v>
                </c:pt>
                <c:pt idx="5478">
                  <c:v>9.0131790820063795</c:v>
                </c:pt>
                <c:pt idx="5479">
                  <c:v>9.0133772139534294</c:v>
                </c:pt>
                <c:pt idx="5480">
                  <c:v>9.01357530974831</c:v>
                </c:pt>
                <c:pt idx="5481">
                  <c:v>9.0137733694042108</c:v>
                </c:pt>
                <c:pt idx="5482">
                  <c:v>9.0139713929343195</c:v>
                </c:pt>
                <c:pt idx="5483">
                  <c:v>9.0141693803518201</c:v>
                </c:pt>
                <c:pt idx="5484">
                  <c:v>9.0143673316698703</c:v>
                </c:pt>
                <c:pt idx="5485">
                  <c:v>9.0145652469016309</c:v>
                </c:pt>
                <c:pt idx="5486">
                  <c:v>9.0147631260602594</c:v>
                </c:pt>
                <c:pt idx="5487">
                  <c:v>9.0149609691589099</c:v>
                </c:pt>
                <c:pt idx="5488">
                  <c:v>9.0151587762107095</c:v>
                </c:pt>
                <c:pt idx="5489">
                  <c:v>9.0153565472287998</c:v>
                </c:pt>
                <c:pt idx="5490">
                  <c:v>9.0155542822263097</c:v>
                </c:pt>
                <c:pt idx="5491">
                  <c:v>9.0157519812163507</c:v>
                </c:pt>
                <c:pt idx="5492">
                  <c:v>9.0159496442120393</c:v>
                </c:pt>
                <c:pt idx="5493">
                  <c:v>9.0161472712264796</c:v>
                </c:pt>
                <c:pt idx="5494">
                  <c:v>9.0163448622727707</c:v>
                </c:pt>
                <c:pt idx="5495">
                  <c:v>9.0165424173640005</c:v>
                </c:pt>
                <c:pt idx="5496">
                  <c:v>9.0167399365132397</c:v>
                </c:pt>
                <c:pt idx="5497">
                  <c:v>9.0169374197335799</c:v>
                </c:pt>
                <c:pt idx="5498">
                  <c:v>9.0171348670380809</c:v>
                </c:pt>
                <c:pt idx="5499">
                  <c:v>9.0173322784398096</c:v>
                </c:pt>
                <c:pt idx="5500">
                  <c:v>9.0175296539518204</c:v>
                </c:pt>
                <c:pt idx="5501">
                  <c:v>9.0177269935871607</c:v>
                </c:pt>
                <c:pt idx="5502">
                  <c:v>9.0179242973588707</c:v>
                </c:pt>
                <c:pt idx="5503">
                  <c:v>9.0181215652799693</c:v>
                </c:pt>
                <c:pt idx="5504">
                  <c:v>9.0183187973635093</c:v>
                </c:pt>
                <c:pt idx="5505">
                  <c:v>9.0185159936224899</c:v>
                </c:pt>
                <c:pt idx="5506">
                  <c:v>9.0187131540699195</c:v>
                </c:pt>
                <c:pt idx="5507">
                  <c:v>9.0189102787188205</c:v>
                </c:pt>
                <c:pt idx="5508">
                  <c:v>9.0191073675821798</c:v>
                </c:pt>
                <c:pt idx="5509">
                  <c:v>9.0193044206729809</c:v>
                </c:pt>
                <c:pt idx="5510">
                  <c:v>9.0195014380042302</c:v>
                </c:pt>
                <c:pt idx="5511">
                  <c:v>9.0196984195888792</c:v>
                </c:pt>
                <c:pt idx="5512">
                  <c:v>9.0198953654399094</c:v>
                </c:pt>
                <c:pt idx="5513">
                  <c:v>9.0200922755702795</c:v>
                </c:pt>
                <c:pt idx="5514">
                  <c:v>9.0202891499929496</c:v>
                </c:pt>
                <c:pt idx="5515">
                  <c:v>9.0204859887208606</c:v>
                </c:pt>
                <c:pt idx="5516">
                  <c:v>9.0206827917669603</c:v>
                </c:pt>
                <c:pt idx="5517">
                  <c:v>9.0208795591441699</c:v>
                </c:pt>
                <c:pt idx="5518">
                  <c:v>9.0210762908654392</c:v>
                </c:pt>
                <c:pt idx="5519">
                  <c:v>9.0212729869436696</c:v>
                </c:pt>
                <c:pt idx="5520">
                  <c:v>9.0214696473917808</c:v>
                </c:pt>
                <c:pt idx="5521">
                  <c:v>9.0216662722226708</c:v>
                </c:pt>
                <c:pt idx="5522">
                  <c:v>9.0218628614492502</c:v>
                </c:pt>
                <c:pt idx="5523">
                  <c:v>9.02205941508441</c:v>
                </c:pt>
                <c:pt idx="5524">
                  <c:v>9.0222559331410306</c:v>
                </c:pt>
                <c:pt idx="5525">
                  <c:v>9.0224524156319905</c:v>
                </c:pt>
                <c:pt idx="5526">
                  <c:v>9.0226488625701506</c:v>
                </c:pt>
                <c:pt idx="5527">
                  <c:v>9.0228452739684002</c:v>
                </c:pt>
                <c:pt idx="5528">
                  <c:v>9.0230416498395698</c:v>
                </c:pt>
                <c:pt idx="5529">
                  <c:v>9.0232379901965292</c:v>
                </c:pt>
                <c:pt idx="5530">
                  <c:v>9.0234342950521107</c:v>
                </c:pt>
                <c:pt idx="5531">
                  <c:v>9.0236305644191503</c:v>
                </c:pt>
                <c:pt idx="5532">
                  <c:v>9.0238267983104699</c:v>
                </c:pt>
                <c:pt idx="5533">
                  <c:v>9.0240229967389194</c:v>
                </c:pt>
                <c:pt idx="5534">
                  <c:v>9.0242191597172798</c:v>
                </c:pt>
                <c:pt idx="5535">
                  <c:v>9.0244152872583907</c:v>
                </c:pt>
                <c:pt idx="5536">
                  <c:v>9.0246113793750293</c:v>
                </c:pt>
                <c:pt idx="5537">
                  <c:v>9.0248074360799997</c:v>
                </c:pt>
                <c:pt idx="5538">
                  <c:v>9.0250034573860898</c:v>
                </c:pt>
                <c:pt idx="5539">
                  <c:v>9.0251994433060698</c:v>
                </c:pt>
                <c:pt idx="5540">
                  <c:v>9.0253953938527403</c:v>
                </c:pt>
                <c:pt idx="5541">
                  <c:v>9.0255913090388304</c:v>
                </c:pt>
                <c:pt idx="5542">
                  <c:v>9.0257871888771302</c:v>
                </c:pt>
                <c:pt idx="5543">
                  <c:v>9.0259830333803794</c:v>
                </c:pt>
                <c:pt idx="5544">
                  <c:v>9.0261788425613307</c:v>
                </c:pt>
                <c:pt idx="5545">
                  <c:v>9.0263746164327205</c:v>
                </c:pt>
                <c:pt idx="5546">
                  <c:v>9.0265703550072693</c:v>
                </c:pt>
                <c:pt idx="5547">
                  <c:v>9.0267660582977207</c:v>
                </c:pt>
                <c:pt idx="5548">
                  <c:v>9.0269617263167792</c:v>
                </c:pt>
                <c:pt idx="5549">
                  <c:v>9.0271573590771705</c:v>
                </c:pt>
                <c:pt idx="5550">
                  <c:v>9.0273529565915798</c:v>
                </c:pt>
                <c:pt idx="5551">
                  <c:v>9.0275485188727203</c:v>
                </c:pt>
                <c:pt idx="5552">
                  <c:v>9.0277440459332805</c:v>
                </c:pt>
                <c:pt idx="5553">
                  <c:v>9.0279395377859402</c:v>
                </c:pt>
                <c:pt idx="5554">
                  <c:v>9.0281349944433895</c:v>
                </c:pt>
                <c:pt idx="5555">
                  <c:v>9.0283304159182798</c:v>
                </c:pt>
                <c:pt idx="5556">
                  <c:v>9.0285258022232799</c:v>
                </c:pt>
                <c:pt idx="5557">
                  <c:v>9.0287211533710607</c:v>
                </c:pt>
                <c:pt idx="5558">
                  <c:v>9.0289164693742503</c:v>
                </c:pt>
                <c:pt idx="5559">
                  <c:v>9.0291117502454998</c:v>
                </c:pt>
                <c:pt idx="5560">
                  <c:v>9.0293069959974606</c:v>
                </c:pt>
                <c:pt idx="5561">
                  <c:v>9.0295022066427499</c:v>
                </c:pt>
                <c:pt idx="5562">
                  <c:v>9.0296973821939801</c:v>
                </c:pt>
                <c:pt idx="5563">
                  <c:v>9.0298925226637792</c:v>
                </c:pt>
                <c:pt idx="5564">
                  <c:v>9.0300876280647593</c:v>
                </c:pt>
                <c:pt idx="5565">
                  <c:v>9.0302826984095201</c:v>
                </c:pt>
                <c:pt idx="5566">
                  <c:v>9.0304777337106508</c:v>
                </c:pt>
                <c:pt idx="5567">
                  <c:v>9.0306727339807402</c:v>
                </c:pt>
                <c:pt idx="5568">
                  <c:v>9.0308676992323793</c:v>
                </c:pt>
                <c:pt idx="5569">
                  <c:v>9.0310626294781393</c:v>
                </c:pt>
                <c:pt idx="5570">
                  <c:v>9.0312575247305809</c:v>
                </c:pt>
                <c:pt idx="5571">
                  <c:v>9.0314523850022699</c:v>
                </c:pt>
                <c:pt idx="5572">
                  <c:v>9.0316472103057706</c:v>
                </c:pt>
                <c:pt idx="5573">
                  <c:v>9.0318420006536204</c:v>
                </c:pt>
                <c:pt idx="5574">
                  <c:v>9.0320367560583605</c:v>
                </c:pt>
                <c:pt idx="5575">
                  <c:v>9.0322314765325302</c:v>
                </c:pt>
                <c:pt idx="5576">
                  <c:v>9.0324261620886599</c:v>
                </c:pt>
                <c:pt idx="5577">
                  <c:v>9.0326208127392604</c:v>
                </c:pt>
                <c:pt idx="5578">
                  <c:v>9.0328154284968498</c:v>
                </c:pt>
                <c:pt idx="5579">
                  <c:v>9.0330100093739407</c:v>
                </c:pt>
                <c:pt idx="5580">
                  <c:v>9.0332045553830298</c:v>
                </c:pt>
                <c:pt idx="5581">
                  <c:v>9.0333990665366208</c:v>
                </c:pt>
                <c:pt idx="5582">
                  <c:v>9.0335935428471803</c:v>
                </c:pt>
                <c:pt idx="5583">
                  <c:v>9.0337879843272102</c:v>
                </c:pt>
                <c:pt idx="5584">
                  <c:v>9.0339823909891699</c:v>
                </c:pt>
                <c:pt idx="5585">
                  <c:v>9.0341767628455294</c:v>
                </c:pt>
                <c:pt idx="5586">
                  <c:v>9.0343710999087605</c:v>
                </c:pt>
                <c:pt idx="5587">
                  <c:v>9.0345654021913102</c:v>
                </c:pt>
                <c:pt idx="5588">
                  <c:v>9.0347596697056201</c:v>
                </c:pt>
                <c:pt idx="5589">
                  <c:v>9.0349539024641299</c:v>
                </c:pt>
                <c:pt idx="5590">
                  <c:v>9.0351481004792902</c:v>
                </c:pt>
                <c:pt idx="5591">
                  <c:v>9.0353422637635106</c:v>
                </c:pt>
                <c:pt idx="5592">
                  <c:v>9.0355363923292096</c:v>
                </c:pt>
                <c:pt idx="5593">
                  <c:v>9.0357304861888199</c:v>
                </c:pt>
                <c:pt idx="5594">
                  <c:v>9.0359245453547405</c:v>
                </c:pt>
                <c:pt idx="5595">
                  <c:v>9.0361185698393598</c:v>
                </c:pt>
                <c:pt idx="5596">
                  <c:v>9.0363125596550908</c:v>
                </c:pt>
                <c:pt idx="5597">
                  <c:v>9.0365065148143007</c:v>
                </c:pt>
                <c:pt idx="5598">
                  <c:v>9.03670043532939</c:v>
                </c:pt>
                <c:pt idx="5599">
                  <c:v>9.0368943212127206</c:v>
                </c:pt>
                <c:pt idx="5600">
                  <c:v>9.0370881724766594</c:v>
                </c:pt>
                <c:pt idx="5601">
                  <c:v>9.0372819891335805</c:v>
                </c:pt>
                <c:pt idx="5602">
                  <c:v>9.0374757711958207</c:v>
                </c:pt>
                <c:pt idx="5603">
                  <c:v>9.0376695186757292</c:v>
                </c:pt>
                <c:pt idx="5604">
                  <c:v>9.0378632315856606</c:v>
                </c:pt>
                <c:pt idx="5605">
                  <c:v>9.0380569099379393</c:v>
                </c:pt>
                <c:pt idx="5606">
                  <c:v>9.0382505537449003</c:v>
                </c:pt>
                <c:pt idx="5607">
                  <c:v>9.0384441630188608</c:v>
                </c:pt>
                <c:pt idx="5608">
                  <c:v>9.0386377377721203</c:v>
                </c:pt>
                <c:pt idx="5609">
                  <c:v>9.0388312780170104</c:v>
                </c:pt>
                <c:pt idx="5610">
                  <c:v>9.0390247837658197</c:v>
                </c:pt>
                <c:pt idx="5611">
                  <c:v>9.0392182550308497</c:v>
                </c:pt>
                <c:pt idx="5612">
                  <c:v>9.0394116918243803</c:v>
                </c:pt>
                <c:pt idx="5613">
                  <c:v>9.0396050941587003</c:v>
                </c:pt>
                <c:pt idx="5614">
                  <c:v>9.0397984620460807</c:v>
                </c:pt>
                <c:pt idx="5615">
                  <c:v>9.0399917954987892</c:v>
                </c:pt>
                <c:pt idx="5616">
                  <c:v>9.0401850945290896</c:v>
                </c:pt>
                <c:pt idx="5617">
                  <c:v>9.0403783591492406</c:v>
                </c:pt>
                <c:pt idx="5618">
                  <c:v>9.0405715893714902</c:v>
                </c:pt>
                <c:pt idx="5619">
                  <c:v>9.0407647852080704</c:v>
                </c:pt>
                <c:pt idx="5620">
                  <c:v>9.0409579466712309</c:v>
                </c:pt>
                <c:pt idx="5621">
                  <c:v>9.0411510737731895</c:v>
                </c:pt>
                <c:pt idx="5622">
                  <c:v>9.04134416652618</c:v>
                </c:pt>
                <c:pt idx="5623">
                  <c:v>9.0415372249424202</c:v>
                </c:pt>
                <c:pt idx="5624">
                  <c:v>9.0417302490340994</c:v>
                </c:pt>
                <c:pt idx="5625">
                  <c:v>9.0419232388134407</c:v>
                </c:pt>
                <c:pt idx="5626">
                  <c:v>9.04211619429263</c:v>
                </c:pt>
                <c:pt idx="5627">
                  <c:v>9.0423091154838708</c:v>
                </c:pt>
                <c:pt idx="5628">
                  <c:v>9.0425020023993294</c:v>
                </c:pt>
                <c:pt idx="5629">
                  <c:v>9.0426948550512005</c:v>
                </c:pt>
                <c:pt idx="5630">
                  <c:v>9.0428876734516397</c:v>
                </c:pt>
                <c:pt idx="5631">
                  <c:v>9.0430804576128203</c:v>
                </c:pt>
                <c:pt idx="5632">
                  <c:v>9.0432732075468891</c:v>
                </c:pt>
                <c:pt idx="5633">
                  <c:v>9.0434659232660106</c:v>
                </c:pt>
                <c:pt idx="5634">
                  <c:v>9.0436586047823297</c:v>
                </c:pt>
                <c:pt idx="5635">
                  <c:v>9.0438512521079808</c:v>
                </c:pt>
                <c:pt idx="5636">
                  <c:v>9.0440438652550803</c:v>
                </c:pt>
                <c:pt idx="5637">
                  <c:v>9.0442364442357803</c:v>
                </c:pt>
                <c:pt idx="5638">
                  <c:v>9.0444289890621796</c:v>
                </c:pt>
                <c:pt idx="5639">
                  <c:v>9.0446214997464001</c:v>
                </c:pt>
                <c:pt idx="5640">
                  <c:v>9.0448139763005493</c:v>
                </c:pt>
                <c:pt idx="5641">
                  <c:v>9.0450064187367207</c:v>
                </c:pt>
                <c:pt idx="5642">
                  <c:v>9.0451988270670096</c:v>
                </c:pt>
                <c:pt idx="5643">
                  <c:v>9.0453912013035094</c:v>
                </c:pt>
                <c:pt idx="5644">
                  <c:v>9.0455835414582904</c:v>
                </c:pt>
                <c:pt idx="5645">
                  <c:v>9.04577584754343</c:v>
                </c:pt>
                <c:pt idx="5646">
                  <c:v>9.0459681195710004</c:v>
                </c:pt>
                <c:pt idx="5647">
                  <c:v>9.0461603575530507</c:v>
                </c:pt>
                <c:pt idx="5648">
                  <c:v>9.0463525615016493</c:v>
                </c:pt>
                <c:pt idx="5649">
                  <c:v>9.0465447314288401</c:v>
                </c:pt>
                <c:pt idx="5650">
                  <c:v>9.0467368673466702</c:v>
                </c:pt>
                <c:pt idx="5651">
                  <c:v>9.0469289692671602</c:v>
                </c:pt>
                <c:pt idx="5652">
                  <c:v>9.0471210372023503</c:v>
                </c:pt>
                <c:pt idx="5653">
                  <c:v>9.0473130711642504</c:v>
                </c:pt>
                <c:pt idx="5654">
                  <c:v>9.0475050711649008</c:v>
                </c:pt>
                <c:pt idx="5655">
                  <c:v>9.0476970372162899</c:v>
                </c:pt>
                <c:pt idx="5656">
                  <c:v>9.0478889693304403</c:v>
                </c:pt>
                <c:pt idx="5657">
                  <c:v>9.0480808675193298</c:v>
                </c:pt>
                <c:pt idx="5658">
                  <c:v>9.0482727317949596</c:v>
                </c:pt>
                <c:pt idx="5659">
                  <c:v>9.0484645621693094</c:v>
                </c:pt>
                <c:pt idx="5660">
                  <c:v>9.0486563586543607</c:v>
                </c:pt>
                <c:pt idx="5661">
                  <c:v>9.0488481212620897</c:v>
                </c:pt>
                <c:pt idx="5662">
                  <c:v>9.0490398500044602</c:v>
                </c:pt>
                <c:pt idx="5663">
                  <c:v>9.04923154489342</c:v>
                </c:pt>
                <c:pt idx="5664">
                  <c:v>9.0494232059409399</c:v>
                </c:pt>
                <c:pt idx="5665">
                  <c:v>9.0496148331589499</c:v>
                </c:pt>
                <c:pt idx="5666">
                  <c:v>9.0498064265593907</c:v>
                </c:pt>
                <c:pt idx="5667">
                  <c:v>9.0499979861542101</c:v>
                </c:pt>
                <c:pt idx="5668">
                  <c:v>9.0501895119553293</c:v>
                </c:pt>
                <c:pt idx="5669">
                  <c:v>9.0503810039746693</c:v>
                </c:pt>
                <c:pt idx="5670">
                  <c:v>9.0505724622241406</c:v>
                </c:pt>
                <c:pt idx="5671">
                  <c:v>9.0507638867156608</c:v>
                </c:pt>
                <c:pt idx="5672">
                  <c:v>9.0509552774611208</c:v>
                </c:pt>
                <c:pt idx="5673">
                  <c:v>9.0511466344724294</c:v>
                </c:pt>
                <c:pt idx="5674">
                  <c:v>9.0513379577614597</c:v>
                </c:pt>
                <c:pt idx="5675">
                  <c:v>9.0515292473401097</c:v>
                </c:pt>
                <c:pt idx="5676">
                  <c:v>9.0517205032202597</c:v>
                </c:pt>
                <c:pt idx="5677">
                  <c:v>9.0519117254137598</c:v>
                </c:pt>
                <c:pt idx="5678">
                  <c:v>9.0521029139325009</c:v>
                </c:pt>
                <c:pt idx="5679">
                  <c:v>9.0522940687883207</c:v>
                </c:pt>
                <c:pt idx="5680">
                  <c:v>9.0524851899930692</c:v>
                </c:pt>
                <c:pt idx="5681">
                  <c:v>9.0526762775586196</c:v>
                </c:pt>
                <c:pt idx="5682">
                  <c:v>9.0528673314967794</c:v>
                </c:pt>
                <c:pt idx="5683">
                  <c:v>9.0530583518194003</c:v>
                </c:pt>
                <c:pt idx="5684">
                  <c:v>9.0532493385383095</c:v>
                </c:pt>
                <c:pt idx="5685">
                  <c:v>9.0534402916653196</c:v>
                </c:pt>
                <c:pt idx="5686">
                  <c:v>9.0536312112122506</c:v>
                </c:pt>
                <c:pt idx="5687">
                  <c:v>9.0538220971909098</c:v>
                </c:pt>
                <c:pt idx="5688">
                  <c:v>9.0540129496130994</c:v>
                </c:pt>
                <c:pt idx="5689">
                  <c:v>9.0542037684906198</c:v>
                </c:pt>
                <c:pt idx="5690">
                  <c:v>9.0543945538352499</c:v>
                </c:pt>
                <c:pt idx="5691">
                  <c:v>9.0545853056587706</c:v>
                </c:pt>
                <c:pt idx="5692">
                  <c:v>9.0547760239729804</c:v>
                </c:pt>
                <c:pt idx="5693">
                  <c:v>9.0549667087896406</c:v>
                </c:pt>
                <c:pt idx="5694">
                  <c:v>9.0551573601205</c:v>
                </c:pt>
                <c:pt idx="5695">
                  <c:v>9.0553479779773394</c:v>
                </c:pt>
                <c:pt idx="5696">
                  <c:v>9.0555385623719005</c:v>
                </c:pt>
                <c:pt idx="5697">
                  <c:v>9.0557291133159303</c:v>
                </c:pt>
                <c:pt idx="5698">
                  <c:v>9.0559196308211707</c:v>
                </c:pt>
                <c:pt idx="5699">
                  <c:v>9.0561101148993508</c:v>
                </c:pt>
                <c:pt idx="5700">
                  <c:v>9.0563005655622106</c:v>
                </c:pt>
                <c:pt idx="5701">
                  <c:v>9.0564909828214599</c:v>
                </c:pt>
                <c:pt idx="5702">
                  <c:v>9.0566813666888102</c:v>
                </c:pt>
                <c:pt idx="5703">
                  <c:v>9.0568717171759907</c:v>
                </c:pt>
                <c:pt idx="5704">
                  <c:v>9.0570620342946899</c:v>
                </c:pt>
                <c:pt idx="5705">
                  <c:v>9.0572523180565998</c:v>
                </c:pt>
                <c:pt idx="5706">
                  <c:v>9.0574425684734194</c:v>
                </c:pt>
                <c:pt idx="5707">
                  <c:v>9.0576327855568408</c:v>
                </c:pt>
                <c:pt idx="5708">
                  <c:v>9.0578229693185293</c:v>
                </c:pt>
                <c:pt idx="5709">
                  <c:v>9.0580131197701608</c:v>
                </c:pt>
                <c:pt idx="5710">
                  <c:v>9.0582032369234007</c:v>
                </c:pt>
                <c:pt idx="5711">
                  <c:v>9.0583933207899197</c:v>
                </c:pt>
                <c:pt idx="5712">
                  <c:v>9.0585833713813599</c:v>
                </c:pt>
                <c:pt idx="5713">
                  <c:v>9.0587733887093709</c:v>
                </c:pt>
                <c:pt idx="5714">
                  <c:v>9.0589633727856</c:v>
                </c:pt>
                <c:pt idx="5715">
                  <c:v>9.0591533236216701</c:v>
                </c:pt>
                <c:pt idx="5716">
                  <c:v>9.0593432412292305</c:v>
                </c:pt>
                <c:pt idx="5717">
                  <c:v>9.0595331256198897</c:v>
                </c:pt>
                <c:pt idx="5718">
                  <c:v>9.0597229768052703</c:v>
                </c:pt>
                <c:pt idx="5719">
                  <c:v>9.0599127947969809</c:v>
                </c:pt>
                <c:pt idx="5720">
                  <c:v>9.0601025796066299</c:v>
                </c:pt>
                <c:pt idx="5721">
                  <c:v>9.0602923312458099</c:v>
                </c:pt>
                <c:pt idx="5722">
                  <c:v>9.0604820497261205</c:v>
                </c:pt>
                <c:pt idx="5723">
                  <c:v>9.0606717350591506</c:v>
                </c:pt>
                <c:pt idx="5724">
                  <c:v>9.0608613872564696</c:v>
                </c:pt>
                <c:pt idx="5725">
                  <c:v>9.0610510063296701</c:v>
                </c:pt>
                <c:pt idx="5726">
                  <c:v>9.0612405922903001</c:v>
                </c:pt>
                <c:pt idx="5727">
                  <c:v>9.0614301451499397</c:v>
                </c:pt>
                <c:pt idx="5728">
                  <c:v>9.0616196649201406</c:v>
                </c:pt>
                <c:pt idx="5729">
                  <c:v>9.0618091516124508</c:v>
                </c:pt>
                <c:pt idx="5730">
                  <c:v>9.0619986052384096</c:v>
                </c:pt>
                <c:pt idx="5731">
                  <c:v>9.0621880258095704</c:v>
                </c:pt>
                <c:pt idx="5732">
                  <c:v>9.0623774133374493</c:v>
                </c:pt>
                <c:pt idx="5733">
                  <c:v>9.0625667678335802</c:v>
                </c:pt>
                <c:pt idx="5734">
                  <c:v>9.0627560893094898</c:v>
                </c:pt>
                <c:pt idx="5735">
                  <c:v>9.0629453777766802</c:v>
                </c:pt>
                <c:pt idx="5736">
                  <c:v>9.0631346332466602</c:v>
                </c:pt>
                <c:pt idx="5737">
                  <c:v>9.0633238557309497</c:v>
                </c:pt>
                <c:pt idx="5738">
                  <c:v>9.0635130452410202</c:v>
                </c:pt>
                <c:pt idx="5739">
                  <c:v>9.0637022017883808</c:v>
                </c:pt>
                <c:pt idx="5740">
                  <c:v>9.0638913253845104</c:v>
                </c:pt>
                <c:pt idx="5741">
                  <c:v>9.0640804160408806</c:v>
                </c:pt>
                <c:pt idx="5742">
                  <c:v>9.0642694737689808</c:v>
                </c:pt>
                <c:pt idx="5743">
                  <c:v>9.0644584985802492</c:v>
                </c:pt>
                <c:pt idx="5744">
                  <c:v>9.0646474904861698</c:v>
                </c:pt>
                <c:pt idx="5745">
                  <c:v>9.0648364494981895</c:v>
                </c:pt>
                <c:pt idx="5746">
                  <c:v>9.0650253756277603</c:v>
                </c:pt>
                <c:pt idx="5747">
                  <c:v>9.0652142688863204</c:v>
                </c:pt>
                <c:pt idx="5748">
                  <c:v>9.0654031292853006</c:v>
                </c:pt>
                <c:pt idx="5749">
                  <c:v>9.0655919568361405</c:v>
                </c:pt>
                <c:pt idx="5750">
                  <c:v>9.0657807515502693</c:v>
                </c:pt>
                <c:pt idx="5751">
                  <c:v>9.0659695134390894</c:v>
                </c:pt>
                <c:pt idx="5752">
                  <c:v>9.0661582425140192</c:v>
                </c:pt>
                <c:pt idx="5753">
                  <c:v>9.0663469387864808</c:v>
                </c:pt>
                <c:pt idx="5754">
                  <c:v>9.0665356022678498</c:v>
                </c:pt>
                <c:pt idx="5755">
                  <c:v>9.0667242329695306</c:v>
                </c:pt>
                <c:pt idx="5756">
                  <c:v>9.0669128309029201</c:v>
                </c:pt>
                <c:pt idx="5757">
                  <c:v>9.0671013960793996</c:v>
                </c:pt>
                <c:pt idx="5758">
                  <c:v>9.0672899285103394</c:v>
                </c:pt>
                <c:pt idx="5759">
                  <c:v>9.0674784282071101</c:v>
                </c:pt>
                <c:pt idx="5760">
                  <c:v>9.0676668951810804</c:v>
                </c:pt>
                <c:pt idx="5761">
                  <c:v>9.0678553294435993</c:v>
                </c:pt>
                <c:pt idx="5762">
                  <c:v>9.0680437310060409</c:v>
                </c:pt>
                <c:pt idx="5763">
                  <c:v>9.0682320998797401</c:v>
                </c:pt>
                <c:pt idx="5764">
                  <c:v>9.0684204360760301</c:v>
                </c:pt>
                <c:pt idx="5765">
                  <c:v>9.06860873960626</c:v>
                </c:pt>
                <c:pt idx="5766">
                  <c:v>9.0687970104817595</c:v>
                </c:pt>
                <c:pt idx="5767">
                  <c:v>9.0689852487138403</c:v>
                </c:pt>
                <c:pt idx="5768">
                  <c:v>9.0691734543138303</c:v>
                </c:pt>
                <c:pt idx="5769">
                  <c:v>9.0693616272930395</c:v>
                </c:pt>
                <c:pt idx="5770">
                  <c:v>9.0695497676627799</c:v>
                </c:pt>
                <c:pt idx="5771">
                  <c:v>9.0697378754343294</c:v>
                </c:pt>
                <c:pt idx="5772">
                  <c:v>9.0699259506190106</c:v>
                </c:pt>
                <c:pt idx="5773">
                  <c:v>9.0701139932280892</c:v>
                </c:pt>
                <c:pt idx="5774">
                  <c:v>9.0703020032728592</c:v>
                </c:pt>
                <c:pt idx="5775">
                  <c:v>9.0704899807646004</c:v>
                </c:pt>
                <c:pt idx="5776">
                  <c:v>9.0706779257145804</c:v>
                </c:pt>
                <c:pt idx="5777">
                  <c:v>9.0708658381340506</c:v>
                </c:pt>
                <c:pt idx="5778">
                  <c:v>9.0710537180342907</c:v>
                </c:pt>
                <c:pt idx="5779">
                  <c:v>9.0712415654265506</c:v>
                </c:pt>
                <c:pt idx="5780">
                  <c:v>9.0714293803220603</c:v>
                </c:pt>
                <c:pt idx="5781">
                  <c:v>9.0716171627320801</c:v>
                </c:pt>
                <c:pt idx="5782">
                  <c:v>9.0718049126678402</c:v>
                </c:pt>
                <c:pt idx="5783">
                  <c:v>9.0719926301405707</c:v>
                </c:pt>
                <c:pt idx="5784">
                  <c:v>9.0721803151614999</c:v>
                </c:pt>
                <c:pt idx="5785">
                  <c:v>9.0723679677418296</c:v>
                </c:pt>
                <c:pt idx="5786">
                  <c:v>9.0725555878927899</c:v>
                </c:pt>
                <c:pt idx="5787">
                  <c:v>9.0727431756255807</c:v>
                </c:pt>
                <c:pt idx="5788">
                  <c:v>9.0729307309514002</c:v>
                </c:pt>
                <c:pt idx="5789">
                  <c:v>9.0731182538814501</c:v>
                </c:pt>
                <c:pt idx="5790">
                  <c:v>9.0733057444269196</c:v>
                </c:pt>
                <c:pt idx="5791">
                  <c:v>9.0734932025989803</c:v>
                </c:pt>
                <c:pt idx="5792">
                  <c:v>9.0736806284088303</c:v>
                </c:pt>
                <c:pt idx="5793">
                  <c:v>9.0738680218676198</c:v>
                </c:pt>
                <c:pt idx="5794">
                  <c:v>9.0740553829865291</c:v>
                </c:pt>
                <c:pt idx="5795">
                  <c:v>9.0742427117767104</c:v>
                </c:pt>
                <c:pt idx="5796">
                  <c:v>9.0744300082493297</c:v>
                </c:pt>
                <c:pt idx="5797">
                  <c:v>9.0746172724155301</c:v>
                </c:pt>
                <c:pt idx="5798">
                  <c:v>9.0748045042864405</c:v>
                </c:pt>
                <c:pt idx="5799">
                  <c:v>9.07499170387322</c:v>
                </c:pt>
                <c:pt idx="5800">
                  <c:v>9.0751788711869903</c:v>
                </c:pt>
                <c:pt idx="5801">
                  <c:v>9.0753660062388697</c:v>
                </c:pt>
                <c:pt idx="5802">
                  <c:v>9.0755531090399995</c:v>
                </c:pt>
                <c:pt idx="5803">
                  <c:v>9.0757401796014694</c:v>
                </c:pt>
                <c:pt idx="5804">
                  <c:v>9.0759272179343995</c:v>
                </c:pt>
                <c:pt idx="5805">
                  <c:v>9.0761142240499009</c:v>
                </c:pt>
                <c:pt idx="5806">
                  <c:v>9.0763011979590509</c:v>
                </c:pt>
                <c:pt idx="5807">
                  <c:v>9.0764881396729606</c:v>
                </c:pt>
                <c:pt idx="5808">
                  <c:v>9.0766750492027004</c:v>
                </c:pt>
                <c:pt idx="5809">
                  <c:v>9.07686192655936</c:v>
                </c:pt>
                <c:pt idx="5810">
                  <c:v>9.0770487717540096</c:v>
                </c:pt>
                <c:pt idx="5811">
                  <c:v>9.0772355847977106</c:v>
                </c:pt>
                <c:pt idx="5812">
                  <c:v>9.0774223657015405</c:v>
                </c:pt>
                <c:pt idx="5813">
                  <c:v>9.0776091144765498</c:v>
                </c:pt>
                <c:pt idx="5814">
                  <c:v>9.0777958311337894</c:v>
                </c:pt>
                <c:pt idx="5815">
                  <c:v>9.0779825156842993</c:v>
                </c:pt>
                <c:pt idx="5816">
                  <c:v>9.0781691681391194</c:v>
                </c:pt>
                <c:pt idx="5817">
                  <c:v>9.0783557885093007</c:v>
                </c:pt>
                <c:pt idx="5818">
                  <c:v>9.0785423768058493</c:v>
                </c:pt>
                <c:pt idx="5819">
                  <c:v>9.0787289330398107</c:v>
                </c:pt>
                <c:pt idx="5820">
                  <c:v>9.0789154572221804</c:v>
                </c:pt>
                <c:pt idx="5821">
                  <c:v>9.0791019493639809</c:v>
                </c:pt>
                <c:pt idx="5822">
                  <c:v>9.0792884094762201</c:v>
                </c:pt>
                <c:pt idx="5823">
                  <c:v>9.0794748375698902</c:v>
                </c:pt>
                <c:pt idx="5824">
                  <c:v>9.0796612336559903</c:v>
                </c:pt>
                <c:pt idx="5825">
                  <c:v>9.0798475977455002</c:v>
                </c:pt>
                <c:pt idx="5826">
                  <c:v>9.0800339298494208</c:v>
                </c:pt>
                <c:pt idx="5827">
                  <c:v>9.0802202299787194</c:v>
                </c:pt>
                <c:pt idx="5828">
                  <c:v>9.0804064981443702</c:v>
                </c:pt>
                <c:pt idx="5829">
                  <c:v>9.0805927343573405</c:v>
                </c:pt>
                <c:pt idx="5830">
                  <c:v>9.0807789386285798</c:v>
                </c:pt>
                <c:pt idx="5831">
                  <c:v>9.0809651109690606</c:v>
                </c:pt>
                <c:pt idx="5832">
                  <c:v>9.0811512513897199</c:v>
                </c:pt>
                <c:pt idx="5833">
                  <c:v>9.0813373599015002</c:v>
                </c:pt>
                <c:pt idx="5834">
                  <c:v>9.0815234365153401</c:v>
                </c:pt>
                <c:pt idx="5835">
                  <c:v>9.0817094812421804</c:v>
                </c:pt>
                <c:pt idx="5836">
                  <c:v>9.0818954940929508</c:v>
                </c:pt>
                <c:pt idx="5837">
                  <c:v>9.0820814750785495</c:v>
                </c:pt>
                <c:pt idx="5838">
                  <c:v>9.0822674242099204</c:v>
                </c:pt>
                <c:pt idx="5839">
                  <c:v>9.0824533414979491</c:v>
                </c:pt>
                <c:pt idx="5840">
                  <c:v>9.0826392269535603</c:v>
                </c:pt>
                <c:pt idx="5841">
                  <c:v>9.0828250805876394</c:v>
                </c:pt>
                <c:pt idx="5842">
                  <c:v>9.0830109024110897</c:v>
                </c:pt>
                <c:pt idx="5843">
                  <c:v>9.0831966924347807</c:v>
                </c:pt>
                <c:pt idx="5844">
                  <c:v>9.0833824506696104</c:v>
                </c:pt>
                <c:pt idx="5845">
                  <c:v>9.0835681771264607</c:v>
                </c:pt>
                <c:pt idx="5846">
                  <c:v>9.0837538718161799</c:v>
                </c:pt>
                <c:pt idx="5847">
                  <c:v>9.0839395347496499</c:v>
                </c:pt>
                <c:pt idx="5848">
                  <c:v>9.0841251659377296</c:v>
                </c:pt>
                <c:pt idx="5849">
                  <c:v>9.0843107653912707</c:v>
                </c:pt>
                <c:pt idx="5850">
                  <c:v>9.0844963331211108</c:v>
                </c:pt>
                <c:pt idx="5851">
                  <c:v>9.0846818691381106</c:v>
                </c:pt>
                <c:pt idx="5852">
                  <c:v>9.0848673734531005</c:v>
                </c:pt>
                <c:pt idx="5853">
                  <c:v>9.0850528460769109</c:v>
                </c:pt>
                <c:pt idx="5854">
                  <c:v>9.0852382870203598</c:v>
                </c:pt>
                <c:pt idx="5855">
                  <c:v>9.0854236962942903</c:v>
                </c:pt>
                <c:pt idx="5856">
                  <c:v>9.0856090739094899</c:v>
                </c:pt>
                <c:pt idx="5857">
                  <c:v>9.0857944198767999</c:v>
                </c:pt>
                <c:pt idx="5858">
                  <c:v>9.0859797342069903</c:v>
                </c:pt>
                <c:pt idx="5859">
                  <c:v>9.0861650169108898</c:v>
                </c:pt>
                <c:pt idx="5860">
                  <c:v>9.0863502679992703</c:v>
                </c:pt>
                <c:pt idx="5861">
                  <c:v>9.0865354874829194</c:v>
                </c:pt>
                <c:pt idx="5862">
                  <c:v>9.0867206753726393</c:v>
                </c:pt>
                <c:pt idx="5863">
                  <c:v>9.0869058316791893</c:v>
                </c:pt>
                <c:pt idx="5864">
                  <c:v>9.0870909564133395</c:v>
                </c:pt>
                <c:pt idx="5865">
                  <c:v>9.0872760495858707</c:v>
                </c:pt>
                <c:pt idx="5866">
                  <c:v>9.0874611112075296</c:v>
                </c:pt>
                <c:pt idx="5867">
                  <c:v>9.0876461412890706</c:v>
                </c:pt>
                <c:pt idx="5868">
                  <c:v>9.0878311398412492</c:v>
                </c:pt>
                <c:pt idx="5869">
                  <c:v>9.0880161068748002</c:v>
                </c:pt>
                <c:pt idx="5870">
                  <c:v>9.0882010424004704</c:v>
                </c:pt>
                <c:pt idx="5871">
                  <c:v>9.0883859464289891</c:v>
                </c:pt>
                <c:pt idx="5872">
                  <c:v>9.0885708189710908</c:v>
                </c:pt>
                <c:pt idx="5873">
                  <c:v>9.0887556600374797</c:v>
                </c:pt>
                <c:pt idx="5874">
                  <c:v>9.0889404696388798</c:v>
                </c:pt>
                <c:pt idx="5875">
                  <c:v>9.0891252477860096</c:v>
                </c:pt>
                <c:pt idx="5876">
                  <c:v>9.0893099944895592</c:v>
                </c:pt>
                <c:pt idx="5877">
                  <c:v>9.0894947097602508</c:v>
                </c:pt>
                <c:pt idx="5878">
                  <c:v>9.0896793936087494</c:v>
                </c:pt>
                <c:pt idx="5879">
                  <c:v>9.0898640460457703</c:v>
                </c:pt>
                <c:pt idx="5880">
                  <c:v>9.0900486670819802</c:v>
                </c:pt>
                <c:pt idx="5881">
                  <c:v>9.0902332567280606</c:v>
                </c:pt>
                <c:pt idx="5882">
                  <c:v>9.0904178149946908</c:v>
                </c:pt>
                <c:pt idx="5883">
                  <c:v>9.0906023418925308</c:v>
                </c:pt>
                <c:pt idx="5884">
                  <c:v>9.0907868374322405</c:v>
                </c:pt>
                <c:pt idx="5885">
                  <c:v>9.0909713016244904</c:v>
                </c:pt>
                <c:pt idx="5886">
                  <c:v>9.0911557344799103</c:v>
                </c:pt>
                <c:pt idx="5887">
                  <c:v>9.0913401360091495</c:v>
                </c:pt>
                <c:pt idx="5888">
                  <c:v>9.0915245062228607</c:v>
                </c:pt>
                <c:pt idx="5889">
                  <c:v>9.0917088451316701</c:v>
                </c:pt>
                <c:pt idx="5890">
                  <c:v>9.0918931527462092</c:v>
                </c:pt>
                <c:pt idx="5891">
                  <c:v>9.0920774290771007</c:v>
                </c:pt>
                <c:pt idx="5892">
                  <c:v>9.09226167413496</c:v>
                </c:pt>
                <c:pt idx="5893">
                  <c:v>9.0924458879304009</c:v>
                </c:pt>
                <c:pt idx="5894">
                  <c:v>9.0926300704740299</c:v>
                </c:pt>
                <c:pt idx="5895">
                  <c:v>9.0928142217764503</c:v>
                </c:pt>
                <c:pt idx="5896">
                  <c:v>9.0929983418482596</c:v>
                </c:pt>
                <c:pt idx="5897">
                  <c:v>9.0931824307000504</c:v>
                </c:pt>
                <c:pt idx="5898">
                  <c:v>9.0933664883424008</c:v>
                </c:pt>
                <c:pt idx="5899">
                  <c:v>9.0935505147858997</c:v>
                </c:pt>
                <c:pt idx="5900">
                  <c:v>9.09373451004112</c:v>
                </c:pt>
                <c:pt idx="5901">
                  <c:v>9.0939184741186292</c:v>
                </c:pt>
                <c:pt idx="5902">
                  <c:v>9.0941024070289895</c:v>
                </c:pt>
                <c:pt idx="5903">
                  <c:v>9.0942863087827703</c:v>
                </c:pt>
                <c:pt idx="5904">
                  <c:v>9.0944701793905107</c:v>
                </c:pt>
                <c:pt idx="5905">
                  <c:v>9.0946540188627694</c:v>
                </c:pt>
                <c:pt idx="5906">
                  <c:v>9.0948378272100801</c:v>
                </c:pt>
                <c:pt idx="5907">
                  <c:v>9.0950216044429908</c:v>
                </c:pt>
                <c:pt idx="5908">
                  <c:v>9.0952053505720301</c:v>
                </c:pt>
                <c:pt idx="5909">
                  <c:v>9.0953890656077192</c:v>
                </c:pt>
                <c:pt idx="5910">
                  <c:v>9.0955727495605903</c:v>
                </c:pt>
                <c:pt idx="5911">
                  <c:v>9.0957564024411504</c:v>
                </c:pt>
                <c:pt idx="5912">
                  <c:v>9.0959400242598996</c:v>
                </c:pt>
                <c:pt idx="5913">
                  <c:v>9.0961236150273699</c:v>
                </c:pt>
                <c:pt idx="5914">
                  <c:v>9.09630717475404</c:v>
                </c:pt>
                <c:pt idx="5915">
                  <c:v>9.0964907034504208</c:v>
                </c:pt>
                <c:pt idx="5916">
                  <c:v>9.0966742011269908</c:v>
                </c:pt>
                <c:pt idx="5917">
                  <c:v>9.0968576677942306</c:v>
                </c:pt>
                <c:pt idx="5918">
                  <c:v>9.0970411034626295</c:v>
                </c:pt>
                <c:pt idx="5919">
                  <c:v>9.0972245081426504</c:v>
                </c:pt>
                <c:pt idx="5920">
                  <c:v>9.0974078818447701</c:v>
                </c:pt>
                <c:pt idx="5921">
                  <c:v>9.0975912245794497</c:v>
                </c:pt>
                <c:pt idx="5922">
                  <c:v>9.0977745363571501</c:v>
                </c:pt>
                <c:pt idx="5923">
                  <c:v>9.0979578171883109</c:v>
                </c:pt>
                <c:pt idx="5924">
                  <c:v>9.0981410670833895</c:v>
                </c:pt>
                <c:pt idx="5925">
                  <c:v>9.0983242860528293</c:v>
                </c:pt>
                <c:pt idx="5926">
                  <c:v>9.0985074741070608</c:v>
                </c:pt>
                <c:pt idx="5927">
                  <c:v>9.0986906312565203</c:v>
                </c:pt>
                <c:pt idx="5928">
                  <c:v>9.0988737575116208</c:v>
                </c:pt>
                <c:pt idx="5929">
                  <c:v>9.0990568528828</c:v>
                </c:pt>
                <c:pt idx="5930">
                  <c:v>9.0992399173804603</c:v>
                </c:pt>
                <c:pt idx="5931">
                  <c:v>9.0994229510150202</c:v>
                </c:pt>
                <c:pt idx="5932">
                  <c:v>9.0996059537968907</c:v>
                </c:pt>
                <c:pt idx="5933">
                  <c:v>9.0997889257364495</c:v>
                </c:pt>
                <c:pt idx="5934">
                  <c:v>9.0999718668441094</c:v>
                </c:pt>
                <c:pt idx="5935">
                  <c:v>9.1001547771302498</c:v>
                </c:pt>
                <c:pt idx="5936">
                  <c:v>9.1003376566052605</c:v>
                </c:pt>
                <c:pt idx="5937">
                  <c:v>9.1005205052795102</c:v>
                </c:pt>
                <c:pt idx="5938">
                  <c:v>9.1007033231633905</c:v>
                </c:pt>
                <c:pt idx="5939">
                  <c:v>9.1008861102672505</c:v>
                </c:pt>
                <c:pt idx="5940">
                  <c:v>9.1010688666014605</c:v>
                </c:pt>
                <c:pt idx="5941">
                  <c:v>9.1012515921763804</c:v>
                </c:pt>
                <c:pt idx="5942">
                  <c:v>9.1014342870023608</c:v>
                </c:pt>
                <c:pt idx="5943">
                  <c:v>9.1016169510897509</c:v>
                </c:pt>
                <c:pt idx="5944">
                  <c:v>9.1017995844488802</c:v>
                </c:pt>
                <c:pt idx="5945">
                  <c:v>9.1019821870901101</c:v>
                </c:pt>
                <c:pt idx="5946">
                  <c:v>9.10216475902374</c:v>
                </c:pt>
                <c:pt idx="5947">
                  <c:v>9.1023473002601207</c:v>
                </c:pt>
                <c:pt idx="5948">
                  <c:v>9.1025298108095694</c:v>
                </c:pt>
                <c:pt idx="5949">
                  <c:v>9.1027122906823994</c:v>
                </c:pt>
                <c:pt idx="5950">
                  <c:v>9.1028947398889208</c:v>
                </c:pt>
                <c:pt idx="5951">
                  <c:v>9.1030771584394294</c:v>
                </c:pt>
                <c:pt idx="5952">
                  <c:v>9.1032595463442405</c:v>
                </c:pt>
                <c:pt idx="5953">
                  <c:v>9.1034419036136391</c:v>
                </c:pt>
                <c:pt idx="5954">
                  <c:v>9.1036242302579193</c:v>
                </c:pt>
                <c:pt idx="5955">
                  <c:v>9.1038065262873697</c:v>
                </c:pt>
                <c:pt idx="5956">
                  <c:v>9.1039887917122595</c:v>
                </c:pt>
                <c:pt idx="5957">
                  <c:v>9.1041710265428701</c:v>
                </c:pt>
                <c:pt idx="5958">
                  <c:v>9.1043532307894708</c:v>
                </c:pt>
                <c:pt idx="5959">
                  <c:v>9.1045354044623306</c:v>
                </c:pt>
                <c:pt idx="5960">
                  <c:v>9.1047175475716902</c:v>
                </c:pt>
                <c:pt idx="5961">
                  <c:v>9.1048996601278205</c:v>
                </c:pt>
                <c:pt idx="5962">
                  <c:v>9.1050817421409693</c:v>
                </c:pt>
                <c:pt idx="5963">
                  <c:v>9.1052637936213703</c:v>
                </c:pt>
                <c:pt idx="5964">
                  <c:v>9.1054458145792605</c:v>
                </c:pt>
                <c:pt idx="5965">
                  <c:v>9.1056278050248807</c:v>
                </c:pt>
                <c:pt idx="5966">
                  <c:v>9.1058097649684608</c:v>
                </c:pt>
                <c:pt idx="5967">
                  <c:v>9.1059916944202204</c:v>
                </c:pt>
                <c:pt idx="5968">
                  <c:v>9.1061735933903805</c:v>
                </c:pt>
                <c:pt idx="5969">
                  <c:v>9.1063554618891391</c:v>
                </c:pt>
                <c:pt idx="5970">
                  <c:v>9.1065372999267193</c:v>
                </c:pt>
                <c:pt idx="5971">
                  <c:v>9.1067191075133103</c:v>
                </c:pt>
                <c:pt idx="5972">
                  <c:v>9.1069008846591295</c:v>
                </c:pt>
                <c:pt idx="5973">
                  <c:v>9.1070826313743503</c:v>
                </c:pt>
                <c:pt idx="5974">
                  <c:v>9.1072643476691599</c:v>
                </c:pt>
                <c:pt idx="5975">
                  <c:v>9.1074460335537406</c:v>
                </c:pt>
                <c:pt idx="5976">
                  <c:v>9.1076276890382903</c:v>
                </c:pt>
                <c:pt idx="5977">
                  <c:v>9.1078093141329504</c:v>
                </c:pt>
                <c:pt idx="5978">
                  <c:v>9.1079909088479099</c:v>
                </c:pt>
                <c:pt idx="5979">
                  <c:v>9.10817247319331</c:v>
                </c:pt>
                <c:pt idx="5980">
                  <c:v>9.1083540071793205</c:v>
                </c:pt>
                <c:pt idx="5981">
                  <c:v>9.1085355108161004</c:v>
                </c:pt>
                <c:pt idx="5982">
                  <c:v>9.1087169841137694</c:v>
                </c:pt>
                <c:pt idx="5983">
                  <c:v>9.1088984270825009</c:v>
                </c:pt>
                <c:pt idx="5984">
                  <c:v>9.1090798397324004</c:v>
                </c:pt>
                <c:pt idx="5985">
                  <c:v>9.10926122207362</c:v>
                </c:pt>
                <c:pt idx="5986">
                  <c:v>9.1094425741162706</c:v>
                </c:pt>
                <c:pt idx="5987">
                  <c:v>9.1096238958704792</c:v>
                </c:pt>
                <c:pt idx="5988">
                  <c:v>9.1098051873463692</c:v>
                </c:pt>
                <c:pt idx="5989">
                  <c:v>9.1099864485540394</c:v>
                </c:pt>
                <c:pt idx="5990">
                  <c:v>9.1101676795036006</c:v>
                </c:pt>
                <c:pt idx="5991">
                  <c:v>9.1103488802051498</c:v>
                </c:pt>
                <c:pt idx="5992">
                  <c:v>9.1105300506687907</c:v>
                </c:pt>
                <c:pt idx="5993">
                  <c:v>9.1107111909046008</c:v>
                </c:pt>
                <c:pt idx="5994">
                  <c:v>9.1108923009226697</c:v>
                </c:pt>
                <c:pt idx="5995">
                  <c:v>9.1110733807330906</c:v>
                </c:pt>
                <c:pt idx="5996">
                  <c:v>9.1112544303459195</c:v>
                </c:pt>
                <c:pt idx="5997">
                  <c:v>9.1114354497712409</c:v>
                </c:pt>
                <c:pt idx="5998">
                  <c:v>9.1116164390191106</c:v>
                </c:pt>
                <c:pt idx="5999">
                  <c:v>9.1117973980995899</c:v>
                </c:pt>
                <c:pt idx="6000">
                  <c:v>9.1119783270227295</c:v>
                </c:pt>
                <c:pt idx="6001">
                  <c:v>9.1121592257985906</c:v>
                </c:pt>
                <c:pt idx="6002">
                  <c:v>9.1123400944372204</c:v>
                </c:pt>
                <c:pt idx="6003">
                  <c:v>9.1125209329486392</c:v>
                </c:pt>
                <c:pt idx="6004">
                  <c:v>9.1127017413428995</c:v>
                </c:pt>
                <c:pt idx="6005">
                  <c:v>9.1128825196300305</c:v>
                </c:pt>
                <c:pt idx="6006">
                  <c:v>9.1130632678200403</c:v>
                </c:pt>
                <c:pt idx="6007">
                  <c:v>9.1132439859229706</c:v>
                </c:pt>
                <c:pt idx="6008">
                  <c:v>9.1134246739488205</c:v>
                </c:pt>
                <c:pt idx="6009">
                  <c:v>9.1136053319076105</c:v>
                </c:pt>
                <c:pt idx="6010">
                  <c:v>9.1137859598093307</c:v>
                </c:pt>
                <c:pt idx="6011">
                  <c:v>9.1139665576639999</c:v>
                </c:pt>
                <c:pt idx="6012">
                  <c:v>9.1141471254815993</c:v>
                </c:pt>
                <c:pt idx="6013">
                  <c:v>9.11432766327213</c:v>
                </c:pt>
                <c:pt idx="6014">
                  <c:v>9.1145081710455607</c:v>
                </c:pt>
                <c:pt idx="6015">
                  <c:v>9.1146886488118906</c:v>
                </c:pt>
                <c:pt idx="6016">
                  <c:v>9.1148690965810708</c:v>
                </c:pt>
                <c:pt idx="6017">
                  <c:v>9.1150495143631005</c:v>
                </c:pt>
                <c:pt idx="6018">
                  <c:v>9.1152299021679202</c:v>
                </c:pt>
                <c:pt idx="6019">
                  <c:v>9.1154102600055005</c:v>
                </c:pt>
                <c:pt idx="6020">
                  <c:v>9.1155905878857997</c:v>
                </c:pt>
                <c:pt idx="6021">
                  <c:v>9.11577088581876</c:v>
                </c:pt>
                <c:pt idx="6022">
                  <c:v>9.1159511538143292</c:v>
                </c:pt>
                <c:pt idx="6023">
                  <c:v>9.1161313918824494</c:v>
                </c:pt>
                <c:pt idx="6024">
                  <c:v>9.1163116000330504</c:v>
                </c:pt>
                <c:pt idx="6025">
                  <c:v>9.1164917782760693</c:v>
                </c:pt>
                <c:pt idx="6026">
                  <c:v>9.1166719266214304</c:v>
                </c:pt>
                <c:pt idx="6027">
                  <c:v>9.1168520450790496</c:v>
                </c:pt>
                <c:pt idx="6028">
                  <c:v>9.1170321336588493</c:v>
                </c:pt>
                <c:pt idx="6029">
                  <c:v>9.1172121923707401</c:v>
                </c:pt>
                <c:pt idx="6030">
                  <c:v>9.1173922212246108</c:v>
                </c:pt>
                <c:pt idx="6031">
                  <c:v>9.1175722202303895</c:v>
                </c:pt>
                <c:pt idx="6032">
                  <c:v>9.1177521893979492</c:v>
                </c:pt>
                <c:pt idx="6033">
                  <c:v>9.1179321287371895</c:v>
                </c:pt>
                <c:pt idx="6034">
                  <c:v>9.1181120382579905</c:v>
                </c:pt>
                <c:pt idx="6035">
                  <c:v>9.1182919179702502</c:v>
                </c:pt>
                <c:pt idx="6036">
                  <c:v>9.1184717678838307</c:v>
                </c:pt>
                <c:pt idx="6037">
                  <c:v>9.1186515880085999</c:v>
                </c:pt>
                <c:pt idx="6038">
                  <c:v>9.1188313783544306</c:v>
                </c:pt>
                <c:pt idx="6039">
                  <c:v>9.1190111389311799</c:v>
                </c:pt>
                <c:pt idx="6040">
                  <c:v>9.1191908697487101</c:v>
                </c:pt>
                <c:pt idx="6041">
                  <c:v>9.11937057081688</c:v>
                </c:pt>
                <c:pt idx="6042">
                  <c:v>9.1195502421455199</c:v>
                </c:pt>
                <c:pt idx="6043">
                  <c:v>9.1197298837444691</c:v>
                </c:pt>
                <c:pt idx="6044">
                  <c:v>9.11990949562359</c:v>
                </c:pt>
                <c:pt idx="6045">
                  <c:v>9.1200890777926897</c:v>
                </c:pt>
                <c:pt idx="6046">
                  <c:v>9.1202686302616005</c:v>
                </c:pt>
                <c:pt idx="6047">
                  <c:v>9.1204481530401598</c:v>
                </c:pt>
                <c:pt idx="6048">
                  <c:v>9.1206276461381606</c:v>
                </c:pt>
                <c:pt idx="6049">
                  <c:v>9.1208071095654404</c:v>
                </c:pt>
                <c:pt idx="6050">
                  <c:v>9.1209865433317905</c:v>
                </c:pt>
                <c:pt idx="6051">
                  <c:v>9.1211659474470093</c:v>
                </c:pt>
                <c:pt idx="6052">
                  <c:v>9.12134532192092</c:v>
                </c:pt>
                <c:pt idx="6053">
                  <c:v>9.1215246667632908</c:v>
                </c:pt>
                <c:pt idx="6054">
                  <c:v>9.1217039819839201</c:v>
                </c:pt>
                <c:pt idx="6055">
                  <c:v>9.1218832675925796</c:v>
                </c:pt>
                <c:pt idx="6056">
                  <c:v>9.1220625235990696</c:v>
                </c:pt>
                <c:pt idx="6057">
                  <c:v>9.1222417500131492</c:v>
                </c:pt>
                <c:pt idx="6058">
                  <c:v>9.1224209468445903</c:v>
                </c:pt>
                <c:pt idx="6059">
                  <c:v>9.1226001141031592</c:v>
                </c:pt>
                <c:pt idx="6060">
                  <c:v>9.1227792517986099</c:v>
                </c:pt>
                <c:pt idx="6061">
                  <c:v>9.1229583599407</c:v>
                </c:pt>
                <c:pt idx="6062">
                  <c:v>9.1231374385391799</c:v>
                </c:pt>
                <c:pt idx="6063">
                  <c:v>9.1233164876038</c:v>
                </c:pt>
                <c:pt idx="6064">
                  <c:v>9.1234955071442805</c:v>
                </c:pt>
                <c:pt idx="6065">
                  <c:v>9.1236744971703807</c:v>
                </c:pt>
                <c:pt idx="6066">
                  <c:v>9.1238534576918102</c:v>
                </c:pt>
                <c:pt idx="6067">
                  <c:v>9.1240323887183106</c:v>
                </c:pt>
                <c:pt idx="6068">
                  <c:v>9.1242112902596002</c:v>
                </c:pt>
                <c:pt idx="6069">
                  <c:v>9.1243901623253798</c:v>
                </c:pt>
                <c:pt idx="6070">
                  <c:v>9.1245690049253803</c:v>
                </c:pt>
                <c:pt idx="6071">
                  <c:v>9.1247478180692898</c:v>
                </c:pt>
                <c:pt idx="6072">
                  <c:v>9.1249266017668305</c:v>
                </c:pt>
                <c:pt idx="6073">
                  <c:v>9.1251053560276798</c:v>
                </c:pt>
                <c:pt idx="6074">
                  <c:v>9.1252840808615403</c:v>
                </c:pt>
                <c:pt idx="6075">
                  <c:v>9.1254627762780895</c:v>
                </c:pt>
                <c:pt idx="6076">
                  <c:v>9.1256414422870193</c:v>
                </c:pt>
                <c:pt idx="6077">
                  <c:v>9.1258200788980108</c:v>
                </c:pt>
                <c:pt idx="6078">
                  <c:v>9.1259986861207203</c:v>
                </c:pt>
                <c:pt idx="6079">
                  <c:v>9.1261772639648306</c:v>
                </c:pt>
                <c:pt idx="6080">
                  <c:v>9.1263558124400106</c:v>
                </c:pt>
                <c:pt idx="6081">
                  <c:v>9.1265343315558898</c:v>
                </c:pt>
                <c:pt idx="6082">
                  <c:v>9.1267128213221493</c:v>
                </c:pt>
                <c:pt idx="6083">
                  <c:v>9.1268912817484296</c:v>
                </c:pt>
                <c:pt idx="6084">
                  <c:v>9.1270697128443707</c:v>
                </c:pt>
                <c:pt idx="6085">
                  <c:v>9.1272481146196203</c:v>
                </c:pt>
                <c:pt idx="6086">
                  <c:v>9.1274264870838095</c:v>
                </c:pt>
                <c:pt idx="6087">
                  <c:v>9.1276048302465593</c:v>
                </c:pt>
                <c:pt idx="6088">
                  <c:v>9.1277831441175099</c:v>
                </c:pt>
                <c:pt idx="6089">
                  <c:v>9.1279614287062696</c:v>
                </c:pt>
                <c:pt idx="6090">
                  <c:v>9.1281396840224591</c:v>
                </c:pt>
                <c:pt idx="6091">
                  <c:v>9.1283179100756904</c:v>
                </c:pt>
                <c:pt idx="6092">
                  <c:v>9.1284961068755699</c:v>
                </c:pt>
                <c:pt idx="6093">
                  <c:v>9.1286742744317007</c:v>
                </c:pt>
                <c:pt idx="6094">
                  <c:v>9.1288524127536697</c:v>
                </c:pt>
                <c:pt idx="6095">
                  <c:v>9.1290305218510799</c:v>
                </c:pt>
                <c:pt idx="6096">
                  <c:v>9.1292086017335201</c:v>
                </c:pt>
                <c:pt idx="6097">
                  <c:v>9.1293866524105596</c:v>
                </c:pt>
                <c:pt idx="6098">
                  <c:v>9.1295646738917799</c:v>
                </c:pt>
                <c:pt idx="6099">
                  <c:v>9.12974266618677</c:v>
                </c:pt>
                <c:pt idx="6100">
                  <c:v>9.1299206293050794</c:v>
                </c:pt>
                <c:pt idx="6101">
                  <c:v>9.1300985632562792</c:v>
                </c:pt>
                <c:pt idx="6102">
                  <c:v>9.1302764680499298</c:v>
                </c:pt>
                <c:pt idx="6103">
                  <c:v>9.1304543436955807</c:v>
                </c:pt>
                <c:pt idx="6104">
                  <c:v>9.1306321902027907</c:v>
                </c:pt>
                <c:pt idx="6105">
                  <c:v>9.1308100075811005</c:v>
                </c:pt>
                <c:pt idx="6106">
                  <c:v>9.1309877958400403</c:v>
                </c:pt>
                <c:pt idx="6107">
                  <c:v>9.1311655549891597</c:v>
                </c:pt>
                <c:pt idx="6108">
                  <c:v>9.1313432850379908</c:v>
                </c:pt>
                <c:pt idx="6109">
                  <c:v>9.1315209859960405</c:v>
                </c:pt>
                <c:pt idx="6110">
                  <c:v>9.1316986578728603</c:v>
                </c:pt>
                <c:pt idx="6111">
                  <c:v>9.1318763006779395</c:v>
                </c:pt>
                <c:pt idx="6112">
                  <c:v>9.1320539144207995</c:v>
                </c:pt>
                <c:pt idx="6113">
                  <c:v>9.1322314991109508</c:v>
                </c:pt>
                <c:pt idx="6114">
                  <c:v>9.1324090547579004</c:v>
                </c:pt>
                <c:pt idx="6115">
                  <c:v>9.1325865813711307</c:v>
                </c:pt>
                <c:pt idx="6116">
                  <c:v>9.1327640789601503</c:v>
                </c:pt>
                <c:pt idx="6117">
                  <c:v>9.1329415475344398</c:v>
                </c:pt>
                <c:pt idx="6118">
                  <c:v>9.1331189871035008</c:v>
                </c:pt>
                <c:pt idx="6119">
                  <c:v>9.13329639767678</c:v>
                </c:pt>
                <c:pt idx="6120">
                  <c:v>9.1334737792637899</c:v>
                </c:pt>
                <c:pt idx="6121">
                  <c:v>9.1336511318739699</c:v>
                </c:pt>
                <c:pt idx="6122">
                  <c:v>9.1338284555168006</c:v>
                </c:pt>
                <c:pt idx="6123">
                  <c:v>9.1340057502017409</c:v>
                </c:pt>
                <c:pt idx="6124">
                  <c:v>9.13418301593825</c:v>
                </c:pt>
                <c:pt idx="6125">
                  <c:v>9.1343602527357692</c:v>
                </c:pt>
                <c:pt idx="6126">
                  <c:v>9.1345374606037595</c:v>
                </c:pt>
                <c:pt idx="6127">
                  <c:v>9.1347146395516603</c:v>
                </c:pt>
                <c:pt idx="6128">
                  <c:v>9.1348917895889006</c:v>
                </c:pt>
                <c:pt idx="6129">
                  <c:v>9.1350689107249199</c:v>
                </c:pt>
                <c:pt idx="6130">
                  <c:v>9.1352460029691507</c:v>
                </c:pt>
                <c:pt idx="6131">
                  <c:v>9.1354230663310005</c:v>
                </c:pt>
                <c:pt idx="6132">
                  <c:v>9.1356001008199108</c:v>
                </c:pt>
                <c:pt idx="6133">
                  <c:v>9.1357771064452908</c:v>
                </c:pt>
                <c:pt idx="6134">
                  <c:v>9.1359540832165305</c:v>
                </c:pt>
                <c:pt idx="6135">
                  <c:v>9.1361310311430604</c:v>
                </c:pt>
                <c:pt idx="6136">
                  <c:v>9.1363079502342792</c:v>
                </c:pt>
                <c:pt idx="6137">
                  <c:v>9.1364848404995698</c:v>
                </c:pt>
                <c:pt idx="6138">
                  <c:v>9.1366617019483307</c:v>
                </c:pt>
                <c:pt idx="6139">
                  <c:v>9.1368385345899501</c:v>
                </c:pt>
                <c:pt idx="6140">
                  <c:v>9.1370153384338106</c:v>
                </c:pt>
                <c:pt idx="6141">
                  <c:v>9.1371921134892897</c:v>
                </c:pt>
                <c:pt idx="6142">
                  <c:v>9.1373688597657594</c:v>
                </c:pt>
                <c:pt idx="6143">
                  <c:v>9.13754557727259</c:v>
                </c:pt>
                <c:pt idx="6144">
                  <c:v>9.1377222660191499</c:v>
                </c:pt>
                <c:pt idx="6145">
                  <c:v>9.13789892601479</c:v>
                </c:pt>
                <c:pt idx="6146">
                  <c:v>9.1380755572688699</c:v>
                </c:pt>
                <c:pt idx="6147">
                  <c:v>9.1382521597907491</c:v>
                </c:pt>
                <c:pt idx="6148">
                  <c:v>9.1384287335897607</c:v>
                </c:pt>
                <c:pt idx="6149">
                  <c:v>9.1386052786752501</c:v>
                </c:pt>
                <c:pt idx="6150">
                  <c:v>9.1387817950565502</c:v>
                </c:pt>
                <c:pt idx="6151">
                  <c:v>9.13895828274301</c:v>
                </c:pt>
                <c:pt idx="6152">
                  <c:v>9.1391347417439306</c:v>
                </c:pt>
                <c:pt idx="6153">
                  <c:v>9.1393111720686608</c:v>
                </c:pt>
                <c:pt idx="6154">
                  <c:v>9.1394875737265107</c:v>
                </c:pt>
                <c:pt idx="6155">
                  <c:v>9.1396639467267899</c:v>
                </c:pt>
                <c:pt idx="6156">
                  <c:v>9.1398402910788104</c:v>
                </c:pt>
                <c:pt idx="6157">
                  <c:v>9.1400166067918693</c:v>
                </c:pt>
                <c:pt idx="6158">
                  <c:v>9.1401928938752892</c:v>
                </c:pt>
                <c:pt idx="6159">
                  <c:v>9.1403691523383497</c:v>
                </c:pt>
                <c:pt idx="6160">
                  <c:v>9.1405453821903393</c:v>
                </c:pt>
                <c:pt idx="6161">
                  <c:v>9.1407215834405608</c:v>
                </c:pt>
                <c:pt idx="6162">
                  <c:v>9.1408977560982798</c:v>
                </c:pt>
                <c:pt idx="6163">
                  <c:v>9.1410739001727794</c:v>
                </c:pt>
                <c:pt idx="6164">
                  <c:v>9.1412500156733394</c:v>
                </c:pt>
                <c:pt idx="6165">
                  <c:v>9.1414261026092305</c:v>
                </c:pt>
                <c:pt idx="6166">
                  <c:v>9.1416021609897005</c:v>
                </c:pt>
                <c:pt idx="6167">
                  <c:v>9.1417781908240308</c:v>
                </c:pt>
                <c:pt idx="6168">
                  <c:v>9.1419541921214602</c:v>
                </c:pt>
                <c:pt idx="6169">
                  <c:v>9.1421301648912507</c:v>
                </c:pt>
                <c:pt idx="6170">
                  <c:v>9.1423061091426394</c:v>
                </c:pt>
                <c:pt idx="6171">
                  <c:v>9.1424820248848704</c:v>
                </c:pt>
                <c:pt idx="6172">
                  <c:v>9.1426579121271896</c:v>
                </c:pt>
                <c:pt idx="6173">
                  <c:v>9.1428337708788199</c:v>
                </c:pt>
                <c:pt idx="6174">
                  <c:v>9.1430096011489894</c:v>
                </c:pt>
                <c:pt idx="6175">
                  <c:v>9.1431854029469406</c:v>
                </c:pt>
                <c:pt idx="6176">
                  <c:v>9.1433611762818696</c:v>
                </c:pt>
                <c:pt idx="6177">
                  <c:v>9.1435369211629993</c:v>
                </c:pt>
                <c:pt idx="6178">
                  <c:v>9.1437126375995508</c:v>
                </c:pt>
                <c:pt idx="6179">
                  <c:v>9.1438883256007095</c:v>
                </c:pt>
                <c:pt idx="6180">
                  <c:v>9.1440639851756895</c:v>
                </c:pt>
                <c:pt idx="6181">
                  <c:v>9.1442396163336994</c:v>
                </c:pt>
                <c:pt idx="6182">
                  <c:v>9.1444152190839105</c:v>
                </c:pt>
                <c:pt idx="6183">
                  <c:v>9.1445907934355208</c:v>
                </c:pt>
                <c:pt idx="6184">
                  <c:v>9.1447663393977106</c:v>
                </c:pt>
                <c:pt idx="6185">
                  <c:v>9.1449418569796705</c:v>
                </c:pt>
                <c:pt idx="6186">
                  <c:v>9.1451173461905597</c:v>
                </c:pt>
                <c:pt idx="6187">
                  <c:v>9.14529280703956</c:v>
                </c:pt>
                <c:pt idx="6188">
                  <c:v>9.1454682395358304</c:v>
                </c:pt>
                <c:pt idx="6189">
                  <c:v>9.1456436436885404</c:v>
                </c:pt>
                <c:pt idx="6190">
                  <c:v>9.1458190195068401</c:v>
                </c:pt>
                <c:pt idx="6191">
                  <c:v>9.14599436699989</c:v>
                </c:pt>
                <c:pt idx="6192">
                  <c:v>9.1461696861768296</c:v>
                </c:pt>
                <c:pt idx="6193">
                  <c:v>9.1463449770467999</c:v>
                </c:pt>
                <c:pt idx="6194">
                  <c:v>9.1465202396189493</c:v>
                </c:pt>
                <c:pt idx="6195">
                  <c:v>9.14669547390241</c:v>
                </c:pt>
                <c:pt idx="6196">
                  <c:v>9.1468706799063106</c:v>
                </c:pt>
                <c:pt idx="6197">
                  <c:v>9.14704585763978</c:v>
                </c:pt>
                <c:pt idx="6198">
                  <c:v>9.1472210071119395</c:v>
                </c:pt>
                <c:pt idx="6199">
                  <c:v>9.1473961283319092</c:v>
                </c:pt>
                <c:pt idx="6200">
                  <c:v>9.1475712213087892</c:v>
                </c:pt>
                <c:pt idx="6201">
                  <c:v>9.14774628605171</c:v>
                </c:pt>
                <c:pt idx="6202">
                  <c:v>9.1479213225697507</c:v>
                </c:pt>
                <c:pt idx="6203">
                  <c:v>9.1480963308720291</c:v>
                </c:pt>
                <c:pt idx="6204">
                  <c:v>9.1482713109676297</c:v>
                </c:pt>
                <c:pt idx="6205">
                  <c:v>9.1484462628656509</c:v>
                </c:pt>
                <c:pt idx="6206">
                  <c:v>9.1486211865751805</c:v>
                </c:pt>
                <c:pt idx="6207">
                  <c:v>9.1487960821052905</c:v>
                </c:pt>
                <c:pt idx="6208">
                  <c:v>9.1489709494650704</c:v>
                </c:pt>
                <c:pt idx="6209">
                  <c:v>9.1491457886635796</c:v>
                </c:pt>
                <c:pt idx="6210">
                  <c:v>9.1493205997099007</c:v>
                </c:pt>
                <c:pt idx="6211">
                  <c:v>9.1494953826130896</c:v>
                </c:pt>
                <c:pt idx="6212">
                  <c:v>9.1496701373822091</c:v>
                </c:pt>
                <c:pt idx="6213">
                  <c:v>9.1498448640263206</c:v>
                </c:pt>
                <c:pt idx="6214">
                  <c:v>9.1500195625544691</c:v>
                </c:pt>
                <c:pt idx="6215">
                  <c:v>9.1501942329757</c:v>
                </c:pt>
                <c:pt idx="6216">
                  <c:v>9.1503688752990602</c:v>
                </c:pt>
                <c:pt idx="6217">
                  <c:v>9.1505434895335895</c:v>
                </c:pt>
                <c:pt idx="6218">
                  <c:v>9.1507180756883102</c:v>
                </c:pt>
                <c:pt idx="6219">
                  <c:v>9.1508926337722691</c:v>
                </c:pt>
                <c:pt idx="6220">
                  <c:v>9.1510671637944796</c:v>
                </c:pt>
                <c:pt idx="6221">
                  <c:v>9.1512416657639601</c:v>
                </c:pt>
                <c:pt idx="6222">
                  <c:v>9.15141613968974</c:v>
                </c:pt>
                <c:pt idx="6223">
                  <c:v>9.1515905855808306</c:v>
                </c:pt>
                <c:pt idx="6224">
                  <c:v>9.1517650034462203</c:v>
                </c:pt>
                <c:pt idx="6225">
                  <c:v>9.1519393932949402</c:v>
                </c:pt>
                <c:pt idx="6226">
                  <c:v>9.1521137551359608</c:v>
                </c:pt>
                <c:pt idx="6227">
                  <c:v>9.1522880889783007</c:v>
                </c:pt>
                <c:pt idx="6228">
                  <c:v>9.1524623948309394</c:v>
                </c:pt>
                <c:pt idx="6229">
                  <c:v>9.1526366727028599</c:v>
                </c:pt>
                <c:pt idx="6230">
                  <c:v>9.1528109226030594</c:v>
                </c:pt>
                <c:pt idx="6231">
                  <c:v>9.1529851445404997</c:v>
                </c:pt>
                <c:pt idx="6232">
                  <c:v>9.1531593385241603</c:v>
                </c:pt>
                <c:pt idx="6233">
                  <c:v>9.1533335045629993</c:v>
                </c:pt>
                <c:pt idx="6234">
                  <c:v>9.1535076426659998</c:v>
                </c:pt>
                <c:pt idx="6235">
                  <c:v>9.1536817528421199</c:v>
                </c:pt>
                <c:pt idx="6236">
                  <c:v>9.1538558351003001</c:v>
                </c:pt>
                <c:pt idx="6237">
                  <c:v>9.1540298894495002</c:v>
                </c:pt>
                <c:pt idx="6238">
                  <c:v>9.1542039158986697</c:v>
                </c:pt>
                <c:pt idx="6239">
                  <c:v>9.1543779144567505</c:v>
                </c:pt>
                <c:pt idx="6240">
                  <c:v>9.1545518851326797</c:v>
                </c:pt>
                <c:pt idx="6241">
                  <c:v>9.1547258279353994</c:v>
                </c:pt>
                <c:pt idx="6242">
                  <c:v>9.1548997428738303</c:v>
                </c:pt>
                <c:pt idx="6243">
                  <c:v>9.1550736299569007</c:v>
                </c:pt>
                <c:pt idx="6244">
                  <c:v>9.1552474891935294</c:v>
                </c:pt>
                <c:pt idx="6245">
                  <c:v>9.1554213205926391</c:v>
                </c:pt>
                <c:pt idx="6246">
                  <c:v>9.1555951241631401</c:v>
                </c:pt>
                <c:pt idx="6247">
                  <c:v>9.1557688999139408</c:v>
                </c:pt>
                <c:pt idx="6248">
                  <c:v>9.1559426478539496</c:v>
                </c:pt>
                <c:pt idx="6249">
                  <c:v>9.1561163679920607</c:v>
                </c:pt>
                <c:pt idx="6250">
                  <c:v>9.1562900603371808</c:v>
                </c:pt>
                <c:pt idx="6251">
                  <c:v>9.1564637248981899</c:v>
                </c:pt>
                <c:pt idx="6252">
                  <c:v>9.1566373616839805</c:v>
                </c:pt>
                <c:pt idx="6253">
                  <c:v>9.1568109707034306</c:v>
                </c:pt>
                <c:pt idx="6254">
                  <c:v>9.1569845519654205</c:v>
                </c:pt>
                <c:pt idx="6255">
                  <c:v>9.15715810547883</c:v>
                </c:pt>
                <c:pt idx="6256">
                  <c:v>9.1573316312525304</c:v>
                </c:pt>
                <c:pt idx="6257">
                  <c:v>9.1575051292953802</c:v>
                </c:pt>
                <c:pt idx="6258">
                  <c:v>9.15767859961624</c:v>
                </c:pt>
                <c:pt idx="6259">
                  <c:v>9.1578520422239809</c:v>
                </c:pt>
                <c:pt idx="6260">
                  <c:v>9.1580254571274402</c:v>
                </c:pt>
                <c:pt idx="6261">
                  <c:v>9.1581988443354803</c:v>
                </c:pt>
                <c:pt idx="6262">
                  <c:v>9.1583722038569402</c:v>
                </c:pt>
                <c:pt idx="6263">
                  <c:v>9.1585455357006609</c:v>
                </c:pt>
                <c:pt idx="6264">
                  <c:v>9.1587188398754709</c:v>
                </c:pt>
                <c:pt idx="6265">
                  <c:v>9.1588921163902199</c:v>
                </c:pt>
                <c:pt idx="6266">
                  <c:v>9.1590653652537206</c:v>
                </c:pt>
                <c:pt idx="6267">
                  <c:v>9.1592385864747996</c:v>
                </c:pt>
                <c:pt idx="6268">
                  <c:v>9.1594117800622801</c:v>
                </c:pt>
                <c:pt idx="6269">
                  <c:v>9.1595849460249799</c:v>
                </c:pt>
                <c:pt idx="6270">
                  <c:v>9.1597580843717008</c:v>
                </c:pt>
                <c:pt idx="6271">
                  <c:v>9.1599311951112501</c:v>
                </c:pt>
                <c:pt idx="6272">
                  <c:v>9.1601042782524509</c:v>
                </c:pt>
                <c:pt idx="6273">
                  <c:v>9.1602773338040695</c:v>
                </c:pt>
                <c:pt idx="6274">
                  <c:v>9.1604503617749309</c:v>
                </c:pt>
                <c:pt idx="6275">
                  <c:v>9.1606233621737996</c:v>
                </c:pt>
                <c:pt idx="6276">
                  <c:v>9.1607963350094703</c:v>
                </c:pt>
                <c:pt idx="6277">
                  <c:v>9.1609692802907308</c:v>
                </c:pt>
                <c:pt idx="6278">
                  <c:v>9.1611421980263597</c:v>
                </c:pt>
                <c:pt idx="6279">
                  <c:v>9.1613150882251198</c:v>
                </c:pt>
                <c:pt idx="6280">
                  <c:v>9.1614879508957898</c:v>
                </c:pt>
                <c:pt idx="6281">
                  <c:v>9.1616607860471202</c:v>
                </c:pt>
                <c:pt idx="6282">
                  <c:v>9.1618335936878896</c:v>
                </c:pt>
                <c:pt idx="6283">
                  <c:v>9.1620063738268396</c:v>
                </c:pt>
                <c:pt idx="6284">
                  <c:v>9.1621791264727399</c:v>
                </c:pt>
                <c:pt idx="6285">
                  <c:v>9.1623518516343196</c:v>
                </c:pt>
                <c:pt idx="6286">
                  <c:v>9.1625245493203291</c:v>
                </c:pt>
                <c:pt idx="6287">
                  <c:v>9.1626972195395098</c:v>
                </c:pt>
                <c:pt idx="6288">
                  <c:v>9.1628698623005995</c:v>
                </c:pt>
                <c:pt idx="6289">
                  <c:v>9.1630424776123292</c:v>
                </c:pt>
                <c:pt idx="6290">
                  <c:v>9.1632150654834206</c:v>
                </c:pt>
                <c:pt idx="6291">
                  <c:v>9.1633876259225993</c:v>
                </c:pt>
                <c:pt idx="6292">
                  <c:v>9.1635601589385907</c:v>
                </c:pt>
                <c:pt idx="6293">
                  <c:v>9.1637326645401007</c:v>
                </c:pt>
                <c:pt idx="6294">
                  <c:v>9.1639051427358496</c:v>
                </c:pt>
                <c:pt idx="6295">
                  <c:v>9.1640775935345307</c:v>
                </c:pt>
                <c:pt idx="6296">
                  <c:v>9.16425001694485</c:v>
                </c:pt>
                <c:pt idx="6297">
                  <c:v>9.1644224129755205</c:v>
                </c:pt>
                <c:pt idx="6298">
                  <c:v>9.1645947816352091</c:v>
                </c:pt>
                <c:pt idx="6299">
                  <c:v>9.1647671229326306</c:v>
                </c:pt>
                <c:pt idx="6300">
                  <c:v>9.1649394368764607</c:v>
                </c:pt>
                <c:pt idx="6301">
                  <c:v>9.1651117234753894</c:v>
                </c:pt>
                <c:pt idx="6302">
                  <c:v>9.1652839827380799</c:v>
                </c:pt>
                <c:pt idx="6303">
                  <c:v>9.1654562146732097</c:v>
                </c:pt>
                <c:pt idx="6304">
                  <c:v>9.1656284192894493</c:v>
                </c:pt>
                <c:pt idx="6305">
                  <c:v>9.1658005965954708</c:v>
                </c:pt>
                <c:pt idx="6306">
                  <c:v>9.1659727465999197</c:v>
                </c:pt>
                <c:pt idx="6307">
                  <c:v>9.16614486931147</c:v>
                </c:pt>
                <c:pt idx="6308">
                  <c:v>9.1663169647387708</c:v>
                </c:pt>
                <c:pt idx="6309">
                  <c:v>9.1664890328904605</c:v>
                </c:pt>
                <c:pt idx="6310">
                  <c:v>9.1666610737751899</c:v>
                </c:pt>
                <c:pt idx="6311">
                  <c:v>9.16683308740161</c:v>
                </c:pt>
                <c:pt idx="6312">
                  <c:v>9.1670050737783306</c:v>
                </c:pt>
                <c:pt idx="6313">
                  <c:v>9.1671770329140099</c:v>
                </c:pt>
                <c:pt idx="6314">
                  <c:v>9.1673489648172595</c:v>
                </c:pt>
                <c:pt idx="6315">
                  <c:v>9.1675208694967107</c:v>
                </c:pt>
                <c:pt idx="6316">
                  <c:v>9.1676927469609897</c:v>
                </c:pt>
                <c:pt idx="6317">
                  <c:v>9.1678645972186992</c:v>
                </c:pt>
                <c:pt idx="6318">
                  <c:v>9.1680364202784599</c:v>
                </c:pt>
                <c:pt idx="6319">
                  <c:v>9.16820821614888</c:v>
                </c:pt>
                <c:pt idx="6320">
                  <c:v>9.1683799848385501</c:v>
                </c:pt>
                <c:pt idx="6321">
                  <c:v>9.1685517263560801</c:v>
                </c:pt>
                <c:pt idx="6322">
                  <c:v>9.1687234407100693</c:v>
                </c:pt>
                <c:pt idx="6323">
                  <c:v>9.16889512790911</c:v>
                </c:pt>
                <c:pt idx="6324">
                  <c:v>9.1690667879617695</c:v>
                </c:pt>
                <c:pt idx="6325">
                  <c:v>9.1692384208766509</c:v>
                </c:pt>
                <c:pt idx="6326">
                  <c:v>9.1694100266623302</c:v>
                </c:pt>
                <c:pt idx="6327">
                  <c:v>9.1695816053273802</c:v>
                </c:pt>
                <c:pt idx="6328">
                  <c:v>9.1697531568803594</c:v>
                </c:pt>
                <c:pt idx="6329">
                  <c:v>9.1699246813298601</c:v>
                </c:pt>
                <c:pt idx="6330">
                  <c:v>9.1700961786844299</c:v>
                </c:pt>
                <c:pt idx="6331">
                  <c:v>9.1702676489526205</c:v>
                </c:pt>
                <c:pt idx="6332">
                  <c:v>9.1704390921430008</c:v>
                </c:pt>
                <c:pt idx="6333">
                  <c:v>9.1706105082641205</c:v>
                </c:pt>
                <c:pt idx="6334">
                  <c:v>9.1707818973245097</c:v>
                </c:pt>
                <c:pt idx="6335">
                  <c:v>9.1709532593327303</c:v>
                </c:pt>
                <c:pt idx="6336">
                  <c:v>9.1711245942973196</c:v>
                </c:pt>
                <c:pt idx="6337">
                  <c:v>9.1712959022267899</c:v>
                </c:pt>
                <c:pt idx="6338">
                  <c:v>9.1714671831296997</c:v>
                </c:pt>
                <c:pt idx="6339">
                  <c:v>9.1716384370145594</c:v>
                </c:pt>
                <c:pt idx="6340">
                  <c:v>9.1718096638898992</c:v>
                </c:pt>
                <c:pt idx="6341">
                  <c:v>9.1719808637642295</c:v>
                </c:pt>
                <c:pt idx="6342">
                  <c:v>9.1721520366460698</c:v>
                </c:pt>
                <c:pt idx="6343">
                  <c:v>9.1723231825439306</c:v>
                </c:pt>
                <c:pt idx="6344">
                  <c:v>9.1724943014663207</c:v>
                </c:pt>
                <c:pt idx="6345">
                  <c:v>9.1726653934217293</c:v>
                </c:pt>
                <c:pt idx="6346">
                  <c:v>9.1728364584186703</c:v>
                </c:pt>
                <c:pt idx="6347">
                  <c:v>9.1730074964656207</c:v>
                </c:pt>
                <c:pt idx="6348">
                  <c:v>9.1731785075710999</c:v>
                </c:pt>
                <c:pt idx="6349">
                  <c:v>9.1733494917435596</c:v>
                </c:pt>
                <c:pt idx="6350">
                  <c:v>9.1735204489914999</c:v>
                </c:pt>
                <c:pt idx="6351">
                  <c:v>9.1736913793234098</c:v>
                </c:pt>
                <c:pt idx="6352">
                  <c:v>9.1738622827477307</c:v>
                </c:pt>
                <c:pt idx="6353">
                  <c:v>9.1740331592729696</c:v>
                </c:pt>
                <c:pt idx="6354">
                  <c:v>9.1742040089075694</c:v>
                </c:pt>
                <c:pt idx="6355">
                  <c:v>9.1743748316599998</c:v>
                </c:pt>
                <c:pt idx="6356">
                  <c:v>9.1745456275387092</c:v>
                </c:pt>
                <c:pt idx="6357">
                  <c:v>9.1747163965521707</c:v>
                </c:pt>
                <c:pt idx="6358">
                  <c:v>9.1748871387088204</c:v>
                </c:pt>
                <c:pt idx="6359">
                  <c:v>9.1750578540171102</c:v>
                </c:pt>
                <c:pt idx="6360">
                  <c:v>9.1752285424854794</c:v>
                </c:pt>
                <c:pt idx="6361">
                  <c:v>9.1753992041223693</c:v>
                </c:pt>
                <c:pt idx="6362">
                  <c:v>9.1755698389362106</c:v>
                </c:pt>
                <c:pt idx="6363">
                  <c:v>9.1757404469354302</c:v>
                </c:pt>
                <c:pt idx="6364">
                  <c:v>9.1759110281284606</c:v>
                </c:pt>
                <c:pt idx="6365">
                  <c:v>9.1760815825237305</c:v>
                </c:pt>
                <c:pt idx="6366">
                  <c:v>9.1762521101296404</c:v>
                </c:pt>
                <c:pt idx="6367">
                  <c:v>9.1764226109546208</c:v>
                </c:pt>
                <c:pt idx="6368">
                  <c:v>9.1765930850070792</c:v>
                </c:pt>
                <c:pt idx="6369">
                  <c:v>9.1767635322954106</c:v>
                </c:pt>
                <c:pt idx="6370">
                  <c:v>9.1769339528280298</c:v>
                </c:pt>
                <c:pt idx="6371">
                  <c:v>9.1771043466133406</c:v>
                </c:pt>
                <c:pt idx="6372">
                  <c:v>9.1772747136597204</c:v>
                </c:pt>
                <c:pt idx="6373">
                  <c:v>9.1774450539755605</c:v>
                </c:pt>
                <c:pt idx="6374">
                  <c:v>9.1776153675692598</c:v>
                </c:pt>
                <c:pt idx="6375">
                  <c:v>9.1777856544492007</c:v>
                </c:pt>
                <c:pt idx="6376">
                  <c:v>9.1779559146237606</c:v>
                </c:pt>
                <c:pt idx="6377">
                  <c:v>9.1781261481013008</c:v>
                </c:pt>
                <c:pt idx="6378">
                  <c:v>9.1782963548902092</c:v>
                </c:pt>
                <c:pt idx="6379">
                  <c:v>9.1784665349988508</c:v>
                </c:pt>
                <c:pt idx="6380">
                  <c:v>9.1786366884355708</c:v>
                </c:pt>
                <c:pt idx="6381">
                  <c:v>9.1788068152087607</c:v>
                </c:pt>
                <c:pt idx="6382">
                  <c:v>9.1789769153267393</c:v>
                </c:pt>
                <c:pt idx="6383">
                  <c:v>9.1791469887978803</c:v>
                </c:pt>
                <c:pt idx="6384">
                  <c:v>9.1793170356305307</c:v>
                </c:pt>
                <c:pt idx="6385">
                  <c:v>9.1794870558330306</c:v>
                </c:pt>
                <c:pt idx="6386">
                  <c:v>9.17965704941372</c:v>
                </c:pt>
                <c:pt idx="6387">
                  <c:v>9.1798270163809192</c:v>
                </c:pt>
                <c:pt idx="6388">
                  <c:v>9.1799969567429809</c:v>
                </c:pt>
                <c:pt idx="6389">
                  <c:v>9.1801668705082307</c:v>
                </c:pt>
                <c:pt idx="6390">
                  <c:v>9.1803367576849908</c:v>
                </c:pt>
                <c:pt idx="6391">
                  <c:v>9.1805066182815604</c:v>
                </c:pt>
                <c:pt idx="6392">
                  <c:v>9.1806764523062903</c:v>
                </c:pt>
                <c:pt idx="6393">
                  <c:v>9.1808462597674598</c:v>
                </c:pt>
                <c:pt idx="6394">
                  <c:v>9.1810160406734003</c:v>
                </c:pt>
                <c:pt idx="6395">
                  <c:v>9.1811857950324107</c:v>
                </c:pt>
                <c:pt idx="6396">
                  <c:v>9.1813555228527903</c:v>
                </c:pt>
                <c:pt idx="6397">
                  <c:v>9.1815252241428293</c:v>
                </c:pt>
                <c:pt idx="6398">
                  <c:v>9.1816948989108305</c:v>
                </c:pt>
                <c:pt idx="6399">
                  <c:v>9.1818645471650697</c:v>
                </c:pt>
                <c:pt idx="6400">
                  <c:v>9.1820341689138498</c:v>
                </c:pt>
                <c:pt idx="6401">
                  <c:v>9.1822037641654308</c:v>
                </c:pt>
                <c:pt idx="6402">
                  <c:v>9.1823733329281101</c:v>
                </c:pt>
                <c:pt idx="6403">
                  <c:v>9.1825428752101494</c:v>
                </c:pt>
                <c:pt idx="6404">
                  <c:v>9.1827123910198107</c:v>
                </c:pt>
                <c:pt idx="6405">
                  <c:v>9.1828818803653807</c:v>
                </c:pt>
                <c:pt idx="6406">
                  <c:v>9.1830513432551104</c:v>
                </c:pt>
                <c:pt idx="6407">
                  <c:v>9.1832207796972494</c:v>
                </c:pt>
                <c:pt idx="6408">
                  <c:v>9.1833901897000594</c:v>
                </c:pt>
                <c:pt idx="6409">
                  <c:v>9.1835595732718005</c:v>
                </c:pt>
                <c:pt idx="6410">
                  <c:v>9.1837289304207008</c:v>
                </c:pt>
                <c:pt idx="6411">
                  <c:v>9.1838982611550097</c:v>
                </c:pt>
                <c:pt idx="6412">
                  <c:v>9.1840675654829607</c:v>
                </c:pt>
                <c:pt idx="6413">
                  <c:v>9.1842368434127994</c:v>
                </c:pt>
                <c:pt idx="6414">
                  <c:v>9.1844060949527506</c:v>
                </c:pt>
                <c:pt idx="6415">
                  <c:v>9.1845753201110494</c:v>
                </c:pt>
                <c:pt idx="6416">
                  <c:v>9.1847445188959007</c:v>
                </c:pt>
                <c:pt idx="6417">
                  <c:v>9.1849136913155398</c:v>
                </c:pt>
                <c:pt idx="6418">
                  <c:v>9.1850828373781699</c:v>
                </c:pt>
                <c:pt idx="6419">
                  <c:v>9.1852519570920208</c:v>
                </c:pt>
                <c:pt idx="6420">
                  <c:v>9.1854210504652798</c:v>
                </c:pt>
                <c:pt idx="6421">
                  <c:v>9.1855901175061607</c:v>
                </c:pt>
                <c:pt idx="6422">
                  <c:v>9.1857591582228597</c:v>
                </c:pt>
                <c:pt idx="6423">
                  <c:v>9.18592817262358</c:v>
                </c:pt>
                <c:pt idx="6424">
                  <c:v>9.1860971607165105</c:v>
                </c:pt>
                <c:pt idx="6425">
                  <c:v>9.1862661225098297</c:v>
                </c:pt>
                <c:pt idx="6426">
                  <c:v>9.1864350580117407</c:v>
                </c:pt>
                <c:pt idx="6427">
                  <c:v>9.1866039672304094</c:v>
                </c:pt>
                <c:pt idx="6428">
                  <c:v>9.1867728501740302</c:v>
                </c:pt>
                <c:pt idx="6429">
                  <c:v>9.1869417068507495</c:v>
                </c:pt>
                <c:pt idx="6430">
                  <c:v>9.1871105372687598</c:v>
                </c:pt>
                <c:pt idx="6431">
                  <c:v>9.1872793414362199</c:v>
                </c:pt>
                <c:pt idx="6432">
                  <c:v>9.1874481193612905</c:v>
                </c:pt>
                <c:pt idx="6433">
                  <c:v>9.1876168710521302</c:v>
                </c:pt>
                <c:pt idx="6434">
                  <c:v>9.1877855965168909</c:v>
                </c:pt>
                <c:pt idx="6435">
                  <c:v>9.1879542957637295</c:v>
                </c:pt>
                <c:pt idx="6436">
                  <c:v>9.1881229688007799</c:v>
                </c:pt>
                <c:pt idx="6437">
                  <c:v>9.1882916156361993</c:v>
                </c:pt>
                <c:pt idx="6438">
                  <c:v>9.1884602362781198</c:v>
                </c:pt>
                <c:pt idx="6439">
                  <c:v>9.1886288307346806</c:v>
                </c:pt>
                <c:pt idx="6440">
                  <c:v>9.1887973990140104</c:v>
                </c:pt>
                <c:pt idx="6441">
                  <c:v>9.1889659411242306</c:v>
                </c:pt>
                <c:pt idx="6442">
                  <c:v>9.1891344570734699</c:v>
                </c:pt>
                <c:pt idx="6443">
                  <c:v>9.1893029468698604</c:v>
                </c:pt>
                <c:pt idx="6444">
                  <c:v>9.1894714105215005</c:v>
                </c:pt>
                <c:pt idx="6445">
                  <c:v>9.18963984803651</c:v>
                </c:pt>
                <c:pt idx="6446">
                  <c:v>9.1898082594229997</c:v>
                </c:pt>
                <c:pt idx="6447">
                  <c:v>9.1899766446890698</c:v>
                </c:pt>
                <c:pt idx="6448">
                  <c:v>9.1901450038428294</c:v>
                </c:pt>
                <c:pt idx="6449">
                  <c:v>9.1903133368923697</c:v>
                </c:pt>
                <c:pt idx="6450">
                  <c:v>9.1904816438457804</c:v>
                </c:pt>
                <c:pt idx="6451">
                  <c:v>9.1906499247111597</c:v>
                </c:pt>
                <c:pt idx="6452">
                  <c:v>9.1908181794965902</c:v>
                </c:pt>
                <c:pt idx="6453">
                  <c:v>9.1909864082101596</c:v>
                </c:pt>
                <c:pt idx="6454">
                  <c:v>9.1911546108599396</c:v>
                </c:pt>
                <c:pt idx="6455">
                  <c:v>9.1913227874540002</c:v>
                </c:pt>
                <c:pt idx="6456">
                  <c:v>9.1914909380004293</c:v>
                </c:pt>
                <c:pt idx="6457">
                  <c:v>9.1916590625072807</c:v>
                </c:pt>
                <c:pt idx="6458">
                  <c:v>9.1918271609826192</c:v>
                </c:pt>
                <c:pt idx="6459">
                  <c:v>9.1919952334345094</c:v>
                </c:pt>
                <c:pt idx="6460">
                  <c:v>9.1921632798710107</c:v>
                </c:pt>
                <c:pt idx="6461">
                  <c:v>9.1923313003001699</c:v>
                </c:pt>
                <c:pt idx="6462">
                  <c:v>9.1924992947300304</c:v>
                </c:pt>
                <c:pt idx="6463">
                  <c:v>9.1926672631686408</c:v>
                </c:pt>
                <c:pt idx="6464">
                  <c:v>9.1928352056240499</c:v>
                </c:pt>
                <c:pt idx="6465">
                  <c:v>9.1930031221042903</c:v>
                </c:pt>
                <c:pt idx="6466">
                  <c:v>9.1931710126174</c:v>
                </c:pt>
                <c:pt idx="6467">
                  <c:v>9.1933388771713993</c:v>
                </c:pt>
                <c:pt idx="6468">
                  <c:v>9.1935067157743209</c:v>
                </c:pt>
                <c:pt idx="6469">
                  <c:v>9.1936745284341796</c:v>
                </c:pt>
                <c:pt idx="6470">
                  <c:v>9.1938423151589994</c:v>
                </c:pt>
                <c:pt idx="6471">
                  <c:v>9.1940100759568093</c:v>
                </c:pt>
                <c:pt idx="6472">
                  <c:v>9.1941778108355994</c:v>
                </c:pt>
                <c:pt idx="6473">
                  <c:v>9.1943455198033899</c:v>
                </c:pt>
                <c:pt idx="6474">
                  <c:v>9.1945132028681797</c:v>
                </c:pt>
                <c:pt idx="6475">
                  <c:v>9.1946808600379697</c:v>
                </c:pt>
                <c:pt idx="6476">
                  <c:v>9.1948484913207604</c:v>
                </c:pt>
                <c:pt idx="6477">
                  <c:v>9.1950160967245402</c:v>
                </c:pt>
                <c:pt idx="6478">
                  <c:v>9.1951836762572992</c:v>
                </c:pt>
                <c:pt idx="6479">
                  <c:v>9.1953512299270201</c:v>
                </c:pt>
                <c:pt idx="6480">
                  <c:v>9.1955187577416897</c:v>
                </c:pt>
                <c:pt idx="6481">
                  <c:v>9.1956862597092908</c:v>
                </c:pt>
                <c:pt idx="6482">
                  <c:v>9.1958537358377903</c:v>
                </c:pt>
                <c:pt idx="6483">
                  <c:v>9.19602118613515</c:v>
                </c:pt>
                <c:pt idx="6484">
                  <c:v>9.1961886106093598</c:v>
                </c:pt>
                <c:pt idx="6485">
                  <c:v>9.1963560092683601</c:v>
                </c:pt>
                <c:pt idx="6486">
                  <c:v>9.1965233821201302</c:v>
                </c:pt>
                <c:pt idx="6487">
                  <c:v>9.1966907291726105</c:v>
                </c:pt>
                <c:pt idx="6488">
                  <c:v>9.1968580504337591</c:v>
                </c:pt>
                <c:pt idx="6489">
                  <c:v>9.1970253459115305</c:v>
                </c:pt>
                <c:pt idx="6490">
                  <c:v>9.1971926156138508</c:v>
                </c:pt>
                <c:pt idx="6491">
                  <c:v>9.1973598595486905</c:v>
                </c:pt>
                <c:pt idx="6492">
                  <c:v>9.1975270777239597</c:v>
                </c:pt>
                <c:pt idx="6493">
                  <c:v>9.1976942701476094</c:v>
                </c:pt>
                <c:pt idx="6494">
                  <c:v>9.1978614368275693</c:v>
                </c:pt>
                <c:pt idx="6495">
                  <c:v>9.1980285777717601</c:v>
                </c:pt>
                <c:pt idx="6496">
                  <c:v>9.1981956929881008</c:v>
                </c:pt>
                <c:pt idx="6497">
                  <c:v>9.1983627824845104</c:v>
                </c:pt>
                <c:pt idx="6498">
                  <c:v>9.1985298462689205</c:v>
                </c:pt>
                <c:pt idx="6499">
                  <c:v>9.1986968843492303</c:v>
                </c:pt>
                <c:pt idx="6500">
                  <c:v>9.19886389673335</c:v>
                </c:pt>
                <c:pt idx="6501">
                  <c:v>9.1990308834291792</c:v>
                </c:pt>
                <c:pt idx="6502">
                  <c:v>9.1991978444446296</c:v>
                </c:pt>
                <c:pt idx="6503">
                  <c:v>9.1993647797876008</c:v>
                </c:pt>
                <c:pt idx="6504">
                  <c:v>9.1995316894659709</c:v>
                </c:pt>
                <c:pt idx="6505">
                  <c:v>9.1996985734876304</c:v>
                </c:pt>
                <c:pt idx="6506">
                  <c:v>9.1998654318604896</c:v>
                </c:pt>
                <c:pt idx="6507">
                  <c:v>9.2000322645924104</c:v>
                </c:pt>
                <c:pt idx="6508">
                  <c:v>9.2001990716912694</c:v>
                </c:pt>
                <c:pt idx="6509">
                  <c:v>9.2003658531649606</c:v>
                </c:pt>
                <c:pt idx="6510">
                  <c:v>9.2005326090213408</c:v>
                </c:pt>
                <c:pt idx="6511">
                  <c:v>9.2006993392682794</c:v>
                </c:pt>
                <c:pt idx="6512">
                  <c:v>9.2008660439136403</c:v>
                </c:pt>
                <c:pt idx="6513">
                  <c:v>9.2010327229652997</c:v>
                </c:pt>
                <c:pt idx="6514">
                  <c:v>9.2011993764311004</c:v>
                </c:pt>
                <c:pt idx="6515">
                  <c:v>9.2013660043188992</c:v>
                </c:pt>
                <c:pt idx="6516">
                  <c:v>9.2015326066365493</c:v>
                </c:pt>
                <c:pt idx="6517">
                  <c:v>9.2016991833918897</c:v>
                </c:pt>
                <c:pt idx="6518">
                  <c:v>9.2018657345927704</c:v>
                </c:pt>
                <c:pt idx="6519">
                  <c:v>9.2020322602470301</c:v>
                </c:pt>
                <c:pt idx="6520">
                  <c:v>9.2021987603625099</c:v>
                </c:pt>
                <c:pt idx="6521">
                  <c:v>9.2023652349470293</c:v>
                </c:pt>
                <c:pt idx="6522">
                  <c:v>9.2025316840084308</c:v>
                </c:pt>
                <c:pt idx="6523">
                  <c:v>9.2026981075545198</c:v>
                </c:pt>
                <c:pt idx="6524">
                  <c:v>9.2028645055931406</c:v>
                </c:pt>
                <c:pt idx="6525">
                  <c:v>9.2030308781320898</c:v>
                </c:pt>
                <c:pt idx="6526">
                  <c:v>9.2031972251791991</c:v>
                </c:pt>
                <c:pt idx="6527">
                  <c:v>9.2033635467422705</c:v>
                </c:pt>
                <c:pt idx="6528">
                  <c:v>9.2035298428291092</c:v>
                </c:pt>
                <c:pt idx="6529">
                  <c:v>9.2036961134475295</c:v>
                </c:pt>
                <c:pt idx="6530">
                  <c:v>9.2038623586053205</c:v>
                </c:pt>
                <c:pt idx="6531">
                  <c:v>9.2040285783102807</c:v>
                </c:pt>
                <c:pt idx="6532">
                  <c:v>9.2041947725701991</c:v>
                </c:pt>
                <c:pt idx="6533">
                  <c:v>9.2043609413928706</c:v>
                </c:pt>
                <c:pt idx="6534">
                  <c:v>9.2045270847860898</c:v>
                </c:pt>
                <c:pt idx="6535">
                  <c:v>9.2046932027576194</c:v>
                </c:pt>
                <c:pt idx="6536">
                  <c:v>9.2048592953152504</c:v>
                </c:pt>
                <c:pt idx="6537">
                  <c:v>9.2050253624667508</c:v>
                </c:pt>
                <c:pt idx="6538">
                  <c:v>9.2051914042198906</c:v>
                </c:pt>
                <c:pt idx="6539">
                  <c:v>9.20535742058245</c:v>
                </c:pt>
                <c:pt idx="6540">
                  <c:v>9.2055234115621793</c:v>
                </c:pt>
                <c:pt idx="6541">
                  <c:v>9.2056893771668502</c:v>
                </c:pt>
                <c:pt idx="6542">
                  <c:v>9.2058553174042093</c:v>
                </c:pt>
                <c:pt idx="6543">
                  <c:v>9.2060212322820192</c:v>
                </c:pt>
                <c:pt idx="6544">
                  <c:v>9.2061871218080196</c:v>
                </c:pt>
                <c:pt idx="6545">
                  <c:v>9.2063529859899695</c:v>
                </c:pt>
                <c:pt idx="6546">
                  <c:v>9.2065188248355998</c:v>
                </c:pt>
                <c:pt idx="6547">
                  <c:v>9.2066846383526606</c:v>
                </c:pt>
                <c:pt idx="6548">
                  <c:v>9.2068504265488809</c:v>
                </c:pt>
                <c:pt idx="6549">
                  <c:v>9.2070161894319895</c:v>
                </c:pt>
                <c:pt idx="6550">
                  <c:v>9.2071819270097208</c:v>
                </c:pt>
                <c:pt idx="6551">
                  <c:v>9.2073476392898002</c:v>
                </c:pt>
                <c:pt idx="6552">
                  <c:v>9.2075133262799493</c:v>
                </c:pt>
                <c:pt idx="6553">
                  <c:v>9.2076789879878795</c:v>
                </c:pt>
                <c:pt idx="6554">
                  <c:v>9.2078446244213108</c:v>
                </c:pt>
                <c:pt idx="6555">
                  <c:v>9.2080102355879507</c:v>
                </c:pt>
                <c:pt idx="6556">
                  <c:v>9.2081758214955105</c:v>
                </c:pt>
                <c:pt idx="6557">
                  <c:v>9.2083413821516995</c:v>
                </c:pt>
                <c:pt idx="6558">
                  <c:v>9.2085069175642094</c:v>
                </c:pt>
                <c:pt idx="6559">
                  <c:v>9.2086724277407299</c:v>
                </c:pt>
                <c:pt idx="6560">
                  <c:v>9.2088379126889706</c:v>
                </c:pt>
                <c:pt idx="6561">
                  <c:v>9.2090033724166105</c:v>
                </c:pt>
                <c:pt idx="6562">
                  <c:v>9.2091688069313502</c:v>
                </c:pt>
                <c:pt idx="6563">
                  <c:v>9.2093342162408494</c:v>
                </c:pt>
                <c:pt idx="6564">
                  <c:v>9.2094996003527996</c:v>
                </c:pt>
                <c:pt idx="6565">
                  <c:v>9.20966495927488</c:v>
                </c:pt>
                <c:pt idx="6566">
                  <c:v>9.2098302930147593</c:v>
                </c:pt>
                <c:pt idx="6567">
                  <c:v>9.2099956015801094</c:v>
                </c:pt>
                <c:pt idx="6568">
                  <c:v>9.2101608849785901</c:v>
                </c:pt>
                <c:pt idx="6569">
                  <c:v>9.2103261432178698</c:v>
                </c:pt>
                <c:pt idx="6570">
                  <c:v>9.2104913763055993</c:v>
                </c:pt>
                <c:pt idx="6571">
                  <c:v>9.2106565842494295</c:v>
                </c:pt>
                <c:pt idx="6572">
                  <c:v>9.2108217670570305</c:v>
                </c:pt>
                <c:pt idx="6573">
                  <c:v>9.2109869247360301</c:v>
                </c:pt>
                <c:pt idx="6574">
                  <c:v>9.2111520572940808</c:v>
                </c:pt>
                <c:pt idx="6575">
                  <c:v>9.2113171647388299</c:v>
                </c:pt>
                <c:pt idx="6576">
                  <c:v>9.2114822470778996</c:v>
                </c:pt>
                <c:pt idx="6577">
                  <c:v>9.2116473043189409</c:v>
                </c:pt>
                <c:pt idx="6578">
                  <c:v>9.2118123364695705</c:v>
                </c:pt>
                <c:pt idx="6579">
                  <c:v>9.2119773435374199</c:v>
                </c:pt>
                <c:pt idx="6580">
                  <c:v>9.2121423255301096</c:v>
                </c:pt>
                <c:pt idx="6581">
                  <c:v>9.2123072824552601</c:v>
                </c:pt>
                <c:pt idx="6582">
                  <c:v>9.2124722143204991</c:v>
                </c:pt>
                <c:pt idx="6583">
                  <c:v>9.2126371211334295</c:v>
                </c:pt>
                <c:pt idx="6584">
                  <c:v>9.2128020029016593</c:v>
                </c:pt>
                <c:pt idx="6585">
                  <c:v>9.2129668596327896</c:v>
                </c:pt>
                <c:pt idx="6586">
                  <c:v>9.2131316913344392</c:v>
                </c:pt>
                <c:pt idx="6587">
                  <c:v>9.2132964980142003</c:v>
                </c:pt>
                <c:pt idx="6588">
                  <c:v>9.2134612796796702</c:v>
                </c:pt>
                <c:pt idx="6589">
                  <c:v>9.2136260363384306</c:v>
                </c:pt>
                <c:pt idx="6590">
                  <c:v>9.21379076799807</c:v>
                </c:pt>
                <c:pt idx="6591">
                  <c:v>9.2139554746662</c:v>
                </c:pt>
                <c:pt idx="6592">
                  <c:v>9.2141201563503703</c:v>
                </c:pt>
                <c:pt idx="6593">
                  <c:v>9.2142848130581694</c:v>
                </c:pt>
                <c:pt idx="6594">
                  <c:v>9.2144494447971805</c:v>
                </c:pt>
                <c:pt idx="6595">
                  <c:v>9.2146140515749693</c:v>
                </c:pt>
                <c:pt idx="6596">
                  <c:v>9.2147786333990993</c:v>
                </c:pt>
                <c:pt idx="6597">
                  <c:v>9.2149431902771504</c:v>
                </c:pt>
                <c:pt idx="6598">
                  <c:v>9.2151077222166702</c:v>
                </c:pt>
                <c:pt idx="6599">
                  <c:v>9.2152722292252101</c:v>
                </c:pt>
                <c:pt idx="6600">
                  <c:v>9.2154367113103408</c:v>
                </c:pt>
                <c:pt idx="6601">
                  <c:v>9.2156011684796102</c:v>
                </c:pt>
                <c:pt idx="6602">
                  <c:v>9.21576560074055</c:v>
                </c:pt>
                <c:pt idx="6603">
                  <c:v>9.2159300081007203</c:v>
                </c:pt>
                <c:pt idx="6604">
                  <c:v>9.21609439056766</c:v>
                </c:pt>
                <c:pt idx="6605">
                  <c:v>9.2162587481489098</c:v>
                </c:pt>
                <c:pt idx="6606">
                  <c:v>9.2164230808519907</c:v>
                </c:pt>
                <c:pt idx="6607">
                  <c:v>9.2165873886844292</c:v>
                </c:pt>
                <c:pt idx="6608">
                  <c:v>9.2167516716537801</c:v>
                </c:pt>
                <c:pt idx="6609">
                  <c:v>9.2169159297675307</c:v>
                </c:pt>
                <c:pt idx="6610">
                  <c:v>9.2170801630332306</c:v>
                </c:pt>
                <c:pt idx="6611">
                  <c:v>9.2172443714583903</c:v>
                </c:pt>
                <c:pt idx="6612">
                  <c:v>9.2174085550505005</c:v>
                </c:pt>
                <c:pt idx="6613">
                  <c:v>9.2175727138171002</c:v>
                </c:pt>
                <c:pt idx="6614">
                  <c:v>9.2177368477656803</c:v>
                </c:pt>
                <c:pt idx="6615">
                  <c:v>9.2179009569037493</c:v>
                </c:pt>
                <c:pt idx="6616">
                  <c:v>9.2180650412388108</c:v>
                </c:pt>
                <c:pt idx="6617">
                  <c:v>9.2182291007783501</c:v>
                </c:pt>
                <c:pt idx="6618">
                  <c:v>9.2183931355298601</c:v>
                </c:pt>
                <c:pt idx="6619">
                  <c:v>9.2185571455008404</c:v>
                </c:pt>
                <c:pt idx="6620">
                  <c:v>9.2187211306987606</c:v>
                </c:pt>
                <c:pt idx="6621">
                  <c:v>9.2188850911311295</c:v>
                </c:pt>
                <c:pt idx="6622">
                  <c:v>9.2190490268054006</c:v>
                </c:pt>
                <c:pt idx="6623">
                  <c:v>9.2192129377290701</c:v>
                </c:pt>
                <c:pt idx="6624">
                  <c:v>9.2193768239095899</c:v>
                </c:pt>
                <c:pt idx="6625">
                  <c:v>9.2195406853544508</c:v>
                </c:pt>
                <c:pt idx="6626">
                  <c:v>9.2197045220710905</c:v>
                </c:pt>
                <c:pt idx="6627">
                  <c:v>9.2198683340669998</c:v>
                </c:pt>
                <c:pt idx="6628">
                  <c:v>9.2200321213496306</c:v>
                </c:pt>
                <c:pt idx="6629">
                  <c:v>9.2201958839264293</c:v>
                </c:pt>
                <c:pt idx="6630">
                  <c:v>9.2203596218048496</c:v>
                </c:pt>
                <c:pt idx="6631">
                  <c:v>9.2205233349923503</c:v>
                </c:pt>
                <c:pt idx="6632">
                  <c:v>9.2206870234963603</c:v>
                </c:pt>
                <c:pt idx="6633">
                  <c:v>9.2208506873243401</c:v>
                </c:pt>
                <c:pt idx="6634">
                  <c:v>9.2210143264837097</c:v>
                </c:pt>
                <c:pt idx="6635">
                  <c:v>9.2211779409819297</c:v>
                </c:pt>
                <c:pt idx="6636">
                  <c:v>9.2213415308264004</c:v>
                </c:pt>
                <c:pt idx="6637">
                  <c:v>9.2215050960245808</c:v>
                </c:pt>
                <c:pt idx="6638">
                  <c:v>9.2216686365838694</c:v>
                </c:pt>
                <c:pt idx="6639">
                  <c:v>9.2218321525117108</c:v>
                </c:pt>
                <c:pt idx="6640">
                  <c:v>9.2219956438155108</c:v>
                </c:pt>
                <c:pt idx="6641">
                  <c:v>9.2221591105026803</c:v>
                </c:pt>
                <c:pt idx="6642">
                  <c:v>9.2223225525806498</c:v>
                </c:pt>
                <c:pt idx="6643">
                  <c:v>9.2224859700568107</c:v>
                </c:pt>
                <c:pt idx="6644">
                  <c:v>9.2226493629385704</c:v>
                </c:pt>
                <c:pt idx="6645">
                  <c:v>9.2228127312333399</c:v>
                </c:pt>
                <c:pt idx="6646">
                  <c:v>9.2229760749485106</c:v>
                </c:pt>
                <c:pt idx="6647">
                  <c:v>9.2231393940914703</c:v>
                </c:pt>
                <c:pt idx="6648">
                  <c:v>9.2233026886696301</c:v>
                </c:pt>
                <c:pt idx="6649">
                  <c:v>9.22346595869036</c:v>
                </c:pt>
                <c:pt idx="6650">
                  <c:v>9.2236292041610604</c:v>
                </c:pt>
                <c:pt idx="6651">
                  <c:v>9.2237924250890995</c:v>
                </c:pt>
                <c:pt idx="6652">
                  <c:v>9.2239556214818705</c:v>
                </c:pt>
                <c:pt idx="6653">
                  <c:v>9.2241187933467295</c:v>
                </c:pt>
                <c:pt idx="6654">
                  <c:v>9.2242819406910606</c:v>
                </c:pt>
                <c:pt idx="6655">
                  <c:v>9.2244450635222393</c:v>
                </c:pt>
                <c:pt idx="6656">
                  <c:v>9.2246081618476108</c:v>
                </c:pt>
                <c:pt idx="6657">
                  <c:v>9.2247712356745506</c:v>
                </c:pt>
                <c:pt idx="6658">
                  <c:v>9.2249342850104199</c:v>
                </c:pt>
                <c:pt idx="6659">
                  <c:v>9.2250973098625604</c:v>
                </c:pt>
                <c:pt idx="6660">
                  <c:v>9.2252603102383404</c:v>
                </c:pt>
                <c:pt idx="6661">
                  <c:v>9.2254232861450998</c:v>
                </c:pt>
                <c:pt idx="6662">
                  <c:v>9.2255862375901803</c:v>
                </c:pt>
                <c:pt idx="6663">
                  <c:v>9.2257491645809306</c:v>
                </c:pt>
                <c:pt idx="6664">
                  <c:v>9.2259120671246908</c:v>
                </c:pt>
                <c:pt idx="6665">
                  <c:v>9.22607494522879</c:v>
                </c:pt>
                <c:pt idx="6666">
                  <c:v>9.2262377989005593</c:v>
                </c:pt>
                <c:pt idx="6667">
                  <c:v>9.2264006281473296</c:v>
                </c:pt>
                <c:pt idx="6668">
                  <c:v>9.2265634329764303</c:v>
                </c:pt>
                <c:pt idx="6669">
                  <c:v>9.22672621339518</c:v>
                </c:pt>
                <c:pt idx="6670">
                  <c:v>9.2268889694109006</c:v>
                </c:pt>
                <c:pt idx="6671">
                  <c:v>9.2270517010309003</c:v>
                </c:pt>
                <c:pt idx="6672">
                  <c:v>9.22721440826251</c:v>
                </c:pt>
                <c:pt idx="6673">
                  <c:v>9.2273770911130093</c:v>
                </c:pt>
                <c:pt idx="6674">
                  <c:v>9.2275397495897291</c:v>
                </c:pt>
                <c:pt idx="6675">
                  <c:v>9.2277023836999597</c:v>
                </c:pt>
                <c:pt idx="6676">
                  <c:v>9.2278649934510106</c:v>
                </c:pt>
                <c:pt idx="6677">
                  <c:v>9.2280275788501598</c:v>
                </c:pt>
                <c:pt idx="6678">
                  <c:v>9.2281901399047204</c:v>
                </c:pt>
                <c:pt idx="6679">
                  <c:v>9.2283526766219701</c:v>
                </c:pt>
                <c:pt idx="6680">
                  <c:v>9.2285151890091903</c:v>
                </c:pt>
                <c:pt idx="6681">
                  <c:v>9.2286776770736694</c:v>
                </c:pt>
                <c:pt idx="6682">
                  <c:v>9.2288401408226992</c:v>
                </c:pt>
                <c:pt idx="6683">
                  <c:v>9.2290025802635292</c:v>
                </c:pt>
                <c:pt idx="6684">
                  <c:v>9.22916499540346</c:v>
                </c:pt>
                <c:pt idx="6685">
                  <c:v>9.22932738624975</c:v>
                </c:pt>
                <c:pt idx="6686">
                  <c:v>9.2294897528096609</c:v>
                </c:pt>
                <c:pt idx="6687">
                  <c:v>9.2296520950904597</c:v>
                </c:pt>
                <c:pt idx="6688">
                  <c:v>9.22981441309941</c:v>
                </c:pt>
                <c:pt idx="6689">
                  <c:v>9.2299767068437593</c:v>
                </c:pt>
                <c:pt idx="6690">
                  <c:v>9.2301389763307693</c:v>
                </c:pt>
                <c:pt idx="6691">
                  <c:v>9.2303012215676894</c:v>
                </c:pt>
                <c:pt idx="6692">
                  <c:v>9.2304634425617706</c:v>
                </c:pt>
                <c:pt idx="6693">
                  <c:v>9.2306256393202393</c:v>
                </c:pt>
                <c:pt idx="6694">
                  <c:v>9.2307878118503499</c:v>
                </c:pt>
                <c:pt idx="6695">
                  <c:v>9.2309499601593394</c:v>
                </c:pt>
                <c:pt idx="6696">
                  <c:v>9.2311120842544394</c:v>
                </c:pt>
                <c:pt idx="6697">
                  <c:v>9.2312741841428902</c:v>
                </c:pt>
                <c:pt idx="6698">
                  <c:v>9.2314362598319004</c:v>
                </c:pt>
                <c:pt idx="6699">
                  <c:v>9.2315983113286997</c:v>
                </c:pt>
                <c:pt idx="6700">
                  <c:v>9.2317603386405196</c:v>
                </c:pt>
                <c:pt idx="6701">
                  <c:v>9.2319223417745704</c:v>
                </c:pt>
                <c:pt idx="6702">
                  <c:v>9.2320843207380694</c:v>
                </c:pt>
                <c:pt idx="6703">
                  <c:v>9.2322462755382197</c:v>
                </c:pt>
                <c:pt idx="6704">
                  <c:v>9.2324082061822406</c:v>
                </c:pt>
                <c:pt idx="6705">
                  <c:v>9.2325701126773296</c:v>
                </c:pt>
                <c:pt idx="6706">
                  <c:v>9.2327319950307007</c:v>
                </c:pt>
                <c:pt idx="6707">
                  <c:v>9.2328938532495304</c:v>
                </c:pt>
                <c:pt idx="6708">
                  <c:v>9.2330556873410305</c:v>
                </c:pt>
                <c:pt idx="6709">
                  <c:v>9.2332174973123902</c:v>
                </c:pt>
                <c:pt idx="6710">
                  <c:v>9.2333792831707999</c:v>
                </c:pt>
                <c:pt idx="6711">
                  <c:v>9.2335410449234399</c:v>
                </c:pt>
                <c:pt idx="6712">
                  <c:v>9.23370278257749</c:v>
                </c:pt>
                <c:pt idx="6713">
                  <c:v>9.2338644961401393</c:v>
                </c:pt>
                <c:pt idx="6714">
                  <c:v>9.2340261856185499</c:v>
                </c:pt>
                <c:pt idx="6715">
                  <c:v>9.2341878510199091</c:v>
                </c:pt>
                <c:pt idx="6716">
                  <c:v>9.2343494923513791</c:v>
                </c:pt>
                <c:pt idx="6717">
                  <c:v>9.23451110962014</c:v>
                </c:pt>
                <c:pt idx="6718">
                  <c:v>9.2346727028333309</c:v>
                </c:pt>
                <c:pt idx="6719">
                  <c:v>9.2348342719981193</c:v>
                </c:pt>
                <c:pt idx="6720">
                  <c:v>9.2349958171216695</c:v>
                </c:pt>
                <c:pt idx="6721">
                  <c:v>9.2351573382111294</c:v>
                </c:pt>
                <c:pt idx="6722">
                  <c:v>9.2353188352736595</c:v>
                </c:pt>
                <c:pt idx="6723">
                  <c:v>9.2354803083163901</c:v>
                </c:pt>
                <c:pt idx="6724">
                  <c:v>9.23564175734648</c:v>
                </c:pt>
                <c:pt idx="6725">
                  <c:v>9.2358031823710593</c:v>
                </c:pt>
                <c:pt idx="6726">
                  <c:v>9.2359645833972799</c:v>
                </c:pt>
                <c:pt idx="6727">
                  <c:v>9.2361259604322594</c:v>
                </c:pt>
                <c:pt idx="6728">
                  <c:v>9.23628731348313</c:v>
                </c:pt>
                <c:pt idx="6729">
                  <c:v>9.2364486425570291</c:v>
                </c:pt>
                <c:pt idx="6730">
                  <c:v>9.2366099476610906</c:v>
                </c:pt>
                <c:pt idx="6731">
                  <c:v>9.2367712288024109</c:v>
                </c:pt>
                <c:pt idx="6732">
                  <c:v>9.2369324859881203</c:v>
                </c:pt>
                <c:pt idx="6733">
                  <c:v>9.2370937192253404</c:v>
                </c:pt>
                <c:pt idx="6734">
                  <c:v>9.23725492852118</c:v>
                </c:pt>
                <c:pt idx="6735">
                  <c:v>9.23741611388275</c:v>
                </c:pt>
                <c:pt idx="6736">
                  <c:v>9.2375772753171397</c:v>
                </c:pt>
                <c:pt idx="6737">
                  <c:v>9.2377384128314795</c:v>
                </c:pt>
                <c:pt idx="6738">
                  <c:v>9.2378995264328392</c:v>
                </c:pt>
                <c:pt idx="6739">
                  <c:v>9.2380606161283403</c:v>
                </c:pt>
                <c:pt idx="6740">
                  <c:v>9.2382216819250704</c:v>
                </c:pt>
                <c:pt idx="6741">
                  <c:v>9.2383827238300995</c:v>
                </c:pt>
                <c:pt idx="6742">
                  <c:v>9.2385437418505401</c:v>
                </c:pt>
                <c:pt idx="6743">
                  <c:v>9.2387047359934709</c:v>
                </c:pt>
                <c:pt idx="6744">
                  <c:v>9.23886570626596</c:v>
                </c:pt>
                <c:pt idx="6745">
                  <c:v>9.2390266526750899</c:v>
                </c:pt>
                <c:pt idx="6746">
                  <c:v>9.23918757522795</c:v>
                </c:pt>
                <c:pt idx="6747">
                  <c:v>9.2393484739315905</c:v>
                </c:pt>
                <c:pt idx="6748">
                  <c:v>9.2395093487930797</c:v>
                </c:pt>
                <c:pt idx="6749">
                  <c:v>9.2396701998194999</c:v>
                </c:pt>
                <c:pt idx="6750">
                  <c:v>9.2398310270178996</c:v>
                </c:pt>
                <c:pt idx="6751">
                  <c:v>9.2399918303953505</c:v>
                </c:pt>
                <c:pt idx="6752">
                  <c:v>9.2401526099588907</c:v>
                </c:pt>
                <c:pt idx="6753">
                  <c:v>9.2403133657155792</c:v>
                </c:pt>
                <c:pt idx="6754">
                  <c:v>9.24047409767247</c:v>
                </c:pt>
                <c:pt idx="6755">
                  <c:v>9.2406348058365992</c:v>
                </c:pt>
                <c:pt idx="6756">
                  <c:v>9.2407954902150191</c:v>
                </c:pt>
                <c:pt idx="6757">
                  <c:v>9.2409561508147693</c:v>
                </c:pt>
                <c:pt idx="6758">
                  <c:v>9.2411167876428806</c:v>
                </c:pt>
                <c:pt idx="6759">
                  <c:v>9.2412774007063891</c:v>
                </c:pt>
                <c:pt idx="6760">
                  <c:v>9.2414379900123294</c:v>
                </c:pt>
                <c:pt idx="6761">
                  <c:v>9.2415985555677302</c:v>
                </c:pt>
                <c:pt idx="6762">
                  <c:v>9.2417590973795996</c:v>
                </c:pt>
                <c:pt idx="6763">
                  <c:v>9.2419196154549805</c:v>
                </c:pt>
                <c:pt idx="6764">
                  <c:v>9.2420801098008702</c:v>
                </c:pt>
                <c:pt idx="6765">
                  <c:v>9.2422405804242995</c:v>
                </c:pt>
                <c:pt idx="6766">
                  <c:v>9.2424010273322708</c:v>
                </c:pt>
                <c:pt idx="6767">
                  <c:v>9.2425614505318006</c:v>
                </c:pt>
                <c:pt idx="6768">
                  <c:v>9.2427218500298896</c:v>
                </c:pt>
                <c:pt idx="6769">
                  <c:v>9.2428822258335401</c:v>
                </c:pt>
                <c:pt idx="6770">
                  <c:v>9.2430425779497494</c:v>
                </c:pt>
                <c:pt idx="6771">
                  <c:v>9.2432029063855108</c:v>
                </c:pt>
                <c:pt idx="6772">
                  <c:v>9.2433632111478303</c:v>
                </c:pt>
                <c:pt idx="6773">
                  <c:v>9.2435234922436909</c:v>
                </c:pt>
                <c:pt idx="6774">
                  <c:v>9.2436837496800806</c:v>
                </c:pt>
                <c:pt idx="6775">
                  <c:v>9.2438439834639698</c:v>
                </c:pt>
                <c:pt idx="6776">
                  <c:v>9.2440041936023594</c:v>
                </c:pt>
                <c:pt idx="6777">
                  <c:v>9.2441643801022195</c:v>
                </c:pt>
                <c:pt idx="6778">
                  <c:v>9.2443245429705208</c:v>
                </c:pt>
                <c:pt idx="6779">
                  <c:v>9.2444846822142406</c:v>
                </c:pt>
                <c:pt idx="6780">
                  <c:v>9.2446447978403405</c:v>
                </c:pt>
                <c:pt idx="6781">
                  <c:v>9.2448048898558</c:v>
                </c:pt>
                <c:pt idx="6782">
                  <c:v>9.2449649582675608</c:v>
                </c:pt>
                <c:pt idx="6783">
                  <c:v>9.2451250030826007</c:v>
                </c:pt>
                <c:pt idx="6784">
                  <c:v>9.2452850243078597</c:v>
                </c:pt>
                <c:pt idx="6785">
                  <c:v>9.2454450219502995</c:v>
                </c:pt>
                <c:pt idx="6786">
                  <c:v>9.2456049960168691</c:v>
                </c:pt>
                <c:pt idx="6787">
                  <c:v>9.2457649465145195</c:v>
                </c:pt>
                <c:pt idx="6788">
                  <c:v>9.2459248734501909</c:v>
                </c:pt>
                <c:pt idx="6789">
                  <c:v>9.2460847768308199</c:v>
                </c:pt>
                <c:pt idx="6790">
                  <c:v>9.2462446566633503</c:v>
                </c:pt>
                <c:pt idx="6791">
                  <c:v>9.2464045129547099</c:v>
                </c:pt>
                <c:pt idx="6792">
                  <c:v>9.2465643457118407</c:v>
                </c:pt>
                <c:pt idx="6793">
                  <c:v>9.2467241549416599</c:v>
                </c:pt>
                <c:pt idx="6794">
                  <c:v>9.2468839406511005</c:v>
                </c:pt>
                <c:pt idx="6795">
                  <c:v>9.2470437028470798</c:v>
                </c:pt>
                <c:pt idx="6796">
                  <c:v>9.2472034415365201</c:v>
                </c:pt>
                <c:pt idx="6797">
                  <c:v>9.2473631567263297</c:v>
                </c:pt>
                <c:pt idx="6798">
                  <c:v>9.24752284842344</c:v>
                </c:pt>
                <c:pt idx="6799">
                  <c:v>9.2476825166347503</c:v>
                </c:pt>
                <c:pt idx="6800">
                  <c:v>9.24784216136716</c:v>
                </c:pt>
                <c:pt idx="6801">
                  <c:v>9.2480017826275898</c:v>
                </c:pt>
                <c:pt idx="6802">
                  <c:v>9.2481613804229195</c:v>
                </c:pt>
                <c:pt idx="6803">
                  <c:v>9.2483209547600698</c:v>
                </c:pt>
                <c:pt idx="6804">
                  <c:v>9.2484805056459205</c:v>
                </c:pt>
                <c:pt idx="6805">
                  <c:v>9.2486400330873693</c:v>
                </c:pt>
                <c:pt idx="6806">
                  <c:v>9.2487995370913101</c:v>
                </c:pt>
                <c:pt idx="6807">
                  <c:v>9.2489590176646104</c:v>
                </c:pt>
                <c:pt idx="6808">
                  <c:v>9.2491184748141695</c:v>
                </c:pt>
                <c:pt idx="6809">
                  <c:v>9.2492779085468602</c:v>
                </c:pt>
                <c:pt idx="6810">
                  <c:v>9.2494373188695693</c:v>
                </c:pt>
                <c:pt idx="6811">
                  <c:v>9.2495967057891502</c:v>
                </c:pt>
                <c:pt idx="6812">
                  <c:v>9.2497560693125003</c:v>
                </c:pt>
                <c:pt idx="6813">
                  <c:v>9.2499154094464604</c:v>
                </c:pt>
                <c:pt idx="6814">
                  <c:v>9.2500747261979193</c:v>
                </c:pt>
                <c:pt idx="6815">
                  <c:v>9.2502340195737194</c:v>
                </c:pt>
                <c:pt idx="6816">
                  <c:v>9.2503932895807193</c:v>
                </c:pt>
                <c:pt idx="6817">
                  <c:v>9.2505525362258005</c:v>
                </c:pt>
                <c:pt idx="6818">
                  <c:v>9.2507117595157808</c:v>
                </c:pt>
                <c:pt idx="6819">
                  <c:v>9.2508709594575294</c:v>
                </c:pt>
                <c:pt idx="6820">
                  <c:v>9.2510301360578904</c:v>
                </c:pt>
                <c:pt idx="6821">
                  <c:v>9.25118928932371</c:v>
                </c:pt>
                <c:pt idx="6822">
                  <c:v>9.2513484192618201</c:v>
                </c:pt>
                <c:pt idx="6823">
                  <c:v>9.2515075258790702</c:v>
                </c:pt>
                <c:pt idx="6824">
                  <c:v>9.2516666091822799</c:v>
                </c:pt>
                <c:pt idx="6825">
                  <c:v>9.2518256691782899</c:v>
                </c:pt>
                <c:pt idx="6826">
                  <c:v>9.2519847058739302</c:v>
                </c:pt>
                <c:pt idx="6827">
                  <c:v>9.2521437192760203</c:v>
                </c:pt>
                <c:pt idx="6828">
                  <c:v>9.2523027093913797</c:v>
                </c:pt>
                <c:pt idx="6829">
                  <c:v>9.2524616762268401</c:v>
                </c:pt>
                <c:pt idx="6830">
                  <c:v>9.2526206197892105</c:v>
                </c:pt>
                <c:pt idx="6831">
                  <c:v>9.2527795400852995</c:v>
                </c:pt>
                <c:pt idx="6832">
                  <c:v>9.2529384371219301</c:v>
                </c:pt>
                <c:pt idx="6833">
                  <c:v>9.2530973109059005</c:v>
                </c:pt>
                <c:pt idx="6834">
                  <c:v>9.2532561614440194</c:v>
                </c:pt>
                <c:pt idx="6835">
                  <c:v>9.2534149887430797</c:v>
                </c:pt>
                <c:pt idx="6836">
                  <c:v>9.25357379280989</c:v>
                </c:pt>
                <c:pt idx="6837">
                  <c:v>9.2537325736512503</c:v>
                </c:pt>
                <c:pt idx="6838">
                  <c:v>9.2538913312739393</c:v>
                </c:pt>
                <c:pt idx="6839">
                  <c:v>9.2540500656847495</c:v>
                </c:pt>
                <c:pt idx="6840">
                  <c:v>9.2542087768904704</c:v>
                </c:pt>
                <c:pt idx="6841">
                  <c:v>9.2543674648978893</c:v>
                </c:pt>
                <c:pt idx="6842">
                  <c:v>9.2545261297137902</c:v>
                </c:pt>
                <c:pt idx="6843">
                  <c:v>9.2546847713449303</c:v>
                </c:pt>
                <c:pt idx="6844">
                  <c:v>9.2548433897981095</c:v>
                </c:pt>
                <c:pt idx="6845">
                  <c:v>9.2550019850800798</c:v>
                </c:pt>
                <c:pt idx="6846">
                  <c:v>9.2551605571976303</c:v>
                </c:pt>
                <c:pt idx="6847">
                  <c:v>9.2553191061575006</c:v>
                </c:pt>
                <c:pt idx="6848">
                  <c:v>9.25547763196648</c:v>
                </c:pt>
                <c:pt idx="6849">
                  <c:v>9.2556361346313007</c:v>
                </c:pt>
                <c:pt idx="6850">
                  <c:v>9.2557946141587504</c:v>
                </c:pt>
                <c:pt idx="6851">
                  <c:v>9.2559530705555595</c:v>
                </c:pt>
                <c:pt idx="6852">
                  <c:v>9.2561115038284907</c:v>
                </c:pt>
                <c:pt idx="6853">
                  <c:v>9.2562699139842906</c:v>
                </c:pt>
                <c:pt idx="6854">
                  <c:v>9.2564283010297004</c:v>
                </c:pt>
                <c:pt idx="6855">
                  <c:v>9.2565866649714597</c:v>
                </c:pt>
                <c:pt idx="6856">
                  <c:v>9.2567450058163097</c:v>
                </c:pt>
                <c:pt idx="6857">
                  <c:v>9.2569033235710005</c:v>
                </c:pt>
                <c:pt idx="6858">
                  <c:v>9.2570616182422398</c:v>
                </c:pt>
                <c:pt idx="6859">
                  <c:v>9.2572198898367795</c:v>
                </c:pt>
                <c:pt idx="6860">
                  <c:v>9.2573781383613394</c:v>
                </c:pt>
                <c:pt idx="6861">
                  <c:v>9.2575363638226502</c:v>
                </c:pt>
                <c:pt idx="6862">
                  <c:v>9.2576945662274195</c:v>
                </c:pt>
                <c:pt idx="6863">
                  <c:v>9.2578527455823796</c:v>
                </c:pt>
                <c:pt idx="6864">
                  <c:v>9.2580109018942291</c:v>
                </c:pt>
                <c:pt idx="6865">
                  <c:v>9.2581690351697006</c:v>
                </c:pt>
                <c:pt idx="6866">
                  <c:v>9.2583271454154996</c:v>
                </c:pt>
                <c:pt idx="6867">
                  <c:v>9.2584852326383196</c:v>
                </c:pt>
                <c:pt idx="6868">
                  <c:v>9.2586432968448804</c:v>
                </c:pt>
                <c:pt idx="6869">
                  <c:v>9.2588013380418701</c:v>
                </c:pt>
                <c:pt idx="6870">
                  <c:v>9.2589593562359997</c:v>
                </c:pt>
                <c:pt idx="6871">
                  <c:v>9.2591173514339502</c:v>
                </c:pt>
                <c:pt idx="6872">
                  <c:v>9.2592753236424308</c:v>
                </c:pt>
                <c:pt idx="6873">
                  <c:v>9.2594332728681099</c:v>
                </c:pt>
                <c:pt idx="6874">
                  <c:v>9.2595911991176898</c:v>
                </c:pt>
                <c:pt idx="6875">
                  <c:v>9.2597491023978495</c:v>
                </c:pt>
                <c:pt idx="6876">
                  <c:v>9.25990698271527</c:v>
                </c:pt>
                <c:pt idx="6877">
                  <c:v>9.2600648400766303</c:v>
                </c:pt>
                <c:pt idx="6878">
                  <c:v>9.2602226744886007</c:v>
                </c:pt>
                <c:pt idx="6879">
                  <c:v>9.2603804859578496</c:v>
                </c:pt>
                <c:pt idx="6880">
                  <c:v>9.2605382744910596</c:v>
                </c:pt>
                <c:pt idx="6881">
                  <c:v>9.2606960400948903</c:v>
                </c:pt>
                <c:pt idx="6882">
                  <c:v>9.2608537827759996</c:v>
                </c:pt>
                <c:pt idx="6883">
                  <c:v>9.2610115025410504</c:v>
                </c:pt>
                <c:pt idx="6884">
                  <c:v>9.2611691993967007</c:v>
                </c:pt>
                <c:pt idx="6885">
                  <c:v>9.2613268733496099</c:v>
                </c:pt>
                <c:pt idx="6886">
                  <c:v>9.2614845244064199</c:v>
                </c:pt>
                <c:pt idx="6887">
                  <c:v>9.2616421525737795</c:v>
                </c:pt>
                <c:pt idx="6888">
                  <c:v>9.2617997578583502</c:v>
                </c:pt>
                <c:pt idx="6889">
                  <c:v>9.2619573402667505</c:v>
                </c:pt>
                <c:pt idx="6890">
                  <c:v>9.2621148998056508</c:v>
                </c:pt>
                <c:pt idx="6891">
                  <c:v>9.2622724364816609</c:v>
                </c:pt>
                <c:pt idx="6892">
                  <c:v>9.2624299503014207</c:v>
                </c:pt>
                <c:pt idx="6893">
                  <c:v>9.2625874412715703</c:v>
                </c:pt>
                <c:pt idx="6894">
                  <c:v>9.2627449093987408</c:v>
                </c:pt>
                <c:pt idx="6895">
                  <c:v>9.2629023546895404</c:v>
                </c:pt>
                <c:pt idx="6896">
                  <c:v>9.2630597771506</c:v>
                </c:pt>
                <c:pt idx="6897">
                  <c:v>9.2632171767885492</c:v>
                </c:pt>
                <c:pt idx="6898">
                  <c:v>9.2633745536099905</c:v>
                </c:pt>
                <c:pt idx="6899">
                  <c:v>9.2635319076215499</c:v>
                </c:pt>
                <c:pt idx="6900">
                  <c:v>9.2636892388298193</c:v>
                </c:pt>
                <c:pt idx="6901">
                  <c:v>9.26384654724143</c:v>
                </c:pt>
                <c:pt idx="6902">
                  <c:v>9.2640038328629792</c:v>
                </c:pt>
                <c:pt idx="6903">
                  <c:v>9.2641610957010592</c:v>
                </c:pt>
                <c:pt idx="6904">
                  <c:v>9.2643183357622902</c:v>
                </c:pt>
                <c:pt idx="6905">
                  <c:v>9.2644755530532503</c:v>
                </c:pt>
                <c:pt idx="6906">
                  <c:v>9.2646327475805403</c:v>
                </c:pt>
                <c:pt idx="6907">
                  <c:v>9.2647899193507506</c:v>
                </c:pt>
                <c:pt idx="6908">
                  <c:v>9.2649470683704607</c:v>
                </c:pt>
                <c:pt idx="6909">
                  <c:v>9.2651041946462804</c:v>
                </c:pt>
                <c:pt idx="6910">
                  <c:v>9.2652612981847593</c:v>
                </c:pt>
                <c:pt idx="6911">
                  <c:v>9.2654183789925106</c:v>
                </c:pt>
                <c:pt idx="6912">
                  <c:v>9.2655754370760803</c:v>
                </c:pt>
                <c:pt idx="6913">
                  <c:v>9.2657324724420604</c:v>
                </c:pt>
                <c:pt idx="6914">
                  <c:v>9.2658894850970199</c:v>
                </c:pt>
                <c:pt idx="6915">
                  <c:v>9.2660464750475295</c:v>
                </c:pt>
                <c:pt idx="6916">
                  <c:v>9.2662034423001405</c:v>
                </c:pt>
                <c:pt idx="6917">
                  <c:v>9.2663603868614306</c:v>
                </c:pt>
                <c:pt idx="6918">
                  <c:v>9.26651730873796</c:v>
                </c:pt>
                <c:pt idx="6919">
                  <c:v>9.2666742079362692</c:v>
                </c:pt>
                <c:pt idx="6920">
                  <c:v>9.26683108446292</c:v>
                </c:pt>
                <c:pt idx="6921">
                  <c:v>9.2669879383244709</c:v>
                </c:pt>
                <c:pt idx="6922">
                  <c:v>9.2671447695274605</c:v>
                </c:pt>
                <c:pt idx="6923">
                  <c:v>9.26730157807844</c:v>
                </c:pt>
                <c:pt idx="6924">
                  <c:v>9.2674583639839501</c:v>
                </c:pt>
                <c:pt idx="6925">
                  <c:v>9.26761512725054</c:v>
                </c:pt>
                <c:pt idx="6926">
                  <c:v>9.2677718678847203</c:v>
                </c:pt>
                <c:pt idx="6927">
                  <c:v>9.2679285858930491</c:v>
                </c:pt>
                <c:pt idx="6928">
                  <c:v>9.26808528128206</c:v>
                </c:pt>
                <c:pt idx="6929">
                  <c:v>9.2682419540582597</c:v>
                </c:pt>
                <c:pt idx="6930">
                  <c:v>9.2683986042281905</c:v>
                </c:pt>
                <c:pt idx="6931">
                  <c:v>9.2685552317983699</c:v>
                </c:pt>
                <c:pt idx="6932">
                  <c:v>9.2687118367753207</c:v>
                </c:pt>
                <c:pt idx="6933">
                  <c:v>9.2688684191655604</c:v>
                </c:pt>
                <c:pt idx="6934">
                  <c:v>9.2690249789755992</c:v>
                </c:pt>
                <c:pt idx="6935">
                  <c:v>9.2691815162119493</c:v>
                </c:pt>
                <c:pt idx="6936">
                  <c:v>9.2693380308811193</c:v>
                </c:pt>
                <c:pt idx="6937">
                  <c:v>9.2694945229896106</c:v>
                </c:pt>
                <c:pt idx="6938">
                  <c:v>9.2696509925439408</c:v>
                </c:pt>
                <c:pt idx="6939">
                  <c:v>9.2698074395506005</c:v>
                </c:pt>
                <c:pt idx="6940">
                  <c:v>9.2699638640160895</c:v>
                </c:pt>
                <c:pt idx="6941">
                  <c:v>9.2701202659469004</c:v>
                </c:pt>
                <c:pt idx="6942">
                  <c:v>9.2702766453495205</c:v>
                </c:pt>
                <c:pt idx="6943">
                  <c:v>9.2704330022304404</c:v>
                </c:pt>
                <c:pt idx="6944">
                  <c:v>9.27058933659616</c:v>
                </c:pt>
                <c:pt idx="6945">
                  <c:v>9.2707456484531399</c:v>
                </c:pt>
                <c:pt idx="6946">
                  <c:v>9.2709019378078796</c:v>
                </c:pt>
                <c:pt idx="6947">
                  <c:v>9.2710582046668506</c:v>
                </c:pt>
                <c:pt idx="6948">
                  <c:v>9.2712144490365294</c:v>
                </c:pt>
                <c:pt idx="6949">
                  <c:v>9.2713706709233801</c:v>
                </c:pt>
                <c:pt idx="6950">
                  <c:v>9.27152687033389</c:v>
                </c:pt>
                <c:pt idx="6951">
                  <c:v>9.2716830472745002</c:v>
                </c:pt>
                <c:pt idx="6952">
                  <c:v>9.2718392017516997</c:v>
                </c:pt>
                <c:pt idx="6953">
                  <c:v>9.2719953337719296</c:v>
                </c:pt>
                <c:pt idx="6954">
                  <c:v>9.2721514433416594</c:v>
                </c:pt>
                <c:pt idx="6955">
                  <c:v>9.2723075304673408</c:v>
                </c:pt>
                <c:pt idx="6956">
                  <c:v>9.2724635951554308</c:v>
                </c:pt>
                <c:pt idx="6957">
                  <c:v>9.2726196374123795</c:v>
                </c:pt>
                <c:pt idx="6958">
                  <c:v>9.2727756572446296</c:v>
                </c:pt>
                <c:pt idx="6959">
                  <c:v>9.2729316546586205</c:v>
                </c:pt>
                <c:pt idx="6960">
                  <c:v>9.2730876296608002</c:v>
                </c:pt>
                <c:pt idx="6961">
                  <c:v>9.27324358225761</c:v>
                </c:pt>
                <c:pt idx="6962">
                  <c:v>9.2733995124554909</c:v>
                </c:pt>
                <c:pt idx="6963">
                  <c:v>9.2735554202608501</c:v>
                </c:pt>
                <c:pt idx="6964">
                  <c:v>9.2737113056801501</c:v>
                </c:pt>
                <c:pt idx="6965">
                  <c:v>9.2738671687198</c:v>
                </c:pt>
                <c:pt idx="6966">
                  <c:v>9.2740230093862301</c:v>
                </c:pt>
                <c:pt idx="6967">
                  <c:v>9.2741788276858692</c:v>
                </c:pt>
                <c:pt idx="6968">
                  <c:v>9.2743346236251192</c:v>
                </c:pt>
                <c:pt idx="6969">
                  <c:v>9.2744903972104105</c:v>
                </c:pt>
                <c:pt idx="6970">
                  <c:v>9.2746461484481504</c:v>
                </c:pt>
                <c:pt idx="6971">
                  <c:v>9.2748018773447605</c:v>
                </c:pt>
                <c:pt idx="6972">
                  <c:v>9.2749575839066303</c:v>
                </c:pt>
                <c:pt idx="6973">
                  <c:v>9.2751132681401902</c:v>
                </c:pt>
                <c:pt idx="6974">
                  <c:v>9.2752689300518192</c:v>
                </c:pt>
                <c:pt idx="6975">
                  <c:v>9.2754245696479298</c:v>
                </c:pt>
                <c:pt idx="6976">
                  <c:v>9.2755801869349206</c:v>
                </c:pt>
                <c:pt idx="6977">
                  <c:v>9.2757357819191899</c:v>
                </c:pt>
                <c:pt idx="6978">
                  <c:v>9.2758913546071096</c:v>
                </c:pt>
                <c:pt idx="6979">
                  <c:v>9.2760469050050904</c:v>
                </c:pt>
                <c:pt idx="6980">
                  <c:v>9.2762024331195008</c:v>
                </c:pt>
                <c:pt idx="6981">
                  <c:v>9.2763579389567408</c:v>
                </c:pt>
                <c:pt idx="6982">
                  <c:v>9.2765134225231805</c:v>
                </c:pt>
                <c:pt idx="6983">
                  <c:v>9.2766688838252094</c:v>
                </c:pt>
                <c:pt idx="6984">
                  <c:v>9.2768243228691905</c:v>
                </c:pt>
                <c:pt idx="6985">
                  <c:v>9.2769797396614901</c:v>
                </c:pt>
                <c:pt idx="6986">
                  <c:v>9.2771351342084998</c:v>
                </c:pt>
                <c:pt idx="6987">
                  <c:v>9.2772905065165805</c:v>
                </c:pt>
                <c:pt idx="6988">
                  <c:v>9.2774458565920899</c:v>
                </c:pt>
                <c:pt idx="6989">
                  <c:v>9.2776011844413802</c:v>
                </c:pt>
                <c:pt idx="6990">
                  <c:v>9.2777564900708391</c:v>
                </c:pt>
                <c:pt idx="6991">
                  <c:v>9.2779117734867906</c:v>
                </c:pt>
                <c:pt idx="6992">
                  <c:v>9.27806703469561</c:v>
                </c:pt>
                <c:pt idx="6993">
                  <c:v>9.2782222737036495</c:v>
                </c:pt>
                <c:pt idx="6994">
                  <c:v>9.27837749051724</c:v>
                </c:pt>
                <c:pt idx="6995">
                  <c:v>9.2785326851427392</c:v>
                </c:pt>
                <c:pt idx="6996">
                  <c:v>9.2786878575864904</c:v>
                </c:pt>
                <c:pt idx="6997">
                  <c:v>9.2788430078548192</c:v>
                </c:pt>
                <c:pt idx="6998">
                  <c:v>9.2789981359540796</c:v>
                </c:pt>
                <c:pt idx="6999">
                  <c:v>9.2791532418906009</c:v>
                </c:pt>
                <c:pt idx="7000">
                  <c:v>9.2793083256707103</c:v>
                </c:pt>
                <c:pt idx="7001">
                  <c:v>9.2794633873007406</c:v>
                </c:pt>
                <c:pt idx="7002">
                  <c:v>9.2796184267870192</c:v>
                </c:pt>
                <c:pt idx="7003">
                  <c:v>9.2797734441358699</c:v>
                </c:pt>
                <c:pt idx="7004">
                  <c:v>9.2799284393536094</c:v>
                </c:pt>
                <c:pt idx="7005">
                  <c:v>9.2800834124465599</c:v>
                </c:pt>
                <c:pt idx="7006">
                  <c:v>9.2802383634210397</c:v>
                </c:pt>
                <c:pt idx="7007">
                  <c:v>9.2803932922833496</c:v>
                </c:pt>
                <c:pt idx="7008">
                  <c:v>9.2805481990398206</c:v>
                </c:pt>
                <c:pt idx="7009">
                  <c:v>9.2807030836967304</c:v>
                </c:pt>
                <c:pt idx="7010">
                  <c:v>9.2808579462604097</c:v>
                </c:pt>
                <c:pt idx="7011">
                  <c:v>9.2810127867371506</c:v>
                </c:pt>
                <c:pt idx="7012">
                  <c:v>9.2811676051332501</c:v>
                </c:pt>
                <c:pt idx="7013">
                  <c:v>9.2813224014550109</c:v>
                </c:pt>
                <c:pt idx="7014">
                  <c:v>9.28147717570873</c:v>
                </c:pt>
                <c:pt idx="7015">
                  <c:v>9.2816319279006798</c:v>
                </c:pt>
                <c:pt idx="7016">
                  <c:v>9.28178665803717</c:v>
                </c:pt>
                <c:pt idx="7017">
                  <c:v>9.2819413661244692</c:v>
                </c:pt>
                <c:pt idx="7018">
                  <c:v>9.28209605216888</c:v>
                </c:pt>
                <c:pt idx="7019">
                  <c:v>9.2822507161766694</c:v>
                </c:pt>
                <c:pt idx="7020">
                  <c:v>9.2824053581541097</c:v>
                </c:pt>
                <c:pt idx="7021">
                  <c:v>9.2825599781074892</c:v>
                </c:pt>
                <c:pt idx="7022">
                  <c:v>9.2827145760430803</c:v>
                </c:pt>
                <c:pt idx="7023">
                  <c:v>9.2828691519671391</c:v>
                </c:pt>
                <c:pt idx="7024">
                  <c:v>9.2830237058859506</c:v>
                </c:pt>
                <c:pt idx="7025">
                  <c:v>9.2831782378057603</c:v>
                </c:pt>
                <c:pt idx="7026">
                  <c:v>9.2833327477328496</c:v>
                </c:pt>
                <c:pt idx="7027">
                  <c:v>9.2834872356734603</c:v>
                </c:pt>
                <c:pt idx="7028">
                  <c:v>9.2836417016338597</c:v>
                </c:pt>
                <c:pt idx="7029">
                  <c:v>9.2837961456202898</c:v>
                </c:pt>
                <c:pt idx="7030">
                  <c:v>9.2839505676390193</c:v>
                </c:pt>
                <c:pt idx="7031">
                  <c:v>9.2841049676962797</c:v>
                </c:pt>
                <c:pt idx="7032">
                  <c:v>9.2842593457983291</c:v>
                </c:pt>
                <c:pt idx="7033">
                  <c:v>9.2844137019514097</c:v>
                </c:pt>
                <c:pt idx="7034">
                  <c:v>9.2845680361617493</c:v>
                </c:pt>
                <c:pt idx="7035">
                  <c:v>9.2847223484356007</c:v>
                </c:pt>
                <c:pt idx="7036">
                  <c:v>9.2848766387791795</c:v>
                </c:pt>
                <c:pt idx="7037">
                  <c:v>9.28503090719874</c:v>
                </c:pt>
                <c:pt idx="7038">
                  <c:v>9.2851851537004997</c:v>
                </c:pt>
                <c:pt idx="7039">
                  <c:v>9.2853393782907006</c:v>
                </c:pt>
                <c:pt idx="7040">
                  <c:v>9.2854935809755403</c:v>
                </c:pt>
                <c:pt idx="7041">
                  <c:v>9.2856477617612594</c:v>
                </c:pt>
                <c:pt idx="7042">
                  <c:v>9.2858019206540803</c:v>
                </c:pt>
                <c:pt idx="7043">
                  <c:v>9.2859560576602007</c:v>
                </c:pt>
                <c:pt idx="7044">
                  <c:v>9.2861101727858504</c:v>
                </c:pt>
                <c:pt idx="7045">
                  <c:v>9.2862642660372394</c:v>
                </c:pt>
                <c:pt idx="7046">
                  <c:v>9.2864183374205709</c:v>
                </c:pt>
                <c:pt idx="7047">
                  <c:v>9.2865723869420496</c:v>
                </c:pt>
                <c:pt idx="7048">
                  <c:v>9.2867264146078892</c:v>
                </c:pt>
                <c:pt idx="7049">
                  <c:v>9.2868804204242803</c:v>
                </c:pt>
                <c:pt idx="7050">
                  <c:v>9.2870344043974207</c:v>
                </c:pt>
                <c:pt idx="7051">
                  <c:v>9.2871883665335098</c:v>
                </c:pt>
                <c:pt idx="7052">
                  <c:v>9.28734230683874</c:v>
                </c:pt>
                <c:pt idx="7053">
                  <c:v>9.2874962253193107</c:v>
                </c:pt>
                <c:pt idx="7054">
                  <c:v>9.2876501219813896</c:v>
                </c:pt>
                <c:pt idx="7055">
                  <c:v>9.2878039968311707</c:v>
                </c:pt>
                <c:pt idx="7056">
                  <c:v>9.2879578498748394</c:v>
                </c:pt>
                <c:pt idx="7057">
                  <c:v>9.2881116811185702</c:v>
                </c:pt>
                <c:pt idx="7058">
                  <c:v>9.2882654905685396</c:v>
                </c:pt>
                <c:pt idx="7059">
                  <c:v>9.2884192782309292</c:v>
                </c:pt>
                <c:pt idx="7060">
                  <c:v>9.2885730441119101</c:v>
                </c:pt>
                <c:pt idx="7061">
                  <c:v>9.2887267882176392</c:v>
                </c:pt>
                <c:pt idx="7062">
                  <c:v>9.2888805105543</c:v>
                </c:pt>
                <c:pt idx="7063">
                  <c:v>9.2890342111280404</c:v>
                </c:pt>
                <c:pt idx="7064">
                  <c:v>9.2891878899450298</c:v>
                </c:pt>
                <c:pt idx="7065">
                  <c:v>9.2893415470114302</c:v>
                </c:pt>
                <c:pt idx="7066">
                  <c:v>9.2894951823333898</c:v>
                </c:pt>
                <c:pt idx="7067">
                  <c:v>9.2896487959170706</c:v>
                </c:pt>
                <c:pt idx="7068">
                  <c:v>9.28980238776861</c:v>
                </c:pt>
                <c:pt idx="7069">
                  <c:v>9.2899559578941702</c:v>
                </c:pt>
                <c:pt idx="7070">
                  <c:v>9.2901095062998902</c:v>
                </c:pt>
                <c:pt idx="7071">
                  <c:v>9.2902630329919091</c:v>
                </c:pt>
                <c:pt idx="7072">
                  <c:v>9.2904165379763803</c:v>
                </c:pt>
                <c:pt idx="7073">
                  <c:v>9.2905700212594304</c:v>
                </c:pt>
                <c:pt idx="7074">
                  <c:v>9.2907234828471896</c:v>
                </c:pt>
                <c:pt idx="7075">
                  <c:v>9.2908769227458006</c:v>
                </c:pt>
                <c:pt idx="7076">
                  <c:v>9.2910303409613899</c:v>
                </c:pt>
                <c:pt idx="7077">
                  <c:v>9.2911837375000896</c:v>
                </c:pt>
                <c:pt idx="7078">
                  <c:v>9.2913371123680193</c:v>
                </c:pt>
                <c:pt idx="7079">
                  <c:v>9.2914904655713002</c:v>
                </c:pt>
                <c:pt idx="7080">
                  <c:v>9.2916437971160502</c:v>
                </c:pt>
                <c:pt idx="7081">
                  <c:v>9.2917971070083993</c:v>
                </c:pt>
                <c:pt idx="7082">
                  <c:v>9.2919503952544407</c:v>
                </c:pt>
                <c:pt idx="7083">
                  <c:v>9.2921036618603097</c:v>
                </c:pt>
                <c:pt idx="7084">
                  <c:v>9.2922569068320904</c:v>
                </c:pt>
                <c:pt idx="7085">
                  <c:v>9.2924101301759094</c:v>
                </c:pt>
                <c:pt idx="7086">
                  <c:v>9.2925633318978598</c:v>
                </c:pt>
                <c:pt idx="7087">
                  <c:v>9.2927165120040591</c:v>
                </c:pt>
                <c:pt idx="7088">
                  <c:v>9.2928696705005809</c:v>
                </c:pt>
                <c:pt idx="7089">
                  <c:v>9.2930228073935393</c:v>
                </c:pt>
                <c:pt idx="7090">
                  <c:v>9.29317592268902</c:v>
                </c:pt>
                <c:pt idx="7091">
                  <c:v>9.2933290163931197</c:v>
                </c:pt>
                <c:pt idx="7092">
                  <c:v>9.2934820885119294</c:v>
                </c:pt>
                <c:pt idx="7093">
                  <c:v>9.2936351390515206</c:v>
                </c:pt>
                <c:pt idx="7094">
                  <c:v>9.2937881680179899</c:v>
                </c:pt>
                <c:pt idx="7095">
                  <c:v>9.2939411754174195</c:v>
                </c:pt>
                <c:pt idx="7096">
                  <c:v>9.2940941612558792</c:v>
                </c:pt>
                <c:pt idx="7097">
                  <c:v>9.2942471255394405</c:v>
                </c:pt>
                <c:pt idx="7098">
                  <c:v>9.2944000682741894</c:v>
                </c:pt>
                <c:pt idx="7099">
                  <c:v>9.2945529894661902</c:v>
                </c:pt>
                <c:pt idx="7100">
                  <c:v>9.29470588912152</c:v>
                </c:pt>
                <c:pt idx="7101">
                  <c:v>9.2948587672462306</c:v>
                </c:pt>
                <c:pt idx="7102">
                  <c:v>9.2950116238463796</c:v>
                </c:pt>
                <c:pt idx="7103">
                  <c:v>9.2951644589280509</c:v>
                </c:pt>
                <c:pt idx="7104">
                  <c:v>9.2953172724972806</c:v>
                </c:pt>
                <c:pt idx="7105">
                  <c:v>9.2954700645601402</c:v>
                </c:pt>
                <c:pt idx="7106">
                  <c:v>9.2956228351226695</c:v>
                </c:pt>
                <c:pt idx="7107">
                  <c:v>9.2957755841909204</c:v>
                </c:pt>
                <c:pt idx="7108">
                  <c:v>9.2959283117709504</c:v>
                </c:pt>
                <c:pt idx="7109">
                  <c:v>9.29608101786879</c:v>
                </c:pt>
                <c:pt idx="7110">
                  <c:v>9.2962337024904897</c:v>
                </c:pt>
                <c:pt idx="7111">
                  <c:v>9.2963863656420909</c:v>
                </c:pt>
                <c:pt idx="7112">
                  <c:v>9.2965390073296295</c:v>
                </c:pt>
                <c:pt idx="7113">
                  <c:v>9.2966916275591398</c:v>
                </c:pt>
                <c:pt idx="7114">
                  <c:v>9.2968442263366509</c:v>
                </c:pt>
                <c:pt idx="7115">
                  <c:v>9.2969968036682005</c:v>
                </c:pt>
                <c:pt idx="7116">
                  <c:v>9.2971493595597998</c:v>
                </c:pt>
                <c:pt idx="7117">
                  <c:v>9.2973018940174903</c:v>
                </c:pt>
                <c:pt idx="7118">
                  <c:v>9.2974544070472902</c:v>
                </c:pt>
                <c:pt idx="7119">
                  <c:v>9.2976068986552107</c:v>
                </c:pt>
                <c:pt idx="7120">
                  <c:v>9.2977593688472808</c:v>
                </c:pt>
                <c:pt idx="7121">
                  <c:v>9.2979118176295099</c:v>
                </c:pt>
                <c:pt idx="7122">
                  <c:v>9.2980642450079003</c:v>
                </c:pt>
                <c:pt idx="7123">
                  <c:v>9.2982166509884703</c:v>
                </c:pt>
                <c:pt idx="7124">
                  <c:v>9.2983690355772293</c:v>
                </c:pt>
                <c:pt idx="7125">
                  <c:v>9.2985213987801796</c:v>
                </c:pt>
                <c:pt idx="7126">
                  <c:v>9.29867374060332</c:v>
                </c:pt>
                <c:pt idx="7127">
                  <c:v>9.2988260610526492</c:v>
                </c:pt>
                <c:pt idx="7128">
                  <c:v>9.2989783601341607</c:v>
                </c:pt>
                <c:pt idx="7129">
                  <c:v>9.2991306378538692</c:v>
                </c:pt>
                <c:pt idx="7130">
                  <c:v>9.2992828942177397</c:v>
                </c:pt>
                <c:pt idx="7131">
                  <c:v>9.2994351292317798</c:v>
                </c:pt>
                <c:pt idx="7132">
                  <c:v>9.29958734290196</c:v>
                </c:pt>
                <c:pt idx="7133">
                  <c:v>9.2997395352342807</c:v>
                </c:pt>
                <c:pt idx="7134">
                  <c:v>9.2998917062347193</c:v>
                </c:pt>
                <c:pt idx="7135">
                  <c:v>9.3000438559092498</c:v>
                </c:pt>
                <c:pt idx="7136">
                  <c:v>9.3001959842638406</c:v>
                </c:pt>
                <c:pt idx="7137">
                  <c:v>9.3003480913044907</c:v>
                </c:pt>
                <c:pt idx="7138">
                  <c:v>9.3005001770371507</c:v>
                </c:pt>
                <c:pt idx="7139">
                  <c:v>9.3006522414677999</c:v>
                </c:pt>
                <c:pt idx="7140">
                  <c:v>9.3008042846023908</c:v>
                </c:pt>
                <c:pt idx="7141">
                  <c:v>9.3009563064469098</c:v>
                </c:pt>
                <c:pt idx="7142">
                  <c:v>9.3011083070073006</c:v>
                </c:pt>
                <c:pt idx="7143">
                  <c:v>9.3012602862895299</c:v>
                </c:pt>
                <c:pt idx="7144">
                  <c:v>9.3014122442995504</c:v>
                </c:pt>
                <c:pt idx="7145">
                  <c:v>9.3015641810433198</c:v>
                </c:pt>
                <c:pt idx="7146">
                  <c:v>9.3017160965267909</c:v>
                </c:pt>
                <c:pt idx="7147">
                  <c:v>9.3018679907559001</c:v>
                </c:pt>
                <c:pt idx="7148">
                  <c:v>9.3020198637366107</c:v>
                </c:pt>
                <c:pt idx="7149">
                  <c:v>9.3021717154748504</c:v>
                </c:pt>
                <c:pt idx="7150">
                  <c:v>9.3023235459765807</c:v>
                </c:pt>
                <c:pt idx="7151">
                  <c:v>9.3024753552477293</c:v>
                </c:pt>
                <c:pt idx="7152">
                  <c:v>9.3026271432942291</c:v>
                </c:pt>
                <c:pt idx="7153">
                  <c:v>9.3027789101220204</c:v>
                </c:pt>
                <c:pt idx="7154">
                  <c:v>9.3029306557370308</c:v>
                </c:pt>
                <c:pt idx="7155">
                  <c:v>9.3030823801451898</c:v>
                </c:pt>
                <c:pt idx="7156">
                  <c:v>9.3032340833524199</c:v>
                </c:pt>
                <c:pt idx="7157">
                  <c:v>9.3033857653646592</c:v>
                </c:pt>
                <c:pt idx="7158">
                  <c:v>9.3035374261878196</c:v>
                </c:pt>
                <c:pt idx="7159">
                  <c:v>9.30368906582782</c:v>
                </c:pt>
                <c:pt idx="7160">
                  <c:v>9.3038406842905808</c:v>
                </c:pt>
                <c:pt idx="7161">
                  <c:v>9.3039922815820102</c:v>
                </c:pt>
                <c:pt idx="7162">
                  <c:v>9.3041438577080307</c:v>
                </c:pt>
                <c:pt idx="7163">
                  <c:v>9.3042954126745396</c:v>
                </c:pt>
                <c:pt idx="7164">
                  <c:v>9.3044469464874506</c:v>
                </c:pt>
                <c:pt idx="7165">
                  <c:v>9.3045984591526594</c:v>
                </c:pt>
                <c:pt idx="7166">
                  <c:v>9.3047499506760794</c:v>
                </c:pt>
                <c:pt idx="7167">
                  <c:v>9.3049014210635992</c:v>
                </c:pt>
                <c:pt idx="7168">
                  <c:v>9.3050528703211306</c:v>
                </c:pt>
                <c:pt idx="7169">
                  <c:v>9.3052042984545604</c:v>
                </c:pt>
                <c:pt idx="7170">
                  <c:v>9.3053557054697702</c:v>
                </c:pt>
                <c:pt idx="7171">
                  <c:v>9.3055070913726592</c:v>
                </c:pt>
                <c:pt idx="7172">
                  <c:v>9.3056584561691196</c:v>
                </c:pt>
                <c:pt idx="7173">
                  <c:v>9.3058097998650204</c:v>
                </c:pt>
                <c:pt idx="7174">
                  <c:v>9.3059611224662593</c:v>
                </c:pt>
                <c:pt idx="7175">
                  <c:v>9.3061124239787105</c:v>
                </c:pt>
                <c:pt idx="7176">
                  <c:v>9.3062637044082503</c:v>
                </c:pt>
                <c:pt idx="7177">
                  <c:v>9.3064149637607496</c:v>
                </c:pt>
                <c:pt idx="7178">
                  <c:v>9.3065662020420898</c:v>
                </c:pt>
                <c:pt idx="7179">
                  <c:v>9.3067174192581295</c:v>
                </c:pt>
                <c:pt idx="7180">
                  <c:v>9.30686861541475</c:v>
                </c:pt>
                <c:pt idx="7181">
                  <c:v>9.3070197905177992</c:v>
                </c:pt>
                <c:pt idx="7182">
                  <c:v>9.3071709445731496</c:v>
                </c:pt>
                <c:pt idx="7183">
                  <c:v>9.3073220775866705</c:v>
                </c:pt>
                <c:pt idx="7184">
                  <c:v>9.3074731895642007</c:v>
                </c:pt>
                <c:pt idx="7185">
                  <c:v>9.3076242805116003</c:v>
                </c:pt>
                <c:pt idx="7186">
                  <c:v>9.3077753504347296</c:v>
                </c:pt>
                <c:pt idx="7187">
                  <c:v>9.3079263993394399</c:v>
                </c:pt>
                <c:pt idx="7188">
                  <c:v>9.3080774272315701</c:v>
                </c:pt>
                <c:pt idx="7189">
                  <c:v>9.3082284341169697</c:v>
                </c:pt>
                <c:pt idx="7190">
                  <c:v>9.3083794200014793</c:v>
                </c:pt>
                <c:pt idx="7191">
                  <c:v>9.3085303848909398</c:v>
                </c:pt>
                <c:pt idx="7192">
                  <c:v>9.3086813287912005</c:v>
                </c:pt>
                <c:pt idx="7193">
                  <c:v>9.3088322517080702</c:v>
                </c:pt>
                <c:pt idx="7194">
                  <c:v>9.3089831536474108</c:v>
                </c:pt>
                <c:pt idx="7195">
                  <c:v>9.30913403461504</c:v>
                </c:pt>
                <c:pt idx="7196">
                  <c:v>9.3092848946167894</c:v>
                </c:pt>
                <c:pt idx="7197">
                  <c:v>9.3094357336584803</c:v>
                </c:pt>
                <c:pt idx="7198">
                  <c:v>9.3095865517459409</c:v>
                </c:pt>
                <c:pt idx="7199">
                  <c:v>9.3097373488849904</c:v>
                </c:pt>
                <c:pt idx="7200">
                  <c:v>9.3098881250814394</c:v>
                </c:pt>
                <c:pt idx="7201">
                  <c:v>9.3100388803411196</c:v>
                </c:pt>
                <c:pt idx="7202">
                  <c:v>9.3101896146698309</c:v>
                </c:pt>
                <c:pt idx="7203">
                  <c:v>9.3103403280733907</c:v>
                </c:pt>
                <c:pt idx="7204">
                  <c:v>9.3104910205576203</c:v>
                </c:pt>
                <c:pt idx="7205">
                  <c:v>9.3106416921283</c:v>
                </c:pt>
                <c:pt idx="7206">
                  <c:v>9.3107923427912507</c:v>
                </c:pt>
                <c:pt idx="7207">
                  <c:v>9.3109429725522705</c:v>
                </c:pt>
                <c:pt idx="7208">
                  <c:v>9.31109358141717</c:v>
                </c:pt>
                <c:pt idx="7209">
                  <c:v>9.3112441693917205</c:v>
                </c:pt>
                <c:pt idx="7210">
                  <c:v>9.3113947364817395</c:v>
                </c:pt>
                <c:pt idx="7211">
                  <c:v>9.3115452826930092</c:v>
                </c:pt>
                <c:pt idx="7212">
                  <c:v>9.3116958080313204</c:v>
                </c:pt>
                <c:pt idx="7213">
                  <c:v>9.3118463125024604</c:v>
                </c:pt>
                <c:pt idx="7214">
                  <c:v>9.3119967961122097</c:v>
                </c:pt>
                <c:pt idx="7215">
                  <c:v>9.3121472588663607</c:v>
                </c:pt>
                <c:pt idx="7216">
                  <c:v>9.3122977007706798</c:v>
                </c:pt>
                <c:pt idx="7217">
                  <c:v>9.3124481218309594</c:v>
                </c:pt>
                <c:pt idx="7218">
                  <c:v>9.3125985220529692</c:v>
                </c:pt>
                <c:pt idx="7219">
                  <c:v>9.3127489014424807</c:v>
                </c:pt>
                <c:pt idx="7220">
                  <c:v>9.3128992600052598</c:v>
                </c:pt>
                <c:pt idx="7221">
                  <c:v>9.3130495977470797</c:v>
                </c:pt>
                <c:pt idx="7222">
                  <c:v>9.3131999146737101</c:v>
                </c:pt>
                <c:pt idx="7223">
                  <c:v>9.3133502107908992</c:v>
                </c:pt>
                <c:pt idx="7224">
                  <c:v>9.3135004861044308</c:v>
                </c:pt>
                <c:pt idx="7225">
                  <c:v>9.3136507406200408</c:v>
                </c:pt>
                <c:pt idx="7226">
                  <c:v>9.31380097434349</c:v>
                </c:pt>
                <c:pt idx="7227">
                  <c:v>9.3139511872805496</c:v>
                </c:pt>
                <c:pt idx="7228">
                  <c:v>9.3141013794369503</c:v>
                </c:pt>
                <c:pt idx="7229">
                  <c:v>9.3142515508184491</c:v>
                </c:pt>
                <c:pt idx="7230">
                  <c:v>9.3144017014307892</c:v>
                </c:pt>
                <c:pt idx="7231">
                  <c:v>9.3145518312797293</c:v>
                </c:pt>
                <c:pt idx="7232">
                  <c:v>9.3147019403709894</c:v>
                </c:pt>
                <c:pt idx="7233">
                  <c:v>9.3148520287103196</c:v>
                </c:pt>
                <c:pt idx="7234">
                  <c:v>9.3150020963034592</c:v>
                </c:pt>
                <c:pt idx="7235">
                  <c:v>9.3151521431561406</c:v>
                </c:pt>
                <c:pt idx="7236">
                  <c:v>9.3153021692740907</c:v>
                </c:pt>
                <c:pt idx="7237">
                  <c:v>9.3154521746630401</c:v>
                </c:pt>
                <c:pt idx="7238">
                  <c:v>9.3156021593287193</c:v>
                </c:pt>
                <c:pt idx="7239">
                  <c:v>9.3157521232768605</c:v>
                </c:pt>
                <c:pt idx="7240">
                  <c:v>9.3159020665131802</c:v>
                </c:pt>
                <c:pt idx="7241">
                  <c:v>9.3160519890433893</c:v>
                </c:pt>
                <c:pt idx="7242">
                  <c:v>9.3162018908732307</c:v>
                </c:pt>
                <c:pt idx="7243">
                  <c:v>9.3163517720083906</c:v>
                </c:pt>
                <c:pt idx="7244">
                  <c:v>9.3165016324545906</c:v>
                </c:pt>
                <c:pt idx="7245">
                  <c:v>9.3166514722175595</c:v>
                </c:pt>
                <c:pt idx="7246">
                  <c:v>9.3168012913029905</c:v>
                </c:pt>
                <c:pt idx="7247">
                  <c:v>9.3169510897165804</c:v>
                </c:pt>
                <c:pt idx="7248">
                  <c:v>9.3171008674640508</c:v>
                </c:pt>
                <c:pt idx="7249">
                  <c:v>9.3172506245511002</c:v>
                </c:pt>
                <c:pt idx="7250">
                  <c:v>9.3174003609834202</c:v>
                </c:pt>
                <c:pt idx="7251">
                  <c:v>9.3175500767667092</c:v>
                </c:pt>
                <c:pt idx="7252">
                  <c:v>9.3176997719066694</c:v>
                </c:pt>
                <c:pt idx="7253">
                  <c:v>9.3178494464089905</c:v>
                </c:pt>
                <c:pt idx="7254">
                  <c:v>9.3179991002793496</c:v>
                </c:pt>
                <c:pt idx="7255">
                  <c:v>9.3181487335234507</c:v>
                </c:pt>
                <c:pt idx="7256">
                  <c:v>9.3182983461469604</c:v>
                </c:pt>
                <c:pt idx="7257">
                  <c:v>9.3184479381555807</c:v>
                </c:pt>
                <c:pt idx="7258">
                  <c:v>9.31859750955498</c:v>
                </c:pt>
                <c:pt idx="7259">
                  <c:v>9.3187470603508409</c:v>
                </c:pt>
                <c:pt idx="7260">
                  <c:v>9.3188965905488299</c:v>
                </c:pt>
                <c:pt idx="7261">
                  <c:v>9.3190461001546296</c:v>
                </c:pt>
                <c:pt idx="7262">
                  <c:v>9.3191955891739209</c:v>
                </c:pt>
                <c:pt idx="7263">
                  <c:v>9.3193450576123507</c:v>
                </c:pt>
                <c:pt idx="7264">
                  <c:v>9.3194945054755909</c:v>
                </c:pt>
                <c:pt idx="7265">
                  <c:v>9.3196439327693099</c:v>
                </c:pt>
                <c:pt idx="7266">
                  <c:v>9.3197933394991797</c:v>
                </c:pt>
                <c:pt idx="7267">
                  <c:v>9.31994272567084</c:v>
                </c:pt>
                <c:pt idx="7268">
                  <c:v>9.3200920912899505</c:v>
                </c:pt>
                <c:pt idx="7269">
                  <c:v>9.3202414363621706</c:v>
                </c:pt>
                <c:pt idx="7270">
                  <c:v>9.3203907608931598</c:v>
                </c:pt>
                <c:pt idx="7271">
                  <c:v>9.3205400648885597</c:v>
                </c:pt>
                <c:pt idx="7272">
                  <c:v>9.3206893483540103</c:v>
                </c:pt>
                <c:pt idx="7273">
                  <c:v>9.32083861129518</c:v>
                </c:pt>
                <c:pt idx="7274">
                  <c:v>9.3209878537176802</c:v>
                </c:pt>
                <c:pt idx="7275">
                  <c:v>9.3211370756271794</c:v>
                </c:pt>
                <c:pt idx="7276">
                  <c:v>9.3212862770292997</c:v>
                </c:pt>
                <c:pt idx="7277">
                  <c:v>9.3214354579296792</c:v>
                </c:pt>
                <c:pt idx="7278">
                  <c:v>9.3215846183339597</c:v>
                </c:pt>
                <c:pt idx="7279">
                  <c:v>9.3217337582477597</c:v>
                </c:pt>
                <c:pt idx="7280">
                  <c:v>9.3218828776767193</c:v>
                </c:pt>
                <c:pt idx="7281">
                  <c:v>9.3220319766264605</c:v>
                </c:pt>
                <c:pt idx="7282">
                  <c:v>9.3221810551026092</c:v>
                </c:pt>
                <c:pt idx="7283">
                  <c:v>9.3223301131107803</c:v>
                </c:pt>
                <c:pt idx="7284">
                  <c:v>9.3224791506565996</c:v>
                </c:pt>
                <c:pt idx="7285">
                  <c:v>9.3226281677456893</c:v>
                </c:pt>
                <c:pt idx="7286">
                  <c:v>9.3227771643836501</c:v>
                </c:pt>
                <c:pt idx="7287">
                  <c:v>9.3229261405761097</c:v>
                </c:pt>
                <c:pt idx="7288">
                  <c:v>9.3230750963286706</c:v>
                </c:pt>
                <c:pt idx="7289">
                  <c:v>9.3232240316469408</c:v>
                </c:pt>
                <c:pt idx="7290">
                  <c:v>9.3233729465365194</c:v>
                </c:pt>
                <c:pt idx="7291">
                  <c:v>9.3235218410030303</c:v>
                </c:pt>
                <c:pt idx="7292">
                  <c:v>9.3236707150520495</c:v>
                </c:pt>
                <c:pt idx="7293">
                  <c:v>9.3238195686891991</c:v>
                </c:pt>
                <c:pt idx="7294">
                  <c:v>9.3239684019200606</c:v>
                </c:pt>
                <c:pt idx="7295">
                  <c:v>9.32411721475024</c:v>
                </c:pt>
                <c:pt idx="7296">
                  <c:v>9.3242660071853098</c:v>
                </c:pt>
                <c:pt idx="7297">
                  <c:v>9.3244147792308691</c:v>
                </c:pt>
                <c:pt idx="7298">
                  <c:v>9.3245635308925205</c:v>
                </c:pt>
                <c:pt idx="7299">
                  <c:v>9.3247122621758294</c:v>
                </c:pt>
                <c:pt idx="7300">
                  <c:v>9.3248609730863894</c:v>
                </c:pt>
                <c:pt idx="7301">
                  <c:v>9.3250096636297695</c:v>
                </c:pt>
                <c:pt idx="7302">
                  <c:v>9.3251583338115598</c:v>
                </c:pt>
                <c:pt idx="7303">
                  <c:v>9.3253069836373399</c:v>
                </c:pt>
                <c:pt idx="7304">
                  <c:v>9.3254556131126591</c:v>
                </c:pt>
                <c:pt idx="7305">
                  <c:v>9.3256042222431095</c:v>
                </c:pt>
                <c:pt idx="7306">
                  <c:v>9.3257528110342598</c:v>
                </c:pt>
                <c:pt idx="7307">
                  <c:v>9.3259013794916701</c:v>
                </c:pt>
                <c:pt idx="7308">
                  <c:v>9.3260499276209003</c:v>
                </c:pt>
                <c:pt idx="7309">
                  <c:v>9.3261984554275301</c:v>
                </c:pt>
                <c:pt idx="7310">
                  <c:v>9.3263469629170999</c:v>
                </c:pt>
                <c:pt idx="7311">
                  <c:v>9.3264954500951802</c:v>
                </c:pt>
                <c:pt idx="7312">
                  <c:v>9.3266439169673205</c:v>
                </c:pt>
                <c:pt idx="7313">
                  <c:v>9.3267923635390702</c:v>
                </c:pt>
                <c:pt idx="7314">
                  <c:v>9.3269407898159908</c:v>
                </c:pt>
                <c:pt idx="7315">
                  <c:v>9.3270891958036195</c:v>
                </c:pt>
                <c:pt idx="7316">
                  <c:v>9.3272375815075108</c:v>
                </c:pt>
                <c:pt idx="7317">
                  <c:v>9.3273859469332105</c:v>
                </c:pt>
                <c:pt idx="7318">
                  <c:v>9.3275342920862396</c:v>
                </c:pt>
                <c:pt idx="7319">
                  <c:v>9.3276826169721705</c:v>
                </c:pt>
                <c:pt idx="7320">
                  <c:v>9.3278309215965098</c:v>
                </c:pt>
                <c:pt idx="7321">
                  <c:v>9.3279792059648106</c:v>
                </c:pt>
                <c:pt idx="7322">
                  <c:v>9.3281274700826007</c:v>
                </c:pt>
                <c:pt idx="7323">
                  <c:v>9.32827571395541</c:v>
                </c:pt>
                <c:pt idx="7324">
                  <c:v>9.3284239375887594</c:v>
                </c:pt>
                <c:pt idx="7325">
                  <c:v>9.3285721409881894</c:v>
                </c:pt>
                <c:pt idx="7326">
                  <c:v>9.3287203241592103</c:v>
                </c:pt>
                <c:pt idx="7327">
                  <c:v>9.3288684871073606</c:v>
                </c:pt>
                <c:pt idx="7328">
                  <c:v>9.3290166298381401</c:v>
                </c:pt>
                <c:pt idx="7329">
                  <c:v>9.3291647523570695</c:v>
                </c:pt>
                <c:pt idx="7330">
                  <c:v>9.32931285466967</c:v>
                </c:pt>
                <c:pt idx="7331">
                  <c:v>9.3294609367814498</c:v>
                </c:pt>
                <c:pt idx="7332">
                  <c:v>9.3296089986979105</c:v>
                </c:pt>
                <c:pt idx="7333">
                  <c:v>9.32975704042458</c:v>
                </c:pt>
                <c:pt idx="7334">
                  <c:v>9.3299050619669508</c:v>
                </c:pt>
                <c:pt idx="7335">
                  <c:v>9.3300530633305208</c:v>
                </c:pt>
                <c:pt idx="7336">
                  <c:v>9.3302010445208108</c:v>
                </c:pt>
                <c:pt idx="7337">
                  <c:v>9.3303490055432903</c:v>
                </c:pt>
                <c:pt idx="7338">
                  <c:v>9.3304969464034802</c:v>
                </c:pt>
                <c:pt idx="7339">
                  <c:v>9.3306448671068694</c:v>
                </c:pt>
                <c:pt idx="7340">
                  <c:v>9.3307927676589504</c:v>
                </c:pt>
                <c:pt idx="7341">
                  <c:v>9.3309406480651997</c:v>
                </c:pt>
                <c:pt idx="7342">
                  <c:v>9.3310885083311099</c:v>
                </c:pt>
                <c:pt idx="7343">
                  <c:v>9.3312363484621805</c:v>
                </c:pt>
                <c:pt idx="7344">
                  <c:v>9.3313841684638898</c:v>
                </c:pt>
                <c:pt idx="7345">
                  <c:v>9.3315319683417002</c:v>
                </c:pt>
                <c:pt idx="7346">
                  <c:v>9.3316797481011093</c:v>
                </c:pt>
                <c:pt idx="7347">
                  <c:v>9.3318275077475903</c:v>
                </c:pt>
                <c:pt idx="7348">
                  <c:v>9.3319752472866107</c:v>
                </c:pt>
                <c:pt idx="7349">
                  <c:v>9.3321229667236505</c:v>
                </c:pt>
                <c:pt idx="7350">
                  <c:v>9.3322706660641703</c:v>
                </c:pt>
                <c:pt idx="7351">
                  <c:v>9.3324183453136396</c:v>
                </c:pt>
                <c:pt idx="7352">
                  <c:v>9.3325660044775294</c:v>
                </c:pt>
                <c:pt idx="7353">
                  <c:v>9.3327136435613003</c:v>
                </c:pt>
                <c:pt idx="7354">
                  <c:v>9.3328612625704093</c:v>
                </c:pt>
                <c:pt idx="7355">
                  <c:v>9.3330088615103204</c:v>
                </c:pt>
                <c:pt idx="7356">
                  <c:v>9.33315644038648</c:v>
                </c:pt>
                <c:pt idx="7357">
                  <c:v>9.3333039992043503</c:v>
                </c:pt>
                <c:pt idx="7358">
                  <c:v>9.3334515379693901</c:v>
                </c:pt>
                <c:pt idx="7359">
                  <c:v>9.3335990566870297</c:v>
                </c:pt>
                <c:pt idx="7360">
                  <c:v>9.3337465553627297</c:v>
                </c:pt>
                <c:pt idx="7361">
                  <c:v>9.3338940340019292</c:v>
                </c:pt>
                <c:pt idx="7362">
                  <c:v>9.3340414926100799</c:v>
                </c:pt>
                <c:pt idx="7363">
                  <c:v>9.3341889311926192</c:v>
                </c:pt>
                <c:pt idx="7364">
                  <c:v>9.3343363497549703</c:v>
                </c:pt>
                <c:pt idx="7365">
                  <c:v>9.3344837483026009</c:v>
                </c:pt>
                <c:pt idx="7366">
                  <c:v>9.3346311268409092</c:v>
                </c:pt>
                <c:pt idx="7367">
                  <c:v>9.3347784853753506</c:v>
                </c:pt>
                <c:pt idx="7368">
                  <c:v>9.33492582391135</c:v>
                </c:pt>
                <c:pt idx="7369">
                  <c:v>9.3350731424543305</c:v>
                </c:pt>
                <c:pt idx="7370">
                  <c:v>9.3352204410097102</c:v>
                </c:pt>
                <c:pt idx="7371">
                  <c:v>9.3353677195829299</c:v>
                </c:pt>
                <c:pt idx="7372">
                  <c:v>9.3355149781794005</c:v>
                </c:pt>
                <c:pt idx="7373">
                  <c:v>9.3356622168045504</c:v>
                </c:pt>
                <c:pt idx="7374">
                  <c:v>9.3358094354637799</c:v>
                </c:pt>
                <c:pt idx="7375">
                  <c:v>9.3359566341625104</c:v>
                </c:pt>
                <c:pt idx="7376">
                  <c:v>9.3361038129061509</c:v>
                </c:pt>
                <c:pt idx="7377">
                  <c:v>9.3362509717001192</c:v>
                </c:pt>
                <c:pt idx="7378">
                  <c:v>9.3363981105498208</c:v>
                </c:pt>
                <c:pt idx="7379">
                  <c:v>9.3365452294606506</c:v>
                </c:pt>
                <c:pt idx="7380">
                  <c:v>9.3366923284380192</c:v>
                </c:pt>
                <c:pt idx="7381">
                  <c:v>9.3368394074873304</c:v>
                </c:pt>
                <c:pt idx="7382">
                  <c:v>9.3369864666139808</c:v>
                </c:pt>
                <c:pt idx="7383">
                  <c:v>9.3371335058233598</c:v>
                </c:pt>
                <c:pt idx="7384">
                  <c:v>9.3372805251208693</c:v>
                </c:pt>
                <c:pt idx="7385">
                  <c:v>9.3374275245119094</c:v>
                </c:pt>
                <c:pt idx="7386">
                  <c:v>9.3375745040018501</c:v>
                </c:pt>
                <c:pt idx="7387">
                  <c:v>9.3377214635961003</c:v>
                </c:pt>
                <c:pt idx="7388">
                  <c:v>9.3378684033000301</c:v>
                </c:pt>
                <c:pt idx="7389">
                  <c:v>9.3380153231190199</c:v>
                </c:pt>
                <c:pt idx="7390">
                  <c:v>9.33816222305847</c:v>
                </c:pt>
                <c:pt idx="7391">
                  <c:v>9.3383091031237502</c:v>
                </c:pt>
                <c:pt idx="7392">
                  <c:v>9.3384559633202304</c:v>
                </c:pt>
                <c:pt idx="7393">
                  <c:v>9.3386028036532895</c:v>
                </c:pt>
                <c:pt idx="7394">
                  <c:v>9.3387496241282992</c:v>
                </c:pt>
                <c:pt idx="7395">
                  <c:v>9.3388964247506294</c:v>
                </c:pt>
                <c:pt idx="7396">
                  <c:v>9.3390432055256607</c:v>
                </c:pt>
                <c:pt idx="7397">
                  <c:v>9.3391899664587399</c:v>
                </c:pt>
                <c:pt idx="7398">
                  <c:v>9.3393367075552405</c:v>
                </c:pt>
                <c:pt idx="7399">
                  <c:v>9.3394834288205306</c:v>
                </c:pt>
                <c:pt idx="7400">
                  <c:v>9.3396301302599607</c:v>
                </c:pt>
                <c:pt idx="7401">
                  <c:v>9.3397768118788793</c:v>
                </c:pt>
                <c:pt idx="7402">
                  <c:v>9.33992347368266</c:v>
                </c:pt>
                <c:pt idx="7403">
                  <c:v>9.3400701156766495</c:v>
                </c:pt>
                <c:pt idx="7404">
                  <c:v>9.3402167378661893</c:v>
                </c:pt>
                <c:pt idx="7405">
                  <c:v>9.3403633402566406</c:v>
                </c:pt>
                <c:pt idx="7406">
                  <c:v>9.3405099228533395</c:v>
                </c:pt>
                <c:pt idx="7407">
                  <c:v>9.3406564856616399</c:v>
                </c:pt>
                <c:pt idx="7408">
                  <c:v>9.3408030286868797</c:v>
                </c:pt>
                <c:pt idx="7409">
                  <c:v>9.3409495519343899</c:v>
                </c:pt>
                <c:pt idx="7410">
                  <c:v>9.3410960554095297</c:v>
                </c:pt>
                <c:pt idx="7411">
                  <c:v>9.3412425391176104</c:v>
                </c:pt>
                <c:pt idx="7412">
                  <c:v>9.3413890030639806</c:v>
                </c:pt>
                <c:pt idx="7413">
                  <c:v>9.3415354472539693</c:v>
                </c:pt>
                <c:pt idx="7414">
                  <c:v>9.3416818716929004</c:v>
                </c:pt>
                <c:pt idx="7415">
                  <c:v>9.34182827638611</c:v>
                </c:pt>
                <c:pt idx="7416">
                  <c:v>9.3419746613389094</c:v>
                </c:pt>
                <c:pt idx="7417">
                  <c:v>9.3421210265566401</c:v>
                </c:pt>
                <c:pt idx="7418">
                  <c:v>9.3422673720445992</c:v>
                </c:pt>
                <c:pt idx="7419">
                  <c:v>9.34241369780813</c:v>
                </c:pt>
                <c:pt idx="7420">
                  <c:v>9.3425600038525207</c:v>
                </c:pt>
                <c:pt idx="7421">
                  <c:v>9.3427062901831093</c:v>
                </c:pt>
                <c:pt idx="7422">
                  <c:v>9.3428525568052105</c:v>
                </c:pt>
                <c:pt idx="7423">
                  <c:v>9.3429988037241003</c:v>
                </c:pt>
                <c:pt idx="7424">
                  <c:v>9.3431450309451307</c:v>
                </c:pt>
                <c:pt idx="7425">
                  <c:v>9.3432912384735705</c:v>
                </c:pt>
                <c:pt idx="7426">
                  <c:v>9.3434374263147397</c:v>
                </c:pt>
                <c:pt idx="7427">
                  <c:v>9.3435835944739392</c:v>
                </c:pt>
                <c:pt idx="7428">
                  <c:v>9.3437297429564694</c:v>
                </c:pt>
                <c:pt idx="7429">
                  <c:v>9.3438758717676205</c:v>
                </c:pt>
                <c:pt idx="7430">
                  <c:v>9.3440219809127001</c:v>
                </c:pt>
                <c:pt idx="7431">
                  <c:v>9.3441680703969805</c:v>
                </c:pt>
                <c:pt idx="7432">
                  <c:v>9.3443141402257694</c:v>
                </c:pt>
                <c:pt idx="7433">
                  <c:v>9.3444601904043498</c:v>
                </c:pt>
                <c:pt idx="7434">
                  <c:v>9.3446062209379992</c:v>
                </c:pt>
                <c:pt idx="7435">
                  <c:v>9.34475223183202</c:v>
                </c:pt>
                <c:pt idx="7436">
                  <c:v>9.3448982230916808</c:v>
                </c:pt>
                <c:pt idx="7437">
                  <c:v>9.3450441947222593</c:v>
                </c:pt>
                <c:pt idx="7438">
                  <c:v>9.3451901467290508</c:v>
                </c:pt>
                <c:pt idx="7439">
                  <c:v>9.3453360791173097</c:v>
                </c:pt>
                <c:pt idx="7440">
                  <c:v>9.3454819918923207</c:v>
                </c:pt>
                <c:pt idx="7441">
                  <c:v>9.3456278850593506</c:v>
                </c:pt>
                <c:pt idx="7442">
                  <c:v>9.34577375862367</c:v>
                </c:pt>
                <c:pt idx="7443">
                  <c:v>9.3459196125905493</c:v>
                </c:pt>
                <c:pt idx="7444">
                  <c:v>9.34606544696525</c:v>
                </c:pt>
                <c:pt idx="7445">
                  <c:v>9.3462112617530302</c:v>
                </c:pt>
                <c:pt idx="7446">
                  <c:v>9.3463570569591603</c:v>
                </c:pt>
                <c:pt idx="7447">
                  <c:v>9.3465028325889001</c:v>
                </c:pt>
                <c:pt idx="7448">
                  <c:v>9.3466485886474899</c:v>
                </c:pt>
                <c:pt idx="7449">
                  <c:v>9.3467943251402001</c:v>
                </c:pt>
                <c:pt idx="7450">
                  <c:v>9.3469400420722799</c:v>
                </c:pt>
                <c:pt idx="7451">
                  <c:v>9.3470857394489801</c:v>
                </c:pt>
                <c:pt idx="7452">
                  <c:v>9.3472314172755393</c:v>
                </c:pt>
                <c:pt idx="7453">
                  <c:v>9.3473770755572207</c:v>
                </c:pt>
                <c:pt idx="7454">
                  <c:v>9.3475227142992399</c:v>
                </c:pt>
                <c:pt idx="7455">
                  <c:v>9.3476683335068707</c:v>
                </c:pt>
                <c:pt idx="7456">
                  <c:v>9.3478139331853303</c:v>
                </c:pt>
                <c:pt idx="7457">
                  <c:v>9.3479595133398696</c:v>
                </c:pt>
                <c:pt idx="7458">
                  <c:v>9.3481050739757094</c:v>
                </c:pt>
                <c:pt idx="7459">
                  <c:v>9.3482506150981006</c:v>
                </c:pt>
                <c:pt idx="7460">
                  <c:v>9.3483961367122603</c:v>
                </c:pt>
                <c:pt idx="7461">
                  <c:v>9.3485416388234306</c:v>
                </c:pt>
                <c:pt idx="7462">
                  <c:v>9.3486871214368197</c:v>
                </c:pt>
                <c:pt idx="7463">
                  <c:v>9.3488325845576696</c:v>
                </c:pt>
                <c:pt idx="7464">
                  <c:v>9.3489780281911905</c:v>
                </c:pt>
                <c:pt idx="7465">
                  <c:v>9.3491234523426101</c:v>
                </c:pt>
                <c:pt idx="7466">
                  <c:v>9.3492688570171492</c:v>
                </c:pt>
                <c:pt idx="7467">
                  <c:v>9.3494142422200301</c:v>
                </c:pt>
                <c:pt idx="7468">
                  <c:v>9.3495596079564507</c:v>
                </c:pt>
                <c:pt idx="7469">
                  <c:v>9.3497049542316208</c:v>
                </c:pt>
                <c:pt idx="7470">
                  <c:v>9.3498502810507702</c:v>
                </c:pt>
                <c:pt idx="7471">
                  <c:v>9.3499955884190999</c:v>
                </c:pt>
                <c:pt idx="7472">
                  <c:v>9.3501408763418095</c:v>
                </c:pt>
                <c:pt idx="7473">
                  <c:v>9.3502861448240999</c:v>
                </c:pt>
                <c:pt idx="7474">
                  <c:v>9.3504313938711903</c:v>
                </c:pt>
                <c:pt idx="7475">
                  <c:v>9.3505766234882604</c:v>
                </c:pt>
                <c:pt idx="7476">
                  <c:v>9.3507218336805202</c:v>
                </c:pt>
                <c:pt idx="7477">
                  <c:v>9.3508670244531693</c:v>
                </c:pt>
                <c:pt idx="7478">
                  <c:v>9.3510121958113892</c:v>
                </c:pt>
                <c:pt idx="7479">
                  <c:v>9.3511573477603704</c:v>
                </c:pt>
                <c:pt idx="7480">
                  <c:v>9.3513024803053106</c:v>
                </c:pt>
                <c:pt idx="7481">
                  <c:v>9.3514475934514003</c:v>
                </c:pt>
                <c:pt idx="7482">
                  <c:v>9.3515926872038193</c:v>
                </c:pt>
                <c:pt idx="7483">
                  <c:v>9.3517377615677404</c:v>
                </c:pt>
                <c:pt idx="7484">
                  <c:v>9.3518828165483594</c:v>
                </c:pt>
                <c:pt idx="7485">
                  <c:v>9.3520278521508509</c:v>
                </c:pt>
                <c:pt idx="7486">
                  <c:v>9.3521728683803893</c:v>
                </c:pt>
                <c:pt idx="7487">
                  <c:v>9.3523178652421493</c:v>
                </c:pt>
                <c:pt idx="7488">
                  <c:v>9.3524628427413106</c:v>
                </c:pt>
                <c:pt idx="7489">
                  <c:v>9.35260780088303</c:v>
                </c:pt>
                <c:pt idx="7490">
                  <c:v>9.3527527396724892</c:v>
                </c:pt>
                <c:pt idx="7491">
                  <c:v>9.3528976591148503</c:v>
                </c:pt>
                <c:pt idx="7492">
                  <c:v>9.3530425592152699</c:v>
                </c:pt>
                <c:pt idx="7493">
                  <c:v>9.3531874399789299</c:v>
                </c:pt>
                <c:pt idx="7494">
                  <c:v>9.3533323014109708</c:v>
                </c:pt>
                <c:pt idx="7495">
                  <c:v>9.3534771435165602</c:v>
                </c:pt>
                <c:pt idx="7496">
                  <c:v>9.3536219663008495</c:v>
                </c:pt>
                <c:pt idx="7497">
                  <c:v>9.3537667697689901</c:v>
                </c:pt>
                <c:pt idx="7498">
                  <c:v>9.3539115539261495</c:v>
                </c:pt>
                <c:pt idx="7499">
                  <c:v>9.3540563187774595</c:v>
                </c:pt>
                <c:pt idx="7500">
                  <c:v>9.3542010643280893</c:v>
                </c:pt>
                <c:pt idx="7501">
                  <c:v>9.3543457905831602</c:v>
                </c:pt>
                <c:pt idx="7502">
                  <c:v>9.3544904975478307</c:v>
                </c:pt>
                <c:pt idx="7503">
                  <c:v>9.3546351852272291</c:v>
                </c:pt>
                <c:pt idx="7504">
                  <c:v>9.3547798536265194</c:v>
                </c:pt>
                <c:pt idx="7505">
                  <c:v>9.3549245027508192</c:v>
                </c:pt>
                <c:pt idx="7506">
                  <c:v>9.3550691326052693</c:v>
                </c:pt>
                <c:pt idx="7507">
                  <c:v>9.3552137431949998</c:v>
                </c:pt>
                <c:pt idx="7508">
                  <c:v>9.3553583345251496</c:v>
                </c:pt>
                <c:pt idx="7509">
                  <c:v>9.3555029066008508</c:v>
                </c:pt>
                <c:pt idx="7510">
                  <c:v>9.3556474594272103</c:v>
                </c:pt>
                <c:pt idx="7511">
                  <c:v>9.3557919930093796</c:v>
                </c:pt>
                <c:pt idx="7512">
                  <c:v>9.3559365073524603</c:v>
                </c:pt>
                <c:pt idx="7513">
                  <c:v>9.3560810024615897</c:v>
                </c:pt>
                <c:pt idx="7514">
                  <c:v>9.3562254783418801</c:v>
                </c:pt>
                <c:pt idx="7515">
                  <c:v>9.3563699349984493</c:v>
                </c:pt>
                <c:pt idx="7516">
                  <c:v>9.3565143724364006</c:v>
                </c:pt>
                <c:pt idx="7517">
                  <c:v>9.3566587906608696</c:v>
                </c:pt>
                <c:pt idx="7518">
                  <c:v>9.3568031896769508</c:v>
                </c:pt>
                <c:pt idx="7519">
                  <c:v>9.3569475694897708</c:v>
                </c:pt>
                <c:pt idx="7520">
                  <c:v>9.35709193010441</c:v>
                </c:pt>
                <c:pt idx="7521">
                  <c:v>9.3572362715259896</c:v>
                </c:pt>
                <c:pt idx="7522">
                  <c:v>9.3573805937596095</c:v>
                </c:pt>
                <c:pt idx="7523">
                  <c:v>9.3575248968103804</c:v>
                </c:pt>
                <c:pt idx="7524">
                  <c:v>9.3576691806833807</c:v>
                </c:pt>
                <c:pt idx="7525">
                  <c:v>9.3578134453837194</c:v>
                </c:pt>
                <c:pt idx="7526">
                  <c:v>9.3579576909164999</c:v>
                </c:pt>
                <c:pt idx="7527">
                  <c:v>9.3581019172867901</c:v>
                </c:pt>
                <c:pt idx="7528">
                  <c:v>9.3582461244997095</c:v>
                </c:pt>
                <c:pt idx="7529">
                  <c:v>9.3583903125603207</c:v>
                </c:pt>
                <c:pt idx="7530">
                  <c:v>9.3585344814737308</c:v>
                </c:pt>
                <c:pt idx="7531">
                  <c:v>9.3586786312450201</c:v>
                </c:pt>
                <c:pt idx="7532">
                  <c:v>9.3588227618792601</c:v>
                </c:pt>
                <c:pt idx="7533">
                  <c:v>9.3589668733815401</c:v>
                </c:pt>
                <c:pt idx="7534">
                  <c:v>9.3591109657569298</c:v>
                </c:pt>
                <c:pt idx="7535">
                  <c:v>9.3592550390105202</c:v>
                </c:pt>
                <c:pt idx="7536">
                  <c:v>9.3593990931473794</c:v>
                </c:pt>
                <c:pt idx="7537">
                  <c:v>9.3595431281725698</c:v>
                </c:pt>
                <c:pt idx="7538">
                  <c:v>9.3596871440911809</c:v>
                </c:pt>
                <c:pt idx="7539">
                  <c:v>9.3598311409082608</c:v>
                </c:pt>
                <c:pt idx="7540">
                  <c:v>9.3599751186288902</c:v>
                </c:pt>
                <c:pt idx="7541">
                  <c:v>9.3601190772581404</c:v>
                </c:pt>
                <c:pt idx="7542">
                  <c:v>9.3602630168010492</c:v>
                </c:pt>
                <c:pt idx="7543">
                  <c:v>9.3604069372626899</c:v>
                </c:pt>
                <c:pt idx="7544">
                  <c:v>9.3605508386481304</c:v>
                </c:pt>
                <c:pt idx="7545">
                  <c:v>9.3606947209624103</c:v>
                </c:pt>
                <c:pt idx="7546">
                  <c:v>9.3608385842105903</c:v>
                </c:pt>
                <c:pt idx="7547">
                  <c:v>9.3609824283977296</c:v>
                </c:pt>
                <c:pt idx="7548">
                  <c:v>9.3611262535288695</c:v>
                </c:pt>
                <c:pt idx="7549">
                  <c:v>9.3612700596090601</c:v>
                </c:pt>
                <c:pt idx="7550">
                  <c:v>9.3614138466433499</c:v>
                </c:pt>
                <c:pt idx="7551">
                  <c:v>9.36155761463678</c:v>
                </c:pt>
                <c:pt idx="7552">
                  <c:v>9.3617013635944009</c:v>
                </c:pt>
                <c:pt idx="7553">
                  <c:v>9.36184509352125</c:v>
                </c:pt>
                <c:pt idx="7554">
                  <c:v>9.3619888044223494</c:v>
                </c:pt>
                <c:pt idx="7555">
                  <c:v>9.3621324963027597</c:v>
                </c:pt>
                <c:pt idx="7556">
                  <c:v>9.3622761691674992</c:v>
                </c:pt>
                <c:pt idx="7557">
                  <c:v>9.3624198230216003</c:v>
                </c:pt>
                <c:pt idx="7558">
                  <c:v>9.3625634578701096</c:v>
                </c:pt>
                <c:pt idx="7559">
                  <c:v>9.3627070737180293</c:v>
                </c:pt>
                <c:pt idx="7560">
                  <c:v>9.3628506705704098</c:v>
                </c:pt>
                <c:pt idx="7561">
                  <c:v>9.3629942484322708</c:v>
                </c:pt>
                <c:pt idx="7562">
                  <c:v>9.36313780730862</c:v>
                </c:pt>
                <c:pt idx="7563">
                  <c:v>9.3632813472044898</c:v>
                </c:pt>
                <c:pt idx="7564">
                  <c:v>9.3634248681248895</c:v>
                </c:pt>
                <c:pt idx="7565">
                  <c:v>9.3635683700748498</c:v>
                </c:pt>
                <c:pt idx="7566">
                  <c:v>9.3637118530593799</c:v>
                </c:pt>
                <c:pt idx="7567">
                  <c:v>9.3638553170834804</c:v>
                </c:pt>
                <c:pt idx="7568">
                  <c:v>9.3639987621521694</c:v>
                </c:pt>
                <c:pt idx="7569">
                  <c:v>9.3641421882704599</c:v>
                </c:pt>
                <c:pt idx="7570">
                  <c:v>9.3642855954433593</c:v>
                </c:pt>
                <c:pt idx="7571">
                  <c:v>9.3644289836758592</c:v>
                </c:pt>
                <c:pt idx="7572">
                  <c:v>9.3645723529729796</c:v>
                </c:pt>
                <c:pt idx="7573">
                  <c:v>9.3647157033396997</c:v>
                </c:pt>
                <c:pt idx="7574">
                  <c:v>9.3648590347810394</c:v>
                </c:pt>
                <c:pt idx="7575">
                  <c:v>9.3650023473019797</c:v>
                </c:pt>
                <c:pt idx="7576">
                  <c:v>9.3651456409075209</c:v>
                </c:pt>
                <c:pt idx="7577">
                  <c:v>9.36528891560266</c:v>
                </c:pt>
                <c:pt idx="7578">
                  <c:v>9.3654321713923796</c:v>
                </c:pt>
                <c:pt idx="7579">
                  <c:v>9.3655754082816802</c:v>
                </c:pt>
                <c:pt idx="7580">
                  <c:v>9.3657186262755303</c:v>
                </c:pt>
                <c:pt idx="7581">
                  <c:v>9.3658618253789196</c:v>
                </c:pt>
                <c:pt idx="7582">
                  <c:v>9.3660050055968505</c:v>
                </c:pt>
                <c:pt idx="7583">
                  <c:v>9.3661481669342805</c:v>
                </c:pt>
                <c:pt idx="7584">
                  <c:v>9.3662913093961908</c:v>
                </c:pt>
                <c:pt idx="7585">
                  <c:v>9.3664344329875693</c:v>
                </c:pt>
                <c:pt idx="7586">
                  <c:v>9.3665775377133809</c:v>
                </c:pt>
                <c:pt idx="7587">
                  <c:v>9.36672062357861</c:v>
                </c:pt>
                <c:pt idx="7588">
                  <c:v>9.3668636905882199</c:v>
                </c:pt>
                <c:pt idx="7589">
                  <c:v>9.36700673874717</c:v>
                </c:pt>
                <c:pt idx="7590">
                  <c:v>9.3671497680604396</c:v>
                </c:pt>
                <c:pt idx="7591">
                  <c:v>9.3672927785330007</c:v>
                </c:pt>
                <c:pt idx="7592">
                  <c:v>9.3674357701698003</c:v>
                </c:pt>
                <c:pt idx="7593">
                  <c:v>9.3675787429758</c:v>
                </c:pt>
                <c:pt idx="7594">
                  <c:v>9.3677216969559698</c:v>
                </c:pt>
                <c:pt idx="7595">
                  <c:v>9.3678646321152605</c:v>
                </c:pt>
                <c:pt idx="7596">
                  <c:v>9.36800754845863</c:v>
                </c:pt>
                <c:pt idx="7597">
                  <c:v>9.3681504459910308</c:v>
                </c:pt>
                <c:pt idx="7598">
                  <c:v>9.3682933247173992</c:v>
                </c:pt>
                <c:pt idx="7599">
                  <c:v>9.3684361846427109</c:v>
                </c:pt>
                <c:pt idx="7600">
                  <c:v>9.3685790257719006</c:v>
                </c:pt>
                <c:pt idx="7601">
                  <c:v>9.3687218481099102</c:v>
                </c:pt>
                <c:pt idx="7602">
                  <c:v>9.3688646516616902</c:v>
                </c:pt>
                <c:pt idx="7603">
                  <c:v>9.3690074364321791</c:v>
                </c:pt>
                <c:pt idx="7604">
                  <c:v>9.3691502024263098</c:v>
                </c:pt>
                <c:pt idx="7605">
                  <c:v>9.3692929496490294</c:v>
                </c:pt>
                <c:pt idx="7606">
                  <c:v>9.3694356781052708</c:v>
                </c:pt>
                <c:pt idx="7607">
                  <c:v>9.3695783877999599</c:v>
                </c:pt>
                <c:pt idx="7608">
                  <c:v>9.3697210787380403</c:v>
                </c:pt>
                <c:pt idx="7609">
                  <c:v>9.3698637509244396</c:v>
                </c:pt>
                <c:pt idx="7610">
                  <c:v>9.3700064043640801</c:v>
                </c:pt>
                <c:pt idx="7611">
                  <c:v>9.3701490390618893</c:v>
                </c:pt>
                <c:pt idx="7612">
                  <c:v>9.3702916550228004</c:v>
                </c:pt>
                <c:pt idx="7613">
                  <c:v>9.3704342522517194</c:v>
                </c:pt>
                <c:pt idx="7614">
                  <c:v>9.3705768307535706</c:v>
                </c:pt>
                <c:pt idx="7615">
                  <c:v>9.3707193905332797</c:v>
                </c:pt>
                <c:pt idx="7616">
                  <c:v>9.3708619315957602</c:v>
                </c:pt>
                <c:pt idx="7617">
                  <c:v>9.3710044539459307</c:v>
                </c:pt>
                <c:pt idx="7618">
                  <c:v>9.3711469575886905</c:v>
                </c:pt>
                <c:pt idx="7619">
                  <c:v>9.3712894425289601</c:v>
                </c:pt>
                <c:pt idx="7620">
                  <c:v>9.3714319087716405</c:v>
                </c:pt>
                <c:pt idx="7621">
                  <c:v>9.3715743563216503</c:v>
                </c:pt>
                <c:pt idx="7622">
                  <c:v>9.3717167851838905</c:v>
                </c:pt>
                <c:pt idx="7623">
                  <c:v>9.3718591953632497</c:v>
                </c:pt>
                <c:pt idx="7624">
                  <c:v>9.3720015868646502</c:v>
                </c:pt>
                <c:pt idx="7625">
                  <c:v>9.3721439596929699</c:v>
                </c:pt>
                <c:pt idx="7626">
                  <c:v>9.3722863138531203</c:v>
                </c:pt>
                <c:pt idx="7627">
                  <c:v>9.37242864934999</c:v>
                </c:pt>
                <c:pt idx="7628">
                  <c:v>9.3725709661884693</c:v>
                </c:pt>
                <c:pt idx="7629">
                  <c:v>9.3727132643734592</c:v>
                </c:pt>
                <c:pt idx="7630">
                  <c:v>9.37285554390985</c:v>
                </c:pt>
                <c:pt idx="7631">
                  <c:v>9.3729978048025107</c:v>
                </c:pt>
                <c:pt idx="7632">
                  <c:v>9.3731400470563404</c:v>
                </c:pt>
                <c:pt idx="7633">
                  <c:v>9.3732822706762295</c:v>
                </c:pt>
                <c:pt idx="7634">
                  <c:v>9.37342447566704</c:v>
                </c:pt>
                <c:pt idx="7635">
                  <c:v>9.3735666620336708</c:v>
                </c:pt>
                <c:pt idx="7636">
                  <c:v>9.3737088297809805</c:v>
                </c:pt>
                <c:pt idx="7637">
                  <c:v>9.3738509789138593</c:v>
                </c:pt>
                <c:pt idx="7638">
                  <c:v>9.3739931094371798</c:v>
                </c:pt>
                <c:pt idx="7639">
                  <c:v>9.3741352213558091</c:v>
                </c:pt>
                <c:pt idx="7640">
                  <c:v>9.3742773146746199</c:v>
                </c:pt>
                <c:pt idx="7641">
                  <c:v>9.3744193893984793</c:v>
                </c:pt>
                <c:pt idx="7642">
                  <c:v>9.3745614455322599</c:v>
                </c:pt>
                <c:pt idx="7643">
                  <c:v>9.3747034830808094</c:v>
                </c:pt>
                <c:pt idx="7644">
                  <c:v>9.3748455020490091</c:v>
                </c:pt>
                <c:pt idx="7645">
                  <c:v>9.3749875024417104</c:v>
                </c:pt>
                <c:pt idx="7646">
                  <c:v>9.3751294842637591</c:v>
                </c:pt>
                <c:pt idx="7647">
                  <c:v>9.3752714475200403</c:v>
                </c:pt>
                <c:pt idx="7648">
                  <c:v>9.3754133922153908</c:v>
                </c:pt>
                <c:pt idx="7649">
                  <c:v>9.3755553183546603</c:v>
                </c:pt>
                <c:pt idx="7650">
                  <c:v>9.3756972259427105</c:v>
                </c:pt>
                <c:pt idx="7651">
                  <c:v>9.3758391149843803</c:v>
                </c:pt>
                <c:pt idx="7652">
                  <c:v>9.3759809854845297</c:v>
                </c:pt>
                <c:pt idx="7653">
                  <c:v>9.3761228374479906</c:v>
                </c:pt>
                <c:pt idx="7654">
                  <c:v>9.3762646708796193</c:v>
                </c:pt>
                <c:pt idx="7655">
                  <c:v>9.3764064857842495</c:v>
                </c:pt>
                <c:pt idx="7656">
                  <c:v>9.3765482821667199</c:v>
                </c:pt>
                <c:pt idx="7657">
                  <c:v>9.3766900600318603</c:v>
                </c:pt>
                <c:pt idx="7658">
                  <c:v>9.3768318193845204</c:v>
                </c:pt>
                <c:pt idx="7659">
                  <c:v>9.3769735602295405</c:v>
                </c:pt>
                <c:pt idx="7660">
                  <c:v>9.3771152825717294</c:v>
                </c:pt>
                <c:pt idx="7661">
                  <c:v>9.3772569864159294</c:v>
                </c:pt>
                <c:pt idx="7662">
                  <c:v>9.3773986717669793</c:v>
                </c:pt>
                <c:pt idx="7663">
                  <c:v>9.3775403386296805</c:v>
                </c:pt>
                <c:pt idx="7664">
                  <c:v>9.3776819870088808</c:v>
                </c:pt>
                <c:pt idx="7665">
                  <c:v>9.3778236169093905</c:v>
                </c:pt>
                <c:pt idx="7666">
                  <c:v>9.3779652283360395</c:v>
                </c:pt>
                <c:pt idx="7667">
                  <c:v>9.3781068212936294</c:v>
                </c:pt>
                <c:pt idx="7668">
                  <c:v>9.3782483957870006</c:v>
                </c:pt>
                <c:pt idx="7669">
                  <c:v>9.3783899518209406</c:v>
                </c:pt>
                <c:pt idx="7670">
                  <c:v>9.3785314894002898</c:v>
                </c:pt>
                <c:pt idx="7671">
                  <c:v>9.3786730085298409</c:v>
                </c:pt>
                <c:pt idx="7672">
                  <c:v>9.3788145092144095</c:v>
                </c:pt>
                <c:pt idx="7673">
                  <c:v>9.3789559914588008</c:v>
                </c:pt>
                <c:pt idx="7674">
                  <c:v>9.3790974552678303</c:v>
                </c:pt>
                <c:pt idx="7675">
                  <c:v>9.3792389006462908</c:v>
                </c:pt>
                <c:pt idx="7676">
                  <c:v>9.3793803275989802</c:v>
                </c:pt>
                <c:pt idx="7677">
                  <c:v>9.3795217361307106</c:v>
                </c:pt>
                <c:pt idx="7678">
                  <c:v>9.37966312624628</c:v>
                </c:pt>
                <c:pt idx="7679">
                  <c:v>9.3798044979504702</c:v>
                </c:pt>
                <c:pt idx="7680">
                  <c:v>9.37994585124809</c:v>
                </c:pt>
                <c:pt idx="7681">
                  <c:v>9.3800871861439195</c:v>
                </c:pt>
                <c:pt idx="7682">
                  <c:v>9.3802285026427707</c:v>
                </c:pt>
                <c:pt idx="7683">
                  <c:v>9.3803698007493992</c:v>
                </c:pt>
                <c:pt idx="7684">
                  <c:v>9.3805110804686294</c:v>
                </c:pt>
                <c:pt idx="7685">
                  <c:v>9.3806523418052201</c:v>
                </c:pt>
                <c:pt idx="7686">
                  <c:v>9.3807935847639605</c:v>
                </c:pt>
                <c:pt idx="7687">
                  <c:v>9.3809348093496308</c:v>
                </c:pt>
                <c:pt idx="7688">
                  <c:v>9.3810760155670092</c:v>
                </c:pt>
                <c:pt idx="7689">
                  <c:v>9.3812172034208796</c:v>
                </c:pt>
                <c:pt idx="7690">
                  <c:v>9.3813583729160204</c:v>
                </c:pt>
                <c:pt idx="7691">
                  <c:v>9.3814995240571992</c:v>
                </c:pt>
                <c:pt idx="7692">
                  <c:v>9.3816406568491804</c:v>
                </c:pt>
                <c:pt idx="7693">
                  <c:v>9.3817817712967493</c:v>
                </c:pt>
                <c:pt idx="7694">
                  <c:v>9.3819228674046702</c:v>
                </c:pt>
                <c:pt idx="7695">
                  <c:v>9.3820639451776895</c:v>
                </c:pt>
                <c:pt idx="7696">
                  <c:v>9.3822050046205998</c:v>
                </c:pt>
                <c:pt idx="7697">
                  <c:v>9.3823460457381493</c:v>
                </c:pt>
                <c:pt idx="7698">
                  <c:v>9.3824870685351094</c:v>
                </c:pt>
                <c:pt idx="7699">
                  <c:v>9.3826280730162299</c:v>
                </c:pt>
                <c:pt idx="7700">
                  <c:v>9.3827690591862591</c:v>
                </c:pt>
                <c:pt idx="7701">
                  <c:v>9.3829100270499701</c:v>
                </c:pt>
                <c:pt idx="7702">
                  <c:v>9.3830509766121004</c:v>
                </c:pt>
                <c:pt idx="7703">
                  <c:v>9.3831919078774195</c:v>
                </c:pt>
                <c:pt idx="7704">
                  <c:v>9.3833328208506597</c:v>
                </c:pt>
                <c:pt idx="7705">
                  <c:v>9.3834737155365797</c:v>
                </c:pt>
                <c:pt idx="7706">
                  <c:v>9.3836145919399208</c:v>
                </c:pt>
                <c:pt idx="7707">
                  <c:v>9.3837554500654292</c:v>
                </c:pt>
                <c:pt idx="7708">
                  <c:v>9.3838962899178409</c:v>
                </c:pt>
                <c:pt idx="7709">
                  <c:v>9.3840371115019092</c:v>
                </c:pt>
                <c:pt idx="7710">
                  <c:v>9.3841779148223594</c:v>
                </c:pt>
                <c:pt idx="7711">
                  <c:v>9.3843186998839307</c:v>
                </c:pt>
                <c:pt idx="7712">
                  <c:v>9.3844594666913697</c:v>
                </c:pt>
                <c:pt idx="7713">
                  <c:v>9.3846002152493995</c:v>
                </c:pt>
                <c:pt idx="7714">
                  <c:v>9.3847409455627506</c:v>
                </c:pt>
                <c:pt idx="7715">
                  <c:v>9.38488165763615</c:v>
                </c:pt>
                <c:pt idx="7716">
                  <c:v>9.3850223514743405</c:v>
                </c:pt>
                <c:pt idx="7717">
                  <c:v>9.3851630270820294</c:v>
                </c:pt>
                <c:pt idx="7718">
                  <c:v>9.3853036844639508</c:v>
                </c:pt>
                <c:pt idx="7719">
                  <c:v>9.3854443236248102</c:v>
                </c:pt>
                <c:pt idx="7720">
                  <c:v>9.3855849445693593</c:v>
                </c:pt>
                <c:pt idx="7721">
                  <c:v>9.3857255473022896</c:v>
                </c:pt>
                <c:pt idx="7722">
                  <c:v>9.3858661318283296</c:v>
                </c:pt>
                <c:pt idx="7723">
                  <c:v>9.3860066981521904</c:v>
                </c:pt>
                <c:pt idx="7724">
                  <c:v>9.3861472462785898</c:v>
                </c:pt>
                <c:pt idx="7725">
                  <c:v>9.3862877762122299</c:v>
                </c:pt>
                <c:pt idx="7726">
                  <c:v>9.3864282879578198</c:v>
                </c:pt>
                <c:pt idx="7727">
                  <c:v>9.3865687815200793</c:v>
                </c:pt>
                <c:pt idx="7728">
                  <c:v>9.3867092569036998</c:v>
                </c:pt>
                <c:pt idx="7729">
                  <c:v>9.3868497141133993</c:v>
                </c:pt>
                <c:pt idx="7730">
                  <c:v>9.3869901531538709</c:v>
                </c:pt>
                <c:pt idx="7731">
                  <c:v>9.3871305740298094</c:v>
                </c:pt>
                <c:pt idx="7732">
                  <c:v>9.3872709767459206</c:v>
                </c:pt>
                <c:pt idx="7733">
                  <c:v>9.3874113613068992</c:v>
                </c:pt>
                <c:pt idx="7734">
                  <c:v>9.3875517277174403</c:v>
                </c:pt>
                <c:pt idx="7735">
                  <c:v>9.3876920759822404</c:v>
                </c:pt>
                <c:pt idx="7736">
                  <c:v>9.3878324061059804</c:v>
                </c:pt>
                <c:pt idx="7737">
                  <c:v>9.3879727180933603</c:v>
                </c:pt>
                <c:pt idx="7738">
                  <c:v>9.3881130119490592</c:v>
                </c:pt>
                <c:pt idx="7739">
                  <c:v>9.3882532876777702</c:v>
                </c:pt>
                <c:pt idx="7740">
                  <c:v>9.3883935452841705</c:v>
                </c:pt>
                <c:pt idx="7741">
                  <c:v>9.3885337847729406</c:v>
                </c:pt>
                <c:pt idx="7742">
                  <c:v>9.3886740061487597</c:v>
                </c:pt>
                <c:pt idx="7743">
                  <c:v>9.3888142094163207</c:v>
                </c:pt>
                <c:pt idx="7744">
                  <c:v>9.3889543945802902</c:v>
                </c:pt>
                <c:pt idx="7745">
                  <c:v>9.3890945616453401</c:v>
                </c:pt>
                <c:pt idx="7746">
                  <c:v>9.3892347106161402</c:v>
                </c:pt>
                <c:pt idx="7747">
                  <c:v>9.3893748414973697</c:v>
                </c:pt>
                <c:pt idx="7748">
                  <c:v>9.3895149542937002</c:v>
                </c:pt>
                <c:pt idx="7749">
                  <c:v>9.3896550490097894</c:v>
                </c:pt>
                <c:pt idx="7750">
                  <c:v>9.3897951256503003</c:v>
                </c:pt>
                <c:pt idx="7751">
                  <c:v>9.3899351842199099</c:v>
                </c:pt>
                <c:pt idx="7752">
                  <c:v>9.3900752247232795</c:v>
                </c:pt>
                <c:pt idx="7753">
                  <c:v>9.3902152471650506</c:v>
                </c:pt>
                <c:pt idx="7754">
                  <c:v>9.3903552515499005</c:v>
                </c:pt>
                <c:pt idx="7755">
                  <c:v>9.3904952378824902</c:v>
                </c:pt>
                <c:pt idx="7756">
                  <c:v>9.3906352061674507</c:v>
                </c:pt>
                <c:pt idx="7757">
                  <c:v>9.3907751564094504</c:v>
                </c:pt>
                <c:pt idx="7758">
                  <c:v>9.3909150886131396</c:v>
                </c:pt>
                <c:pt idx="7759">
                  <c:v>9.3910550027831707</c:v>
                </c:pt>
                <c:pt idx="7760">
                  <c:v>9.39119489892418</c:v>
                </c:pt>
                <c:pt idx="7761">
                  <c:v>9.3913347770408304</c:v>
                </c:pt>
                <c:pt idx="7762">
                  <c:v>9.3914746371377404</c:v>
                </c:pt>
                <c:pt idx="7763">
                  <c:v>9.3916144792195801</c:v>
                </c:pt>
                <c:pt idx="7764">
                  <c:v>9.3917543032909698</c:v>
                </c:pt>
                <c:pt idx="7765">
                  <c:v>9.39189410935656</c:v>
                </c:pt>
                <c:pt idx="7766">
                  <c:v>9.3920338974209798</c:v>
                </c:pt>
                <c:pt idx="7767">
                  <c:v>9.3921736674888692</c:v>
                </c:pt>
                <c:pt idx="7768">
                  <c:v>9.3923134195648608</c:v>
                </c:pt>
                <c:pt idx="7769">
                  <c:v>9.3924531536535802</c:v>
                </c:pt>
                <c:pt idx="7770">
                  <c:v>9.3925928697596603</c:v>
                </c:pt>
                <c:pt idx="7771">
                  <c:v>9.3927325678877303</c:v>
                </c:pt>
                <c:pt idx="7772">
                  <c:v>9.3928722480424192</c:v>
                </c:pt>
                <c:pt idx="7773">
                  <c:v>9.3930119102283491</c:v>
                </c:pt>
                <c:pt idx="7774">
                  <c:v>9.3931515544501405</c:v>
                </c:pt>
                <c:pt idx="7775">
                  <c:v>9.3932911807124206</c:v>
                </c:pt>
                <c:pt idx="7776">
                  <c:v>9.3934307890197992</c:v>
                </c:pt>
                <c:pt idx="7777">
                  <c:v>9.3935703793769001</c:v>
                </c:pt>
                <c:pt idx="7778">
                  <c:v>9.3937099517883293</c:v>
                </c:pt>
                <c:pt idx="7779">
                  <c:v>9.3938495062587108</c:v>
                </c:pt>
                <c:pt idx="7780">
                  <c:v>9.3939890427926507</c:v>
                </c:pt>
                <c:pt idx="7781">
                  <c:v>9.3941285613947603</c:v>
                </c:pt>
                <c:pt idx="7782">
                  <c:v>9.3942680620696404</c:v>
                </c:pt>
                <c:pt idx="7783">
                  <c:v>9.3944075448219202</c:v>
                </c:pt>
                <c:pt idx="7784">
                  <c:v>9.3945470096561792</c:v>
                </c:pt>
                <c:pt idx="7785">
                  <c:v>9.3946864565770305</c:v>
                </c:pt>
                <c:pt idx="7786">
                  <c:v>9.3948258855890803</c:v>
                </c:pt>
                <c:pt idx="7787">
                  <c:v>9.3949652966969293</c:v>
                </c:pt>
                <c:pt idx="7788">
                  <c:v>9.3951046899051605</c:v>
                </c:pt>
                <c:pt idx="7789">
                  <c:v>9.39524406521838</c:v>
                </c:pt>
                <c:pt idx="7790">
                  <c:v>9.3953834226411708</c:v>
                </c:pt>
                <c:pt idx="7791">
                  <c:v>9.3955227621781496</c:v>
                </c:pt>
                <c:pt idx="7792">
                  <c:v>9.39566208383388</c:v>
                </c:pt>
                <c:pt idx="7793">
                  <c:v>9.3958013876129698</c:v>
                </c:pt>
                <c:pt idx="7794">
                  <c:v>9.3959406735199895</c:v>
                </c:pt>
                <c:pt idx="7795">
                  <c:v>9.39607994155954</c:v>
                </c:pt>
                <c:pt idx="7796">
                  <c:v>9.3962191917362006</c:v>
                </c:pt>
                <c:pt idx="7797">
                  <c:v>9.3963584240545508</c:v>
                </c:pt>
                <c:pt idx="7798">
                  <c:v>9.3964976385191594</c:v>
                </c:pt>
                <c:pt idx="7799">
                  <c:v>9.3966368351346308</c:v>
                </c:pt>
                <c:pt idx="7800">
                  <c:v>9.3967760139055194</c:v>
                </c:pt>
                <c:pt idx="7801">
                  <c:v>9.3969151748363995</c:v>
                </c:pt>
                <c:pt idx="7802">
                  <c:v>9.3970543179318593</c:v>
                </c:pt>
                <c:pt idx="7803">
                  <c:v>9.3971934431964605</c:v>
                </c:pt>
                <c:pt idx="7804">
                  <c:v>9.3973325506347702</c:v>
                </c:pt>
                <c:pt idx="7805">
                  <c:v>9.3974716402513696</c:v>
                </c:pt>
                <c:pt idx="7806">
                  <c:v>9.3976107120508008</c:v>
                </c:pt>
                <c:pt idx="7807">
                  <c:v>9.3977497660376503</c:v>
                </c:pt>
                <c:pt idx="7808">
                  <c:v>9.3978888022164693</c:v>
                </c:pt>
                <c:pt idx="7809">
                  <c:v>9.3980278205918193</c:v>
                </c:pt>
                <c:pt idx="7810">
                  <c:v>9.3981668211682603</c:v>
                </c:pt>
                <c:pt idx="7811">
                  <c:v>9.3983058039503593</c:v>
                </c:pt>
                <c:pt idx="7812">
                  <c:v>9.3984447689426496</c:v>
                </c:pt>
                <c:pt idx="7813">
                  <c:v>9.3985837161496999</c:v>
                </c:pt>
                <c:pt idx="7814">
                  <c:v>9.3987226455760702</c:v>
                </c:pt>
                <c:pt idx="7815">
                  <c:v>9.3988615572262901</c:v>
                </c:pt>
                <c:pt idx="7816">
                  <c:v>9.3990004511049108</c:v>
                </c:pt>
                <c:pt idx="7817">
                  <c:v>9.3991393272164991</c:v>
                </c:pt>
                <c:pt idx="7818">
                  <c:v>9.3992781855655796</c:v>
                </c:pt>
                <c:pt idx="7819">
                  <c:v>9.3994170261567103</c:v>
                </c:pt>
                <c:pt idx="7820">
                  <c:v>9.3995558489944209</c:v>
                </c:pt>
                <c:pt idx="7821">
                  <c:v>9.39969465408325</c:v>
                </c:pt>
                <c:pt idx="7822">
                  <c:v>9.3998334414277398</c:v>
                </c:pt>
                <c:pt idx="7823">
                  <c:v>9.3999722110324306</c:v>
                </c:pt>
                <c:pt idx="7824">
                  <c:v>9.4001109629018593</c:v>
                </c:pt>
                <c:pt idx="7825">
                  <c:v>9.4002496970405396</c:v>
                </c:pt>
                <c:pt idx="7826">
                  <c:v>9.4003884134530296</c:v>
                </c:pt>
                <c:pt idx="7827">
                  <c:v>9.4005271121438394</c:v>
                </c:pt>
                <c:pt idx="7828">
                  <c:v>9.4006657931175006</c:v>
                </c:pt>
                <c:pt idx="7829">
                  <c:v>9.4008044563785305</c:v>
                </c:pt>
                <c:pt idx="7830">
                  <c:v>9.40094310193148</c:v>
                </c:pt>
                <c:pt idx="7831">
                  <c:v>9.4010817297808398</c:v>
                </c:pt>
                <c:pt idx="7832">
                  <c:v>9.4012203399311502</c:v>
                </c:pt>
                <c:pt idx="7833">
                  <c:v>9.4013589323869198</c:v>
                </c:pt>
                <c:pt idx="7834">
                  <c:v>9.4014975071526798</c:v>
                </c:pt>
                <c:pt idx="7835">
                  <c:v>9.40163606423293</c:v>
                </c:pt>
                <c:pt idx="7836">
                  <c:v>9.4017746036321892</c:v>
                </c:pt>
                <c:pt idx="7837">
                  <c:v>9.4019131253549695</c:v>
                </c:pt>
                <c:pt idx="7838">
                  <c:v>9.4020516294057792</c:v>
                </c:pt>
                <c:pt idx="7839">
                  <c:v>9.4021901157891303</c:v>
                </c:pt>
                <c:pt idx="7840">
                  <c:v>9.4023285845095295</c:v>
                </c:pt>
                <c:pt idx="7841">
                  <c:v>9.4024670355714797</c:v>
                </c:pt>
                <c:pt idx="7842">
                  <c:v>9.4026054689794893</c:v>
                </c:pt>
                <c:pt idx="7843">
                  <c:v>9.4027438847380491</c:v>
                </c:pt>
                <c:pt idx="7844">
                  <c:v>9.4028822828516692</c:v>
                </c:pt>
                <c:pt idx="7845">
                  <c:v>9.4030206633248508</c:v>
                </c:pt>
                <c:pt idx="7846">
                  <c:v>9.4031590261620792</c:v>
                </c:pt>
                <c:pt idx="7847">
                  <c:v>9.4032973713678505</c:v>
                </c:pt>
                <c:pt idx="7848">
                  <c:v>9.4034356989466605</c:v>
                </c:pt>
                <c:pt idx="7849">
                  <c:v>9.403574008903</c:v>
                </c:pt>
                <c:pt idx="7850">
                  <c:v>9.4037123012413595</c:v>
                </c:pt>
                <c:pt idx="7851">
                  <c:v>9.4038505759662296</c:v>
                </c:pt>
                <c:pt idx="7852">
                  <c:v>9.4039888330820798</c:v>
                </c:pt>
                <c:pt idx="7853">
                  <c:v>9.4041270725934201</c:v>
                </c:pt>
                <c:pt idx="7854">
                  <c:v>9.4042652945047198</c:v>
                </c:pt>
                <c:pt idx="7855">
                  <c:v>9.4044034988204608</c:v>
                </c:pt>
                <c:pt idx="7856">
                  <c:v>9.4045416855451194</c:v>
                </c:pt>
                <c:pt idx="7857">
                  <c:v>9.4046798546831791</c:v>
                </c:pt>
                <c:pt idx="7858">
                  <c:v>9.4048180062391094</c:v>
                </c:pt>
                <c:pt idx="7859">
                  <c:v>9.40495614021739</c:v>
                </c:pt>
                <c:pt idx="7860">
                  <c:v>9.4050942566224904</c:v>
                </c:pt>
                <c:pt idx="7861">
                  <c:v>9.4052323554588799</c:v>
                </c:pt>
                <c:pt idx="7862">
                  <c:v>9.4053704367310296</c:v>
                </c:pt>
                <c:pt idx="7863">
                  <c:v>9.4055085004434105</c:v>
                </c:pt>
                <c:pt idx="7864">
                  <c:v>9.4056465466004795</c:v>
                </c:pt>
                <c:pt idx="7865">
                  <c:v>9.4057845752067095</c:v>
                </c:pt>
                <c:pt idx="7866">
                  <c:v>9.4059225862665592</c:v>
                </c:pt>
                <c:pt idx="7867">
                  <c:v>9.4060605797844801</c:v>
                </c:pt>
                <c:pt idx="7868">
                  <c:v>9.4061985557649503</c:v>
                </c:pt>
                <c:pt idx="7869">
                  <c:v>9.4063365142124091</c:v>
                </c:pt>
                <c:pt idx="7870">
                  <c:v>9.4064744551313204</c:v>
                </c:pt>
                <c:pt idx="7871">
                  <c:v>9.4066123785261304</c:v>
                </c:pt>
                <c:pt idx="7872">
                  <c:v>9.4067502844012996</c:v>
                </c:pt>
                <c:pt idx="7873">
                  <c:v>9.4068881727612794</c:v>
                </c:pt>
                <c:pt idx="7874">
                  <c:v>9.4070260436105109</c:v>
                </c:pt>
                <c:pt idx="7875">
                  <c:v>9.4071638969534508</c:v>
                </c:pt>
                <c:pt idx="7876">
                  <c:v>9.4073017327945294</c:v>
                </c:pt>
                <c:pt idx="7877">
                  <c:v>9.4074395511382001</c:v>
                </c:pt>
                <c:pt idx="7878">
                  <c:v>9.4075773519889108</c:v>
                </c:pt>
                <c:pt idx="7879">
                  <c:v>9.4077151353510899</c:v>
                </c:pt>
                <c:pt idx="7880">
                  <c:v>9.4078529012291803</c:v>
                </c:pt>
                <c:pt idx="7881">
                  <c:v>9.4079906496276102</c:v>
                </c:pt>
                <c:pt idx="7882">
                  <c:v>9.4081283805508296</c:v>
                </c:pt>
                <c:pt idx="7883">
                  <c:v>9.4082660940032703</c:v>
                </c:pt>
                <c:pt idx="7884">
                  <c:v>9.4084037899893502</c:v>
                </c:pt>
                <c:pt idx="7885">
                  <c:v>9.4085414685135103</c:v>
                </c:pt>
                <c:pt idx="7886">
                  <c:v>9.4086791295801806</c:v>
                </c:pt>
                <c:pt idx="7887">
                  <c:v>9.4088167731937808</c:v>
                </c:pt>
                <c:pt idx="7888">
                  <c:v>9.4089543993587395</c:v>
                </c:pt>
                <c:pt idx="7889">
                  <c:v>9.4090920080794795</c:v>
                </c:pt>
                <c:pt idx="7890">
                  <c:v>9.4092295993604207</c:v>
                </c:pt>
                <c:pt idx="7891">
                  <c:v>9.4093671732059896</c:v>
                </c:pt>
                <c:pt idx="7892">
                  <c:v>9.4095047296206005</c:v>
                </c:pt>
                <c:pt idx="7893">
                  <c:v>9.4096422686086605</c:v>
                </c:pt>
                <c:pt idx="7894">
                  <c:v>9.4097797901745999</c:v>
                </c:pt>
                <c:pt idx="7895">
                  <c:v>9.4099172943228204</c:v>
                </c:pt>
                <c:pt idx="7896">
                  <c:v>9.4100547810577293</c:v>
                </c:pt>
                <c:pt idx="7897">
                  <c:v>9.4101922503837603</c:v>
                </c:pt>
                <c:pt idx="7898">
                  <c:v>9.4103297023052903</c:v>
                </c:pt>
                <c:pt idx="7899">
                  <c:v>9.4104671368267496</c:v>
                </c:pt>
                <c:pt idx="7900">
                  <c:v>9.41060455395254</c:v>
                </c:pt>
                <c:pt idx="7901">
                  <c:v>9.4107419536870598</c:v>
                </c:pt>
                <c:pt idx="7902">
                  <c:v>9.4108793360347001</c:v>
                </c:pt>
                <c:pt idx="7903">
                  <c:v>9.4110167009998804</c:v>
                </c:pt>
                <c:pt idx="7904">
                  <c:v>9.4111540485869796</c:v>
                </c:pt>
                <c:pt idx="7905">
                  <c:v>9.41129137880041</c:v>
                </c:pt>
                <c:pt idx="7906">
                  <c:v>9.4114286916445593</c:v>
                </c:pt>
                <c:pt idx="7907">
                  <c:v>9.4115659871238293</c:v>
                </c:pt>
                <c:pt idx="7908">
                  <c:v>9.4117032652425898</c:v>
                </c:pt>
                <c:pt idx="7909">
                  <c:v>9.4118405260052498</c:v>
                </c:pt>
                <c:pt idx="7910">
                  <c:v>9.4119777694162003</c:v>
                </c:pt>
                <c:pt idx="7911">
                  <c:v>9.4121149954798096</c:v>
                </c:pt>
                <c:pt idx="7912">
                  <c:v>9.4122522042004793</c:v>
                </c:pt>
                <c:pt idx="7913">
                  <c:v>9.4123893955825793</c:v>
                </c:pt>
                <c:pt idx="7914">
                  <c:v>9.4125265696305007</c:v>
                </c:pt>
                <c:pt idx="7915">
                  <c:v>9.4126637263486206</c:v>
                </c:pt>
                <c:pt idx="7916">
                  <c:v>9.4128008657413105</c:v>
                </c:pt>
                <c:pt idx="7917">
                  <c:v>9.4129379878129598</c:v>
                </c:pt>
                <c:pt idx="7918">
                  <c:v>9.4130750925679401</c:v>
                </c:pt>
                <c:pt idx="7919">
                  <c:v>9.4132121800106106</c:v>
                </c:pt>
                <c:pt idx="7920">
                  <c:v>9.4133492501453606</c:v>
                </c:pt>
                <c:pt idx="7921">
                  <c:v>9.4134863029765494</c:v>
                </c:pt>
                <c:pt idx="7922">
                  <c:v>9.4136233385085504</c:v>
                </c:pt>
                <c:pt idx="7923">
                  <c:v>9.4137603567457209</c:v>
                </c:pt>
                <c:pt idx="7924">
                  <c:v>9.4138973576924396</c:v>
                </c:pt>
                <c:pt idx="7925">
                  <c:v>9.4140343413530605</c:v>
                </c:pt>
                <c:pt idx="7926">
                  <c:v>9.4141713077319498</c:v>
                </c:pt>
                <c:pt idx="7927">
                  <c:v>9.4143082568334702</c:v>
                </c:pt>
                <c:pt idx="7928">
                  <c:v>9.4144451886619702</c:v>
                </c:pt>
                <c:pt idx="7929">
                  <c:v>9.4145821032218109</c:v>
                </c:pt>
                <c:pt idx="7930">
                  <c:v>9.4147190005173496</c:v>
                </c:pt>
                <c:pt idx="7931">
                  <c:v>9.4148558805529401</c:v>
                </c:pt>
                <c:pt idx="7932">
                  <c:v>9.4149927433329204</c:v>
                </c:pt>
                <c:pt idx="7933">
                  <c:v>9.4151295888616602</c:v>
                </c:pt>
                <c:pt idx="7934">
                  <c:v>9.4152664171435099</c:v>
                </c:pt>
                <c:pt idx="7935">
                  <c:v>9.4154032281827895</c:v>
                </c:pt>
                <c:pt idx="7936">
                  <c:v>9.4155400219838707</c:v>
                </c:pt>
                <c:pt idx="7937">
                  <c:v>9.4156767985510808</c:v>
                </c:pt>
                <c:pt idx="7938">
                  <c:v>9.4158135578887698</c:v>
                </c:pt>
                <c:pt idx="7939">
                  <c:v>9.4159503000012794</c:v>
                </c:pt>
                <c:pt idx="7940">
                  <c:v>9.4160870248929491</c:v>
                </c:pt>
                <c:pt idx="7941">
                  <c:v>9.4162237325681009</c:v>
                </c:pt>
                <c:pt idx="7942">
                  <c:v>9.4163604230310902</c:v>
                </c:pt>
                <c:pt idx="7943">
                  <c:v>9.4164970962862302</c:v>
                </c:pt>
                <c:pt idx="7944">
                  <c:v>9.41663375233788</c:v>
                </c:pt>
                <c:pt idx="7945">
                  <c:v>9.4167703911903402</c:v>
                </c:pt>
                <c:pt idx="7946">
                  <c:v>9.4169070128479593</c:v>
                </c:pt>
                <c:pt idx="7947">
                  <c:v>9.4170436173150591</c:v>
                </c:pt>
                <c:pt idx="7948">
                  <c:v>9.4171802045959598</c:v>
                </c:pt>
                <c:pt idx="7949">
                  <c:v>9.4173167746949904</c:v>
                </c:pt>
                <c:pt idx="7950">
                  <c:v>9.4174533276164691</c:v>
                </c:pt>
                <c:pt idx="7951">
                  <c:v>9.4175898633647304</c:v>
                </c:pt>
                <c:pt idx="7952">
                  <c:v>9.41772638194408</c:v>
                </c:pt>
                <c:pt idx="7953">
                  <c:v>9.4178628833588292</c:v>
                </c:pt>
                <c:pt idx="7954">
                  <c:v>9.4179993676133105</c:v>
                </c:pt>
                <c:pt idx="7955">
                  <c:v>9.4181358347118298</c:v>
                </c:pt>
                <c:pt idx="7956">
                  <c:v>9.4182722846587001</c:v>
                </c:pt>
                <c:pt idx="7957">
                  <c:v>9.4184087174582203</c:v>
                </c:pt>
                <c:pt idx="7958">
                  <c:v>9.4185451331147299</c:v>
                </c:pt>
                <c:pt idx="7959">
                  <c:v>9.4186815316324992</c:v>
                </c:pt>
                <c:pt idx="7960">
                  <c:v>9.4188179130158591</c:v>
                </c:pt>
                <c:pt idx="7961">
                  <c:v>9.4189542772691102</c:v>
                </c:pt>
                <c:pt idx="7962">
                  <c:v>9.41909062439656</c:v>
                </c:pt>
                <c:pt idx="7963">
                  <c:v>9.4192269544024896</c:v>
                </c:pt>
                <c:pt idx="7964">
                  <c:v>9.4193632672912102</c:v>
                </c:pt>
                <c:pt idx="7965">
                  <c:v>9.4194995630670295</c:v>
                </c:pt>
                <c:pt idx="7966">
                  <c:v>9.4196358417342303</c:v>
                </c:pt>
                <c:pt idx="7967">
                  <c:v>9.4197721032971096</c:v>
                </c:pt>
                <c:pt idx="7968">
                  <c:v>9.4199083477599608</c:v>
                </c:pt>
                <c:pt idx="7969">
                  <c:v>9.4200445751270792</c:v>
                </c:pt>
                <c:pt idx="7970">
                  <c:v>9.4201807854027493</c:v>
                </c:pt>
                <c:pt idx="7971">
                  <c:v>9.4203169785912699</c:v>
                </c:pt>
                <c:pt idx="7972">
                  <c:v>9.4204531546969097</c:v>
                </c:pt>
                <c:pt idx="7973">
                  <c:v>9.4205893137239691</c:v>
                </c:pt>
                <c:pt idx="7974">
                  <c:v>9.4207254556767204</c:v>
                </c:pt>
                <c:pt idx="7975">
                  <c:v>9.4208615805594604</c:v>
                </c:pt>
                <c:pt idx="7976">
                  <c:v>9.4209976883764508</c:v>
                </c:pt>
                <c:pt idx="7977">
                  <c:v>9.4211337791319796</c:v>
                </c:pt>
                <c:pt idx="7978">
                  <c:v>9.4212698528303296</c:v>
                </c:pt>
                <c:pt idx="7979">
                  <c:v>9.4214059094757605</c:v>
                </c:pt>
                <c:pt idx="7980">
                  <c:v>9.4215419490725605</c:v>
                </c:pt>
                <c:pt idx="7981">
                  <c:v>9.4216779716249892</c:v>
                </c:pt>
                <c:pt idx="7982">
                  <c:v>9.4218139771373295</c:v>
                </c:pt>
                <c:pt idx="7983">
                  <c:v>9.4219499656138499</c:v>
                </c:pt>
                <c:pt idx="7984">
                  <c:v>9.4220859370587995</c:v>
                </c:pt>
                <c:pt idx="7985">
                  <c:v>9.4222218914764593</c:v>
                </c:pt>
                <c:pt idx="7986">
                  <c:v>9.4223578288710996</c:v>
                </c:pt>
                <c:pt idx="7987">
                  <c:v>9.4224937492469607</c:v>
                </c:pt>
                <c:pt idx="7988">
                  <c:v>9.4226296526083306</c:v>
                </c:pt>
                <c:pt idx="7989">
                  <c:v>9.4227655389594407</c:v>
                </c:pt>
                <c:pt idx="7990">
                  <c:v>9.4229014083045701</c:v>
                </c:pt>
                <c:pt idx="7991">
                  <c:v>9.4230372606479609</c:v>
                </c:pt>
                <c:pt idx="7992">
                  <c:v>9.4231730959938798</c:v>
                </c:pt>
                <c:pt idx="7993">
                  <c:v>9.4233089143465705</c:v>
                </c:pt>
                <c:pt idx="7994">
                  <c:v>9.4234447157102892</c:v>
                </c:pt>
                <c:pt idx="7995">
                  <c:v>9.4235805000892796</c:v>
                </c:pt>
                <c:pt idx="7996">
                  <c:v>9.4237162674877997</c:v>
                </c:pt>
                <c:pt idx="7997">
                  <c:v>9.4238520179100895</c:v>
                </c:pt>
                <c:pt idx="7998">
                  <c:v>9.4239877513603894</c:v>
                </c:pt>
                <c:pt idx="7999">
                  <c:v>9.42412346784295</c:v>
                </c:pt>
                <c:pt idx="8000">
                  <c:v>9.4242591673620097</c:v>
                </c:pt>
                <c:pt idx="8001">
                  <c:v>9.4243948499218106</c:v>
                </c:pt>
                <c:pt idx="8002">
                  <c:v>9.4245305155265893</c:v>
                </c:pt>
                <c:pt idx="8003">
                  <c:v>9.4246661641805805</c:v>
                </c:pt>
                <c:pt idx="8004">
                  <c:v>9.4248017958880208</c:v>
                </c:pt>
                <c:pt idx="8005">
                  <c:v>9.4249374106531505</c:v>
                </c:pt>
                <c:pt idx="8006">
                  <c:v>9.4250730084802008</c:v>
                </c:pt>
                <c:pt idx="8007">
                  <c:v>9.4252085893733906</c:v>
                </c:pt>
                <c:pt idx="8008">
                  <c:v>9.42534415333696</c:v>
                </c:pt>
                <c:pt idx="8009">
                  <c:v>9.4254797003751296</c:v>
                </c:pt>
                <c:pt idx="8010">
                  <c:v>9.4256152304921308</c:v>
                </c:pt>
                <c:pt idx="8011">
                  <c:v>9.4257507436921806</c:v>
                </c:pt>
                <c:pt idx="8012">
                  <c:v>9.4258862399795103</c:v>
                </c:pt>
                <c:pt idx="8013">
                  <c:v>9.4260217193583404</c:v>
                </c:pt>
                <c:pt idx="8014">
                  <c:v>9.42615718183289</c:v>
                </c:pt>
                <c:pt idx="8015">
                  <c:v>9.42629262740736</c:v>
                </c:pt>
                <c:pt idx="8016">
                  <c:v>9.4264280560859905</c:v>
                </c:pt>
                <c:pt idx="8017">
                  <c:v>9.4265634678729899</c:v>
                </c:pt>
                <c:pt idx="8018">
                  <c:v>9.4266988627725592</c:v>
                </c:pt>
                <c:pt idx="8019">
                  <c:v>9.4268342407889207</c:v>
                </c:pt>
                <c:pt idx="8020">
                  <c:v>9.4269696019262899</c:v>
                </c:pt>
                <c:pt idx="8021">
                  <c:v>9.4271049461888605</c:v>
                </c:pt>
                <c:pt idx="8022">
                  <c:v>9.4272402735808498</c:v>
                </c:pt>
                <c:pt idx="8023">
                  <c:v>9.4273755841064606</c:v>
                </c:pt>
                <c:pt idx="8024">
                  <c:v>9.4275108777698993</c:v>
                </c:pt>
                <c:pt idx="8025">
                  <c:v>9.4276461545753598</c:v>
                </c:pt>
                <c:pt idx="8026">
                  <c:v>9.4277814145270504</c:v>
                </c:pt>
                <c:pt idx="8027">
                  <c:v>9.4279166576291598</c:v>
                </c:pt>
                <c:pt idx="8028">
                  <c:v>9.4280518838858995</c:v>
                </c:pt>
                <c:pt idx="8029">
                  <c:v>9.4281870933014602</c:v>
                </c:pt>
                <c:pt idx="8030">
                  <c:v>9.4283222858800304</c:v>
                </c:pt>
                <c:pt idx="8031">
                  <c:v>9.4284574616258094</c:v>
                </c:pt>
                <c:pt idx="8032">
                  <c:v>9.4285926205429895</c:v>
                </c:pt>
                <c:pt idx="8033">
                  <c:v>9.4287277626357504</c:v>
                </c:pt>
                <c:pt idx="8034">
                  <c:v>9.4288628879082896</c:v>
                </c:pt>
                <c:pt idx="8035">
                  <c:v>9.4289979963647905</c:v>
                </c:pt>
                <c:pt idx="8036">
                  <c:v>9.4291330880094399</c:v>
                </c:pt>
                <c:pt idx="8037">
                  <c:v>9.4292681628464194</c:v>
                </c:pt>
                <c:pt idx="8038">
                  <c:v>9.4294032208799106</c:v>
                </c:pt>
                <c:pt idx="8039">
                  <c:v>9.4295382621141002</c:v>
                </c:pt>
                <c:pt idx="8040">
                  <c:v>9.4296732865531592</c:v>
                </c:pt>
                <c:pt idx="8041">
                  <c:v>9.4298082942012602</c:v>
                </c:pt>
                <c:pt idx="8042">
                  <c:v>9.4299432850625902</c:v>
                </c:pt>
                <c:pt idx="8043">
                  <c:v>9.4300782591413093</c:v>
                </c:pt>
                <c:pt idx="8044">
                  <c:v>9.4302132164416008</c:v>
                </c:pt>
                <c:pt idx="8045">
                  <c:v>9.4303481569676393</c:v>
                </c:pt>
                <c:pt idx="8046">
                  <c:v>9.4304830807235902</c:v>
                </c:pt>
                <c:pt idx="8047">
                  <c:v>9.4306179877136103</c:v>
                </c:pt>
                <c:pt idx="8048">
                  <c:v>9.4307528779418792</c:v>
                </c:pt>
                <c:pt idx="8049">
                  <c:v>9.4308877514125609</c:v>
                </c:pt>
                <c:pt idx="8050">
                  <c:v>9.4310226081298101</c:v>
                </c:pt>
                <c:pt idx="8051">
                  <c:v>9.4311574480977907</c:v>
                </c:pt>
                <c:pt idx="8052">
                  <c:v>9.4312922713206699</c:v>
                </c:pt>
                <c:pt idx="8053">
                  <c:v>9.4314270778025993</c:v>
                </c:pt>
                <c:pt idx="8054">
                  <c:v>9.4315618675477406</c:v>
                </c:pt>
                <c:pt idx="8055">
                  <c:v>9.43169664056024</c:v>
                </c:pt>
                <c:pt idx="8056">
                  <c:v>9.4318313968442595</c:v>
                </c:pt>
                <c:pt idx="8057">
                  <c:v>9.4319661364039504</c:v>
                </c:pt>
                <c:pt idx="8058">
                  <c:v>9.4321008592434694</c:v>
                </c:pt>
                <c:pt idx="8059">
                  <c:v>9.4322355653669501</c:v>
                </c:pt>
                <c:pt idx="8060">
                  <c:v>9.4323702547785508</c:v>
                </c:pt>
                <c:pt idx="8061">
                  <c:v>9.4325049274824195</c:v>
                </c:pt>
                <c:pt idx="8062">
                  <c:v>9.4326395834826897</c:v>
                </c:pt>
                <c:pt idx="8063">
                  <c:v>9.4327742227835198</c:v>
                </c:pt>
                <c:pt idx="8064">
                  <c:v>9.43290884538904</c:v>
                </c:pt>
                <c:pt idx="8065">
                  <c:v>9.4330434513033907</c:v>
                </c:pt>
                <c:pt idx="8066">
                  <c:v>9.43317804053072</c:v>
                </c:pt>
                <c:pt idx="8067">
                  <c:v>9.4333126130751506</c:v>
                </c:pt>
                <c:pt idx="8068">
                  <c:v>9.4334471689408304</c:v>
                </c:pt>
                <c:pt idx="8069">
                  <c:v>9.4335817081318805</c:v>
                </c:pt>
                <c:pt idx="8070">
                  <c:v>9.4337162306524398</c:v>
                </c:pt>
                <c:pt idx="8071">
                  <c:v>9.4338507365066508</c:v>
                </c:pt>
                <c:pt idx="8072">
                  <c:v>9.4339852256986205</c:v>
                </c:pt>
                <c:pt idx="8073">
                  <c:v>9.4341196982325002</c:v>
                </c:pt>
                <c:pt idx="8074">
                  <c:v>9.4342541541123897</c:v>
                </c:pt>
                <c:pt idx="8075">
                  <c:v>9.4343885933424296</c:v>
                </c:pt>
                <c:pt idx="8076">
                  <c:v>9.4345230159267501</c:v>
                </c:pt>
                <c:pt idx="8077">
                  <c:v>9.4346574218694492</c:v>
                </c:pt>
                <c:pt idx="8078">
                  <c:v>9.4347918111746694</c:v>
                </c:pt>
                <c:pt idx="8079">
                  <c:v>9.4349261838465193</c:v>
                </c:pt>
                <c:pt idx="8080">
                  <c:v>9.4350605398891201</c:v>
                </c:pt>
                <c:pt idx="8081">
                  <c:v>9.4351948793065805</c:v>
                </c:pt>
                <c:pt idx="8082">
                  <c:v>9.43532920210302</c:v>
                </c:pt>
                <c:pt idx="8083">
                  <c:v>9.4354635082825506</c:v>
                </c:pt>
                <c:pt idx="8084">
                  <c:v>9.4355977978492707</c:v>
                </c:pt>
                <c:pt idx="8085">
                  <c:v>9.43573207080731</c:v>
                </c:pt>
                <c:pt idx="8086">
                  <c:v>9.4358663271607703</c:v>
                </c:pt>
                <c:pt idx="8087">
                  <c:v>9.4360005669137408</c:v>
                </c:pt>
                <c:pt idx="8088">
                  <c:v>9.4361347900703496</c:v>
                </c:pt>
                <c:pt idx="8089">
                  <c:v>9.4362689966346895</c:v>
                </c:pt>
                <c:pt idx="8090">
                  <c:v>9.4364031866108604</c:v>
                </c:pt>
                <c:pt idx="8091">
                  <c:v>9.4365373600029603</c:v>
                </c:pt>
                <c:pt idx="8092">
                  <c:v>9.4366715168150996</c:v>
                </c:pt>
                <c:pt idx="8093">
                  <c:v>9.4368056570513605</c:v>
                </c:pt>
                <c:pt idx="8094">
                  <c:v>9.4369397807158499</c:v>
                </c:pt>
                <c:pt idx="8095">
                  <c:v>9.4370738878126605</c:v>
                </c:pt>
                <c:pt idx="8096">
                  <c:v>9.4372079783458709</c:v>
                </c:pt>
                <c:pt idx="8097">
                  <c:v>9.4373420523195897</c:v>
                </c:pt>
                <c:pt idx="8098">
                  <c:v>9.4374761097379096</c:v>
                </c:pt>
                <c:pt idx="8099">
                  <c:v>9.4376101506049004</c:v>
                </c:pt>
                <c:pt idx="8100">
                  <c:v>9.43774417492466</c:v>
                </c:pt>
                <c:pt idx="8101">
                  <c:v>9.4378781827012705</c:v>
                </c:pt>
                <c:pt idx="8102">
                  <c:v>9.4380121739388105</c:v>
                </c:pt>
                <c:pt idx="8103">
                  <c:v>9.4381461486413691</c:v>
                </c:pt>
                <c:pt idx="8104">
                  <c:v>9.4382801068130302</c:v>
                </c:pt>
                <c:pt idx="8105">
                  <c:v>9.4384140484578598</c:v>
                </c:pt>
                <c:pt idx="8106">
                  <c:v>9.4385479735799507</c:v>
                </c:pt>
                <c:pt idx="8107">
                  <c:v>9.4386818821833707</c:v>
                </c:pt>
                <c:pt idx="8108">
                  <c:v>9.4388157742721894</c:v>
                </c:pt>
                <c:pt idx="8109">
                  <c:v>9.4389496498504908</c:v>
                </c:pt>
                <c:pt idx="8110">
                  <c:v>9.4390835089223302</c:v>
                </c:pt>
                <c:pt idx="8111">
                  <c:v>9.4392173514918003</c:v>
                </c:pt>
                <c:pt idx="8112">
                  <c:v>9.4393511775629406</c:v>
                </c:pt>
                <c:pt idx="8113">
                  <c:v>9.4394849871398403</c:v>
                </c:pt>
                <c:pt idx="8114">
                  <c:v>9.4396187802265707</c:v>
                </c:pt>
                <c:pt idx="8115">
                  <c:v>9.4397525568271696</c:v>
                </c:pt>
                <c:pt idx="8116">
                  <c:v>9.4398863169457208</c:v>
                </c:pt>
                <c:pt idx="8117">
                  <c:v>9.4400200605862707</c:v>
                </c:pt>
                <c:pt idx="8118">
                  <c:v>9.4401537877528892</c:v>
                </c:pt>
                <c:pt idx="8119">
                  <c:v>9.4402874984496297</c:v>
                </c:pt>
                <c:pt idx="8120">
                  <c:v>9.4404211926805601</c:v>
                </c:pt>
                <c:pt idx="8121">
                  <c:v>9.4405548704497093</c:v>
                </c:pt>
                <c:pt idx="8122">
                  <c:v>9.4406885317611504</c:v>
                </c:pt>
                <c:pt idx="8123">
                  <c:v>9.4408221766189406</c:v>
                </c:pt>
                <c:pt idx="8124">
                  <c:v>9.4409558050271105</c:v>
                </c:pt>
                <c:pt idx="8125">
                  <c:v>9.4410894169897208</c:v>
                </c:pt>
                <c:pt idx="8126">
                  <c:v>9.4412230125108199</c:v>
                </c:pt>
                <c:pt idx="8127">
                  <c:v>9.44135659159444</c:v>
                </c:pt>
                <c:pt idx="8128">
                  <c:v>9.4414901542446508</c:v>
                </c:pt>
                <c:pt idx="8129">
                  <c:v>9.4416237004654704</c:v>
                </c:pt>
                <c:pt idx="8130">
                  <c:v>9.4417572302609596</c:v>
                </c:pt>
                <c:pt idx="8131">
                  <c:v>9.4418907436351507</c:v>
                </c:pt>
                <c:pt idx="8132">
                  <c:v>9.4420242405920707</c:v>
                </c:pt>
                <c:pt idx="8133">
                  <c:v>9.4421577211357697</c:v>
                </c:pt>
                <c:pt idx="8134">
                  <c:v>9.44229118527028</c:v>
                </c:pt>
                <c:pt idx="8135">
                  <c:v>9.4424246329996393</c:v>
                </c:pt>
                <c:pt idx="8136">
                  <c:v>9.4425580643278799</c:v>
                </c:pt>
                <c:pt idx="8137">
                  <c:v>9.44269147925902</c:v>
                </c:pt>
                <c:pt idx="8138">
                  <c:v>9.4428248777971007</c:v>
                </c:pt>
                <c:pt idx="8139">
                  <c:v>9.4429582599461508</c:v>
                </c:pt>
                <c:pt idx="8140">
                  <c:v>9.4430916257102009</c:v>
                </c:pt>
                <c:pt idx="8141">
                  <c:v>9.4432249750932602</c:v>
                </c:pt>
                <c:pt idx="8142">
                  <c:v>9.4433583080993593</c:v>
                </c:pt>
                <c:pt idx="8143">
                  <c:v>9.4434916247325305</c:v>
                </c:pt>
                <c:pt idx="8144">
                  <c:v>9.4436249249967794</c:v>
                </c:pt>
                <c:pt idx="8145">
                  <c:v>9.4437582088961296</c:v>
                </c:pt>
                <c:pt idx="8146">
                  <c:v>9.4438914764346098</c:v>
                </c:pt>
                <c:pt idx="8147">
                  <c:v>9.4440247276162204</c:v>
                </c:pt>
                <c:pt idx="8148">
                  <c:v>9.4441579624449794</c:v>
                </c:pt>
                <c:pt idx="8149">
                  <c:v>9.4442911809249104</c:v>
                </c:pt>
                <c:pt idx="8150">
                  <c:v>9.4444243830600207</c:v>
                </c:pt>
                <c:pt idx="8151">
                  <c:v>9.4445575688543109</c:v>
                </c:pt>
                <c:pt idx="8152">
                  <c:v>9.4446907383118006</c:v>
                </c:pt>
                <c:pt idx="8153">
                  <c:v>9.4448238914364904</c:v>
                </c:pt>
                <c:pt idx="8154">
                  <c:v>9.4449570282324</c:v>
                </c:pt>
                <c:pt idx="8155">
                  <c:v>9.4450901487035104</c:v>
                </c:pt>
                <c:pt idx="8156">
                  <c:v>9.4452232528538502</c:v>
                </c:pt>
                <c:pt idx="8157">
                  <c:v>9.4453563406874004</c:v>
                </c:pt>
                <c:pt idx="8158">
                  <c:v>9.4454894122081594</c:v>
                </c:pt>
                <c:pt idx="8159">
                  <c:v>9.4456224674201508</c:v>
                </c:pt>
                <c:pt idx="8160">
                  <c:v>9.4457555063273393</c:v>
                </c:pt>
                <c:pt idx="8161">
                  <c:v>9.4458885289337502</c:v>
                </c:pt>
                <c:pt idx="8162">
                  <c:v>9.4460215352433607</c:v>
                </c:pt>
                <c:pt idx="8163">
                  <c:v>9.4461545252601606</c:v>
                </c:pt>
                <c:pt idx="8164">
                  <c:v>9.4462874989881502</c:v>
                </c:pt>
                <c:pt idx="8165">
                  <c:v>9.4464204564313192</c:v>
                </c:pt>
                <c:pt idx="8166">
                  <c:v>9.4465533975936502</c:v>
                </c:pt>
                <c:pt idx="8167">
                  <c:v>9.44668632247914</c:v>
                </c:pt>
                <c:pt idx="8168">
                  <c:v>9.4468192310917605</c:v>
                </c:pt>
                <c:pt idx="8169">
                  <c:v>9.4469521234354907</c:v>
                </c:pt>
                <c:pt idx="8170">
                  <c:v>9.44708499951434</c:v>
                </c:pt>
                <c:pt idx="8171">
                  <c:v>9.4472178593322607</c:v>
                </c:pt>
                <c:pt idx="8172">
                  <c:v>9.4473507028932495</c:v>
                </c:pt>
                <c:pt idx="8173">
                  <c:v>9.4474835302012803</c:v>
                </c:pt>
                <c:pt idx="8174">
                  <c:v>9.4476163412603302</c:v>
                </c:pt>
                <c:pt idx="8175">
                  <c:v>9.4477491360743695</c:v>
                </c:pt>
                <c:pt idx="8176">
                  <c:v>9.44788191464737</c:v>
                </c:pt>
                <c:pt idx="8177">
                  <c:v>9.4480146769833109</c:v>
                </c:pt>
                <c:pt idx="8178">
                  <c:v>9.4481474230861693</c:v>
                </c:pt>
                <c:pt idx="8179">
                  <c:v>9.4482801529598994</c:v>
                </c:pt>
                <c:pt idx="8180">
                  <c:v>9.4484128666084697</c:v>
                </c:pt>
                <c:pt idx="8181">
                  <c:v>9.4485455640358609</c:v>
                </c:pt>
                <c:pt idx="8182">
                  <c:v>9.4486782452460307</c:v>
                </c:pt>
                <c:pt idx="8183">
                  <c:v>9.4488109102429299</c:v>
                </c:pt>
                <c:pt idx="8184">
                  <c:v>9.4489435590305408</c:v>
                </c:pt>
                <c:pt idx="8185">
                  <c:v>9.4490761916128108</c:v>
                </c:pt>
                <c:pt idx="8186">
                  <c:v>9.4492088079937009</c:v>
                </c:pt>
                <c:pt idx="8187">
                  <c:v>9.4493414081771707</c:v>
                </c:pt>
                <c:pt idx="8188">
                  <c:v>9.4494739921671798</c:v>
                </c:pt>
                <c:pt idx="8189">
                  <c:v>9.4496065599676804</c:v>
                </c:pt>
                <c:pt idx="8190">
                  <c:v>9.4497391115826197</c:v>
                </c:pt>
                <c:pt idx="8191">
                  <c:v>9.4498716470159501</c:v>
                </c:pt>
                <c:pt idx="8192">
                  <c:v>9.4500041662716399</c:v>
                </c:pt>
                <c:pt idx="8193">
                  <c:v>9.4501366693536095</c:v>
                </c:pt>
                <c:pt idx="8194">
                  <c:v>9.4502691562658292</c:v>
                </c:pt>
                <c:pt idx="8195">
                  <c:v>9.4504016270122406</c:v>
                </c:pt>
                <c:pt idx="8196">
                  <c:v>9.4505340815967802</c:v>
                </c:pt>
                <c:pt idx="8197">
                  <c:v>9.4506665200233897</c:v>
                </c:pt>
                <c:pt idx="8198">
                  <c:v>9.4507989422960197</c:v>
                </c:pt>
                <c:pt idx="8199">
                  <c:v>9.4509313484186102</c:v>
                </c:pt>
                <c:pt idx="8200">
                  <c:v>9.4510637383950993</c:v>
                </c:pt>
                <c:pt idx="8201">
                  <c:v>9.4511961122294199</c:v>
                </c:pt>
                <c:pt idx="8202">
                  <c:v>9.4513284699254996</c:v>
                </c:pt>
                <c:pt idx="8203">
                  <c:v>9.4514608114872996</c:v>
                </c:pt>
                <c:pt idx="8204">
                  <c:v>9.4515931369187296</c:v>
                </c:pt>
                <c:pt idx="8205">
                  <c:v>9.4517254462237297</c:v>
                </c:pt>
                <c:pt idx="8206">
                  <c:v>9.4518577394062202</c:v>
                </c:pt>
                <c:pt idx="8207">
                  <c:v>9.45199001647015</c:v>
                </c:pt>
                <c:pt idx="8208">
                  <c:v>9.4521222774194307</c:v>
                </c:pt>
                <c:pt idx="8209">
                  <c:v>9.4522545222579897</c:v>
                </c:pt>
                <c:pt idx="8210">
                  <c:v>9.4523867509897599</c:v>
                </c:pt>
                <c:pt idx="8211">
                  <c:v>9.4525189636186493</c:v>
                </c:pt>
                <c:pt idx="8212">
                  <c:v>9.4526511601485907</c:v>
                </c:pt>
                <c:pt idx="8213">
                  <c:v>9.45278334058351</c:v>
                </c:pt>
                <c:pt idx="8214">
                  <c:v>9.4529155049273097</c:v>
                </c:pt>
                <c:pt idx="8215">
                  <c:v>9.4530476531839192</c:v>
                </c:pt>
                <c:pt idx="8216">
                  <c:v>9.4531797853572499</c:v>
                </c:pt>
                <c:pt idx="8217">
                  <c:v>9.4533119014512206</c:v>
                </c:pt>
                <c:pt idx="8218">
                  <c:v>9.4534440014697303</c:v>
                </c:pt>
                <c:pt idx="8219">
                  <c:v>9.4535760854167101</c:v>
                </c:pt>
                <c:pt idx="8220">
                  <c:v>9.4537081532960503</c:v>
                </c:pt>
                <c:pt idx="8221">
                  <c:v>9.4538402051116801</c:v>
                </c:pt>
                <c:pt idx="8222">
                  <c:v>9.4539722408674898</c:v>
                </c:pt>
                <c:pt idx="8223">
                  <c:v>9.4541042605673908</c:v>
                </c:pt>
                <c:pt idx="8224">
                  <c:v>9.4542362642152895</c:v>
                </c:pt>
                <c:pt idx="8225">
                  <c:v>9.4543682518150902</c:v>
                </c:pt>
                <c:pt idx="8226">
                  <c:v>9.4545002233706992</c:v>
                </c:pt>
                <c:pt idx="8227">
                  <c:v>9.4546321788859995</c:v>
                </c:pt>
                <c:pt idx="8228">
                  <c:v>9.4547641183648992</c:v>
                </c:pt>
                <c:pt idx="8229">
                  <c:v>9.4548960418113008</c:v>
                </c:pt>
                <c:pt idx="8230">
                  <c:v>9.4550279492291001</c:v>
                </c:pt>
                <c:pt idx="8231">
                  <c:v>9.45515984062218</c:v>
                </c:pt>
                <c:pt idx="8232">
                  <c:v>9.4552917159944503</c:v>
                </c:pt>
                <c:pt idx="8233">
                  <c:v>9.45542357534978</c:v>
                </c:pt>
                <c:pt idx="8234">
                  <c:v>9.4555554186920805</c:v>
                </c:pt>
                <c:pt idx="8235">
                  <c:v>9.4556872460252297</c:v>
                </c:pt>
                <c:pt idx="8236">
                  <c:v>9.4558190573531196</c:v>
                </c:pt>
                <c:pt idx="8237">
                  <c:v>9.4559508526796296</c:v>
                </c:pt>
                <c:pt idx="8238">
                  <c:v>9.4560826320086608</c:v>
                </c:pt>
                <c:pt idx="8239">
                  <c:v>9.4562143953440696</c:v>
                </c:pt>
                <c:pt idx="8240">
                  <c:v>9.4563461426897604</c:v>
                </c:pt>
                <c:pt idx="8241">
                  <c:v>9.4564778740496003</c:v>
                </c:pt>
                <c:pt idx="8242">
                  <c:v>9.4566095894274795</c:v>
                </c:pt>
                <c:pt idx="8243">
                  <c:v>9.4567412888272706</c:v>
                </c:pt>
                <c:pt idx="8244">
                  <c:v>9.4568729722528495</c:v>
                </c:pt>
                <c:pt idx="8245">
                  <c:v>9.4570046397080798</c:v>
                </c:pt>
                <c:pt idx="8246">
                  <c:v>9.4571362911968606</c:v>
                </c:pt>
                <c:pt idx="8247">
                  <c:v>9.4572679267230306</c:v>
                </c:pt>
                <c:pt idx="8248">
                  <c:v>9.4573995462904907</c:v>
                </c:pt>
                <c:pt idx="8249">
                  <c:v>9.4575311499030903</c:v>
                </c:pt>
                <c:pt idx="8250">
                  <c:v>9.4576627375647</c:v>
                </c:pt>
                <c:pt idx="8251">
                  <c:v>9.4577943092791994</c:v>
                </c:pt>
                <c:pt idx="8252">
                  <c:v>9.4579258650504396</c:v>
                </c:pt>
                <c:pt idx="8253">
                  <c:v>9.4580574048822896</c:v>
                </c:pt>
                <c:pt idx="8254">
                  <c:v>9.4581889287786005</c:v>
                </c:pt>
                <c:pt idx="8255">
                  <c:v>9.4583204367432501</c:v>
                </c:pt>
                <c:pt idx="8256">
                  <c:v>9.4584519287800894</c:v>
                </c:pt>
                <c:pt idx="8257">
                  <c:v>9.4585834048929698</c:v>
                </c:pt>
                <c:pt idx="8258">
                  <c:v>9.45871486508576</c:v>
                </c:pt>
                <c:pt idx="8259">
                  <c:v>9.4588463093623094</c:v>
                </c:pt>
                <c:pt idx="8260">
                  <c:v>9.4589777377264692</c:v>
                </c:pt>
                <c:pt idx="8261">
                  <c:v>9.4591091501820994</c:v>
                </c:pt>
                <c:pt idx="8262">
                  <c:v>9.4592405467330405</c:v>
                </c:pt>
                <c:pt idx="8263">
                  <c:v>9.45937192738314</c:v>
                </c:pt>
                <c:pt idx="8264">
                  <c:v>9.4595032921362598</c:v>
                </c:pt>
                <c:pt idx="8265">
                  <c:v>9.4596346409962404</c:v>
                </c:pt>
                <c:pt idx="8266">
                  <c:v>9.4597659739669204</c:v>
                </c:pt>
                <c:pt idx="8267">
                  <c:v>9.4598972910521599</c:v>
                </c:pt>
                <c:pt idx="8268">
                  <c:v>9.4600285922557799</c:v>
                </c:pt>
                <c:pt idx="8269">
                  <c:v>9.4601598775816296</c:v>
                </c:pt>
                <c:pt idx="8270">
                  <c:v>9.4602911470335602</c:v>
                </c:pt>
                <c:pt idx="8271">
                  <c:v>9.4604224006153892</c:v>
                </c:pt>
                <c:pt idx="8272">
                  <c:v>9.4605536383309694</c:v>
                </c:pt>
                <c:pt idx="8273">
                  <c:v>9.4606848601841396</c:v>
                </c:pt>
                <c:pt idx="8274">
                  <c:v>9.46081606617871</c:v>
                </c:pt>
                <c:pt idx="8275">
                  <c:v>9.4609472563185406</c:v>
                </c:pt>
                <c:pt idx="8276">
                  <c:v>9.4610784306074507</c:v>
                </c:pt>
                <c:pt idx="8277">
                  <c:v>9.46120958904927</c:v>
                </c:pt>
                <c:pt idx="8278">
                  <c:v>9.4613407316478195</c:v>
                </c:pt>
                <c:pt idx="8279">
                  <c:v>9.4614718584069397</c:v>
                </c:pt>
                <c:pt idx="8280">
                  <c:v>9.4616029693304604</c:v>
                </c:pt>
                <c:pt idx="8281">
                  <c:v>9.4617340644221901</c:v>
                </c:pt>
                <c:pt idx="8282">
                  <c:v>9.4618651436859498</c:v>
                </c:pt>
                <c:pt idx="8283">
                  <c:v>9.4619962071255799</c:v>
                </c:pt>
                <c:pt idx="8284">
                  <c:v>9.46212725474488</c:v>
                </c:pt>
                <c:pt idx="8285">
                  <c:v>9.4622582865476907</c:v>
                </c:pt>
                <c:pt idx="8286">
                  <c:v>9.4623893025378099</c:v>
                </c:pt>
                <c:pt idx="8287">
                  <c:v>9.4625203027190601</c:v>
                </c:pt>
                <c:pt idx="8288">
                  <c:v>9.4626512870952606</c:v>
                </c:pt>
                <c:pt idx="8289">
                  <c:v>9.4627822556702306</c:v>
                </c:pt>
                <c:pt idx="8290">
                  <c:v>9.4629132084477607</c:v>
                </c:pt>
                <c:pt idx="8291">
                  <c:v>9.4630441454316703</c:v>
                </c:pt>
                <c:pt idx="8292">
                  <c:v>9.4631750666257801</c:v>
                </c:pt>
                <c:pt idx="8293">
                  <c:v>9.4633059720338899</c:v>
                </c:pt>
                <c:pt idx="8294">
                  <c:v>9.4634368616597992</c:v>
                </c:pt>
                <c:pt idx="8295">
                  <c:v>9.4635677355073309</c:v>
                </c:pt>
                <c:pt idx="8296">
                  <c:v>9.4636985935802702</c:v>
                </c:pt>
                <c:pt idx="8297">
                  <c:v>9.4638294358824204</c:v>
                </c:pt>
                <c:pt idx="8298">
                  <c:v>9.4639602624176007</c:v>
                </c:pt>
                <c:pt idx="8299">
                  <c:v>9.4640910731895893</c:v>
                </c:pt>
                <c:pt idx="8300">
                  <c:v>9.4642218682021895</c:v>
                </c:pt>
                <c:pt idx="8301">
                  <c:v>9.4643526474592097</c:v>
                </c:pt>
                <c:pt idx="8302">
                  <c:v>9.4644834109644407</c:v>
                </c:pt>
                <c:pt idx="8303">
                  <c:v>9.4646141587216608</c:v>
                </c:pt>
                <c:pt idx="8304">
                  <c:v>9.4647448907346892</c:v>
                </c:pt>
                <c:pt idx="8305">
                  <c:v>9.4648756070072899</c:v>
                </c:pt>
                <c:pt idx="8306">
                  <c:v>9.4650063075432698</c:v>
                </c:pt>
                <c:pt idx="8307">
                  <c:v>9.4651369923464195</c:v>
                </c:pt>
                <c:pt idx="8308">
                  <c:v>9.4652676614205191</c:v>
                </c:pt>
                <c:pt idx="8309">
                  <c:v>9.4653983147693506</c:v>
                </c:pt>
                <c:pt idx="8310">
                  <c:v>9.4655289523967099</c:v>
                </c:pt>
                <c:pt idx="8311">
                  <c:v>9.4656595743063701</c:v>
                </c:pt>
                <c:pt idx="8312">
                  <c:v>9.4657901805021094</c:v>
                </c:pt>
                <c:pt idx="8313">
                  <c:v>9.4659207709877204</c:v>
                </c:pt>
                <c:pt idx="8314">
                  <c:v>9.4660513457669797</c:v>
                </c:pt>
                <c:pt idx="8315">
                  <c:v>9.4661819048436602</c:v>
                </c:pt>
                <c:pt idx="8316">
                  <c:v>9.4663124482215402</c:v>
                </c:pt>
                <c:pt idx="8317">
                  <c:v>9.4664429759043909</c:v>
                </c:pt>
                <c:pt idx="8318">
                  <c:v>9.4665734878959906</c:v>
                </c:pt>
                <c:pt idx="8319">
                  <c:v>9.4667039842001106</c:v>
                </c:pt>
                <c:pt idx="8320">
                  <c:v>9.4668344648205291</c:v>
                </c:pt>
                <c:pt idx="8321">
                  <c:v>9.4669649297609908</c:v>
                </c:pt>
                <c:pt idx="8322">
                  <c:v>9.4670953790253005</c:v>
                </c:pt>
                <c:pt idx="8323">
                  <c:v>9.4672258126171904</c:v>
                </c:pt>
                <c:pt idx="8324">
                  <c:v>9.4673562305404406</c:v>
                </c:pt>
                <c:pt idx="8325">
                  <c:v>9.4674866327988205</c:v>
                </c:pt>
                <c:pt idx="8326">
                  <c:v>9.4676170193960907</c:v>
                </c:pt>
                <c:pt idx="8327">
                  <c:v>9.4677473903359992</c:v>
                </c:pt>
                <c:pt idx="8328">
                  <c:v>9.4678777456223209</c:v>
                </c:pt>
                <c:pt idx="8329">
                  <c:v>9.4680080852588109</c:v>
                </c:pt>
                <c:pt idx="8330">
                  <c:v>9.4681384092492191</c:v>
                </c:pt>
                <c:pt idx="8331">
                  <c:v>9.4682687175973097</c:v>
                </c:pt>
                <c:pt idx="8332">
                  <c:v>9.4683990103068396</c:v>
                </c:pt>
                <c:pt idx="8333">
                  <c:v>9.4685292873815605</c:v>
                </c:pt>
                <c:pt idx="8334">
                  <c:v>9.4686595488252099</c:v>
                </c:pt>
                <c:pt idx="8335">
                  <c:v>9.46878979464155</c:v>
                </c:pt>
                <c:pt idx="8336">
                  <c:v>9.4689200248343308</c:v>
                </c:pt>
                <c:pt idx="8337">
                  <c:v>9.4690502394073004</c:v>
                </c:pt>
                <c:pt idx="8338">
                  <c:v>9.4691804383641998</c:v>
                </c:pt>
                <c:pt idx="8339">
                  <c:v>9.4693106217087806</c:v>
                </c:pt>
                <c:pt idx="8340">
                  <c:v>9.4694407894447803</c:v>
                </c:pt>
                <c:pt idx="8341">
                  <c:v>9.4695709415759506</c:v>
                </c:pt>
                <c:pt idx="8342">
                  <c:v>9.46970107810602</c:v>
                </c:pt>
                <c:pt idx="8343">
                  <c:v>9.4698311990387403</c:v>
                </c:pt>
                <c:pt idx="8344">
                  <c:v>9.4699613043778399</c:v>
                </c:pt>
                <c:pt idx="8345">
                  <c:v>9.4700913941270599</c:v>
                </c:pt>
                <c:pt idx="8346">
                  <c:v>9.4702214682901396</c:v>
                </c:pt>
                <c:pt idx="8347">
                  <c:v>9.4703515268708003</c:v>
                </c:pt>
                <c:pt idx="8348">
                  <c:v>9.4704815698728009</c:v>
                </c:pt>
                <c:pt idx="8349">
                  <c:v>9.4706115972998397</c:v>
                </c:pt>
                <c:pt idx="8350">
                  <c:v>9.4707416091556702</c:v>
                </c:pt>
                <c:pt idx="8351">
                  <c:v>9.4708716054440192</c:v>
                </c:pt>
                <c:pt idx="8352">
                  <c:v>9.4710015861686099</c:v>
                </c:pt>
                <c:pt idx="8353">
                  <c:v>9.4711315513331602</c:v>
                </c:pt>
                <c:pt idx="8354">
                  <c:v>9.4712615009414201</c:v>
                </c:pt>
                <c:pt idx="8355">
                  <c:v>9.4713914349970807</c:v>
                </c:pt>
                <c:pt idx="8356">
                  <c:v>9.4715213535038902</c:v>
                </c:pt>
                <c:pt idx="8357">
                  <c:v>9.4716512564655506</c:v>
                </c:pt>
                <c:pt idx="8358">
                  <c:v>9.4717811438857904</c:v>
                </c:pt>
                <c:pt idx="8359">
                  <c:v>9.4719110157683399</c:v>
                </c:pt>
                <c:pt idx="8360">
                  <c:v>9.4720408721168994</c:v>
                </c:pt>
                <c:pt idx="8361">
                  <c:v>9.4721707129351902</c:v>
                </c:pt>
                <c:pt idx="8362">
                  <c:v>9.4723005382269196</c:v>
                </c:pt>
                <c:pt idx="8363">
                  <c:v>9.4724303479958092</c:v>
                </c:pt>
                <c:pt idx="8364">
                  <c:v>9.4725601422455696</c:v>
                </c:pt>
                <c:pt idx="8365">
                  <c:v>9.47268992097991</c:v>
                </c:pt>
                <c:pt idx="8366">
                  <c:v>9.4728196842025394</c:v>
                </c:pt>
                <c:pt idx="8367">
                  <c:v>9.4729494319171597</c:v>
                </c:pt>
                <c:pt idx="8368">
                  <c:v>9.4730791641274905</c:v>
                </c:pt>
                <c:pt idx="8369">
                  <c:v>9.4732088808372197</c:v>
                </c:pt>
                <c:pt idx="8370">
                  <c:v>9.4733385820500704</c:v>
                </c:pt>
                <c:pt idx="8371">
                  <c:v>9.4734682677697197</c:v>
                </c:pt>
                <c:pt idx="8372">
                  <c:v>9.4735979379998891</c:v>
                </c:pt>
                <c:pt idx="8373">
                  <c:v>9.4737275927442806</c:v>
                </c:pt>
                <c:pt idx="8374">
                  <c:v>9.4738572320065799</c:v>
                </c:pt>
                <c:pt idx="8375">
                  <c:v>9.4739868557904803</c:v>
                </c:pt>
                <c:pt idx="8376">
                  <c:v>9.4741164640996995</c:v>
                </c:pt>
                <c:pt idx="8377">
                  <c:v>9.4742460569379094</c:v>
                </c:pt>
                <c:pt idx="8378">
                  <c:v>9.4743756343088101</c:v>
                </c:pt>
                <c:pt idx="8379">
                  <c:v>9.4745051962161</c:v>
                </c:pt>
                <c:pt idx="8380">
                  <c:v>9.4746347426634596</c:v>
                </c:pt>
                <c:pt idx="8381">
                  <c:v>9.4747642736545803</c:v>
                </c:pt>
                <c:pt idx="8382">
                  <c:v>9.4748937891931604</c:v>
                </c:pt>
                <c:pt idx="8383">
                  <c:v>9.4750232892828699</c:v>
                </c:pt>
                <c:pt idx="8384">
                  <c:v>9.4751527739274106</c:v>
                </c:pt>
                <c:pt idx="8385">
                  <c:v>9.4752822431304509</c:v>
                </c:pt>
                <c:pt idx="8386">
                  <c:v>9.4754116968956801</c:v>
                </c:pt>
                <c:pt idx="8387">
                  <c:v>9.4755411352267807</c:v>
                </c:pt>
                <c:pt idx="8388">
                  <c:v>9.4756705581274403</c:v>
                </c:pt>
                <c:pt idx="8389">
                  <c:v>9.4757999656013201</c:v>
                </c:pt>
                <c:pt idx="8390">
                  <c:v>9.4759293576521006</c:v>
                </c:pt>
                <c:pt idx="8391">
                  <c:v>9.4760587342834608</c:v>
                </c:pt>
                <c:pt idx="8392">
                  <c:v>9.47618809549909</c:v>
                </c:pt>
                <c:pt idx="8393">
                  <c:v>9.4763174413026405</c:v>
                </c:pt>
                <c:pt idx="8394">
                  <c:v>9.4764467716977894</c:v>
                </c:pt>
                <c:pt idx="8395">
                  <c:v>9.4765760866882207</c:v>
                </c:pt>
                <c:pt idx="8396">
                  <c:v>9.4767053862775796</c:v>
                </c:pt>
                <c:pt idx="8397">
                  <c:v>9.4768346704695592</c:v>
                </c:pt>
                <c:pt idx="8398">
                  <c:v>9.4769639392678098</c:v>
                </c:pt>
                <c:pt idx="8399">
                  <c:v>9.4770931926759996</c:v>
                </c:pt>
                <c:pt idx="8400">
                  <c:v>9.4772224306977897</c:v>
                </c:pt>
                <c:pt idx="8401">
                  <c:v>9.4773516533368607</c:v>
                </c:pt>
                <c:pt idx="8402">
                  <c:v>9.4774808605968595</c:v>
                </c:pt>
                <c:pt idx="8403">
                  <c:v>9.47761005248144</c:v>
                </c:pt>
                <c:pt idx="8404">
                  <c:v>9.4777392289942703</c:v>
                </c:pt>
                <c:pt idx="8405">
                  <c:v>9.4778683901390099</c:v>
                </c:pt>
                <c:pt idx="8406">
                  <c:v>9.4779975359193092</c:v>
                </c:pt>
                <c:pt idx="8407">
                  <c:v>9.4781266663388308</c:v>
                </c:pt>
                <c:pt idx="8408">
                  <c:v>9.47825578140122</c:v>
                </c:pt>
                <c:pt idx="8409">
                  <c:v>9.4783848811101308</c:v>
                </c:pt>
                <c:pt idx="8410">
                  <c:v>9.4785139654692205</c:v>
                </c:pt>
                <c:pt idx="8411">
                  <c:v>9.4786430344821309</c:v>
                </c:pt>
                <c:pt idx="8412">
                  <c:v>9.4787720881525193</c:v>
                </c:pt>
                <c:pt idx="8413">
                  <c:v>9.4789011264840202</c:v>
                </c:pt>
                <c:pt idx="8414">
                  <c:v>9.4790301494802893</c:v>
                </c:pt>
                <c:pt idx="8415">
                  <c:v>9.47915915714497</c:v>
                </c:pt>
                <c:pt idx="8416">
                  <c:v>9.4792881494817003</c:v>
                </c:pt>
                <c:pt idx="8417">
                  <c:v>9.4794171264941305</c:v>
                </c:pt>
                <c:pt idx="8418">
                  <c:v>9.4795460881858897</c:v>
                </c:pt>
                <c:pt idx="8419">
                  <c:v>9.4796750345606196</c:v>
                </c:pt>
                <c:pt idx="8420">
                  <c:v>9.4798039656219704</c:v>
                </c:pt>
                <c:pt idx="8421">
                  <c:v>9.4799328813735801</c:v>
                </c:pt>
                <c:pt idx="8422">
                  <c:v>9.4800617818190602</c:v>
                </c:pt>
                <c:pt idx="8423">
                  <c:v>9.4801906669620593</c:v>
                </c:pt>
                <c:pt idx="8424">
                  <c:v>9.4803195368062205</c:v>
                </c:pt>
                <c:pt idx="8425">
                  <c:v>9.4804483913551607</c:v>
                </c:pt>
                <c:pt idx="8426">
                  <c:v>9.4805772306125196</c:v>
                </c:pt>
                <c:pt idx="8427">
                  <c:v>9.4807060545819102</c:v>
                </c:pt>
                <c:pt idx="8428">
                  <c:v>9.4808348632669794</c:v>
                </c:pt>
                <c:pt idx="8429">
                  <c:v>9.4809636566713493</c:v>
                </c:pt>
                <c:pt idx="8430">
                  <c:v>9.4810924347986401</c:v>
                </c:pt>
                <c:pt idx="8431">
                  <c:v>9.4812211976524701</c:v>
                </c:pt>
                <c:pt idx="8432">
                  <c:v>9.4813499452364702</c:v>
                </c:pt>
                <c:pt idx="8433">
                  <c:v>9.4814786775542608</c:v>
                </c:pt>
                <c:pt idx="8434">
                  <c:v>9.4816073946094601</c:v>
                </c:pt>
                <c:pt idx="8435">
                  <c:v>9.4817360964056903</c:v>
                </c:pt>
                <c:pt idx="8436">
                  <c:v>9.4818647829465696</c:v>
                </c:pt>
                <c:pt idx="8437">
                  <c:v>9.4819934542357007</c:v>
                </c:pt>
                <c:pt idx="8438">
                  <c:v>9.4821221102767197</c:v>
                </c:pt>
                <c:pt idx="8439">
                  <c:v>9.4822507510732201</c:v>
                </c:pt>
                <c:pt idx="8440">
                  <c:v>9.4823793766288293</c:v>
                </c:pt>
                <c:pt idx="8441">
                  <c:v>9.4825079869471498</c:v>
                </c:pt>
                <c:pt idx="8442">
                  <c:v>9.4826365820317893</c:v>
                </c:pt>
                <c:pt idx="8443">
                  <c:v>9.4827651618863609</c:v>
                </c:pt>
                <c:pt idx="8444">
                  <c:v>9.4828937265144795</c:v>
                </c:pt>
                <c:pt idx="8445">
                  <c:v>9.4830222759197298</c:v>
                </c:pt>
                <c:pt idx="8446">
                  <c:v>9.4831508101057391</c:v>
                </c:pt>
                <c:pt idx="8447">
                  <c:v>9.4832793290760993</c:v>
                </c:pt>
                <c:pt idx="8448">
                  <c:v>9.4834078328344091</c:v>
                </c:pt>
                <c:pt idx="8449">
                  <c:v>9.4835363213842694</c:v>
                </c:pt>
                <c:pt idx="8450">
                  <c:v>9.4836647947292896</c:v>
                </c:pt>
                <c:pt idx="8451">
                  <c:v>9.4837932528730704</c:v>
                </c:pt>
                <c:pt idx="8452">
                  <c:v>9.4839216958191894</c:v>
                </c:pt>
                <c:pt idx="8453">
                  <c:v>9.4840501235712509</c:v>
                </c:pt>
                <c:pt idx="8454">
                  <c:v>9.4841785361328608</c:v>
                </c:pt>
                <c:pt idx="8455">
                  <c:v>9.4843069335075896</c:v>
                </c:pt>
                <c:pt idx="8456">
                  <c:v>9.4844353156990504</c:v>
                </c:pt>
                <c:pt idx="8457">
                  <c:v>9.4845636827108297</c:v>
                </c:pt>
                <c:pt idx="8458">
                  <c:v>9.4846920345465104</c:v>
                </c:pt>
                <c:pt idx="8459">
                  <c:v>9.4848203712096808</c:v>
                </c:pt>
                <c:pt idx="8460">
                  <c:v>9.4849486927039308</c:v>
                </c:pt>
                <c:pt idx="8461">
                  <c:v>9.4850769990328399</c:v>
                </c:pt>
                <c:pt idx="8462">
                  <c:v>9.4852052901999997</c:v>
                </c:pt>
                <c:pt idx="8463">
                  <c:v>9.4853335662089897</c:v>
                </c:pt>
                <c:pt idx="8464">
                  <c:v>9.4854618270633893</c:v>
                </c:pt>
                <c:pt idx="8465">
                  <c:v>9.4855900727667901</c:v>
                </c:pt>
                <c:pt idx="8466">
                  <c:v>9.4857183033227503</c:v>
                </c:pt>
                <c:pt idx="8467">
                  <c:v>9.4858465187348706</c:v>
                </c:pt>
                <c:pt idx="8468">
                  <c:v>9.4859747190067107</c:v>
                </c:pt>
                <c:pt idx="8469">
                  <c:v>9.4861029041418501</c:v>
                </c:pt>
                <c:pt idx="8470">
                  <c:v>9.4862310741438698</c:v>
                </c:pt>
                <c:pt idx="8471">
                  <c:v>9.4863592290163297</c:v>
                </c:pt>
                <c:pt idx="8472">
                  <c:v>9.4864873687628197</c:v>
                </c:pt>
                <c:pt idx="8473">
                  <c:v>9.4866154933868891</c:v>
                </c:pt>
                <c:pt idx="8474">
                  <c:v>9.4867436028921208</c:v>
                </c:pt>
                <c:pt idx="8475">
                  <c:v>9.4868716972820799</c:v>
                </c:pt>
                <c:pt idx="8476">
                  <c:v>9.4869997765603298</c:v>
                </c:pt>
                <c:pt idx="8477">
                  <c:v>9.4871278407304303</c:v>
                </c:pt>
                <c:pt idx="8478">
                  <c:v>9.4872558897959607</c:v>
                </c:pt>
                <c:pt idx="8479">
                  <c:v>9.4873839237604791</c:v>
                </c:pt>
                <c:pt idx="8480">
                  <c:v>9.4875119426275294</c:v>
                </c:pt>
                <c:pt idx="8481">
                  <c:v>9.4876399464006997</c:v>
                </c:pt>
                <c:pt idx="8482">
                  <c:v>9.4877679350835198</c:v>
                </c:pt>
                <c:pt idx="8483">
                  <c:v>9.4878959086795707</c:v>
                </c:pt>
                <c:pt idx="8484">
                  <c:v>9.4880238671923998</c:v>
                </c:pt>
                <c:pt idx="8485">
                  <c:v>9.4881518106255598</c:v>
                </c:pt>
                <c:pt idx="8486">
                  <c:v>9.4882797389826106</c:v>
                </c:pt>
                <c:pt idx="8487">
                  <c:v>9.4884076522670906</c:v>
                </c:pt>
                <c:pt idx="8488">
                  <c:v>9.4885355504825704</c:v>
                </c:pt>
                <c:pt idx="8489">
                  <c:v>9.4886634336325901</c:v>
                </c:pt>
                <c:pt idx="8490">
                  <c:v>9.4887913017207008</c:v>
                </c:pt>
                <c:pt idx="8491">
                  <c:v>9.4889191547504392</c:v>
                </c:pt>
                <c:pt idx="8492">
                  <c:v>9.4890469927253704</c:v>
                </c:pt>
                <c:pt idx="8493">
                  <c:v>9.4891748156490294</c:v>
                </c:pt>
                <c:pt idx="8494">
                  <c:v>9.48930262352496</c:v>
                </c:pt>
                <c:pt idx="8495">
                  <c:v>9.4894304163567007</c:v>
                </c:pt>
                <c:pt idx="8496">
                  <c:v>9.4895581941478007</c:v>
                </c:pt>
                <c:pt idx="8497">
                  <c:v>9.4896859569017895</c:v>
                </c:pt>
                <c:pt idx="8498">
                  <c:v>9.48981370462222</c:v>
                </c:pt>
                <c:pt idx="8499">
                  <c:v>9.4899414373126305</c:v>
                </c:pt>
                <c:pt idx="8500">
                  <c:v>9.4900691549765401</c:v>
                </c:pt>
                <c:pt idx="8501">
                  <c:v>9.4901968576174909</c:v>
                </c:pt>
                <c:pt idx="8502">
                  <c:v>9.4903245452390195</c:v>
                </c:pt>
                <c:pt idx="8503">
                  <c:v>9.4904522178446697</c:v>
                </c:pt>
                <c:pt idx="8504">
                  <c:v>9.49057987543795</c:v>
                </c:pt>
                <c:pt idx="8505">
                  <c:v>9.4907075180224005</c:v>
                </c:pt>
                <c:pt idx="8506">
                  <c:v>9.4908351456015598</c:v>
                </c:pt>
                <c:pt idx="8507">
                  <c:v>9.4909627581789398</c:v>
                </c:pt>
                <c:pt idx="8508">
                  <c:v>9.4910903557580699</c:v>
                </c:pt>
                <c:pt idx="8509">
                  <c:v>9.4912179383424906</c:v>
                </c:pt>
                <c:pt idx="8510">
                  <c:v>9.4913455059357101</c:v>
                </c:pt>
                <c:pt idx="8511">
                  <c:v>9.4914730585412492</c:v>
                </c:pt>
                <c:pt idx="8512">
                  <c:v>9.4916005961626393</c:v>
                </c:pt>
                <c:pt idx="8513">
                  <c:v>9.4917281188033904</c:v>
                </c:pt>
                <c:pt idx="8514">
                  <c:v>9.4918556264670304</c:v>
                </c:pt>
                <c:pt idx="8515">
                  <c:v>9.49198311915708</c:v>
                </c:pt>
                <c:pt idx="8516">
                  <c:v>9.4921105968770405</c:v>
                </c:pt>
                <c:pt idx="8517">
                  <c:v>9.4922380596304397</c:v>
                </c:pt>
                <c:pt idx="8518">
                  <c:v>9.4923655074207893</c:v>
                </c:pt>
                <c:pt idx="8519">
                  <c:v>9.4924929402515907</c:v>
                </c:pt>
                <c:pt idx="8520">
                  <c:v>9.4926203581263806</c:v>
                </c:pt>
                <c:pt idx="8521">
                  <c:v>9.4927477610486406</c:v>
                </c:pt>
                <c:pt idx="8522">
                  <c:v>9.4928751490218897</c:v>
                </c:pt>
                <c:pt idx="8523">
                  <c:v>9.4930025220496503</c:v>
                </c:pt>
                <c:pt idx="8524">
                  <c:v>9.4931298801354096</c:v>
                </c:pt>
                <c:pt idx="8525">
                  <c:v>9.4932572232826793</c:v>
                </c:pt>
                <c:pt idx="8526">
                  <c:v>9.4933845514949695</c:v>
                </c:pt>
                <c:pt idx="8527">
                  <c:v>9.4935118647757708</c:v>
                </c:pt>
                <c:pt idx="8528">
                  <c:v>9.4936391631286003</c:v>
                </c:pt>
                <c:pt idx="8529">
                  <c:v>9.4937664465569505</c:v>
                </c:pt>
                <c:pt idx="8530">
                  <c:v>9.4938937150643099</c:v>
                </c:pt>
                <c:pt idx="8531">
                  <c:v>9.4940209686541905</c:v>
                </c:pt>
                <c:pt idx="8532">
                  <c:v>9.49414820733009</c:v>
                </c:pt>
                <c:pt idx="8533">
                  <c:v>9.49427543109549</c:v>
                </c:pt>
                <c:pt idx="8534">
                  <c:v>9.4944026399538899</c:v>
                </c:pt>
                <c:pt idx="8535">
                  <c:v>9.4945298339087891</c:v>
                </c:pt>
                <c:pt idx="8536">
                  <c:v>9.4946570129636907</c:v>
                </c:pt>
                <c:pt idx="8537">
                  <c:v>9.4947841771220496</c:v>
                </c:pt>
                <c:pt idx="8538">
                  <c:v>9.4949113263873901</c:v>
                </c:pt>
                <c:pt idx="8539">
                  <c:v>9.4950384607631797</c:v>
                </c:pt>
                <c:pt idx="8540">
                  <c:v>9.4951655802529107</c:v>
                </c:pt>
                <c:pt idx="8541">
                  <c:v>9.4952926848600701</c:v>
                </c:pt>
                <c:pt idx="8542">
                  <c:v>9.4954197745881501</c:v>
                </c:pt>
                <c:pt idx="8543">
                  <c:v>9.4955468494406094</c:v>
                </c:pt>
                <c:pt idx="8544">
                  <c:v>9.4956739094209599</c:v>
                </c:pt>
                <c:pt idx="8545">
                  <c:v>9.49580095453266</c:v>
                </c:pt>
                <c:pt idx="8546">
                  <c:v>9.4959279847792004</c:v>
                </c:pt>
                <c:pt idx="8547">
                  <c:v>9.4960550001640591</c:v>
                </c:pt>
                <c:pt idx="8548">
                  <c:v>9.4961820006907107</c:v>
                </c:pt>
                <c:pt idx="8549">
                  <c:v>9.4963089863626298</c:v>
                </c:pt>
                <c:pt idx="8550">
                  <c:v>9.4964359571832908</c:v>
                </c:pt>
                <c:pt idx="8551">
                  <c:v>9.4965629131561702</c:v>
                </c:pt>
                <c:pt idx="8552">
                  <c:v>9.49668985428473</c:v>
                </c:pt>
                <c:pt idx="8553">
                  <c:v>9.4968167805724608</c:v>
                </c:pt>
                <c:pt idx="8554">
                  <c:v>9.4969436920228105</c:v>
                </c:pt>
                <c:pt idx="8555">
                  <c:v>9.4970705886392697</c:v>
                </c:pt>
                <c:pt idx="8556">
                  <c:v>9.4971974704252808</c:v>
                </c:pt>
                <c:pt idx="8557">
                  <c:v>9.4973243373843292</c:v>
                </c:pt>
                <c:pt idx="8558">
                  <c:v>9.4974511895198805</c:v>
                </c:pt>
                <c:pt idx="8559">
                  <c:v>9.4975780268353809</c:v>
                </c:pt>
                <c:pt idx="8560">
                  <c:v>9.4977048493343101</c:v>
                </c:pt>
                <c:pt idx="8561">
                  <c:v>9.4978316570201198</c:v>
                </c:pt>
                <c:pt idx="8562">
                  <c:v>9.4979584498962701</c:v>
                </c:pt>
                <c:pt idx="8563">
                  <c:v>9.4980852279662198</c:v>
                </c:pt>
                <c:pt idx="8564">
                  <c:v>9.4982119912334397</c:v>
                </c:pt>
                <c:pt idx="8565">
                  <c:v>9.4983387397013708</c:v>
                </c:pt>
                <c:pt idx="8566">
                  <c:v>9.4984654733734697</c:v>
                </c:pt>
                <c:pt idx="8567">
                  <c:v>9.4985921922532004</c:v>
                </c:pt>
                <c:pt idx="8568">
                  <c:v>9.4987188963440001</c:v>
                </c:pt>
                <c:pt idx="8569">
                  <c:v>9.4988455856493399</c:v>
                </c:pt>
                <c:pt idx="8570">
                  <c:v>9.4989722601726498</c:v>
                </c:pt>
                <c:pt idx="8571">
                  <c:v>9.4990989199173903</c:v>
                </c:pt>
                <c:pt idx="8572">
                  <c:v>9.4992255648870092</c:v>
                </c:pt>
                <c:pt idx="8573">
                  <c:v>9.4993521950849509</c:v>
                </c:pt>
                <c:pt idx="8574">
                  <c:v>9.4994788105146597</c:v>
                </c:pt>
                <c:pt idx="8575">
                  <c:v>9.49960541117958</c:v>
                </c:pt>
                <c:pt idx="8576">
                  <c:v>9.4997319970831597</c:v>
                </c:pt>
                <c:pt idx="8577">
                  <c:v>9.4998585682288397</c:v>
                </c:pt>
                <c:pt idx="8578">
                  <c:v>9.4999851246200606</c:v>
                </c:pt>
                <c:pt idx="8579">
                  <c:v>9.5001116662602492</c:v>
                </c:pt>
                <c:pt idx="8580">
                  <c:v>9.5002381931528692</c:v>
                </c:pt>
                <c:pt idx="8581">
                  <c:v>9.5003647053013296</c:v>
                </c:pt>
                <c:pt idx="8582">
                  <c:v>9.5004912027090906</c:v>
                </c:pt>
                <c:pt idx="8583">
                  <c:v>9.5006176853795594</c:v>
                </c:pt>
                <c:pt idx="8584">
                  <c:v>9.5007441533161998</c:v>
                </c:pt>
                <c:pt idx="8585">
                  <c:v>9.5008706065224295</c:v>
                </c:pt>
                <c:pt idx="8586">
                  <c:v>9.5009970450016699</c:v>
                </c:pt>
                <c:pt idx="8587">
                  <c:v>9.5011234687573705</c:v>
                </c:pt>
                <c:pt idx="8588">
                  <c:v>9.5012498777929508</c:v>
                </c:pt>
                <c:pt idx="8589">
                  <c:v>9.5013762721118304</c:v>
                </c:pt>
                <c:pt idx="8590">
                  <c:v>9.5015026517174501</c:v>
                </c:pt>
                <c:pt idx="8591">
                  <c:v>9.5016290166132205</c:v>
                </c:pt>
                <c:pt idx="8592">
                  <c:v>9.5017553668025805</c:v>
                </c:pt>
                <c:pt idx="8593">
                  <c:v>9.5018817022889408</c:v>
                </c:pt>
                <c:pt idx="8594">
                  <c:v>9.5020080230757298</c:v>
                </c:pt>
                <c:pt idx="8595">
                  <c:v>9.5021343291663598</c:v>
                </c:pt>
                <c:pt idx="8596">
                  <c:v>9.5022606205642592</c:v>
                </c:pt>
                <c:pt idx="8597">
                  <c:v>9.5023868972728494</c:v>
                </c:pt>
                <c:pt idx="8598">
                  <c:v>9.5025131592955301</c:v>
                </c:pt>
                <c:pt idx="8599">
                  <c:v>9.5026394066357298</c:v>
                </c:pt>
                <c:pt idx="8600">
                  <c:v>9.5027656392968591</c:v>
                </c:pt>
                <c:pt idx="8601">
                  <c:v>9.5028918572823304</c:v>
                </c:pt>
                <c:pt idx="8602">
                  <c:v>9.5030180605955596</c:v>
                </c:pt>
                <c:pt idx="8603">
                  <c:v>9.5031442492399503</c:v>
                </c:pt>
                <c:pt idx="8604">
                  <c:v>9.5032704232189307</c:v>
                </c:pt>
                <c:pt idx="8605">
                  <c:v>9.5033965825358795</c:v>
                </c:pt>
                <c:pt idx="8606">
                  <c:v>9.5035227271942198</c:v>
                </c:pt>
                <c:pt idx="8607">
                  <c:v>9.5036488571973692</c:v>
                </c:pt>
                <c:pt idx="8608">
                  <c:v>9.50377497254871</c:v>
                </c:pt>
                <c:pt idx="8609">
                  <c:v>9.5039010732516598</c:v>
                </c:pt>
                <c:pt idx="8610">
                  <c:v>9.5040271593096204</c:v>
                </c:pt>
                <c:pt idx="8611">
                  <c:v>9.5041532307259793</c:v>
                </c:pt>
                <c:pt idx="8612">
                  <c:v>9.5042792875041595</c:v>
                </c:pt>
                <c:pt idx="8613">
                  <c:v>9.5044053296475397</c:v>
                </c:pt>
                <c:pt idx="8614">
                  <c:v>9.5045313571595305</c:v>
                </c:pt>
                <c:pt idx="8615">
                  <c:v>9.50465737004353</c:v>
                </c:pt>
                <c:pt idx="8616">
                  <c:v>9.5047833683029204</c:v>
                </c:pt>
                <c:pt idx="8617">
                  <c:v>9.5049093519410999</c:v>
                </c:pt>
                <c:pt idx="8618">
                  <c:v>9.5050353209614702</c:v>
                </c:pt>
                <c:pt idx="8619">
                  <c:v>9.5051612753674206</c:v>
                </c:pt>
                <c:pt idx="8620">
                  <c:v>9.5052872151623298</c:v>
                </c:pt>
                <c:pt idx="8621">
                  <c:v>9.5054131403495994</c:v>
                </c:pt>
                <c:pt idx="8622">
                  <c:v>9.5055390509326099</c:v>
                </c:pt>
                <c:pt idx="8623">
                  <c:v>9.5056649469147594</c:v>
                </c:pt>
                <c:pt idx="8624">
                  <c:v>9.5057908282994195</c:v>
                </c:pt>
                <c:pt idx="8625">
                  <c:v>9.50591669508999</c:v>
                </c:pt>
                <c:pt idx="8626">
                  <c:v>9.5060425472898409</c:v>
                </c:pt>
                <c:pt idx="8627">
                  <c:v>9.5061683849023701</c:v>
                </c:pt>
                <c:pt idx="8628">
                  <c:v>9.5062942079309405</c:v>
                </c:pt>
                <c:pt idx="8629">
                  <c:v>9.5064200163789394</c:v>
                </c:pt>
                <c:pt idx="8630">
                  <c:v>9.5065458102497509</c:v>
                </c:pt>
                <c:pt idx="8631">
                  <c:v>9.50667158954675</c:v>
                </c:pt>
                <c:pt idx="8632">
                  <c:v>9.50679735427331</c:v>
                </c:pt>
                <c:pt idx="8633">
                  <c:v>9.5069231044328095</c:v>
                </c:pt>
                <c:pt idx="8634">
                  <c:v>9.5070488400286308</c:v>
                </c:pt>
                <c:pt idx="8635">
                  <c:v>9.5071745610641205</c:v>
                </c:pt>
                <c:pt idx="8636">
                  <c:v>9.5073002675426803</c:v>
                </c:pt>
                <c:pt idx="8637">
                  <c:v>9.5074259594676604</c:v>
                </c:pt>
                <c:pt idx="8638">
                  <c:v>9.5075516368424395</c:v>
                </c:pt>
                <c:pt idx="8639">
                  <c:v>9.5076772996703802</c:v>
                </c:pt>
                <c:pt idx="8640">
                  <c:v>9.5078029479548594</c:v>
                </c:pt>
                <c:pt idx="8641">
                  <c:v>9.5079285816992396</c:v>
                </c:pt>
                <c:pt idx="8642">
                  <c:v>9.50805420090688</c:v>
                </c:pt>
                <c:pt idx="8643">
                  <c:v>9.5081798055811504</c:v>
                </c:pt>
                <c:pt idx="8644">
                  <c:v>9.5083053957254098</c:v>
                </c:pt>
                <c:pt idx="8645">
                  <c:v>9.5084309713430102</c:v>
                </c:pt>
                <c:pt idx="8646">
                  <c:v>9.5085565324373302</c:v>
                </c:pt>
                <c:pt idx="8647">
                  <c:v>9.5086820790117201</c:v>
                </c:pt>
                <c:pt idx="8648">
                  <c:v>9.5088076110695408</c:v>
                </c:pt>
                <c:pt idx="8649">
                  <c:v>9.5089331286141405</c:v>
                </c:pt>
                <c:pt idx="8650">
                  <c:v>9.5090586316488892</c:v>
                </c:pt>
                <c:pt idx="8651">
                  <c:v>9.5091841201771192</c:v>
                </c:pt>
                <c:pt idx="8652">
                  <c:v>9.5093095942022003</c:v>
                </c:pt>
                <c:pt idx="8653">
                  <c:v>9.5094350537274899</c:v>
                </c:pt>
                <c:pt idx="8654">
                  <c:v>9.5095604987563203</c:v>
                </c:pt>
                <c:pt idx="8655">
                  <c:v>9.5096859292920506</c:v>
                </c:pt>
                <c:pt idx="8656">
                  <c:v>9.5098113453380293</c:v>
                </c:pt>
                <c:pt idx="8657">
                  <c:v>9.5099367468976101</c:v>
                </c:pt>
                <c:pt idx="8658">
                  <c:v>9.5100621339741291</c:v>
                </c:pt>
                <c:pt idx="8659">
                  <c:v>9.5101875065709294</c:v>
                </c:pt>
                <c:pt idx="8660">
                  <c:v>9.5103128646913699</c:v>
                </c:pt>
                <c:pt idx="8661">
                  <c:v>9.5104382083387708</c:v>
                </c:pt>
                <c:pt idx="8662">
                  <c:v>9.5105635375165001</c:v>
                </c:pt>
                <c:pt idx="8663">
                  <c:v>9.5106888522278794</c:v>
                </c:pt>
                <c:pt idx="8664">
                  <c:v>9.5108141524762502</c:v>
                </c:pt>
                <c:pt idx="8665">
                  <c:v>9.5109394382649608</c:v>
                </c:pt>
                <c:pt idx="8666">
                  <c:v>9.5110647095973295</c:v>
                </c:pt>
                <c:pt idx="8667">
                  <c:v>9.5111899664767101</c:v>
                </c:pt>
                <c:pt idx="8668">
                  <c:v>9.5113152089064297</c:v>
                </c:pt>
                <c:pt idx="8669">
                  <c:v>9.5114404368898295</c:v>
                </c:pt>
                <c:pt idx="8670">
                  <c:v>9.5115656504302208</c:v>
                </c:pt>
                <c:pt idx="8671">
                  <c:v>9.5116908495309591</c:v>
                </c:pt>
                <c:pt idx="8672">
                  <c:v>9.5118160341953608</c:v>
                </c:pt>
                <c:pt idx="8673">
                  <c:v>9.5119412044267602</c:v>
                </c:pt>
                <c:pt idx="8674">
                  <c:v>9.5120663602284807</c:v>
                </c:pt>
                <c:pt idx="8675">
                  <c:v>9.5121915016038496</c:v>
                </c:pt>
                <c:pt idx="8676">
                  <c:v>9.5123166285561993</c:v>
                </c:pt>
                <c:pt idx="8677">
                  <c:v>9.5124417410888409</c:v>
                </c:pt>
                <c:pt idx="8678">
                  <c:v>9.5125668392051104</c:v>
                </c:pt>
                <c:pt idx="8679">
                  <c:v>9.5126919229083207</c:v>
                </c:pt>
                <c:pt idx="8680">
                  <c:v>9.5128169922018007</c:v>
                </c:pt>
                <c:pt idx="8681">
                  <c:v>9.5129420470888597</c:v>
                </c:pt>
                <c:pt idx="8682">
                  <c:v>9.5130670875728196</c:v>
                </c:pt>
                <c:pt idx="8683">
                  <c:v>9.5131921136570092</c:v>
                </c:pt>
                <c:pt idx="8684">
                  <c:v>9.5133171253447308</c:v>
                </c:pt>
                <c:pt idx="8685">
                  <c:v>9.5134421226392991</c:v>
                </c:pt>
                <c:pt idx="8686">
                  <c:v>9.5135671055440394</c:v>
                </c:pt>
                <c:pt idx="8687">
                  <c:v>9.5136920740622593</c:v>
                </c:pt>
                <c:pt idx="8688">
                  <c:v>9.5138170281972698</c:v>
                </c:pt>
                <c:pt idx="8689">
                  <c:v>9.5139419679523805</c:v>
                </c:pt>
                <c:pt idx="8690">
                  <c:v>9.5140668933309005</c:v>
                </c:pt>
                <c:pt idx="8691">
                  <c:v>9.5141918043361393</c:v>
                </c:pt>
                <c:pt idx="8692">
                  <c:v>9.5143167009713991</c:v>
                </c:pt>
                <c:pt idx="8693">
                  <c:v>9.5144415832399893</c:v>
                </c:pt>
                <c:pt idx="8694">
                  <c:v>9.5145664511452193</c:v>
                </c:pt>
                <c:pt idx="8695">
                  <c:v>9.5146913046903894</c:v>
                </c:pt>
                <c:pt idx="8696">
                  <c:v>9.5148161438788108</c:v>
                </c:pt>
                <c:pt idx="8697">
                  <c:v>9.5149409687137592</c:v>
                </c:pt>
                <c:pt idx="8698">
                  <c:v>9.5150657791985598</c:v>
                </c:pt>
                <c:pt idx="8699">
                  <c:v>9.5151905753365007</c:v>
                </c:pt>
                <c:pt idx="8700">
                  <c:v>9.5153153571308806</c:v>
                </c:pt>
                <c:pt idx="8701">
                  <c:v>9.515440124585</c:v>
                </c:pt>
                <c:pt idx="8702">
                  <c:v>9.5155648777021504</c:v>
                </c:pt>
                <c:pt idx="8703">
                  <c:v>9.5156896164856306</c:v>
                </c:pt>
                <c:pt idx="8704">
                  <c:v>9.5158143409387304</c:v>
                </c:pt>
                <c:pt idx="8705">
                  <c:v>9.5159390510647501</c:v>
                </c:pt>
                <c:pt idx="8706">
                  <c:v>9.5160637468669709</c:v>
                </c:pt>
                <c:pt idx="8707">
                  <c:v>9.5161884283486806</c:v>
                </c:pt>
                <c:pt idx="8708">
                  <c:v>9.5163130955131798</c:v>
                </c:pt>
                <c:pt idx="8709">
                  <c:v>9.5164377483637406</c:v>
                </c:pt>
                <c:pt idx="8710">
                  <c:v>9.5165623869036704</c:v>
                </c:pt>
                <c:pt idx="8711">
                  <c:v>9.5166870111362396</c:v>
                </c:pt>
                <c:pt idx="8712">
                  <c:v>9.5168116210647309</c:v>
                </c:pt>
                <c:pt idx="8713">
                  <c:v>9.5169362166924394</c:v>
                </c:pt>
                <c:pt idx="8714">
                  <c:v>9.5170607980226407</c:v>
                </c:pt>
                <c:pt idx="8715">
                  <c:v>9.5171853650586105</c:v>
                </c:pt>
                <c:pt idx="8716">
                  <c:v>9.5173099178036402</c:v>
                </c:pt>
                <c:pt idx="8717">
                  <c:v>9.5174344562609896</c:v>
                </c:pt>
                <c:pt idx="8718">
                  <c:v>9.5175589804339609</c:v>
                </c:pt>
                <c:pt idx="8719">
                  <c:v>9.5176834903258101</c:v>
                </c:pt>
                <c:pt idx="8720">
                  <c:v>9.5178079859398306</c:v>
                </c:pt>
                <c:pt idx="8721">
                  <c:v>9.5179324672792802</c:v>
                </c:pt>
                <c:pt idx="8722">
                  <c:v>9.5180569343474399</c:v>
                </c:pt>
                <c:pt idx="8723">
                  <c:v>9.5181813871475693</c:v>
                </c:pt>
                <c:pt idx="8724">
                  <c:v>9.51830582568296</c:v>
                </c:pt>
                <c:pt idx="8725">
                  <c:v>9.5184302499568805</c:v>
                </c:pt>
                <c:pt idx="8726">
                  <c:v>9.5185546599725797</c:v>
                </c:pt>
                <c:pt idx="8727">
                  <c:v>9.5186790557333296</c:v>
                </c:pt>
                <c:pt idx="8728">
                  <c:v>9.5188034372424202</c:v>
                </c:pt>
                <c:pt idx="8729">
                  <c:v>9.5189278045030807</c:v>
                </c:pt>
                <c:pt idx="8730">
                  <c:v>9.51905215751861</c:v>
                </c:pt>
                <c:pt idx="8731">
                  <c:v>9.5191764962922392</c:v>
                </c:pt>
                <c:pt idx="8732">
                  <c:v>9.5193008208272598</c:v>
                </c:pt>
                <c:pt idx="8733">
                  <c:v>9.5194251311269102</c:v>
                </c:pt>
                <c:pt idx="8734">
                  <c:v>9.5195494271944607</c:v>
                </c:pt>
                <c:pt idx="8735">
                  <c:v>9.5196737090331602</c:v>
                </c:pt>
                <c:pt idx="8736">
                  <c:v>9.5197979766462808</c:v>
                </c:pt>
                <c:pt idx="8737">
                  <c:v>9.5199222300370696</c:v>
                </c:pt>
                <c:pt idx="8738">
                  <c:v>9.5200464692087792</c:v>
                </c:pt>
                <c:pt idx="8739">
                  <c:v>9.5201706941646709</c:v>
                </c:pt>
                <c:pt idx="8740">
                  <c:v>9.5202949049079901</c:v>
                </c:pt>
                <c:pt idx="8741">
                  <c:v>9.5204191014420001</c:v>
                </c:pt>
                <c:pt idx="8742">
                  <c:v>9.5205432837699409</c:v>
                </c:pt>
                <c:pt idx="8743">
                  <c:v>9.5206674518950596</c:v>
                </c:pt>
                <c:pt idx="8744">
                  <c:v>9.5207916058206106</c:v>
                </c:pt>
                <c:pt idx="8745">
                  <c:v>9.5209157455498499</c:v>
                </c:pt>
                <c:pt idx="8746">
                  <c:v>9.5210398710860105</c:v>
                </c:pt>
                <c:pt idx="8747">
                  <c:v>9.5211639824323306</c:v>
                </c:pt>
                <c:pt idx="8748">
                  <c:v>9.5212880795920807</c:v>
                </c:pt>
                <c:pt idx="8749">
                  <c:v>9.5214121625684793</c:v>
                </c:pt>
                <c:pt idx="8750">
                  <c:v>9.5215362313647791</c:v>
                </c:pt>
                <c:pt idx="8751">
                  <c:v>9.5216602859842094</c:v>
                </c:pt>
                <c:pt idx="8752">
                  <c:v>9.5217843264300299</c:v>
                </c:pt>
                <c:pt idx="8753">
                  <c:v>9.5219083527054593</c:v>
                </c:pt>
                <c:pt idx="8754">
                  <c:v>9.5220323648137501</c:v>
                </c:pt>
                <c:pt idx="8755">
                  <c:v>9.52215636275813</c:v>
                </c:pt>
                <c:pt idx="8756">
                  <c:v>9.5222803465418302</c:v>
                </c:pt>
                <c:pt idx="8757">
                  <c:v>9.5224043161680907</c:v>
                </c:pt>
                <c:pt idx="8758">
                  <c:v>9.5225282716401498</c:v>
                </c:pt>
                <c:pt idx="8759">
                  <c:v>9.5226522129612299</c:v>
                </c:pt>
                <c:pt idx="8760">
                  <c:v>9.5227761401345692</c:v>
                </c:pt>
                <c:pt idx="8761">
                  <c:v>9.5229000531633901</c:v>
                </c:pt>
                <c:pt idx="8762">
                  <c:v>9.5230239520509201</c:v>
                </c:pt>
                <c:pt idx="8763">
                  <c:v>9.5231478368003906</c:v>
                </c:pt>
                <c:pt idx="8764">
                  <c:v>9.5232717074150308</c:v>
                </c:pt>
                <c:pt idx="8765">
                  <c:v>9.5233955638980596</c:v>
                </c:pt>
                <c:pt idx="8766">
                  <c:v>9.52351940625271</c:v>
                </c:pt>
                <c:pt idx="8767">
                  <c:v>9.52364323448219</c:v>
                </c:pt>
                <c:pt idx="8768">
                  <c:v>9.5237670485897308</c:v>
                </c:pt>
                <c:pt idx="8769">
                  <c:v>9.5238908485785601</c:v>
                </c:pt>
                <c:pt idx="8770">
                  <c:v>9.5240146344518806</c:v>
                </c:pt>
                <c:pt idx="8771">
                  <c:v>9.5241384062129306</c:v>
                </c:pt>
                <c:pt idx="8772">
                  <c:v>9.5242621638649094</c:v>
                </c:pt>
                <c:pt idx="8773">
                  <c:v>9.5243859074110393</c:v>
                </c:pt>
                <c:pt idx="8774">
                  <c:v>9.5245096368545408</c:v>
                </c:pt>
                <c:pt idx="8775">
                  <c:v>9.5246333521986308</c:v>
                </c:pt>
                <c:pt idx="8776">
                  <c:v>9.5247570534464998</c:v>
                </c:pt>
                <c:pt idx="8777">
                  <c:v>9.5248807406013896</c:v>
                </c:pt>
                <c:pt idx="8778">
                  <c:v>9.5250044136664904</c:v>
                </c:pt>
                <c:pt idx="8779">
                  <c:v>9.5251280726450194</c:v>
                </c:pt>
                <c:pt idx="8780">
                  <c:v>9.5252517175401898</c:v>
                </c:pt>
                <c:pt idx="8781">
                  <c:v>9.5253753483551904</c:v>
                </c:pt>
                <c:pt idx="8782">
                  <c:v>9.5254989650932504</c:v>
                </c:pt>
                <c:pt idx="8783">
                  <c:v>9.5256225677575603</c:v>
                </c:pt>
                <c:pt idx="8784">
                  <c:v>9.5257461563513406</c:v>
                </c:pt>
                <c:pt idx="8785">
                  <c:v>9.5258697308777691</c:v>
                </c:pt>
                <c:pt idx="8786">
                  <c:v>9.52599329134007</c:v>
                </c:pt>
                <c:pt idx="8787">
                  <c:v>9.5261168377414407</c:v>
                </c:pt>
                <c:pt idx="8788">
                  <c:v>9.5262403700850697</c:v>
                </c:pt>
                <c:pt idx="8789">
                  <c:v>9.5263638883741599</c:v>
                </c:pt>
                <c:pt idx="8790">
                  <c:v>9.5264873926119193</c:v>
                </c:pt>
                <c:pt idx="8791">
                  <c:v>9.5266108828015295</c:v>
                </c:pt>
                <c:pt idx="8792">
                  <c:v>9.5267343589462001</c:v>
                </c:pt>
                <c:pt idx="8793">
                  <c:v>9.5268578210491199</c:v>
                </c:pt>
                <c:pt idx="8794">
                  <c:v>9.5269812691134703</c:v>
                </c:pt>
                <c:pt idx="8795">
                  <c:v>9.52710470314247</c:v>
                </c:pt>
                <c:pt idx="8796">
                  <c:v>9.5272281231392792</c:v>
                </c:pt>
                <c:pt idx="8797">
                  <c:v>9.5273515291071096</c:v>
                </c:pt>
                <c:pt idx="8798">
                  <c:v>9.5274749210491496</c:v>
                </c:pt>
                <c:pt idx="8799">
                  <c:v>9.5275982989685808</c:v>
                </c:pt>
                <c:pt idx="8800">
                  <c:v>9.5277216628685792</c:v>
                </c:pt>
                <c:pt idx="8801">
                  <c:v>9.5278450127523495</c:v>
                </c:pt>
                <c:pt idx="8802">
                  <c:v>9.5279683486230695</c:v>
                </c:pt>
                <c:pt idx="8803">
                  <c:v>9.5280916704839207</c:v>
                </c:pt>
                <c:pt idx="8804">
                  <c:v>9.5282149783380792</c:v>
                </c:pt>
                <c:pt idx="8805">
                  <c:v>9.5283382721887406</c:v>
                </c:pt>
                <c:pt idx="8806">
                  <c:v>9.5284615520390794</c:v>
                </c:pt>
                <c:pt idx="8807">
                  <c:v>9.5285848178922699</c:v>
                </c:pt>
                <c:pt idx="8808">
                  <c:v>9.5287080697515005</c:v>
                </c:pt>
                <c:pt idx="8809">
                  <c:v>9.5288313076199298</c:v>
                </c:pt>
                <c:pt idx="8810">
                  <c:v>9.5289545315007604</c:v>
                </c:pt>
                <c:pt idx="8811">
                  <c:v>9.5290777413971401</c:v>
                </c:pt>
                <c:pt idx="8812">
                  <c:v>9.5292009373122593</c:v>
                </c:pt>
                <c:pt idx="8813">
                  <c:v>9.5293241192492797</c:v>
                </c:pt>
                <c:pt idx="8814">
                  <c:v>9.52944728721139</c:v>
                </c:pt>
                <c:pt idx="8815">
                  <c:v>9.5295704412017503</c:v>
                </c:pt>
                <c:pt idx="8816">
                  <c:v>9.5296935812235208</c:v>
                </c:pt>
                <c:pt idx="8817">
                  <c:v>9.5298167072798901</c:v>
                </c:pt>
                <c:pt idx="8818">
                  <c:v>9.5299398193740092</c:v>
                </c:pt>
                <c:pt idx="8819">
                  <c:v>9.5300629175090492</c:v>
                </c:pt>
                <c:pt idx="8820">
                  <c:v>9.5301860016881701</c:v>
                </c:pt>
                <c:pt idx="8821">
                  <c:v>9.5303090719145498</c:v>
                </c:pt>
                <c:pt idx="8822">
                  <c:v>9.5304321281913396</c:v>
                </c:pt>
                <c:pt idx="8823">
                  <c:v>9.5305551705217102</c:v>
                </c:pt>
                <c:pt idx="8824">
                  <c:v>9.5306781989088094</c:v>
                </c:pt>
                <c:pt idx="8825">
                  <c:v>9.5308012133558098</c:v>
                </c:pt>
                <c:pt idx="8826">
                  <c:v>9.5309242138658608</c:v>
                </c:pt>
                <c:pt idx="8827">
                  <c:v>9.5310472004421296</c:v>
                </c:pt>
                <c:pt idx="8828">
                  <c:v>9.5311701730877605</c:v>
                </c:pt>
                <c:pt idx="8829">
                  <c:v>9.5312931318059206</c:v>
                </c:pt>
                <c:pt idx="8830">
                  <c:v>9.5314160765997595</c:v>
                </c:pt>
                <c:pt idx="8831">
                  <c:v>9.5315390074724302</c:v>
                </c:pt>
                <c:pt idx="8832">
                  <c:v>9.5316619244270804</c:v>
                </c:pt>
                <c:pt idx="8833">
                  <c:v>9.5317848274668702</c:v>
                </c:pt>
                <c:pt idx="8834">
                  <c:v>9.5319077165949508</c:v>
                </c:pt>
                <c:pt idx="8835">
                  <c:v>9.5320305918144594</c:v>
                </c:pt>
                <c:pt idx="8836">
                  <c:v>9.5321534531285508</c:v>
                </c:pt>
                <c:pt idx="8837">
                  <c:v>9.5322763005403708</c:v>
                </c:pt>
                <c:pt idx="8838">
                  <c:v>9.5323991340530707</c:v>
                </c:pt>
                <c:pt idx="8839">
                  <c:v>9.5325219536697894</c:v>
                </c:pt>
                <c:pt idx="8840">
                  <c:v>9.5326447593936692</c:v>
                </c:pt>
                <c:pt idx="8841">
                  <c:v>9.5327675512278596</c:v>
                </c:pt>
                <c:pt idx="8842">
                  <c:v>9.5328903291754994</c:v>
                </c:pt>
                <c:pt idx="8843">
                  <c:v>9.5330130932397292</c:v>
                </c:pt>
                <c:pt idx="8844">
                  <c:v>9.5331358434236808</c:v>
                </c:pt>
                <c:pt idx="8845">
                  <c:v>9.5332585797305001</c:v>
                </c:pt>
                <c:pt idx="8846">
                  <c:v>9.5333813021633205</c:v>
                </c:pt>
                <c:pt idx="8847">
                  <c:v>9.5335040107252897</c:v>
                </c:pt>
                <c:pt idx="8848">
                  <c:v>9.5336267054195307</c:v>
                </c:pt>
                <c:pt idx="8849">
                  <c:v>9.5337493862491804</c:v>
                </c:pt>
                <c:pt idx="8850">
                  <c:v>9.5338720532173706</c:v>
                </c:pt>
                <c:pt idx="8851">
                  <c:v>9.5339947063272295</c:v>
                </c:pt>
                <c:pt idx="8852">
                  <c:v>9.5341173455819099</c:v>
                </c:pt>
                <c:pt idx="8853">
                  <c:v>9.53423997098451</c:v>
                </c:pt>
                <c:pt idx="8854">
                  <c:v>9.5343625825381793</c:v>
                </c:pt>
                <c:pt idx="8855">
                  <c:v>9.5344851802460493</c:v>
                </c:pt>
                <c:pt idx="8856">
                  <c:v>9.5346077641112306</c:v>
                </c:pt>
                <c:pt idx="8857">
                  <c:v>9.5347303341368495</c:v>
                </c:pt>
                <c:pt idx="8858">
                  <c:v>9.5348528903260501</c:v>
                </c:pt>
                <c:pt idx="8859">
                  <c:v>9.5349754326819305</c:v>
                </c:pt>
                <c:pt idx="8860">
                  <c:v>9.5350979612076401</c:v>
                </c:pt>
                <c:pt idx="8861">
                  <c:v>9.5352204759062698</c:v>
                </c:pt>
                <c:pt idx="8862">
                  <c:v>9.5353429767809708</c:v>
                </c:pt>
                <c:pt idx="8863">
                  <c:v>9.5354654638348393</c:v>
                </c:pt>
                <c:pt idx="8864">
                  <c:v>9.5355879370709999</c:v>
                </c:pt>
                <c:pt idx="8865">
                  <c:v>9.5357103964925791</c:v>
                </c:pt>
                <c:pt idx="8866">
                  <c:v>9.5358328421026801</c:v>
                </c:pt>
                <c:pt idx="8867">
                  <c:v>9.5359552739044204</c:v>
                </c:pt>
                <c:pt idx="8868">
                  <c:v>9.53607769190093</c:v>
                </c:pt>
                <c:pt idx="8869">
                  <c:v>9.5362000960952997</c:v>
                </c:pt>
                <c:pt idx="8870">
                  <c:v>9.5363224864906506</c:v>
                </c:pt>
                <c:pt idx="8871">
                  <c:v>9.5364448630900895</c:v>
                </c:pt>
                <c:pt idx="8872">
                  <c:v>9.5365672258967393</c:v>
                </c:pt>
                <c:pt idx="8873">
                  <c:v>9.5366895749136997</c:v>
                </c:pt>
                <c:pt idx="8874">
                  <c:v>9.5368119101440705</c:v>
                </c:pt>
                <c:pt idx="8875">
                  <c:v>9.5369342315909709</c:v>
                </c:pt>
                <c:pt idx="8876">
                  <c:v>9.5370565392575095</c:v>
                </c:pt>
                <c:pt idx="8877">
                  <c:v>9.5371788331467702</c:v>
                </c:pt>
                <c:pt idx="8878">
                  <c:v>9.5373011132618792</c:v>
                </c:pt>
                <c:pt idx="8879">
                  <c:v>9.5374233796059293</c:v>
                </c:pt>
                <c:pt idx="8880">
                  <c:v>9.5375456321820202</c:v>
                </c:pt>
                <c:pt idx="8881">
                  <c:v>9.5376678709932499</c:v>
                </c:pt>
                <c:pt idx="8882">
                  <c:v>9.5377900960427304</c:v>
                </c:pt>
                <c:pt idx="8883">
                  <c:v>9.5379123073335403</c:v>
                </c:pt>
                <c:pt idx="8884">
                  <c:v>9.5380345048688007</c:v>
                </c:pt>
                <c:pt idx="8885">
                  <c:v>9.5381566886515898</c:v>
                </c:pt>
                <c:pt idx="8886">
                  <c:v>9.5382788586850094</c:v>
                </c:pt>
                <c:pt idx="8887">
                  <c:v>9.5384010149721501</c:v>
                </c:pt>
                <c:pt idx="8888">
                  <c:v>9.53852315751611</c:v>
                </c:pt>
                <c:pt idx="8889">
                  <c:v>9.5386452863199693</c:v>
                </c:pt>
                <c:pt idx="8890">
                  <c:v>9.5387674013868402</c:v>
                </c:pt>
                <c:pt idx="8891">
                  <c:v>9.5388895027197904</c:v>
                </c:pt>
                <c:pt idx="8892">
                  <c:v>9.5390115903219304</c:v>
                </c:pt>
                <c:pt idx="8893">
                  <c:v>9.5391336641963207</c:v>
                </c:pt>
                <c:pt idx="8894">
                  <c:v>9.5392557243460807</c:v>
                </c:pt>
                <c:pt idx="8895">
                  <c:v>9.5393777707742693</c:v>
                </c:pt>
                <c:pt idx="8896">
                  <c:v>9.5394998034839809</c:v>
                </c:pt>
                <c:pt idx="8897">
                  <c:v>9.5396218224782992</c:v>
                </c:pt>
                <c:pt idx="8898">
                  <c:v>9.5397438277603097</c:v>
                </c:pt>
                <c:pt idx="8899">
                  <c:v>9.5398658193330892</c:v>
                </c:pt>
                <c:pt idx="8900">
                  <c:v>9.5399877971997302</c:v>
                </c:pt>
                <c:pt idx="8901">
                  <c:v>9.5401097613632899</c:v>
                </c:pt>
                <c:pt idx="8902">
                  <c:v>9.5402317118268591</c:v>
                </c:pt>
                <c:pt idx="8903">
                  <c:v>9.5403536485935199</c:v>
                </c:pt>
                <c:pt idx="8904">
                  <c:v>9.5404755716663505</c:v>
                </c:pt>
                <c:pt idx="8905">
                  <c:v>9.54059748104841</c:v>
                </c:pt>
                <c:pt idx="8906">
                  <c:v>9.5407193767427891</c:v>
                </c:pt>
                <c:pt idx="8907">
                  <c:v>9.5408412587525504</c:v>
                </c:pt>
                <c:pt idx="8908">
                  <c:v>9.5409631270807704</c:v>
                </c:pt>
                <c:pt idx="8909">
                  <c:v>9.5410849817305294</c:v>
                </c:pt>
                <c:pt idx="8910">
                  <c:v>9.5412068227048792</c:v>
                </c:pt>
                <c:pt idx="8911">
                  <c:v>9.5413286500068999</c:v>
                </c:pt>
                <c:pt idx="8912">
                  <c:v>9.5414504636396593</c:v>
                </c:pt>
                <c:pt idx="8913">
                  <c:v>9.5415722636062199</c:v>
                </c:pt>
                <c:pt idx="8914">
                  <c:v>9.5416940499096601</c:v>
                </c:pt>
                <c:pt idx="8915">
                  <c:v>9.5418158225530192</c:v>
                </c:pt>
                <c:pt idx="8916">
                  <c:v>9.5419375815393899</c:v>
                </c:pt>
                <c:pt idx="8917">
                  <c:v>9.5420593268718292</c:v>
                </c:pt>
                <c:pt idx="8918">
                  <c:v>9.5421810585533802</c:v>
                </c:pt>
                <c:pt idx="8919">
                  <c:v>9.5423027765871193</c:v>
                </c:pt>
                <c:pt idx="8920">
                  <c:v>9.5424244809761092</c:v>
                </c:pt>
                <c:pt idx="8921">
                  <c:v>9.5425461717233997</c:v>
                </c:pt>
                <c:pt idx="8922">
                  <c:v>9.5426678488320604</c:v>
                </c:pt>
                <c:pt idx="8923">
                  <c:v>9.5427895123051307</c:v>
                </c:pt>
                <c:pt idx="8924">
                  <c:v>9.5429111621456801</c:v>
                </c:pt>
                <c:pt idx="8925">
                  <c:v>9.5430327983567498</c:v>
                </c:pt>
                <c:pt idx="8926">
                  <c:v>9.5431544209414092</c:v>
                </c:pt>
                <c:pt idx="8927">
                  <c:v>9.5432760299027102</c:v>
                </c:pt>
                <c:pt idx="8928">
                  <c:v>9.5433976252436903</c:v>
                </c:pt>
                <c:pt idx="8929">
                  <c:v>9.5435192069674102</c:v>
                </c:pt>
                <c:pt idx="8930">
                  <c:v>9.5436407750769199</c:v>
                </c:pt>
                <c:pt idx="8931">
                  <c:v>9.5437623295752605</c:v>
                </c:pt>
                <c:pt idx="8932">
                  <c:v>9.5438838704654891</c:v>
                </c:pt>
                <c:pt idx="8933">
                  <c:v>9.5440053977506398</c:v>
                </c:pt>
                <c:pt idx="8934">
                  <c:v>9.5441269114337803</c:v>
                </c:pt>
                <c:pt idx="8935">
                  <c:v>9.5442484115179305</c:v>
                </c:pt>
                <c:pt idx="8936">
                  <c:v>9.5443698980061509</c:v>
                </c:pt>
                <c:pt idx="8937">
                  <c:v>9.5444913709014703</c:v>
                </c:pt>
                <c:pt idx="8938">
                  <c:v>9.5446128302069404</c:v>
                </c:pt>
                <c:pt idx="8939">
                  <c:v>9.5447342759256006</c:v>
                </c:pt>
                <c:pt idx="8940">
                  <c:v>9.5448557080604903</c:v>
                </c:pt>
                <c:pt idx="8941">
                  <c:v>9.5449771266146399</c:v>
                </c:pt>
                <c:pt idx="8942">
                  <c:v>9.5450985315910994</c:v>
                </c:pt>
                <c:pt idx="8943">
                  <c:v>9.5452199229928905</c:v>
                </c:pt>
                <c:pt idx="8944">
                  <c:v>9.5453413008230701</c:v>
                </c:pt>
                <c:pt idx="8945">
                  <c:v>9.5454626650846404</c:v>
                </c:pt>
                <c:pt idx="8946">
                  <c:v>9.5455840157806708</c:v>
                </c:pt>
                <c:pt idx="8947">
                  <c:v>9.54570535291416</c:v>
                </c:pt>
                <c:pt idx="8948">
                  <c:v>9.5458266764881596</c:v>
                </c:pt>
                <c:pt idx="8949">
                  <c:v>9.5459479865057002</c:v>
                </c:pt>
                <c:pt idx="8950">
                  <c:v>9.5460692829697997</c:v>
                </c:pt>
                <c:pt idx="8951">
                  <c:v>9.5461905658834993</c:v>
                </c:pt>
                <c:pt idx="8952">
                  <c:v>9.5463118352498206</c:v>
                </c:pt>
                <c:pt idx="8953">
                  <c:v>9.5464330910717798</c:v>
                </c:pt>
                <c:pt idx="8954">
                  <c:v>9.5465543333524199</c:v>
                </c:pt>
                <c:pt idx="8955">
                  <c:v>9.5466755620947499</c:v>
                </c:pt>
                <c:pt idx="8956">
                  <c:v>9.5467967773018003</c:v>
                </c:pt>
                <c:pt idx="8957">
                  <c:v>9.5469179789765892</c:v>
                </c:pt>
                <c:pt idx="8958">
                  <c:v>9.5470391671221506</c:v>
                </c:pt>
                <c:pt idx="8959">
                  <c:v>9.5471603417414794</c:v>
                </c:pt>
                <c:pt idx="8960">
                  <c:v>9.5472815028376203</c:v>
                </c:pt>
                <c:pt idx="8961">
                  <c:v>9.5474026504135807</c:v>
                </c:pt>
                <c:pt idx="8962">
                  <c:v>9.5475237844723804</c:v>
                </c:pt>
                <c:pt idx="8963">
                  <c:v>9.5476449050170196</c:v>
                </c:pt>
                <c:pt idx="8964">
                  <c:v>9.5477660120505394</c:v>
                </c:pt>
                <c:pt idx="8965">
                  <c:v>9.5478871055759402</c:v>
                </c:pt>
                <c:pt idx="8966">
                  <c:v>9.5480081855962293</c:v>
                </c:pt>
                <c:pt idx="8967">
                  <c:v>9.5481292521144301</c:v>
                </c:pt>
                <c:pt idx="8968">
                  <c:v>9.5482503051335499</c:v>
                </c:pt>
                <c:pt idx="8969">
                  <c:v>9.5483713446565908</c:v>
                </c:pt>
                <c:pt idx="8970">
                  <c:v>9.5484923706865708</c:v>
                </c:pt>
                <c:pt idx="8971">
                  <c:v>9.5486133832265008</c:v>
                </c:pt>
                <c:pt idx="8972">
                  <c:v>9.5487343822793704</c:v>
                </c:pt>
                <c:pt idx="8973">
                  <c:v>9.5488553678482102</c:v>
                </c:pt>
                <c:pt idx="8974">
                  <c:v>9.5489763399360097</c:v>
                </c:pt>
                <c:pt idx="8975">
                  <c:v>9.5490972985457692</c:v>
                </c:pt>
                <c:pt idx="8976">
                  <c:v>9.5492182436805102</c:v>
                </c:pt>
                <c:pt idx="8977">
                  <c:v>9.54933917534321</c:v>
                </c:pt>
                <c:pt idx="8978">
                  <c:v>9.5494600935368901</c:v>
                </c:pt>
                <c:pt idx="8979">
                  <c:v>9.5495809982645508</c:v>
                </c:pt>
                <c:pt idx="8980">
                  <c:v>9.5497018895291692</c:v>
                </c:pt>
                <c:pt idx="8981">
                  <c:v>9.5498227673337599</c:v>
                </c:pt>
                <c:pt idx="8982">
                  <c:v>9.5499436316813195</c:v>
                </c:pt>
                <c:pt idx="8983">
                  <c:v>9.5500644825748395</c:v>
                </c:pt>
                <c:pt idx="8984">
                  <c:v>9.5501853200173201</c:v>
                </c:pt>
                <c:pt idx="8985">
                  <c:v>9.5503061440117492</c:v>
                </c:pt>
                <c:pt idx="8986">
                  <c:v>9.5504269545611198</c:v>
                </c:pt>
                <c:pt idx="8987">
                  <c:v>9.5505477516684305</c:v>
                </c:pt>
                <c:pt idx="8988">
                  <c:v>9.5506685353366692</c:v>
                </c:pt>
                <c:pt idx="8989">
                  <c:v>9.55078930556882</c:v>
                </c:pt>
                <c:pt idx="8990">
                  <c:v>9.5509100623678798</c:v>
                </c:pt>
                <c:pt idx="8991">
                  <c:v>9.5510308057368292</c:v>
                </c:pt>
                <c:pt idx="8992">
                  <c:v>9.5511515356786703</c:v>
                </c:pt>
                <c:pt idx="8993">
                  <c:v>9.5512722521963695</c:v>
                </c:pt>
                <c:pt idx="8994">
                  <c:v>9.5513929552929202</c:v>
                </c:pt>
                <c:pt idx="8995">
                  <c:v>9.5515136449713101</c:v>
                </c:pt>
                <c:pt idx="8996">
                  <c:v>9.5516343212345198</c:v>
                </c:pt>
                <c:pt idx="8997">
                  <c:v>9.5517549840855196</c:v>
                </c:pt>
                <c:pt idx="8998">
                  <c:v>9.5518756335273096</c:v>
                </c:pt>
                <c:pt idx="8999">
                  <c:v>9.55199626956286</c:v>
                </c:pt>
                <c:pt idx="9000">
                  <c:v>9.5521168921951602</c:v>
                </c:pt>
                <c:pt idx="9001">
                  <c:v>9.5522375014271699</c:v>
                </c:pt>
                <c:pt idx="9002">
                  <c:v>9.5523580972618696</c:v>
                </c:pt>
                <c:pt idx="9003">
                  <c:v>9.5524786797022507</c:v>
                </c:pt>
                <c:pt idx="9004">
                  <c:v>9.5525992487512692</c:v>
                </c:pt>
                <c:pt idx="9005">
                  <c:v>9.5527198044119199</c:v>
                </c:pt>
                <c:pt idx="9006">
                  <c:v>9.5528403466871605</c:v>
                </c:pt>
                <c:pt idx="9007">
                  <c:v>9.5529608755799593</c:v>
                </c:pt>
                <c:pt idx="9008">
                  <c:v>9.5530813910933006</c:v>
                </c:pt>
                <c:pt idx="9009">
                  <c:v>9.5532018932301508</c:v>
                </c:pt>
                <c:pt idx="9010">
                  <c:v>9.5533223819934801</c:v>
                </c:pt>
                <c:pt idx="9011">
                  <c:v>9.5534428573862495</c:v>
                </c:pt>
                <c:pt idx="9012">
                  <c:v>9.5535633194114293</c:v>
                </c:pt>
                <c:pt idx="9013">
                  <c:v>9.5536837680719806</c:v>
                </c:pt>
                <c:pt idx="9014">
                  <c:v>9.5538042033708805</c:v>
                </c:pt>
                <c:pt idx="9015">
                  <c:v>9.5539246253110903</c:v>
                </c:pt>
                <c:pt idx="9016">
                  <c:v>9.5540450338955694</c:v>
                </c:pt>
                <c:pt idx="9017">
                  <c:v>9.5541654291272806</c:v>
                </c:pt>
                <c:pt idx="9018">
                  <c:v>9.55428581100918</c:v>
                </c:pt>
                <c:pt idx="9019">
                  <c:v>9.5544061795442392</c:v>
                </c:pt>
                <c:pt idx="9020">
                  <c:v>9.5545265347354107</c:v>
                </c:pt>
                <c:pt idx="9021">
                  <c:v>9.5546468765856503</c:v>
                </c:pt>
                <c:pt idx="9022">
                  <c:v>9.5547672050979102</c:v>
                </c:pt>
                <c:pt idx="9023">
                  <c:v>9.5548875202751606</c:v>
                </c:pt>
                <c:pt idx="9024">
                  <c:v>9.5550078221203592</c:v>
                </c:pt>
                <c:pt idx="9025">
                  <c:v>9.5551281106364403</c:v>
                </c:pt>
                <c:pt idx="9026">
                  <c:v>9.5552483858263706</c:v>
                </c:pt>
                <c:pt idx="9027">
                  <c:v>9.5553686476931095</c:v>
                </c:pt>
                <c:pt idx="9028">
                  <c:v>9.5554888962395896</c:v>
                </c:pt>
                <c:pt idx="9029">
                  <c:v>9.5556091314687794</c:v>
                </c:pt>
                <c:pt idx="9030">
                  <c:v>9.5557293533836205</c:v>
                </c:pt>
                <c:pt idx="9031">
                  <c:v>9.5558495619870492</c:v>
                </c:pt>
                <c:pt idx="9032">
                  <c:v>9.5559697572820301</c:v>
                </c:pt>
                <c:pt idx="9033">
                  <c:v>9.5560899392715104</c:v>
                </c:pt>
                <c:pt idx="9034">
                  <c:v>9.5562101079584298</c:v>
                </c:pt>
                <c:pt idx="9035">
                  <c:v>9.5563302633457301</c:v>
                </c:pt>
                <c:pt idx="9036">
                  <c:v>9.5564504054363493</c:v>
                </c:pt>
                <c:pt idx="9037">
                  <c:v>9.5565705342332397</c:v>
                </c:pt>
                <c:pt idx="9038">
                  <c:v>9.55669064973935</c:v>
                </c:pt>
                <c:pt idx="9039">
                  <c:v>9.5568107519576007</c:v>
                </c:pt>
                <c:pt idx="9040">
                  <c:v>9.5569308408909492</c:v>
                </c:pt>
                <c:pt idx="9041">
                  <c:v>9.5570509165423303</c:v>
                </c:pt>
                <c:pt idx="9042">
                  <c:v>9.5571709789146801</c:v>
                </c:pt>
                <c:pt idx="9043">
                  <c:v>9.5572910280109191</c:v>
                </c:pt>
                <c:pt idx="9044">
                  <c:v>9.5574110638340102</c:v>
                </c:pt>
                <c:pt idx="9045">
                  <c:v>9.5575310863868808</c:v>
                </c:pt>
                <c:pt idx="9046">
                  <c:v>9.5576510956724494</c:v>
                </c:pt>
                <c:pt idx="9047">
                  <c:v>9.5577710916936596</c:v>
                </c:pt>
                <c:pt idx="9048">
                  <c:v>9.5578910744534493</c:v>
                </c:pt>
                <c:pt idx="9049">
                  <c:v>9.5580110439547408</c:v>
                </c:pt>
                <c:pt idx="9050">
                  <c:v>9.5581310002004702</c:v>
                </c:pt>
                <c:pt idx="9051">
                  <c:v>9.5582509431935492</c:v>
                </c:pt>
                <c:pt idx="9052">
                  <c:v>9.5583708729369299</c:v>
                </c:pt>
                <c:pt idx="9053">
                  <c:v>9.5584907894335291</c:v>
                </c:pt>
                <c:pt idx="9054">
                  <c:v>9.5586106926862602</c:v>
                </c:pt>
                <c:pt idx="9055">
                  <c:v>9.55873058269807</c:v>
                </c:pt>
                <c:pt idx="9056">
                  <c:v>9.55885045947187</c:v>
                </c:pt>
                <c:pt idx="9057">
                  <c:v>9.5589703230105894</c:v>
                </c:pt>
                <c:pt idx="9058">
                  <c:v>9.5590901733171503</c:v>
                </c:pt>
                <c:pt idx="9059">
                  <c:v>9.5592100103944606</c:v>
                </c:pt>
                <c:pt idx="9060">
                  <c:v>9.5593298342454496</c:v>
                </c:pt>
                <c:pt idx="9061">
                  <c:v>9.5594496448730393</c:v>
                </c:pt>
                <c:pt idx="9062">
                  <c:v>9.55956944228015</c:v>
                </c:pt>
                <c:pt idx="9063">
                  <c:v>9.5596892264697004</c:v>
                </c:pt>
                <c:pt idx="9064">
                  <c:v>9.5598089974445895</c:v>
                </c:pt>
                <c:pt idx="9065">
                  <c:v>9.5599287552077499</c:v>
                </c:pt>
                <c:pt idx="9066">
                  <c:v>9.5600484997620896</c:v>
                </c:pt>
                <c:pt idx="9067">
                  <c:v>9.5601682311105307</c:v>
                </c:pt>
                <c:pt idx="9068">
                  <c:v>9.5602879492559705</c:v>
                </c:pt>
                <c:pt idx="9069">
                  <c:v>9.5604076542013203</c:v>
                </c:pt>
                <c:pt idx="9070">
                  <c:v>9.5605273459495095</c:v>
                </c:pt>
                <c:pt idx="9071">
                  <c:v>9.5606470245034298</c:v>
                </c:pt>
                <c:pt idx="9072">
                  <c:v>9.5607666898660106</c:v>
                </c:pt>
                <c:pt idx="9073">
                  <c:v>9.5608863420401295</c:v>
                </c:pt>
                <c:pt idx="9074">
                  <c:v>9.5610059810287105</c:v>
                </c:pt>
                <c:pt idx="9075">
                  <c:v>9.5611256068346702</c:v>
                </c:pt>
                <c:pt idx="9076">
                  <c:v>9.5612452194608899</c:v>
                </c:pt>
                <c:pt idx="9077">
                  <c:v>9.56136481891029</c:v>
                </c:pt>
                <c:pt idx="9078">
                  <c:v>9.5614844051857695</c:v>
                </c:pt>
                <c:pt idx="9079">
                  <c:v>9.5616039782902291</c:v>
                </c:pt>
                <c:pt idx="9080">
                  <c:v>9.5617235382265608</c:v>
                </c:pt>
                <c:pt idx="9081">
                  <c:v>9.5618430849976797</c:v>
                </c:pt>
                <c:pt idx="9082">
                  <c:v>9.5619626186064792</c:v>
                </c:pt>
                <c:pt idx="9083">
                  <c:v>9.5620821390558604</c:v>
                </c:pt>
                <c:pt idx="9084">
                  <c:v>9.5622016463487096</c:v>
                </c:pt>
                <c:pt idx="9085">
                  <c:v>9.5623211404879402</c:v>
                </c:pt>
                <c:pt idx="9086">
                  <c:v>9.5624406214764299</c:v>
                </c:pt>
                <c:pt idx="9087">
                  <c:v>9.5625600893170795</c:v>
                </c:pt>
                <c:pt idx="9088">
                  <c:v>9.5626795440127808</c:v>
                </c:pt>
                <c:pt idx="9089">
                  <c:v>9.5627989855664399</c:v>
                </c:pt>
                <c:pt idx="9090">
                  <c:v>9.5629184139809293</c:v>
                </c:pt>
                <c:pt idx="9091">
                  <c:v>9.5630378292591391</c:v>
                </c:pt>
                <c:pt idx="9092">
                  <c:v>9.5631572314039808</c:v>
                </c:pt>
                <c:pt idx="9093">
                  <c:v>9.5632766204183195</c:v>
                </c:pt>
                <c:pt idx="9094">
                  <c:v>9.5633959963050597</c:v>
                </c:pt>
                <c:pt idx="9095">
                  <c:v>9.5635153590670701</c:v>
                </c:pt>
                <c:pt idx="9096">
                  <c:v>9.5636347087072604</c:v>
                </c:pt>
                <c:pt idx="9097">
                  <c:v>9.5637540452284906</c:v>
                </c:pt>
                <c:pt idx="9098">
                  <c:v>9.5638733686336597</c:v>
                </c:pt>
                <c:pt idx="9099">
                  <c:v>9.56399267892564</c:v>
                </c:pt>
                <c:pt idx="9100">
                  <c:v>9.5641119761073305</c:v>
                </c:pt>
                <c:pt idx="9101">
                  <c:v>9.5642312601815895</c:v>
                </c:pt>
                <c:pt idx="9102">
                  <c:v>9.5643505311513106</c:v>
                </c:pt>
                <c:pt idx="9103">
                  <c:v>9.5644697890193804</c:v>
                </c:pt>
                <c:pt idx="9104">
                  <c:v>9.5645890337886605</c:v>
                </c:pt>
                <c:pt idx="9105">
                  <c:v>9.5647082654620306</c:v>
                </c:pt>
                <c:pt idx="9106">
                  <c:v>9.5648274840423806</c:v>
                </c:pt>
                <c:pt idx="9107">
                  <c:v>9.5649466895325705</c:v>
                </c:pt>
                <c:pt idx="9108">
                  <c:v>9.5650658819354799</c:v>
                </c:pt>
                <c:pt idx="9109">
                  <c:v>9.5651850612539899</c:v>
                </c:pt>
                <c:pt idx="9110">
                  <c:v>9.5653042274909605</c:v>
                </c:pt>
                <c:pt idx="9111">
                  <c:v>9.5654233806492606</c:v>
                </c:pt>
                <c:pt idx="9112">
                  <c:v>9.5655425207317801</c:v>
                </c:pt>
                <c:pt idx="9113">
                  <c:v>9.5656616477413703</c:v>
                </c:pt>
                <c:pt idx="9114">
                  <c:v>9.5657807616808999</c:v>
                </c:pt>
                <c:pt idx="9115">
                  <c:v>9.5658998625532607</c:v>
                </c:pt>
                <c:pt idx="9116">
                  <c:v>9.5660189503612898</c:v>
                </c:pt>
                <c:pt idx="9117">
                  <c:v>9.56613802510787</c:v>
                </c:pt>
                <c:pt idx="9118">
                  <c:v>9.5662570867958507</c:v>
                </c:pt>
                <c:pt idx="9119">
                  <c:v>9.5663761354281096</c:v>
                </c:pt>
                <c:pt idx="9120">
                  <c:v>9.5664951710075101</c:v>
                </c:pt>
                <c:pt idx="9121">
                  <c:v>9.5666141935369104</c:v>
                </c:pt>
                <c:pt idx="9122">
                  <c:v>9.5667332030191705</c:v>
                </c:pt>
                <c:pt idx="9123">
                  <c:v>9.5668521994571503</c:v>
                </c:pt>
                <c:pt idx="9124">
                  <c:v>9.5669711828537096</c:v>
                </c:pt>
                <c:pt idx="9125">
                  <c:v>9.5670901532117103</c:v>
                </c:pt>
                <c:pt idx="9126">
                  <c:v>9.5672091105339998</c:v>
                </c:pt>
                <c:pt idx="9127">
                  <c:v>9.5673280548234505</c:v>
                </c:pt>
                <c:pt idx="9128">
                  <c:v>9.5674469860828992</c:v>
                </c:pt>
                <c:pt idx="9129">
                  <c:v>9.5675659043152095</c:v>
                </c:pt>
                <c:pt idx="9130">
                  <c:v>9.5676848095232394</c:v>
                </c:pt>
                <c:pt idx="9131">
                  <c:v>9.5678037017098401</c:v>
                </c:pt>
                <c:pt idx="9132">
                  <c:v>9.5679225808778607</c:v>
                </c:pt>
                <c:pt idx="9133">
                  <c:v>9.56804144703014</c:v>
                </c:pt>
                <c:pt idx="9134">
                  <c:v>9.5681603001695503</c:v>
                </c:pt>
                <c:pt idx="9135">
                  <c:v>9.5682791402989196</c:v>
                </c:pt>
                <c:pt idx="9136">
                  <c:v>9.5683979674211201</c:v>
                </c:pt>
                <c:pt idx="9137">
                  <c:v>9.5685167815389693</c:v>
                </c:pt>
                <c:pt idx="9138">
                  <c:v>9.5686355826553395</c:v>
                </c:pt>
                <c:pt idx="9139">
                  <c:v>9.5687543707730605</c:v>
                </c:pt>
                <c:pt idx="9140">
                  <c:v>9.5688731458949796</c:v>
                </c:pt>
                <c:pt idx="9141">
                  <c:v>9.5689919080239392</c:v>
                </c:pt>
                <c:pt idx="9142">
                  <c:v>9.5691106571627902</c:v>
                </c:pt>
                <c:pt idx="9143">
                  <c:v>9.5692293933143606</c:v>
                </c:pt>
                <c:pt idx="9144">
                  <c:v>9.5693481164814997</c:v>
                </c:pt>
                <c:pt idx="9145">
                  <c:v>9.5694668266670408</c:v>
                </c:pt>
                <c:pt idx="9146">
                  <c:v>9.5695855238738297</c:v>
                </c:pt>
                <c:pt idx="9147">
                  <c:v>9.5697042081047101</c:v>
                </c:pt>
                <c:pt idx="9148">
                  <c:v>9.5698228793624995</c:v>
                </c:pt>
                <c:pt idx="9149">
                  <c:v>9.5699415376500401</c:v>
                </c:pt>
                <c:pt idx="9150">
                  <c:v>9.5700601829701792</c:v>
                </c:pt>
                <c:pt idx="9151">
                  <c:v>9.5701788153257397</c:v>
                </c:pt>
                <c:pt idx="9152">
                  <c:v>9.57029743471956</c:v>
                </c:pt>
                <c:pt idx="9153">
                  <c:v>9.5704160411544592</c:v>
                </c:pt>
                <c:pt idx="9154">
                  <c:v>9.5705346346332902</c:v>
                </c:pt>
                <c:pt idx="9155">
                  <c:v>9.5706532151588597</c:v>
                </c:pt>
                <c:pt idx="9156">
                  <c:v>9.5707717827340204</c:v>
                </c:pt>
                <c:pt idx="9157">
                  <c:v>9.5708903373615808</c:v>
                </c:pt>
                <c:pt idx="9158">
                  <c:v>9.5710088790443795</c:v>
                </c:pt>
                <c:pt idx="9159">
                  <c:v>9.5711274077852408</c:v>
                </c:pt>
                <c:pt idx="9160">
                  <c:v>9.5712459235869805</c:v>
                </c:pt>
                <c:pt idx="9161">
                  <c:v>9.5713644264524405</c:v>
                </c:pt>
                <c:pt idx="9162">
                  <c:v>9.5714829163844399</c:v>
                </c:pt>
                <c:pt idx="9163">
                  <c:v>9.5716013933857909</c:v>
                </c:pt>
                <c:pt idx="9164">
                  <c:v>9.5717198574593194</c:v>
                </c:pt>
                <c:pt idx="9165">
                  <c:v>9.5718383086078607</c:v>
                </c:pt>
                <c:pt idx="9166">
                  <c:v>9.5719567468342106</c:v>
                </c:pt>
                <c:pt idx="9167">
                  <c:v>9.5720751721412096</c:v>
                </c:pt>
                <c:pt idx="9168">
                  <c:v>9.5721935845316697</c:v>
                </c:pt>
                <c:pt idx="9169">
                  <c:v>9.5723119840083992</c:v>
                </c:pt>
                <c:pt idx="9170">
                  <c:v>9.5724303705742297</c:v>
                </c:pt>
                <c:pt idx="9171">
                  <c:v>9.5725487442319608</c:v>
                </c:pt>
                <c:pt idx="9172">
                  <c:v>9.5726671049844203</c:v>
                </c:pt>
                <c:pt idx="9173">
                  <c:v>9.5727854528344096</c:v>
                </c:pt>
                <c:pt idx="9174">
                  <c:v>9.5729037877847496</c:v>
                </c:pt>
                <c:pt idx="9175">
                  <c:v>9.5730221098382504</c:v>
                </c:pt>
                <c:pt idx="9176">
                  <c:v>9.5731404189977205</c:v>
                </c:pt>
                <c:pt idx="9177">
                  <c:v>9.5732587152659701</c:v>
                </c:pt>
                <c:pt idx="9178">
                  <c:v>9.5733769986458199</c:v>
                </c:pt>
                <c:pt idx="9179">
                  <c:v>9.5734952691400608</c:v>
                </c:pt>
                <c:pt idx="9180">
                  <c:v>9.5736135267515099</c:v>
                </c:pt>
                <c:pt idx="9181">
                  <c:v>9.5737317714829704</c:v>
                </c:pt>
                <c:pt idx="9182">
                  <c:v>9.5738500033372507</c:v>
                </c:pt>
                <c:pt idx="9183">
                  <c:v>9.5739682223171396</c:v>
                </c:pt>
                <c:pt idx="9184">
                  <c:v>9.5740864284254705</c:v>
                </c:pt>
                <c:pt idx="9185">
                  <c:v>9.5742046216650198</c:v>
                </c:pt>
                <c:pt idx="9186">
                  <c:v>9.5743228020385995</c:v>
                </c:pt>
                <c:pt idx="9187">
                  <c:v>9.5744409695490091</c:v>
                </c:pt>
                <c:pt idx="9188">
                  <c:v>9.57455912419905</c:v>
                </c:pt>
                <c:pt idx="9189">
                  <c:v>9.5746772659915198</c:v>
                </c:pt>
                <c:pt idx="9190">
                  <c:v>9.5747953949292199</c:v>
                </c:pt>
                <c:pt idx="9191">
                  <c:v>9.5749135110149393</c:v>
                </c:pt>
                <c:pt idx="9192">
                  <c:v>9.5750316142514809</c:v>
                </c:pt>
                <c:pt idx="9193">
                  <c:v>9.5751497046416301</c:v>
                </c:pt>
                <c:pt idx="9194">
                  <c:v>9.5752677821882006</c:v>
                </c:pt>
                <c:pt idx="9195">
                  <c:v>9.5753858468939601</c:v>
                </c:pt>
                <c:pt idx="9196">
                  <c:v>9.5755038987617294</c:v>
                </c:pt>
                <c:pt idx="9197">
                  <c:v>9.5756219377942795</c:v>
                </c:pt>
                <c:pt idx="9198">
                  <c:v>9.5757399639944101</c:v>
                </c:pt>
                <c:pt idx="9199">
                  <c:v>9.57585797736491</c:v>
                </c:pt>
                <c:pt idx="9200">
                  <c:v>9.5759759779085591</c:v>
                </c:pt>
                <c:pt idx="9201">
                  <c:v>9.5760939656281607</c:v>
                </c:pt>
                <c:pt idx="9202">
                  <c:v>9.5762119405264894</c:v>
                </c:pt>
                <c:pt idx="9203">
                  <c:v>9.5763299026063393</c:v>
                </c:pt>
                <c:pt idx="9204">
                  <c:v>9.5764478518704905</c:v>
                </c:pt>
                <c:pt idx="9205">
                  <c:v>9.5765657883217301</c:v>
                </c:pt>
                <c:pt idx="9206">
                  <c:v>9.5766837119628505</c:v>
                </c:pt>
                <c:pt idx="9207">
                  <c:v>9.5768016227966104</c:v>
                </c:pt>
                <c:pt idx="9208">
                  <c:v>9.5769195208258093</c:v>
                </c:pt>
                <c:pt idx="9209">
                  <c:v>9.5770374060532308</c:v>
                </c:pt>
                <c:pt idx="9210">
                  <c:v>9.5771552784816407</c:v>
                </c:pt>
                <c:pt idx="9211">
                  <c:v>9.5772731381138296</c:v>
                </c:pt>
                <c:pt idx="9212">
                  <c:v>9.5773909849525705</c:v>
                </c:pt>
                <c:pt idx="9213">
                  <c:v>9.5775088190006397</c:v>
                </c:pt>
                <c:pt idx="9214">
                  <c:v>9.5776266402608101</c:v>
                </c:pt>
                <c:pt idx="9215">
                  <c:v>9.5777444487358707</c:v>
                </c:pt>
                <c:pt idx="9216">
                  <c:v>9.5778622444285801</c:v>
                </c:pt>
                <c:pt idx="9217">
                  <c:v>9.5779800273417308</c:v>
                </c:pt>
                <c:pt idx="9218">
                  <c:v>9.5780977974780708</c:v>
                </c:pt>
                <c:pt idx="9219">
                  <c:v>9.5782155548403907</c:v>
                </c:pt>
                <c:pt idx="9220">
                  <c:v>9.5783332994314492</c:v>
                </c:pt>
                <c:pt idx="9221">
                  <c:v>9.5784510312540299</c:v>
                </c:pt>
                <c:pt idx="9222">
                  <c:v>9.5785687503108807</c:v>
                </c:pt>
                <c:pt idx="9223">
                  <c:v>9.5786864566047907</c:v>
                </c:pt>
                <c:pt idx="9224">
                  <c:v>9.5788041501385308</c:v>
                </c:pt>
                <c:pt idx="9225">
                  <c:v>9.5789218309148403</c:v>
                </c:pt>
                <c:pt idx="9226">
                  <c:v>9.5790394989365009</c:v>
                </c:pt>
                <c:pt idx="9227">
                  <c:v>9.5791571542062801</c:v>
                </c:pt>
                <c:pt idx="9228">
                  <c:v>9.5792747967269403</c:v>
                </c:pt>
                <c:pt idx="9229">
                  <c:v>9.57939242650124</c:v>
                </c:pt>
                <c:pt idx="9230">
                  <c:v>9.5795100435319398</c:v>
                </c:pt>
                <c:pt idx="9231">
                  <c:v>9.5796276478218001</c:v>
                </c:pt>
                <c:pt idx="9232">
                  <c:v>9.5797452393735902</c:v>
                </c:pt>
                <c:pt idx="9233">
                  <c:v>9.57986281819006</c:v>
                </c:pt>
                <c:pt idx="9234">
                  <c:v>9.5799803842739806</c:v>
                </c:pt>
                <c:pt idx="9235">
                  <c:v>9.5800979376280804</c:v>
                </c:pt>
                <c:pt idx="9236">
                  <c:v>9.5802154782551501</c:v>
                </c:pt>
                <c:pt idx="9237">
                  <c:v>9.5803330061579306</c:v>
                </c:pt>
                <c:pt idx="9238">
                  <c:v>9.58045052133917</c:v>
                </c:pt>
                <c:pt idx="9239">
                  <c:v>9.5805680238016198</c:v>
                </c:pt>
                <c:pt idx="9240">
                  <c:v>9.5806855135480493</c:v>
                </c:pt>
                <c:pt idx="9241">
                  <c:v>9.5808029905812102</c:v>
                </c:pt>
                <c:pt idx="9242">
                  <c:v>9.5809204549038292</c:v>
                </c:pt>
                <c:pt idx="9243">
                  <c:v>9.5810379065186897</c:v>
                </c:pt>
                <c:pt idx="9244">
                  <c:v>9.5811553454285097</c:v>
                </c:pt>
                <c:pt idx="9245">
                  <c:v>9.5812727716360602</c:v>
                </c:pt>
                <c:pt idx="9246">
                  <c:v>9.5813901851440804</c:v>
                </c:pt>
                <c:pt idx="9247">
                  <c:v>9.5815075859553094</c:v>
                </c:pt>
                <c:pt idx="9248">
                  <c:v>9.5816249740725006</c:v>
                </c:pt>
                <c:pt idx="9249">
                  <c:v>9.5817423494984109</c:v>
                </c:pt>
                <c:pt idx="9250">
                  <c:v>9.5818597122357598</c:v>
                </c:pt>
                <c:pt idx="9251">
                  <c:v>9.5819770622873097</c:v>
                </c:pt>
                <c:pt idx="9252">
                  <c:v>9.5820943996557908</c:v>
                </c:pt>
                <c:pt idx="9253">
                  <c:v>9.5822117243439493</c:v>
                </c:pt>
                <c:pt idx="9254">
                  <c:v>9.5823290363545208</c:v>
                </c:pt>
                <c:pt idx="9255">
                  <c:v>9.5824463356902605</c:v>
                </c:pt>
                <c:pt idx="9256">
                  <c:v>9.5825636223538897</c:v>
                </c:pt>
                <c:pt idx="9257">
                  <c:v>9.5826808963481493</c:v>
                </c:pt>
                <c:pt idx="9258">
                  <c:v>9.5827981576757804</c:v>
                </c:pt>
                <c:pt idx="9259">
                  <c:v>9.5829154063395201</c:v>
                </c:pt>
                <c:pt idx="9260">
                  <c:v>9.5830326423421006</c:v>
                </c:pt>
                <c:pt idx="9261">
                  <c:v>9.5831498656862504</c:v>
                </c:pt>
                <c:pt idx="9262">
                  <c:v>9.5832670763747103</c:v>
                </c:pt>
                <c:pt idx="9263">
                  <c:v>9.5833842744102107</c:v>
                </c:pt>
                <c:pt idx="9264">
                  <c:v>9.5835014597954906</c:v>
                </c:pt>
                <c:pt idx="9265">
                  <c:v>9.5836186325332697</c:v>
                </c:pt>
                <c:pt idx="9266">
                  <c:v>9.5837357926262801</c:v>
                </c:pt>
                <c:pt idx="9267">
                  <c:v>9.5838529400772501</c:v>
                </c:pt>
                <c:pt idx="9268">
                  <c:v>9.5839700748889101</c:v>
                </c:pt>
                <c:pt idx="9269">
                  <c:v>9.5840871970639903</c:v>
                </c:pt>
                <c:pt idx="9270">
                  <c:v>9.5842043066052103</c:v>
                </c:pt>
                <c:pt idx="9271">
                  <c:v>9.5843214035152897</c:v>
                </c:pt>
                <c:pt idx="9272">
                  <c:v>9.5844384877969695</c:v>
                </c:pt>
                <c:pt idx="9273">
                  <c:v>9.5845555594529692</c:v>
                </c:pt>
                <c:pt idx="9274">
                  <c:v>9.5846726184859996</c:v>
                </c:pt>
                <c:pt idx="9275">
                  <c:v>9.5847896648987998</c:v>
                </c:pt>
                <c:pt idx="9276">
                  <c:v>9.5849066986940699</c:v>
                </c:pt>
                <c:pt idx="9277">
                  <c:v>9.5850237198745507</c:v>
                </c:pt>
                <c:pt idx="9278">
                  <c:v>9.5851407284429495</c:v>
                </c:pt>
                <c:pt idx="9279">
                  <c:v>9.5852577244019805</c:v>
                </c:pt>
                <c:pt idx="9280">
                  <c:v>9.5853747077543794</c:v>
                </c:pt>
                <c:pt idx="9281">
                  <c:v>9.5854916785028408</c:v>
                </c:pt>
                <c:pt idx="9282">
                  <c:v>9.5856086366500897</c:v>
                </c:pt>
                <c:pt idx="9283">
                  <c:v>9.5857255821988492</c:v>
                </c:pt>
                <c:pt idx="9284">
                  <c:v>9.5858425151518194</c:v>
                </c:pt>
                <c:pt idx="9285">
                  <c:v>9.5859594355117199</c:v>
                </c:pt>
                <c:pt idx="9286">
                  <c:v>9.5860763432812703</c:v>
                </c:pt>
                <c:pt idx="9287">
                  <c:v>9.5861932384631707</c:v>
                </c:pt>
                <c:pt idx="9288">
                  <c:v>9.58631012106013</c:v>
                </c:pt>
                <c:pt idx="9289">
                  <c:v>9.5864269910748607</c:v>
                </c:pt>
                <c:pt idx="9290">
                  <c:v>9.5865438485100807</c:v>
                </c:pt>
                <c:pt idx="9291">
                  <c:v>9.5866606933684793</c:v>
                </c:pt>
                <c:pt idx="9292">
                  <c:v>9.5867775256527796</c:v>
                </c:pt>
                <c:pt idx="9293">
                  <c:v>9.5868943453656907</c:v>
                </c:pt>
                <c:pt idx="9294">
                  <c:v>9.5870111525099002</c:v>
                </c:pt>
                <c:pt idx="9295">
                  <c:v>9.5871279470881205</c:v>
                </c:pt>
                <c:pt idx="9296">
                  <c:v>9.5872447291030607</c:v>
                </c:pt>
                <c:pt idx="9297">
                  <c:v>9.58736149855741</c:v>
                </c:pt>
                <c:pt idx="9298">
                  <c:v>9.58747825545389</c:v>
                </c:pt>
                <c:pt idx="9299">
                  <c:v>9.5875949997951899</c:v>
                </c:pt>
                <c:pt idx="9300">
                  <c:v>9.5877117315839993</c:v>
                </c:pt>
                <c:pt idx="9301">
                  <c:v>9.5878284508230305</c:v>
                </c:pt>
                <c:pt idx="9302">
                  <c:v>9.5879451575149801</c:v>
                </c:pt>
                <c:pt idx="9303">
                  <c:v>9.58806185166255</c:v>
                </c:pt>
                <c:pt idx="9304">
                  <c:v>9.5881785332684206</c:v>
                </c:pt>
                <c:pt idx="9305">
                  <c:v>9.5882952023353099</c:v>
                </c:pt>
                <c:pt idx="9306">
                  <c:v>9.5884118588658893</c:v>
                </c:pt>
                <c:pt idx="9307">
                  <c:v>9.5885285028628608</c:v>
                </c:pt>
                <c:pt idx="9308">
                  <c:v>9.5886451343289298</c:v>
                </c:pt>
                <c:pt idx="9309">
                  <c:v>9.5887617532667804</c:v>
                </c:pt>
                <c:pt idx="9310">
                  <c:v>9.5888783596790894</c:v>
                </c:pt>
                <c:pt idx="9311">
                  <c:v>9.5889949535685695</c:v>
                </c:pt>
                <c:pt idx="9312">
                  <c:v>9.5891115349378993</c:v>
                </c:pt>
                <c:pt idx="9313">
                  <c:v>9.58922810378977</c:v>
                </c:pt>
                <c:pt idx="9314">
                  <c:v>9.5893446601268604</c:v>
                </c:pt>
                <c:pt idx="9315">
                  <c:v>9.5894612039518705</c:v>
                </c:pt>
                <c:pt idx="9316">
                  <c:v>9.5895777352674791</c:v>
                </c:pt>
                <c:pt idx="9317">
                  <c:v>9.5896942540763703</c:v>
                </c:pt>
                <c:pt idx="9318">
                  <c:v>9.5898107603812299</c:v>
                </c:pt>
                <c:pt idx="9319">
                  <c:v>9.5899272541847491</c:v>
                </c:pt>
                <c:pt idx="9320">
                  <c:v>9.5900437354895995</c:v>
                </c:pt>
                <c:pt idx="9321">
                  <c:v>9.5901602042984706</c:v>
                </c:pt>
                <c:pt idx="9322">
                  <c:v>9.5902766606140304</c:v>
                </c:pt>
                <c:pt idx="9323">
                  <c:v>9.5903931044389807</c:v>
                </c:pt>
                <c:pt idx="9324">
                  <c:v>9.5905095357759809</c:v>
                </c:pt>
                <c:pt idx="9325">
                  <c:v>9.5906259546277095</c:v>
                </c:pt>
                <c:pt idx="9326">
                  <c:v>9.5907423609968596</c:v>
                </c:pt>
                <c:pt idx="9327">
                  <c:v>9.5908587548860993</c:v>
                </c:pt>
                <c:pt idx="9328">
                  <c:v>9.5909751362981002</c:v>
                </c:pt>
                <c:pt idx="9329">
                  <c:v>9.5910915052355499</c:v>
                </c:pt>
                <c:pt idx="9330">
                  <c:v>9.5912078617011005</c:v>
                </c:pt>
                <c:pt idx="9331">
                  <c:v>9.5913242056974397</c:v>
                </c:pt>
                <c:pt idx="9332">
                  <c:v>9.5914405372272409</c:v>
                </c:pt>
                <c:pt idx="9333">
                  <c:v>9.5915568562931703</c:v>
                </c:pt>
                <c:pt idx="9334">
                  <c:v>9.5916731628979104</c:v>
                </c:pt>
                <c:pt idx="9335">
                  <c:v>9.5917894570441007</c:v>
                </c:pt>
                <c:pt idx="9336">
                  <c:v>9.5919057387344502</c:v>
                </c:pt>
                <c:pt idx="9337">
                  <c:v>9.5920220079715897</c:v>
                </c:pt>
                <c:pt idx="9338">
                  <c:v>9.5921382647582103</c:v>
                </c:pt>
                <c:pt idx="9339">
                  <c:v>9.5922545090969802</c:v>
                </c:pt>
                <c:pt idx="9340">
                  <c:v>9.5923707409905408</c:v>
                </c:pt>
                <c:pt idx="9341">
                  <c:v>9.5924869604415797</c:v>
                </c:pt>
                <c:pt idx="9342">
                  <c:v>9.5926031674527508</c:v>
                </c:pt>
                <c:pt idx="9343">
                  <c:v>9.5927193620267204</c:v>
                </c:pt>
                <c:pt idx="9344">
                  <c:v>9.5928355441661406</c:v>
                </c:pt>
                <c:pt idx="9345">
                  <c:v>9.5929517138736902</c:v>
                </c:pt>
                <c:pt idx="9346">
                  <c:v>9.5930678711520105</c:v>
                </c:pt>
                <c:pt idx="9347">
                  <c:v>9.5931840160037805</c:v>
                </c:pt>
                <c:pt idx="9348">
                  <c:v>9.5933001484316396</c:v>
                </c:pt>
                <c:pt idx="9349">
                  <c:v>9.5934162684382507</c:v>
                </c:pt>
                <c:pt idx="9350">
                  <c:v>9.5935323760262801</c:v>
                </c:pt>
                <c:pt idx="9351">
                  <c:v>9.5936484711983798</c:v>
                </c:pt>
                <c:pt idx="9352">
                  <c:v>9.5937645539572003</c:v>
                </c:pt>
                <c:pt idx="9353">
                  <c:v>9.59388062430539</c:v>
                </c:pt>
                <c:pt idx="9354">
                  <c:v>9.5939966822456206</c:v>
                </c:pt>
                <c:pt idx="9355">
                  <c:v>9.59411272778053</c:v>
                </c:pt>
                <c:pt idx="9356">
                  <c:v>9.5942287609127792</c:v>
                </c:pt>
                <c:pt idx="9357">
                  <c:v>9.5943447816450096</c:v>
                </c:pt>
                <c:pt idx="9358">
                  <c:v>9.5944607899798804</c:v>
                </c:pt>
                <c:pt idx="9359">
                  <c:v>9.5945767859200295</c:v>
                </c:pt>
                <c:pt idx="9360">
                  <c:v>9.5946927694681108</c:v>
                </c:pt>
                <c:pt idx="9361">
                  <c:v>9.5948087406267799</c:v>
                </c:pt>
                <c:pt idx="9362">
                  <c:v>9.5949246993986801</c:v>
                </c:pt>
                <c:pt idx="9363">
                  <c:v>9.5950406457864403</c:v>
                </c:pt>
                <c:pt idx="9364">
                  <c:v>9.5951565797927305</c:v>
                </c:pt>
                <c:pt idx="9365">
                  <c:v>9.5952725014201707</c:v>
                </c:pt>
                <c:pt idx="9366">
                  <c:v>9.5953884106714291</c:v>
                </c:pt>
                <c:pt idx="9367">
                  <c:v>9.5955043075491204</c:v>
                </c:pt>
                <c:pt idx="9368">
                  <c:v>9.5956201920559199</c:v>
                </c:pt>
                <c:pt idx="9369">
                  <c:v>9.5957360641944298</c:v>
                </c:pt>
                <c:pt idx="9370">
                  <c:v>9.5958519239673201</c:v>
                </c:pt>
                <c:pt idx="9371">
                  <c:v>9.5959677713772198</c:v>
                </c:pt>
                <c:pt idx="9372">
                  <c:v>9.5960836064267596</c:v>
                </c:pt>
                <c:pt idx="9373">
                  <c:v>9.5961994291185899</c:v>
                </c:pt>
                <c:pt idx="9374">
                  <c:v>9.5963152394553397</c:v>
                </c:pt>
                <c:pt idx="9375">
                  <c:v>9.5964310374396504</c:v>
                </c:pt>
                <c:pt idx="9376">
                  <c:v>9.5965468230741404</c:v>
                </c:pt>
                <c:pt idx="9377">
                  <c:v>9.59666259636146</c:v>
                </c:pt>
                <c:pt idx="9378">
                  <c:v>9.59677835730424</c:v>
                </c:pt>
                <c:pt idx="9379">
                  <c:v>9.5968941059051094</c:v>
                </c:pt>
                <c:pt idx="9380">
                  <c:v>9.5970098421667007</c:v>
                </c:pt>
                <c:pt idx="9381">
                  <c:v>9.5971255660916501</c:v>
                </c:pt>
                <c:pt idx="9382">
                  <c:v>9.5972412776825706</c:v>
                </c:pt>
                <c:pt idx="9383">
                  <c:v>9.5973569769421108</c:v>
                </c:pt>
                <c:pt idx="9384">
                  <c:v>9.59747266387288</c:v>
                </c:pt>
                <c:pt idx="9385">
                  <c:v>9.5975883384775198</c:v>
                </c:pt>
                <c:pt idx="9386">
                  <c:v>9.5977040007586503</c:v>
                </c:pt>
                <c:pt idx="9387">
                  <c:v>9.5978196507189004</c:v>
                </c:pt>
                <c:pt idx="9388">
                  <c:v>9.5979352883608993</c:v>
                </c:pt>
                <c:pt idx="9389">
                  <c:v>9.5980509136872492</c:v>
                </c:pt>
                <c:pt idx="9390">
                  <c:v>9.5981665267006093</c:v>
                </c:pt>
                <c:pt idx="9391">
                  <c:v>9.5982821274035697</c:v>
                </c:pt>
                <c:pt idx="9392">
                  <c:v>9.5983977157987592</c:v>
                </c:pt>
                <c:pt idx="9393">
                  <c:v>9.5985132918887999</c:v>
                </c:pt>
                <c:pt idx="9394">
                  <c:v>9.5986288556763206</c:v>
                </c:pt>
                <c:pt idx="9395">
                  <c:v>9.5987444071639398</c:v>
                </c:pt>
                <c:pt idx="9396">
                  <c:v>9.5988599463542599</c:v>
                </c:pt>
                <c:pt idx="9397">
                  <c:v>9.5989754732499009</c:v>
                </c:pt>
                <c:pt idx="9398">
                  <c:v>9.59909098785349</c:v>
                </c:pt>
                <c:pt idx="9399">
                  <c:v>9.5992064901676404</c:v>
                </c:pt>
                <c:pt idx="9400">
                  <c:v>9.5993219801949703</c:v>
                </c:pt>
                <c:pt idx="9401">
                  <c:v>9.5994374579380803</c:v>
                </c:pt>
                <c:pt idx="9402">
                  <c:v>9.5995529233995907</c:v>
                </c:pt>
                <c:pt idx="9403">
                  <c:v>9.5996683765821107</c:v>
                </c:pt>
                <c:pt idx="9404">
                  <c:v>9.5997838174882499</c:v>
                </c:pt>
                <c:pt idx="9405">
                  <c:v>9.5998992461206303</c:v>
                </c:pt>
                <c:pt idx="9406">
                  <c:v>9.6000146624818594</c:v>
                </c:pt>
                <c:pt idx="9407">
                  <c:v>9.6001300665745308</c:v>
                </c:pt>
                <c:pt idx="9408">
                  <c:v>9.60024545840127</c:v>
                </c:pt>
                <c:pt idx="9409">
                  <c:v>9.6003608379646703</c:v>
                </c:pt>
                <c:pt idx="9410">
                  <c:v>9.6004762052673502</c:v>
                </c:pt>
                <c:pt idx="9411">
                  <c:v>9.6005915603119103</c:v>
                </c:pt>
                <c:pt idx="9412">
                  <c:v>9.6007069031009493</c:v>
                </c:pt>
                <c:pt idx="9413">
                  <c:v>9.6008222336370803</c:v>
                </c:pt>
                <c:pt idx="9414">
                  <c:v>9.6009375519228897</c:v>
                </c:pt>
                <c:pt idx="9415">
                  <c:v>9.6010528579610099</c:v>
                </c:pt>
                <c:pt idx="9416">
                  <c:v>9.6011681517540097</c:v>
                </c:pt>
                <c:pt idx="9417">
                  <c:v>9.6012834333045092</c:v>
                </c:pt>
                <c:pt idx="9418">
                  <c:v>9.6013987026151106</c:v>
                </c:pt>
                <c:pt idx="9419">
                  <c:v>9.6015139596884005</c:v>
                </c:pt>
                <c:pt idx="9420">
                  <c:v>9.6016292045269793</c:v>
                </c:pt>
                <c:pt idx="9421">
                  <c:v>9.6017444371334495</c:v>
                </c:pt>
                <c:pt idx="9422">
                  <c:v>9.6018596575103992</c:v>
                </c:pt>
                <c:pt idx="9423">
                  <c:v>9.6019748656604307</c:v>
                </c:pt>
                <c:pt idx="9424">
                  <c:v>9.6020900615861393</c:v>
                </c:pt>
                <c:pt idx="9425">
                  <c:v>9.6022052452901203</c:v>
                </c:pt>
                <c:pt idx="9426">
                  <c:v>9.6023204167749601</c:v>
                </c:pt>
                <c:pt idx="9427">
                  <c:v>9.6024355760432503</c:v>
                </c:pt>
                <c:pt idx="9428">
                  <c:v>9.6025507230975897</c:v>
                </c:pt>
                <c:pt idx="9429">
                  <c:v>9.6026658579405701</c:v>
                </c:pt>
                <c:pt idx="9430">
                  <c:v>9.6027809805747708</c:v>
                </c:pt>
                <c:pt idx="9431">
                  <c:v>9.6028960910027905</c:v>
                </c:pt>
                <c:pt idx="9432">
                  <c:v>9.6030111892272103</c:v>
                </c:pt>
                <c:pt idx="9433">
                  <c:v>9.6031262752506201</c:v>
                </c:pt>
                <c:pt idx="9434">
                  <c:v>9.6032413490756099</c:v>
                </c:pt>
                <c:pt idx="9435">
                  <c:v>9.6033564107047606</c:v>
                </c:pt>
                <c:pt idx="9436">
                  <c:v>9.6034714601406499</c:v>
                </c:pt>
                <c:pt idx="9437">
                  <c:v>9.60358649738588</c:v>
                </c:pt>
                <c:pt idx="9438">
                  <c:v>9.6037015224430196</c:v>
                </c:pt>
                <c:pt idx="9439">
                  <c:v>9.6038165353146603</c:v>
                </c:pt>
                <c:pt idx="9440">
                  <c:v>9.6039315360033797</c:v>
                </c:pt>
                <c:pt idx="9441">
                  <c:v>9.6040465245117606</c:v>
                </c:pt>
                <c:pt idx="9442">
                  <c:v>9.6041615008423697</c:v>
                </c:pt>
                <c:pt idx="9443">
                  <c:v>9.6042764649978007</c:v>
                </c:pt>
                <c:pt idx="9444">
                  <c:v>9.6043914169806399</c:v>
                </c:pt>
                <c:pt idx="9445">
                  <c:v>9.6045063567934399</c:v>
                </c:pt>
                <c:pt idx="9446">
                  <c:v>9.6046212844387906</c:v>
                </c:pt>
                <c:pt idx="9447">
                  <c:v>9.6047361999192695</c:v>
                </c:pt>
                <c:pt idx="9448">
                  <c:v>9.6048511032374595</c:v>
                </c:pt>
                <c:pt idx="9449">
                  <c:v>9.6049659943959096</c:v>
                </c:pt>
                <c:pt idx="9450">
                  <c:v>9.6050808733972204</c:v>
                </c:pt>
                <c:pt idx="9451">
                  <c:v>9.6051957402439498</c:v>
                </c:pt>
                <c:pt idx="9452">
                  <c:v>9.6053105949386701</c:v>
                </c:pt>
                <c:pt idx="9453">
                  <c:v>9.6054254374839498</c:v>
                </c:pt>
                <c:pt idx="9454">
                  <c:v>9.6055402678823594</c:v>
                </c:pt>
                <c:pt idx="9455">
                  <c:v>9.6056550861364904</c:v>
                </c:pt>
                <c:pt idx="9456">
                  <c:v>9.6057698922488797</c:v>
                </c:pt>
                <c:pt idx="9457">
                  <c:v>9.6058846862221099</c:v>
                </c:pt>
                <c:pt idx="9458">
                  <c:v>9.6059994680587497</c:v>
                </c:pt>
                <c:pt idx="9459">
                  <c:v>9.6061142377613606</c:v>
                </c:pt>
                <c:pt idx="9460">
                  <c:v>9.6062289953325006</c:v>
                </c:pt>
                <c:pt idx="9461">
                  <c:v>9.6063437407747507</c:v>
                </c:pt>
                <c:pt idx="9462">
                  <c:v>9.60645847409066</c:v>
                </c:pt>
                <c:pt idx="9463">
                  <c:v>9.6065731952828095</c:v>
                </c:pt>
                <c:pt idx="9464">
                  <c:v>9.6066879043537394</c:v>
                </c:pt>
                <c:pt idx="9465">
                  <c:v>9.6068026013060202</c:v>
                </c:pt>
                <c:pt idx="9466">
                  <c:v>9.6069172861422203</c:v>
                </c:pt>
                <c:pt idx="9467">
                  <c:v>9.60703195886488</c:v>
                </c:pt>
                <c:pt idx="9468">
                  <c:v>9.6071466194765804</c:v>
                </c:pt>
                <c:pt idx="9469">
                  <c:v>9.6072612679798599</c:v>
                </c:pt>
                <c:pt idx="9470">
                  <c:v>9.6073759043772906</c:v>
                </c:pt>
                <c:pt idx="9471">
                  <c:v>9.6074905286714092</c:v>
                </c:pt>
                <c:pt idx="9472">
                  <c:v>9.6076051408648002</c:v>
                </c:pt>
                <c:pt idx="9473">
                  <c:v>9.6077197409599897</c:v>
                </c:pt>
                <c:pt idx="9474">
                  <c:v>9.6078343289595498</c:v>
                </c:pt>
                <c:pt idx="9475">
                  <c:v>9.6079489048660296</c:v>
                </c:pt>
                <c:pt idx="9476">
                  <c:v>9.6080634686819799</c:v>
                </c:pt>
                <c:pt idx="9477">
                  <c:v>9.6081780204099498</c:v>
                </c:pt>
                <c:pt idx="9478">
                  <c:v>9.6082925600524902</c:v>
                </c:pt>
                <c:pt idx="9479">
                  <c:v>9.6084070876121501</c:v>
                </c:pt>
                <c:pt idx="9480">
                  <c:v>9.6085216030914893</c:v>
                </c:pt>
                <c:pt idx="9481">
                  <c:v>9.6086361064930408</c:v>
                </c:pt>
                <c:pt idx="9482">
                  <c:v>9.6087505978193608</c:v>
                </c:pt>
                <c:pt idx="9483">
                  <c:v>9.6088650770730002</c:v>
                </c:pt>
                <c:pt idx="9484">
                  <c:v>9.6089795442564903</c:v>
                </c:pt>
                <c:pt idx="9485">
                  <c:v>9.6090939993723801</c:v>
                </c:pt>
                <c:pt idx="9486">
                  <c:v>9.6092084424232294</c:v>
                </c:pt>
                <c:pt idx="9487">
                  <c:v>9.6093228734115606</c:v>
                </c:pt>
                <c:pt idx="9488">
                  <c:v>9.6094372923399298</c:v>
                </c:pt>
                <c:pt idx="9489">
                  <c:v>9.6095516992108791</c:v>
                </c:pt>
                <c:pt idx="9490">
                  <c:v>9.6096660940269398</c:v>
                </c:pt>
                <c:pt idx="9491">
                  <c:v>9.6097804767906503</c:v>
                </c:pt>
                <c:pt idx="9492">
                  <c:v>9.6098948475045702</c:v>
                </c:pt>
                <c:pt idx="9493">
                  <c:v>9.6100092061712203</c:v>
                </c:pt>
                <c:pt idx="9494">
                  <c:v>9.6101235527931408</c:v>
                </c:pt>
                <c:pt idx="9495">
                  <c:v>9.61023788737287</c:v>
                </c:pt>
                <c:pt idx="9496">
                  <c:v>9.6103522099129393</c:v>
                </c:pt>
                <c:pt idx="9497">
                  <c:v>9.6104665204158994</c:v>
                </c:pt>
                <c:pt idx="9498">
                  <c:v>9.6105808188842694</c:v>
                </c:pt>
                <c:pt idx="9499">
                  <c:v>9.6106951053205893</c:v>
                </c:pt>
                <c:pt idx="9500">
                  <c:v>9.6108093797273906</c:v>
                </c:pt>
                <c:pt idx="9501">
                  <c:v>9.6109236421072097</c:v>
                </c:pt>
                <c:pt idx="9502">
                  <c:v>9.6110378924625692</c:v>
                </c:pt>
                <c:pt idx="9503">
                  <c:v>9.6111521307960093</c:v>
                </c:pt>
                <c:pt idx="9504">
                  <c:v>9.6112663571100505</c:v>
                </c:pt>
                <c:pt idx="9505">
                  <c:v>9.6113805714072296</c:v>
                </c:pt>
                <c:pt idx="9506">
                  <c:v>9.6114947736900707</c:v>
                </c:pt>
                <c:pt idx="9507">
                  <c:v>9.6116089639610998</c:v>
                </c:pt>
                <c:pt idx="9508">
                  <c:v>9.61172314222285</c:v>
                </c:pt>
                <c:pt idx="9509">
                  <c:v>9.6118373084778401</c:v>
                </c:pt>
                <c:pt idx="9510">
                  <c:v>9.6119514627285998</c:v>
                </c:pt>
                <c:pt idx="9511">
                  <c:v>9.6120656049776407</c:v>
                </c:pt>
                <c:pt idx="9512">
                  <c:v>9.6121797352275102</c:v>
                </c:pt>
                <c:pt idx="9513">
                  <c:v>9.6122938534807094</c:v>
                </c:pt>
                <c:pt idx="9514">
                  <c:v>9.6124079597397696</c:v>
                </c:pt>
                <c:pt idx="9515">
                  <c:v>9.6125220540072096</c:v>
                </c:pt>
                <c:pt idx="9516">
                  <c:v>9.6126361362855501</c:v>
                </c:pt>
                <c:pt idx="9517">
                  <c:v>9.6127502065773101</c:v>
                </c:pt>
                <c:pt idx="9518">
                  <c:v>9.61286426488501</c:v>
                </c:pt>
                <c:pt idx="9519">
                  <c:v>9.61297831121116</c:v>
                </c:pt>
                <c:pt idx="9520">
                  <c:v>9.6130923455582895</c:v>
                </c:pt>
                <c:pt idx="9521">
                  <c:v>9.6132063679288997</c:v>
                </c:pt>
                <c:pt idx="9522">
                  <c:v>9.6133203783255201</c:v>
                </c:pt>
                <c:pt idx="9523">
                  <c:v>9.6134343767506607</c:v>
                </c:pt>
                <c:pt idx="9524">
                  <c:v>9.6135483632068404</c:v>
                </c:pt>
                <c:pt idx="9525">
                  <c:v>9.6136623376965602</c:v>
                </c:pt>
                <c:pt idx="9526">
                  <c:v>9.6137763002223302</c:v>
                </c:pt>
                <c:pt idx="9527">
                  <c:v>9.6138902507866799</c:v>
                </c:pt>
                <c:pt idx="9528">
                  <c:v>9.6140041893921104</c:v>
                </c:pt>
                <c:pt idx="9529">
                  <c:v>9.61411811604113</c:v>
                </c:pt>
                <c:pt idx="9530">
                  <c:v>9.6142320307362503</c:v>
                </c:pt>
                <c:pt idx="9531">
                  <c:v>9.6143459334799708</c:v>
                </c:pt>
                <c:pt idx="9532">
                  <c:v>9.6144598242748103</c:v>
                </c:pt>
                <c:pt idx="9533">
                  <c:v>9.6145737031232805</c:v>
                </c:pt>
                <c:pt idx="9534">
                  <c:v>9.6146875700278702</c:v>
                </c:pt>
                <c:pt idx="9535">
                  <c:v>9.6148014249910894</c:v>
                </c:pt>
                <c:pt idx="9536">
                  <c:v>9.6149152680154497</c:v>
                </c:pt>
                <c:pt idx="9537">
                  <c:v>9.6150290991034506</c:v>
                </c:pt>
                <c:pt idx="9538">
                  <c:v>9.6151429182576003</c:v>
                </c:pt>
                <c:pt idx="9539">
                  <c:v>9.6152567254803891</c:v>
                </c:pt>
                <c:pt idx="9540">
                  <c:v>9.6153705207743307</c:v>
                </c:pt>
                <c:pt idx="9541">
                  <c:v>9.6154843041419102</c:v>
                </c:pt>
                <c:pt idx="9542">
                  <c:v>9.6155980755856501</c:v>
                </c:pt>
                <c:pt idx="9543">
                  <c:v>9.6157118351080193</c:v>
                </c:pt>
                <c:pt idx="9544">
                  <c:v>9.6158255827115493</c:v>
                </c:pt>
                <c:pt idx="9545">
                  <c:v>9.6159393183987092</c:v>
                </c:pt>
                <c:pt idx="9546">
                  <c:v>9.6160530421720107</c:v>
                </c:pt>
                <c:pt idx="9547">
                  <c:v>9.6161667540339408</c:v>
                </c:pt>
                <c:pt idx="9548">
                  <c:v>9.6162804539870095</c:v>
                </c:pt>
                <c:pt idx="9549">
                  <c:v>9.6163941420336894</c:v>
                </c:pt>
                <c:pt idx="9550">
                  <c:v>9.6165078181764905</c:v>
                </c:pt>
                <c:pt idx="9551">
                  <c:v>9.6166214824178997</c:v>
                </c:pt>
                <c:pt idx="9552">
                  <c:v>9.6167351347604093</c:v>
                </c:pt>
                <c:pt idx="9553">
                  <c:v>9.6168487752065097</c:v>
                </c:pt>
                <c:pt idx="9554">
                  <c:v>9.6169624037586896</c:v>
                </c:pt>
                <c:pt idx="9555">
                  <c:v>9.6170760204194394</c:v>
                </c:pt>
                <c:pt idx="9556">
                  <c:v>9.6171896251912603</c:v>
                </c:pt>
                <c:pt idx="9557">
                  <c:v>9.6173032180766107</c:v>
                </c:pt>
                <c:pt idx="9558">
                  <c:v>9.6174167990780006</c:v>
                </c:pt>
                <c:pt idx="9559">
                  <c:v>9.6175303681979205</c:v>
                </c:pt>
                <c:pt idx="9560">
                  <c:v>9.6176439254388395</c:v>
                </c:pt>
                <c:pt idx="9561">
                  <c:v>9.6177574708032498</c:v>
                </c:pt>
                <c:pt idx="9562">
                  <c:v>9.6178710042936402</c:v>
                </c:pt>
                <c:pt idx="9563">
                  <c:v>9.6179845259124797</c:v>
                </c:pt>
                <c:pt idx="9564">
                  <c:v>9.6180980356622605</c:v>
                </c:pt>
                <c:pt idx="9565">
                  <c:v>9.6182115335454696</c:v>
                </c:pt>
                <c:pt idx="9566">
                  <c:v>9.6183250195645797</c:v>
                </c:pt>
                <c:pt idx="9567">
                  <c:v>9.6184384937220706</c:v>
                </c:pt>
                <c:pt idx="9568">
                  <c:v>9.6185519560204291</c:v>
                </c:pt>
                <c:pt idx="9569">
                  <c:v>9.6186654064621209</c:v>
                </c:pt>
                <c:pt idx="9570">
                  <c:v>9.6187788450496399</c:v>
                </c:pt>
                <c:pt idx="9571">
                  <c:v>9.6188922717854499</c:v>
                </c:pt>
                <c:pt idx="9572">
                  <c:v>9.6190056866720308</c:v>
                </c:pt>
                <c:pt idx="9573">
                  <c:v>9.6191190897118606</c:v>
                </c:pt>
                <c:pt idx="9574">
                  <c:v>9.6192324809074208</c:v>
                </c:pt>
                <c:pt idx="9575">
                  <c:v>9.6193458602611592</c:v>
                </c:pt>
                <c:pt idx="9576">
                  <c:v>9.6194592277755806</c:v>
                </c:pt>
                <c:pt idx="9577">
                  <c:v>9.6195725834531398</c:v>
                </c:pt>
                <c:pt idx="9578">
                  <c:v>9.6196859272963096</c:v>
                </c:pt>
                <c:pt idx="9579">
                  <c:v>9.6197992593075607</c:v>
                </c:pt>
                <c:pt idx="9580">
                  <c:v>9.6199125794893696</c:v>
                </c:pt>
                <c:pt idx="9581">
                  <c:v>9.6200258878442</c:v>
                </c:pt>
                <c:pt idx="9582">
                  <c:v>9.6201391843745192</c:v>
                </c:pt>
                <c:pt idx="9583">
                  <c:v>9.6202524690828</c:v>
                </c:pt>
                <c:pt idx="9584">
                  <c:v>9.6203657419715096</c:v>
                </c:pt>
                <c:pt idx="9585">
                  <c:v>9.6204790030431102</c:v>
                </c:pt>
                <c:pt idx="9586">
                  <c:v>9.6205922523000602</c:v>
                </c:pt>
                <c:pt idx="9587">
                  <c:v>9.6207054897448394</c:v>
                </c:pt>
                <c:pt idx="9588">
                  <c:v>9.6208187153799098</c:v>
                </c:pt>
                <c:pt idx="9589">
                  <c:v>9.6209319292077193</c:v>
                </c:pt>
                <c:pt idx="9590">
                  <c:v>9.6210451312307406</c:v>
                </c:pt>
                <c:pt idx="9591">
                  <c:v>9.6211583214514391</c:v>
                </c:pt>
                <c:pt idx="9592">
                  <c:v>9.6212714998722699</c:v>
                </c:pt>
                <c:pt idx="9593">
                  <c:v>9.6213846664956897</c:v>
                </c:pt>
                <c:pt idx="9594">
                  <c:v>9.6214978213241693</c:v>
                </c:pt>
                <c:pt idx="9595">
                  <c:v>9.6216109643601495</c:v>
                </c:pt>
                <c:pt idx="9596">
                  <c:v>9.6217240956061101</c:v>
                </c:pt>
                <c:pt idx="9597">
                  <c:v>9.62183721506449</c:v>
                </c:pt>
                <c:pt idx="9598">
                  <c:v>9.6219503227377494</c:v>
                </c:pt>
                <c:pt idx="9599">
                  <c:v>9.6220634186283505</c:v>
                </c:pt>
                <c:pt idx="9600">
                  <c:v>9.6221765027387391</c:v>
                </c:pt>
                <c:pt idx="9601">
                  <c:v>9.6222895750713793</c:v>
                </c:pt>
                <c:pt idx="9602">
                  <c:v>9.6224026356287098</c:v>
                </c:pt>
                <c:pt idx="9603">
                  <c:v>9.6225156844131892</c:v>
                </c:pt>
                <c:pt idx="9604">
                  <c:v>9.6226287214272794</c:v>
                </c:pt>
                <c:pt idx="9605">
                  <c:v>9.6227417466734195</c:v>
                </c:pt>
                <c:pt idx="9606">
                  <c:v>9.6228547601540697</c:v>
                </c:pt>
                <c:pt idx="9607">
                  <c:v>9.62296776187166</c:v>
                </c:pt>
                <c:pt idx="9608">
                  <c:v>9.6230807518286596</c:v>
                </c:pt>
                <c:pt idx="9609">
                  <c:v>9.6231937300275003</c:v>
                </c:pt>
                <c:pt idx="9610">
                  <c:v>9.6233066964706406</c:v>
                </c:pt>
                <c:pt idx="9611">
                  <c:v>9.6234196511605301</c:v>
                </c:pt>
                <c:pt idx="9612">
                  <c:v>9.6235325940996006</c:v>
                </c:pt>
                <c:pt idx="9613">
                  <c:v>9.6236455252902999</c:v>
                </c:pt>
                <c:pt idx="9614">
                  <c:v>9.6237584447350706</c:v>
                </c:pt>
                <c:pt idx="9615">
                  <c:v>9.6238713524363693</c:v>
                </c:pt>
                <c:pt idx="9616">
                  <c:v>9.6239842483966296</c:v>
                </c:pt>
                <c:pt idx="9617">
                  <c:v>9.6240971326182905</c:v>
                </c:pt>
                <c:pt idx="9618">
                  <c:v>9.6242100051037909</c:v>
                </c:pt>
                <c:pt idx="9619">
                  <c:v>9.6243228658555697</c:v>
                </c:pt>
                <c:pt idx="9620">
                  <c:v>9.6244357148760802</c:v>
                </c:pt>
                <c:pt idx="9621">
                  <c:v>9.6245485521677505</c:v>
                </c:pt>
                <c:pt idx="9622">
                  <c:v>9.6246613777330197</c:v>
                </c:pt>
                <c:pt idx="9623">
                  <c:v>9.6247741915743301</c:v>
                </c:pt>
                <c:pt idx="9624">
                  <c:v>9.6248869936940995</c:v>
                </c:pt>
                <c:pt idx="9625">
                  <c:v>9.6249997840947898</c:v>
                </c:pt>
                <c:pt idx="9626">
                  <c:v>9.6251125627788205</c:v>
                </c:pt>
                <c:pt idx="9627">
                  <c:v>9.6252253297486199</c:v>
                </c:pt>
                <c:pt idx="9628">
                  <c:v>9.6253380850066392</c:v>
                </c:pt>
                <c:pt idx="9629">
                  <c:v>9.6254508285552909</c:v>
                </c:pt>
                <c:pt idx="9630">
                  <c:v>9.6255635603970298</c:v>
                </c:pt>
                <c:pt idx="9631">
                  <c:v>9.6256762805342593</c:v>
                </c:pt>
                <c:pt idx="9632">
                  <c:v>9.6257889889694397</c:v>
                </c:pt>
                <c:pt idx="9633">
                  <c:v>9.6259016857049708</c:v>
                </c:pt>
                <c:pt idx="9634">
                  <c:v>9.6260143707433006</c:v>
                </c:pt>
                <c:pt idx="9635">
                  <c:v>9.6261270440868607</c:v>
                </c:pt>
                <c:pt idx="9636">
                  <c:v>9.62623970573806</c:v>
                </c:pt>
                <c:pt idx="9637">
                  <c:v>9.6263523556993302</c:v>
                </c:pt>
                <c:pt idx="9638">
                  <c:v>9.6264649939731104</c:v>
                </c:pt>
                <c:pt idx="9639">
                  <c:v>9.6265776205618092</c:v>
                </c:pt>
                <c:pt idx="9640">
                  <c:v>9.6266902354678692</c:v>
                </c:pt>
                <c:pt idx="9641">
                  <c:v>9.6268028386936901</c:v>
                </c:pt>
                <c:pt idx="9642">
                  <c:v>9.6269154302417093</c:v>
                </c:pt>
                <c:pt idx="9643">
                  <c:v>9.6270280101143495</c:v>
                </c:pt>
                <c:pt idx="9644">
                  <c:v>9.6271405783140303</c:v>
                </c:pt>
                <c:pt idx="9645">
                  <c:v>9.6272531348431691</c:v>
                </c:pt>
                <c:pt idx="9646">
                  <c:v>9.6273656797041802</c:v>
                </c:pt>
                <c:pt idx="9647">
                  <c:v>9.6274782128995007</c:v>
                </c:pt>
                <c:pt idx="9648">
                  <c:v>9.6275907344315304</c:v>
                </c:pt>
                <c:pt idx="9649">
                  <c:v>9.6277032443026904</c:v>
                </c:pt>
                <c:pt idx="9650">
                  <c:v>9.6278157425154092</c:v>
                </c:pt>
                <c:pt idx="9651">
                  <c:v>9.62792822907209</c:v>
                </c:pt>
                <c:pt idx="9652">
                  <c:v>9.6280407039751505</c:v>
                </c:pt>
                <c:pt idx="9653">
                  <c:v>9.6281531672269995</c:v>
                </c:pt>
                <c:pt idx="9654">
                  <c:v>9.6282656188300706</c:v>
                </c:pt>
                <c:pt idx="9655">
                  <c:v>9.62837805878676</c:v>
                </c:pt>
                <c:pt idx="9656">
                  <c:v>9.6284904870994801</c:v>
                </c:pt>
                <c:pt idx="9657">
                  <c:v>9.6286029037706502</c:v>
                </c:pt>
                <c:pt idx="9658">
                  <c:v>9.6287153088026702</c:v>
                </c:pt>
                <c:pt idx="9659">
                  <c:v>9.6288277021979596</c:v>
                </c:pt>
                <c:pt idx="9660">
                  <c:v>9.6289400839589199</c:v>
                </c:pt>
                <c:pt idx="9661">
                  <c:v>9.6290524540879705</c:v>
                </c:pt>
                <c:pt idx="9662">
                  <c:v>9.6291648125875096</c:v>
                </c:pt>
                <c:pt idx="9663">
                  <c:v>9.6292771594599404</c:v>
                </c:pt>
                <c:pt idx="9664">
                  <c:v>9.6293894947076808</c:v>
                </c:pt>
                <c:pt idx="9665">
                  <c:v>9.6295018183331393</c:v>
                </c:pt>
                <c:pt idx="9666">
                  <c:v>9.6296141303387</c:v>
                </c:pt>
                <c:pt idx="9667">
                  <c:v>9.6297264307267803</c:v>
                </c:pt>
                <c:pt idx="9668">
                  <c:v>9.6298387194997908</c:v>
                </c:pt>
                <c:pt idx="9669">
                  <c:v>9.6299509966601207</c:v>
                </c:pt>
                <c:pt idx="9670">
                  <c:v>9.6300632622101698</c:v>
                </c:pt>
                <c:pt idx="9671">
                  <c:v>9.6301755161523506</c:v>
                </c:pt>
                <c:pt idx="9672">
                  <c:v>9.6302877584890592</c:v>
                </c:pt>
                <c:pt idx="9673">
                  <c:v>9.6303999892226901</c:v>
                </c:pt>
                <c:pt idx="9674">
                  <c:v>9.6305122083556505</c:v>
                </c:pt>
                <c:pt idx="9675">
                  <c:v>9.6306244158903205</c:v>
                </c:pt>
                <c:pt idx="9676">
                  <c:v>9.6307366118291196</c:v>
                </c:pt>
                <c:pt idx="9677">
                  <c:v>9.6308487961744405</c:v>
                </c:pt>
                <c:pt idx="9678">
                  <c:v>9.6309609689286706</c:v>
                </c:pt>
                <c:pt idx="9679">
                  <c:v>9.6310731300941992</c:v>
                </c:pt>
                <c:pt idx="9680">
                  <c:v>9.6311852796734403</c:v>
                </c:pt>
                <c:pt idx="9681">
                  <c:v>9.63129741766876</c:v>
                </c:pt>
                <c:pt idx="9682">
                  <c:v>9.6314095440825795</c:v>
                </c:pt>
                <c:pt idx="9683">
                  <c:v>9.6315216589172792</c:v>
                </c:pt>
                <c:pt idx="9684">
                  <c:v>9.6316337621752499</c:v>
                </c:pt>
                <c:pt idx="9685">
                  <c:v>9.6317458538588792</c:v>
                </c:pt>
                <c:pt idx="9686">
                  <c:v>9.6318579339705597</c:v>
                </c:pt>
                <c:pt idx="9687">
                  <c:v>9.6319700025126807</c:v>
                </c:pt>
                <c:pt idx="9688">
                  <c:v>9.6320820594876295</c:v>
                </c:pt>
                <c:pt idx="9689">
                  <c:v>9.6321941048977902</c:v>
                </c:pt>
                <c:pt idx="9690">
                  <c:v>9.6323061387455606</c:v>
                </c:pt>
              </c:numCache>
            </c:numRef>
          </c:yVal>
          <c:smooth val="0"/>
        </c:ser>
        <c:ser>
          <c:idx val="3"/>
          <c:order val="3"/>
          <c:tx>
            <c:v>Curva AAA</c:v>
          </c:tx>
          <c:spPr>
            <a:ln w="25400" cap="rnd">
              <a:solidFill>
                <a:schemeClr val="bg1">
                  <a:lumMod val="50000"/>
                </a:schemeClr>
              </a:solidFill>
              <a:round/>
            </a:ln>
            <a:effectLst/>
          </c:spPr>
          <c:marker>
            <c:symbol val="none"/>
          </c:marker>
          <c:xVal>
            <c:numRef>
              <c:f>'[curvas AAA AA 20161031.xlsx]curvas'!$G$3:$G$12714</c:f>
              <c:numCache>
                <c:formatCode>0.0</c:formatCode>
                <c:ptCount val="12712"/>
                <c:pt idx="0">
                  <c:v>2.7397260273972599E-3</c:v>
                </c:pt>
                <c:pt idx="1">
                  <c:v>5.4794520547945197E-3</c:v>
                </c:pt>
                <c:pt idx="2">
                  <c:v>8.21917808219178E-3</c:v>
                </c:pt>
                <c:pt idx="3">
                  <c:v>1.0958904109589E-2</c:v>
                </c:pt>
                <c:pt idx="4">
                  <c:v>1.3698630136986301E-2</c:v>
                </c:pt>
                <c:pt idx="5">
                  <c:v>1.6438356164383602E-2</c:v>
                </c:pt>
                <c:pt idx="6">
                  <c:v>1.9178082191780799E-2</c:v>
                </c:pt>
                <c:pt idx="7">
                  <c:v>2.19178082191781E-2</c:v>
                </c:pt>
                <c:pt idx="8">
                  <c:v>2.46575342465753E-2</c:v>
                </c:pt>
                <c:pt idx="9">
                  <c:v>2.7397260273972601E-2</c:v>
                </c:pt>
                <c:pt idx="10">
                  <c:v>3.0136986301369899E-2</c:v>
                </c:pt>
                <c:pt idx="11">
                  <c:v>3.2876712328767099E-2</c:v>
                </c:pt>
                <c:pt idx="12">
                  <c:v>3.5616438356164397E-2</c:v>
                </c:pt>
                <c:pt idx="13">
                  <c:v>3.8356164383561597E-2</c:v>
                </c:pt>
                <c:pt idx="14">
                  <c:v>4.1095890410958902E-2</c:v>
                </c:pt>
                <c:pt idx="15">
                  <c:v>4.3835616438356199E-2</c:v>
                </c:pt>
                <c:pt idx="16">
                  <c:v>4.65753424657534E-2</c:v>
                </c:pt>
                <c:pt idx="17">
                  <c:v>4.9315068493150697E-2</c:v>
                </c:pt>
                <c:pt idx="18">
                  <c:v>5.2054794520547898E-2</c:v>
                </c:pt>
                <c:pt idx="19">
                  <c:v>5.4794520547945202E-2</c:v>
                </c:pt>
                <c:pt idx="20">
                  <c:v>5.75342465753425E-2</c:v>
                </c:pt>
                <c:pt idx="21">
                  <c:v>6.02739726027397E-2</c:v>
                </c:pt>
                <c:pt idx="22">
                  <c:v>6.3013698630137005E-2</c:v>
                </c:pt>
                <c:pt idx="23">
                  <c:v>6.5753424657534199E-2</c:v>
                </c:pt>
                <c:pt idx="24">
                  <c:v>6.8493150684931503E-2</c:v>
                </c:pt>
                <c:pt idx="25">
                  <c:v>7.1232876712328794E-2</c:v>
                </c:pt>
                <c:pt idx="26">
                  <c:v>7.3972602739726001E-2</c:v>
                </c:pt>
                <c:pt idx="27">
                  <c:v>7.6712328767123306E-2</c:v>
                </c:pt>
                <c:pt idx="28">
                  <c:v>7.9452054794520596E-2</c:v>
                </c:pt>
                <c:pt idx="29">
                  <c:v>8.2191780821917804E-2</c:v>
                </c:pt>
                <c:pt idx="30">
                  <c:v>8.4931506849315094E-2</c:v>
                </c:pt>
                <c:pt idx="31">
                  <c:v>8.7671232876712302E-2</c:v>
                </c:pt>
                <c:pt idx="32">
                  <c:v>9.0410958904109606E-2</c:v>
                </c:pt>
                <c:pt idx="33">
                  <c:v>9.3150684931506897E-2</c:v>
                </c:pt>
                <c:pt idx="34">
                  <c:v>9.5890410958904104E-2</c:v>
                </c:pt>
                <c:pt idx="35">
                  <c:v>9.8630136986301395E-2</c:v>
                </c:pt>
                <c:pt idx="36">
                  <c:v>0.101369863013699</c:v>
                </c:pt>
                <c:pt idx="37">
                  <c:v>0.104109589041096</c:v>
                </c:pt>
                <c:pt idx="38">
                  <c:v>0.106849315068493</c:v>
                </c:pt>
                <c:pt idx="39">
                  <c:v>0.10958904109589</c:v>
                </c:pt>
                <c:pt idx="40">
                  <c:v>0.112328767123288</c:v>
                </c:pt>
                <c:pt idx="41">
                  <c:v>0.115068493150685</c:v>
                </c:pt>
                <c:pt idx="42">
                  <c:v>0.117808219178082</c:v>
                </c:pt>
                <c:pt idx="43">
                  <c:v>0.120547945205479</c:v>
                </c:pt>
                <c:pt idx="44">
                  <c:v>0.123287671232877</c:v>
                </c:pt>
                <c:pt idx="45">
                  <c:v>0.12602739726027401</c:v>
                </c:pt>
                <c:pt idx="46">
                  <c:v>0.12876712328767101</c:v>
                </c:pt>
                <c:pt idx="47">
                  <c:v>0.13150684931506801</c:v>
                </c:pt>
                <c:pt idx="48">
                  <c:v>0.13424657534246601</c:v>
                </c:pt>
                <c:pt idx="49">
                  <c:v>0.13698630136986301</c:v>
                </c:pt>
                <c:pt idx="50">
                  <c:v>0.13972602739726001</c:v>
                </c:pt>
                <c:pt idx="51">
                  <c:v>0.142465753424658</c:v>
                </c:pt>
                <c:pt idx="52">
                  <c:v>0.145205479452055</c:v>
                </c:pt>
                <c:pt idx="53">
                  <c:v>0.147945205479452</c:v>
                </c:pt>
                <c:pt idx="54">
                  <c:v>0.150684931506849</c:v>
                </c:pt>
                <c:pt idx="55">
                  <c:v>0.153424657534247</c:v>
                </c:pt>
                <c:pt idx="56">
                  <c:v>0.156164383561644</c:v>
                </c:pt>
                <c:pt idx="57">
                  <c:v>0.158904109589041</c:v>
                </c:pt>
                <c:pt idx="58">
                  <c:v>0.161643835616438</c:v>
                </c:pt>
                <c:pt idx="59">
                  <c:v>0.164383561643836</c:v>
                </c:pt>
                <c:pt idx="60">
                  <c:v>0.167123287671233</c:v>
                </c:pt>
                <c:pt idx="61">
                  <c:v>0.16986301369862999</c:v>
                </c:pt>
                <c:pt idx="62">
                  <c:v>0.17260273972602699</c:v>
                </c:pt>
                <c:pt idx="63">
                  <c:v>0.17534246575342499</c:v>
                </c:pt>
                <c:pt idx="64">
                  <c:v>0.17808219178082199</c:v>
                </c:pt>
                <c:pt idx="65">
                  <c:v>0.18082191780821899</c:v>
                </c:pt>
                <c:pt idx="66">
                  <c:v>0.18356164383561599</c:v>
                </c:pt>
                <c:pt idx="67">
                  <c:v>0.18630136986301399</c:v>
                </c:pt>
                <c:pt idx="68">
                  <c:v>0.18904109589041099</c:v>
                </c:pt>
                <c:pt idx="69">
                  <c:v>0.19178082191780799</c:v>
                </c:pt>
                <c:pt idx="70">
                  <c:v>0.19452054794520501</c:v>
                </c:pt>
                <c:pt idx="71">
                  <c:v>0.19726027397260301</c:v>
                </c:pt>
                <c:pt idx="72">
                  <c:v>0.2</c:v>
                </c:pt>
                <c:pt idx="73">
                  <c:v>0.20273972602739701</c:v>
                </c:pt>
                <c:pt idx="74">
                  <c:v>0.20547945205479501</c:v>
                </c:pt>
                <c:pt idx="75">
                  <c:v>0.20821917808219201</c:v>
                </c:pt>
                <c:pt idx="76">
                  <c:v>0.21095890410958901</c:v>
                </c:pt>
                <c:pt idx="77">
                  <c:v>0.21369863013698601</c:v>
                </c:pt>
                <c:pt idx="78">
                  <c:v>0.216438356164384</c:v>
                </c:pt>
                <c:pt idx="79">
                  <c:v>0.219178082191781</c:v>
                </c:pt>
                <c:pt idx="80">
                  <c:v>0.221917808219178</c:v>
                </c:pt>
                <c:pt idx="81">
                  <c:v>0.224657534246575</c:v>
                </c:pt>
                <c:pt idx="82">
                  <c:v>0.227397260273973</c:v>
                </c:pt>
                <c:pt idx="83">
                  <c:v>0.23013698630137</c:v>
                </c:pt>
                <c:pt idx="84">
                  <c:v>0.232876712328767</c:v>
                </c:pt>
                <c:pt idx="85">
                  <c:v>0.235616438356164</c:v>
                </c:pt>
                <c:pt idx="86">
                  <c:v>0.238356164383562</c:v>
                </c:pt>
                <c:pt idx="87">
                  <c:v>0.241095890410959</c:v>
                </c:pt>
                <c:pt idx="88">
                  <c:v>0.243835616438356</c:v>
                </c:pt>
                <c:pt idx="89">
                  <c:v>0.24657534246575299</c:v>
                </c:pt>
                <c:pt idx="90">
                  <c:v>0.24931506849315099</c:v>
                </c:pt>
                <c:pt idx="91">
                  <c:v>0.25205479452054802</c:v>
                </c:pt>
                <c:pt idx="92">
                  <c:v>0.25479452054794499</c:v>
                </c:pt>
                <c:pt idx="93">
                  <c:v>0.25753424657534202</c:v>
                </c:pt>
                <c:pt idx="94">
                  <c:v>0.26027397260273999</c:v>
                </c:pt>
                <c:pt idx="95">
                  <c:v>0.26301369863013702</c:v>
                </c:pt>
                <c:pt idx="96">
                  <c:v>0.26575342465753399</c:v>
                </c:pt>
                <c:pt idx="97">
                  <c:v>0.26849315068493201</c:v>
                </c:pt>
                <c:pt idx="98">
                  <c:v>0.27123287671232899</c:v>
                </c:pt>
                <c:pt idx="99">
                  <c:v>0.27397260273972601</c:v>
                </c:pt>
                <c:pt idx="100">
                  <c:v>0.27671232876712298</c:v>
                </c:pt>
                <c:pt idx="101">
                  <c:v>0.27945205479452101</c:v>
                </c:pt>
                <c:pt idx="102">
                  <c:v>0.28219178082191798</c:v>
                </c:pt>
                <c:pt idx="103">
                  <c:v>0.28493150684931501</c:v>
                </c:pt>
                <c:pt idx="104">
                  <c:v>0.28767123287671198</c:v>
                </c:pt>
                <c:pt idx="105">
                  <c:v>0.29041095890411001</c:v>
                </c:pt>
                <c:pt idx="106">
                  <c:v>0.29315068493150698</c:v>
                </c:pt>
                <c:pt idx="107">
                  <c:v>0.295890410958904</c:v>
                </c:pt>
                <c:pt idx="108">
                  <c:v>0.29863013698630098</c:v>
                </c:pt>
                <c:pt idx="109">
                  <c:v>0.301369863013699</c:v>
                </c:pt>
                <c:pt idx="110">
                  <c:v>0.30410958904109597</c:v>
                </c:pt>
                <c:pt idx="111">
                  <c:v>0.306849315068493</c:v>
                </c:pt>
                <c:pt idx="112">
                  <c:v>0.30958904109589003</c:v>
                </c:pt>
                <c:pt idx="113">
                  <c:v>0.312328767123288</c:v>
                </c:pt>
                <c:pt idx="114">
                  <c:v>0.31506849315068503</c:v>
                </c:pt>
                <c:pt idx="115">
                  <c:v>0.317808219178082</c:v>
                </c:pt>
                <c:pt idx="116">
                  <c:v>0.32054794520547902</c:v>
                </c:pt>
                <c:pt idx="117">
                  <c:v>0.32328767123287699</c:v>
                </c:pt>
                <c:pt idx="118">
                  <c:v>0.32602739726027402</c:v>
                </c:pt>
                <c:pt idx="119">
                  <c:v>0.32876712328767099</c:v>
                </c:pt>
                <c:pt idx="120">
                  <c:v>0.33150684931506902</c:v>
                </c:pt>
                <c:pt idx="121">
                  <c:v>0.33424657534246599</c:v>
                </c:pt>
                <c:pt idx="122">
                  <c:v>0.33698630136986302</c:v>
                </c:pt>
                <c:pt idx="123">
                  <c:v>0.33972602739725999</c:v>
                </c:pt>
                <c:pt idx="124">
                  <c:v>0.34246575342465801</c:v>
                </c:pt>
                <c:pt idx="125">
                  <c:v>0.34520547945205499</c:v>
                </c:pt>
                <c:pt idx="126">
                  <c:v>0.34794520547945201</c:v>
                </c:pt>
                <c:pt idx="127">
                  <c:v>0.35068493150684898</c:v>
                </c:pt>
                <c:pt idx="128">
                  <c:v>0.35342465753424701</c:v>
                </c:pt>
                <c:pt idx="129">
                  <c:v>0.35616438356164398</c:v>
                </c:pt>
                <c:pt idx="130">
                  <c:v>0.35890410958904101</c:v>
                </c:pt>
                <c:pt idx="131">
                  <c:v>0.36164383561643798</c:v>
                </c:pt>
                <c:pt idx="132">
                  <c:v>0.36438356164383601</c:v>
                </c:pt>
                <c:pt idx="133">
                  <c:v>0.36712328767123298</c:v>
                </c:pt>
                <c:pt idx="134">
                  <c:v>0.36986301369863001</c:v>
                </c:pt>
                <c:pt idx="135">
                  <c:v>0.37260273972602698</c:v>
                </c:pt>
                <c:pt idx="136">
                  <c:v>0.375342465753425</c:v>
                </c:pt>
                <c:pt idx="137">
                  <c:v>0.37808219178082197</c:v>
                </c:pt>
                <c:pt idx="138">
                  <c:v>0.380821917808219</c:v>
                </c:pt>
                <c:pt idx="139">
                  <c:v>0.38356164383561597</c:v>
                </c:pt>
                <c:pt idx="140">
                  <c:v>0.386301369863014</c:v>
                </c:pt>
                <c:pt idx="141">
                  <c:v>0.38904109589041103</c:v>
                </c:pt>
                <c:pt idx="142">
                  <c:v>0.391780821917808</c:v>
                </c:pt>
                <c:pt idx="143">
                  <c:v>0.39452054794520502</c:v>
                </c:pt>
                <c:pt idx="144">
                  <c:v>0.397260273972603</c:v>
                </c:pt>
                <c:pt idx="145">
                  <c:v>0.4</c:v>
                </c:pt>
                <c:pt idx="146">
                  <c:v>0.40273972602739699</c:v>
                </c:pt>
                <c:pt idx="147">
                  <c:v>0.40547945205479502</c:v>
                </c:pt>
                <c:pt idx="148">
                  <c:v>0.40821917808219199</c:v>
                </c:pt>
                <c:pt idx="149">
                  <c:v>0.41095890410958902</c:v>
                </c:pt>
                <c:pt idx="150">
                  <c:v>0.41369863013698599</c:v>
                </c:pt>
                <c:pt idx="151">
                  <c:v>0.41643835616438402</c:v>
                </c:pt>
                <c:pt idx="152">
                  <c:v>0.41917808219178099</c:v>
                </c:pt>
                <c:pt idx="153">
                  <c:v>0.42191780821917801</c:v>
                </c:pt>
                <c:pt idx="154">
                  <c:v>0.42465753424657499</c:v>
                </c:pt>
                <c:pt idx="155">
                  <c:v>0.42739726027397301</c:v>
                </c:pt>
                <c:pt idx="156">
                  <c:v>0.43013698630136998</c:v>
                </c:pt>
                <c:pt idx="157">
                  <c:v>0.43287671232876701</c:v>
                </c:pt>
                <c:pt idx="158">
                  <c:v>0.43561643835616398</c:v>
                </c:pt>
                <c:pt idx="159">
                  <c:v>0.43835616438356201</c:v>
                </c:pt>
                <c:pt idx="160">
                  <c:v>0.44109589041095898</c:v>
                </c:pt>
                <c:pt idx="161">
                  <c:v>0.44383561643835601</c:v>
                </c:pt>
                <c:pt idx="162">
                  <c:v>0.44657534246575298</c:v>
                </c:pt>
                <c:pt idx="163">
                  <c:v>0.449315068493151</c:v>
                </c:pt>
                <c:pt idx="164">
                  <c:v>0.45205479452054798</c:v>
                </c:pt>
                <c:pt idx="165">
                  <c:v>0.454794520547945</c:v>
                </c:pt>
                <c:pt idx="166">
                  <c:v>0.45753424657534297</c:v>
                </c:pt>
                <c:pt idx="167">
                  <c:v>0.46027397260274</c:v>
                </c:pt>
                <c:pt idx="168">
                  <c:v>0.46301369863013703</c:v>
                </c:pt>
                <c:pt idx="169">
                  <c:v>0.465753424657534</c:v>
                </c:pt>
                <c:pt idx="170">
                  <c:v>0.46849315068493202</c:v>
                </c:pt>
                <c:pt idx="171">
                  <c:v>0.471232876712329</c:v>
                </c:pt>
                <c:pt idx="172">
                  <c:v>0.47397260273972602</c:v>
                </c:pt>
                <c:pt idx="173">
                  <c:v>0.47671232876712299</c:v>
                </c:pt>
                <c:pt idx="174">
                  <c:v>0.47945205479452102</c:v>
                </c:pt>
                <c:pt idx="175">
                  <c:v>0.48219178082191799</c:v>
                </c:pt>
                <c:pt idx="176">
                  <c:v>0.48493150684931502</c:v>
                </c:pt>
                <c:pt idx="177">
                  <c:v>0.48767123287671199</c:v>
                </c:pt>
                <c:pt idx="178">
                  <c:v>0.49041095890411002</c:v>
                </c:pt>
                <c:pt idx="179">
                  <c:v>0.49315068493150699</c:v>
                </c:pt>
                <c:pt idx="180">
                  <c:v>0.49589041095890402</c:v>
                </c:pt>
                <c:pt idx="181">
                  <c:v>0.49863013698630099</c:v>
                </c:pt>
                <c:pt idx="182">
                  <c:v>0.50136986301369901</c:v>
                </c:pt>
                <c:pt idx="183">
                  <c:v>0.50410958904109604</c:v>
                </c:pt>
                <c:pt idx="184">
                  <c:v>0.50684931506849296</c:v>
                </c:pt>
                <c:pt idx="185">
                  <c:v>0.50958904109588998</c:v>
                </c:pt>
                <c:pt idx="186">
                  <c:v>0.51232876712328801</c:v>
                </c:pt>
                <c:pt idx="187">
                  <c:v>0.51506849315068504</c:v>
                </c:pt>
                <c:pt idx="188">
                  <c:v>0.51780821917808195</c:v>
                </c:pt>
                <c:pt idx="189">
                  <c:v>0.52054794520547898</c:v>
                </c:pt>
                <c:pt idx="190">
                  <c:v>0.52328767123287701</c:v>
                </c:pt>
                <c:pt idx="191">
                  <c:v>0.52602739726027403</c:v>
                </c:pt>
                <c:pt idx="192">
                  <c:v>0.52876712328767095</c:v>
                </c:pt>
                <c:pt idx="193">
                  <c:v>0.53150684931506897</c:v>
                </c:pt>
                <c:pt idx="194">
                  <c:v>0.534246575342466</c:v>
                </c:pt>
                <c:pt idx="195">
                  <c:v>0.53698630136986303</c:v>
                </c:pt>
                <c:pt idx="196">
                  <c:v>0.53972602739726006</c:v>
                </c:pt>
                <c:pt idx="197">
                  <c:v>0.54246575342465797</c:v>
                </c:pt>
                <c:pt idx="198">
                  <c:v>0.545205479452055</c:v>
                </c:pt>
                <c:pt idx="199">
                  <c:v>0.54794520547945202</c:v>
                </c:pt>
                <c:pt idx="200">
                  <c:v>0.55068493150684905</c:v>
                </c:pt>
                <c:pt idx="201">
                  <c:v>0.55342465753424697</c:v>
                </c:pt>
                <c:pt idx="202">
                  <c:v>0.55616438356164399</c:v>
                </c:pt>
                <c:pt idx="203">
                  <c:v>0.55890410958904102</c:v>
                </c:pt>
                <c:pt idx="204">
                  <c:v>0.56164383561643805</c:v>
                </c:pt>
                <c:pt idx="205">
                  <c:v>0.56438356164383596</c:v>
                </c:pt>
                <c:pt idx="206">
                  <c:v>0.56712328767123299</c:v>
                </c:pt>
                <c:pt idx="207">
                  <c:v>0.56986301369863002</c:v>
                </c:pt>
                <c:pt idx="208">
                  <c:v>0.57260273972602704</c:v>
                </c:pt>
                <c:pt idx="209">
                  <c:v>0.57534246575342496</c:v>
                </c:pt>
                <c:pt idx="210">
                  <c:v>0.57808219178082199</c:v>
                </c:pt>
                <c:pt idx="211">
                  <c:v>0.58082191780821901</c:v>
                </c:pt>
                <c:pt idx="212">
                  <c:v>0.58356164383561704</c:v>
                </c:pt>
                <c:pt idx="213">
                  <c:v>0.58630136986301395</c:v>
                </c:pt>
                <c:pt idx="214">
                  <c:v>0.58904109589041098</c:v>
                </c:pt>
                <c:pt idx="215">
                  <c:v>0.59178082191780801</c:v>
                </c:pt>
                <c:pt idx="216">
                  <c:v>0.59452054794520603</c:v>
                </c:pt>
                <c:pt idx="217">
                  <c:v>0.59726027397260295</c:v>
                </c:pt>
                <c:pt idx="218">
                  <c:v>0.6</c:v>
                </c:pt>
                <c:pt idx="219">
                  <c:v>0.602739726027397</c:v>
                </c:pt>
                <c:pt idx="220">
                  <c:v>0.60547945205479503</c:v>
                </c:pt>
                <c:pt idx="221">
                  <c:v>0.60821917808219195</c:v>
                </c:pt>
                <c:pt idx="222">
                  <c:v>0.61095890410958897</c:v>
                </c:pt>
                <c:pt idx="223">
                  <c:v>0.613698630136986</c:v>
                </c:pt>
                <c:pt idx="224">
                  <c:v>0.61643835616438403</c:v>
                </c:pt>
                <c:pt idx="225">
                  <c:v>0.61917808219178105</c:v>
                </c:pt>
                <c:pt idx="226">
                  <c:v>0.62191780821917797</c:v>
                </c:pt>
                <c:pt idx="227">
                  <c:v>0.624657534246575</c:v>
                </c:pt>
                <c:pt idx="228">
                  <c:v>0.62739726027397302</c:v>
                </c:pt>
                <c:pt idx="229">
                  <c:v>0.63013698630137005</c:v>
                </c:pt>
                <c:pt idx="230">
                  <c:v>0.63287671232876697</c:v>
                </c:pt>
                <c:pt idx="231">
                  <c:v>0.63561643835616399</c:v>
                </c:pt>
                <c:pt idx="232">
                  <c:v>0.63835616438356202</c:v>
                </c:pt>
                <c:pt idx="233">
                  <c:v>0.64109589041095905</c:v>
                </c:pt>
                <c:pt idx="234">
                  <c:v>0.64383561643835596</c:v>
                </c:pt>
                <c:pt idx="235">
                  <c:v>0.64657534246575299</c:v>
                </c:pt>
                <c:pt idx="236">
                  <c:v>0.64931506849315102</c:v>
                </c:pt>
                <c:pt idx="237">
                  <c:v>0.65205479452054804</c:v>
                </c:pt>
                <c:pt idx="238">
                  <c:v>0.65479452054794496</c:v>
                </c:pt>
                <c:pt idx="239">
                  <c:v>0.65753424657534199</c:v>
                </c:pt>
                <c:pt idx="240">
                  <c:v>0.66027397260274001</c:v>
                </c:pt>
                <c:pt idx="241">
                  <c:v>0.66301369863013704</c:v>
                </c:pt>
                <c:pt idx="242">
                  <c:v>0.66575342465753395</c:v>
                </c:pt>
                <c:pt idx="243">
                  <c:v>0.66849315068493198</c:v>
                </c:pt>
                <c:pt idx="244">
                  <c:v>0.67123287671232901</c:v>
                </c:pt>
                <c:pt idx="245">
                  <c:v>0.67397260273972603</c:v>
                </c:pt>
                <c:pt idx="246">
                  <c:v>0.67671232876712295</c:v>
                </c:pt>
                <c:pt idx="247">
                  <c:v>0.67945205479452098</c:v>
                </c:pt>
                <c:pt idx="248">
                  <c:v>0.682191780821918</c:v>
                </c:pt>
                <c:pt idx="249">
                  <c:v>0.68493150684931503</c:v>
                </c:pt>
                <c:pt idx="250">
                  <c:v>0.68767123287671195</c:v>
                </c:pt>
                <c:pt idx="251">
                  <c:v>0.69041095890410997</c:v>
                </c:pt>
                <c:pt idx="252">
                  <c:v>0.693150684931507</c:v>
                </c:pt>
                <c:pt idx="253">
                  <c:v>0.69589041095890403</c:v>
                </c:pt>
                <c:pt idx="254">
                  <c:v>0.69863013698630105</c:v>
                </c:pt>
                <c:pt idx="255">
                  <c:v>0.70136986301369897</c:v>
                </c:pt>
                <c:pt idx="256">
                  <c:v>0.704109589041096</c:v>
                </c:pt>
                <c:pt idx="257">
                  <c:v>0.70684931506849302</c:v>
                </c:pt>
                <c:pt idx="258">
                  <c:v>0.70958904109589005</c:v>
                </c:pt>
                <c:pt idx="259">
                  <c:v>0.71232876712328796</c:v>
                </c:pt>
                <c:pt idx="260">
                  <c:v>0.71506849315068499</c:v>
                </c:pt>
                <c:pt idx="261">
                  <c:v>0.71780821917808202</c:v>
                </c:pt>
                <c:pt idx="262">
                  <c:v>0.72054794520548004</c:v>
                </c:pt>
                <c:pt idx="263">
                  <c:v>0.72328767123287696</c:v>
                </c:pt>
                <c:pt idx="264">
                  <c:v>0.72602739726027399</c:v>
                </c:pt>
                <c:pt idx="265">
                  <c:v>0.72876712328767101</c:v>
                </c:pt>
                <c:pt idx="266">
                  <c:v>0.73150684931506904</c:v>
                </c:pt>
                <c:pt idx="267">
                  <c:v>0.73424657534246596</c:v>
                </c:pt>
                <c:pt idx="268">
                  <c:v>0.73698630136986298</c:v>
                </c:pt>
                <c:pt idx="269">
                  <c:v>0.73972602739726001</c:v>
                </c:pt>
                <c:pt idx="270">
                  <c:v>0.74246575342465804</c:v>
                </c:pt>
                <c:pt idx="271">
                  <c:v>0.74520547945205495</c:v>
                </c:pt>
                <c:pt idx="272">
                  <c:v>0.74794520547945198</c:v>
                </c:pt>
                <c:pt idx="273">
                  <c:v>0.75068493150684901</c:v>
                </c:pt>
                <c:pt idx="274">
                  <c:v>0.75342465753424703</c:v>
                </c:pt>
                <c:pt idx="275">
                  <c:v>0.75616438356164395</c:v>
                </c:pt>
                <c:pt idx="276">
                  <c:v>0.75890410958904098</c:v>
                </c:pt>
                <c:pt idx="277">
                  <c:v>0.761643835616438</c:v>
                </c:pt>
                <c:pt idx="278">
                  <c:v>0.76438356164383603</c:v>
                </c:pt>
                <c:pt idx="279">
                  <c:v>0.76712328767123295</c:v>
                </c:pt>
                <c:pt idx="280">
                  <c:v>0.76986301369862997</c:v>
                </c:pt>
                <c:pt idx="281">
                  <c:v>0.772602739726027</c:v>
                </c:pt>
                <c:pt idx="282">
                  <c:v>0.77534246575342503</c:v>
                </c:pt>
                <c:pt idx="283">
                  <c:v>0.77808219178082205</c:v>
                </c:pt>
                <c:pt idx="284">
                  <c:v>0.78082191780821897</c:v>
                </c:pt>
                <c:pt idx="285">
                  <c:v>0.783561643835616</c:v>
                </c:pt>
                <c:pt idx="286">
                  <c:v>0.78630136986301402</c:v>
                </c:pt>
                <c:pt idx="287">
                  <c:v>0.78904109589041105</c:v>
                </c:pt>
                <c:pt idx="288">
                  <c:v>0.79178082191780796</c:v>
                </c:pt>
                <c:pt idx="289">
                  <c:v>0.79452054794520499</c:v>
                </c:pt>
                <c:pt idx="290">
                  <c:v>0.79726027397260302</c:v>
                </c:pt>
                <c:pt idx="291">
                  <c:v>0.8</c:v>
                </c:pt>
                <c:pt idx="292">
                  <c:v>0.80273972602739696</c:v>
                </c:pt>
                <c:pt idx="293">
                  <c:v>0.80547945205479499</c:v>
                </c:pt>
                <c:pt idx="294">
                  <c:v>0.80821917808219201</c:v>
                </c:pt>
                <c:pt idx="295">
                  <c:v>0.81095890410958904</c:v>
                </c:pt>
                <c:pt idx="296">
                  <c:v>0.81369863013698596</c:v>
                </c:pt>
                <c:pt idx="297">
                  <c:v>0.81643835616438398</c:v>
                </c:pt>
                <c:pt idx="298">
                  <c:v>0.81917808219178101</c:v>
                </c:pt>
                <c:pt idx="299">
                  <c:v>0.82191780821917804</c:v>
                </c:pt>
                <c:pt idx="300">
                  <c:v>0.82465753424657495</c:v>
                </c:pt>
                <c:pt idx="301">
                  <c:v>0.82739726027397298</c:v>
                </c:pt>
                <c:pt idx="302">
                  <c:v>0.83013698630137001</c:v>
                </c:pt>
                <c:pt idx="303">
                  <c:v>0.83287671232876703</c:v>
                </c:pt>
                <c:pt idx="304">
                  <c:v>0.83561643835616395</c:v>
                </c:pt>
                <c:pt idx="305">
                  <c:v>0.83835616438356197</c:v>
                </c:pt>
                <c:pt idx="306">
                  <c:v>0.841095890410959</c:v>
                </c:pt>
                <c:pt idx="307">
                  <c:v>0.84383561643835603</c:v>
                </c:pt>
                <c:pt idx="308">
                  <c:v>0.84657534246575294</c:v>
                </c:pt>
                <c:pt idx="309">
                  <c:v>0.84931506849315097</c:v>
                </c:pt>
                <c:pt idx="310">
                  <c:v>0.852054794520548</c:v>
                </c:pt>
                <c:pt idx="311">
                  <c:v>0.85479452054794502</c:v>
                </c:pt>
                <c:pt idx="312">
                  <c:v>0.85753424657534305</c:v>
                </c:pt>
                <c:pt idx="313">
                  <c:v>0.86027397260273997</c:v>
                </c:pt>
                <c:pt idx="314">
                  <c:v>0.86301369863013699</c:v>
                </c:pt>
                <c:pt idx="315">
                  <c:v>0.86575342465753402</c:v>
                </c:pt>
                <c:pt idx="316">
                  <c:v>0.86849315068493205</c:v>
                </c:pt>
                <c:pt idx="317">
                  <c:v>0.87123287671232896</c:v>
                </c:pt>
                <c:pt idx="318">
                  <c:v>0.87397260273972599</c:v>
                </c:pt>
                <c:pt idx="319">
                  <c:v>0.87671232876712302</c:v>
                </c:pt>
                <c:pt idx="320">
                  <c:v>0.87945205479452104</c:v>
                </c:pt>
                <c:pt idx="321">
                  <c:v>0.88219178082191796</c:v>
                </c:pt>
                <c:pt idx="322">
                  <c:v>0.88493150684931499</c:v>
                </c:pt>
                <c:pt idx="323">
                  <c:v>0.88767123287671201</c:v>
                </c:pt>
                <c:pt idx="324">
                  <c:v>0.89041095890411004</c:v>
                </c:pt>
                <c:pt idx="325">
                  <c:v>0.89315068493150696</c:v>
                </c:pt>
                <c:pt idx="326">
                  <c:v>0.89589041095890398</c:v>
                </c:pt>
                <c:pt idx="327">
                  <c:v>0.89863013698630101</c:v>
                </c:pt>
                <c:pt idx="328">
                  <c:v>0.90136986301369904</c:v>
                </c:pt>
                <c:pt idx="329">
                  <c:v>0.90410958904109595</c:v>
                </c:pt>
                <c:pt idx="330">
                  <c:v>0.90684931506849298</c:v>
                </c:pt>
                <c:pt idx="331">
                  <c:v>0.90958904109589001</c:v>
                </c:pt>
                <c:pt idx="332">
                  <c:v>0.91232876712328803</c:v>
                </c:pt>
                <c:pt idx="333">
                  <c:v>0.91506849315068495</c:v>
                </c:pt>
                <c:pt idx="334">
                  <c:v>0.91780821917808197</c:v>
                </c:pt>
                <c:pt idx="335">
                  <c:v>0.920547945205479</c:v>
                </c:pt>
                <c:pt idx="336">
                  <c:v>0.92328767123287703</c:v>
                </c:pt>
                <c:pt idx="337">
                  <c:v>0.92602739726027405</c:v>
                </c:pt>
                <c:pt idx="338">
                  <c:v>0.92876712328767097</c:v>
                </c:pt>
                <c:pt idx="339">
                  <c:v>0.931506849315068</c:v>
                </c:pt>
                <c:pt idx="340">
                  <c:v>0.93424657534246602</c:v>
                </c:pt>
                <c:pt idx="341">
                  <c:v>0.93698630136986305</c:v>
                </c:pt>
                <c:pt idx="342">
                  <c:v>0.93972602739725997</c:v>
                </c:pt>
                <c:pt idx="343">
                  <c:v>0.94246575342465799</c:v>
                </c:pt>
                <c:pt idx="344">
                  <c:v>0.94520547945205502</c:v>
                </c:pt>
                <c:pt idx="345">
                  <c:v>0.94794520547945205</c:v>
                </c:pt>
                <c:pt idx="346">
                  <c:v>0.95068493150684896</c:v>
                </c:pt>
                <c:pt idx="347">
                  <c:v>0.95342465753424699</c:v>
                </c:pt>
                <c:pt idx="348">
                  <c:v>0.95616438356164402</c:v>
                </c:pt>
                <c:pt idx="349">
                  <c:v>0.95890410958904104</c:v>
                </c:pt>
                <c:pt idx="350">
                  <c:v>0.96164383561643796</c:v>
                </c:pt>
                <c:pt idx="351">
                  <c:v>0.96438356164383598</c:v>
                </c:pt>
                <c:pt idx="352">
                  <c:v>0.96712328767123301</c:v>
                </c:pt>
                <c:pt idx="353">
                  <c:v>0.96986301369863004</c:v>
                </c:pt>
                <c:pt idx="354">
                  <c:v>0.97260273972602695</c:v>
                </c:pt>
                <c:pt idx="355">
                  <c:v>0.97534246575342498</c:v>
                </c:pt>
                <c:pt idx="356">
                  <c:v>0.97808219178082201</c:v>
                </c:pt>
                <c:pt idx="357">
                  <c:v>0.98082191780821903</c:v>
                </c:pt>
                <c:pt idx="358">
                  <c:v>0.98356164383561595</c:v>
                </c:pt>
                <c:pt idx="359">
                  <c:v>0.98630136986301398</c:v>
                </c:pt>
                <c:pt idx="360">
                  <c:v>0.989041095890411</c:v>
                </c:pt>
                <c:pt idx="361">
                  <c:v>0.99178082191780803</c:v>
                </c:pt>
                <c:pt idx="362">
                  <c:v>0.99452054794520595</c:v>
                </c:pt>
                <c:pt idx="363">
                  <c:v>0.99726027397260297</c:v>
                </c:pt>
                <c:pt idx="364">
                  <c:v>1</c:v>
                </c:pt>
                <c:pt idx="365">
                  <c:v>1.0027397260274</c:v>
                </c:pt>
                <c:pt idx="366">
                  <c:v>1.0054794520547901</c:v>
                </c:pt>
                <c:pt idx="367">
                  <c:v>1.0082191780821901</c:v>
                </c:pt>
                <c:pt idx="368">
                  <c:v>1.0109589041095901</c:v>
                </c:pt>
                <c:pt idx="369">
                  <c:v>1.0136986301369899</c:v>
                </c:pt>
                <c:pt idx="370">
                  <c:v>1.0164383561643799</c:v>
                </c:pt>
                <c:pt idx="371">
                  <c:v>1.01917808219178</c:v>
                </c:pt>
                <c:pt idx="372">
                  <c:v>1.02191780821918</c:v>
                </c:pt>
                <c:pt idx="373">
                  <c:v>1.02465753424658</c:v>
                </c:pt>
                <c:pt idx="374">
                  <c:v>1.02739726027397</c:v>
                </c:pt>
                <c:pt idx="375">
                  <c:v>1.0301369863013701</c:v>
                </c:pt>
                <c:pt idx="376">
                  <c:v>1.0328767123287701</c:v>
                </c:pt>
                <c:pt idx="377">
                  <c:v>1.0356164383561599</c:v>
                </c:pt>
                <c:pt idx="378">
                  <c:v>1.0383561643835599</c:v>
                </c:pt>
                <c:pt idx="379">
                  <c:v>1.04109589041096</c:v>
                </c:pt>
                <c:pt idx="380">
                  <c:v>1.04383561643836</c:v>
                </c:pt>
                <c:pt idx="381">
                  <c:v>1.04657534246575</c:v>
                </c:pt>
                <c:pt idx="382">
                  <c:v>1.04931506849315</c:v>
                </c:pt>
                <c:pt idx="383">
                  <c:v>1.0520547945205501</c:v>
                </c:pt>
                <c:pt idx="384">
                  <c:v>1.0547945205479501</c:v>
                </c:pt>
                <c:pt idx="385">
                  <c:v>1.0575342465753399</c:v>
                </c:pt>
                <c:pt idx="386">
                  <c:v>1.0602739726027399</c:v>
                </c:pt>
                <c:pt idx="387">
                  <c:v>1.0630136986301399</c:v>
                </c:pt>
                <c:pt idx="388">
                  <c:v>1.06575342465753</c:v>
                </c:pt>
                <c:pt idx="389">
                  <c:v>1.06849315068493</c:v>
                </c:pt>
                <c:pt idx="390">
                  <c:v>1.07123287671233</c:v>
                </c:pt>
                <c:pt idx="391">
                  <c:v>1.0739726027397301</c:v>
                </c:pt>
                <c:pt idx="392">
                  <c:v>1.0767123287671201</c:v>
                </c:pt>
                <c:pt idx="393">
                  <c:v>1.0794520547945201</c:v>
                </c:pt>
                <c:pt idx="394">
                  <c:v>1.0821917808219199</c:v>
                </c:pt>
                <c:pt idx="395">
                  <c:v>1.0849315068493199</c:v>
                </c:pt>
                <c:pt idx="396">
                  <c:v>1.08767123287671</c:v>
                </c:pt>
                <c:pt idx="397">
                  <c:v>1.09041095890411</c:v>
                </c:pt>
                <c:pt idx="398">
                  <c:v>1.09315068493151</c:v>
                </c:pt>
                <c:pt idx="399">
                  <c:v>1.0958904109589001</c:v>
                </c:pt>
                <c:pt idx="400">
                  <c:v>1.0986301369863001</c:v>
                </c:pt>
                <c:pt idx="401">
                  <c:v>1.1013698630137001</c:v>
                </c:pt>
                <c:pt idx="402">
                  <c:v>1.1041095890410999</c:v>
                </c:pt>
                <c:pt idx="403">
                  <c:v>1.1068493150684899</c:v>
                </c:pt>
                <c:pt idx="404">
                  <c:v>1.10958904109589</c:v>
                </c:pt>
                <c:pt idx="405">
                  <c:v>1.11232876712329</c:v>
                </c:pt>
                <c:pt idx="406">
                  <c:v>1.11506849315069</c:v>
                </c:pt>
                <c:pt idx="407">
                  <c:v>1.11780821917808</c:v>
                </c:pt>
                <c:pt idx="408">
                  <c:v>1.1205479452054801</c:v>
                </c:pt>
                <c:pt idx="409">
                  <c:v>1.1232876712328801</c:v>
                </c:pt>
                <c:pt idx="410">
                  <c:v>1.1260273972602699</c:v>
                </c:pt>
                <c:pt idx="411">
                  <c:v>1.1287671232876699</c:v>
                </c:pt>
                <c:pt idx="412">
                  <c:v>1.13150684931507</c:v>
                </c:pt>
                <c:pt idx="413">
                  <c:v>1.13424657534247</c:v>
                </c:pt>
                <c:pt idx="414">
                  <c:v>1.13698630136986</c:v>
                </c:pt>
                <c:pt idx="415">
                  <c:v>1.13972602739726</c:v>
                </c:pt>
                <c:pt idx="416">
                  <c:v>1.1424657534246601</c:v>
                </c:pt>
                <c:pt idx="417">
                  <c:v>1.1452054794520501</c:v>
                </c:pt>
                <c:pt idx="418">
                  <c:v>1.1479452054794499</c:v>
                </c:pt>
                <c:pt idx="419">
                  <c:v>1.1506849315068499</c:v>
                </c:pt>
                <c:pt idx="420">
                  <c:v>1.1534246575342499</c:v>
                </c:pt>
                <c:pt idx="421">
                  <c:v>1.15616438356164</c:v>
                </c:pt>
                <c:pt idx="422">
                  <c:v>1.15890410958904</c:v>
                </c:pt>
                <c:pt idx="423">
                  <c:v>1.16164383561644</c:v>
                </c:pt>
                <c:pt idx="424">
                  <c:v>1.16438356164384</c:v>
                </c:pt>
                <c:pt idx="425">
                  <c:v>1.1671232876712301</c:v>
                </c:pt>
                <c:pt idx="426">
                  <c:v>1.1698630136986301</c:v>
                </c:pt>
                <c:pt idx="427">
                  <c:v>1.1726027397260299</c:v>
                </c:pt>
                <c:pt idx="428">
                  <c:v>1.1753424657534199</c:v>
                </c:pt>
                <c:pt idx="429">
                  <c:v>1.17808219178082</c:v>
                </c:pt>
                <c:pt idx="430">
                  <c:v>1.18082191780822</c:v>
                </c:pt>
                <c:pt idx="431">
                  <c:v>1.18356164383562</c:v>
                </c:pt>
                <c:pt idx="432">
                  <c:v>1.18630136986301</c:v>
                </c:pt>
                <c:pt idx="433">
                  <c:v>1.1890410958904101</c:v>
                </c:pt>
                <c:pt idx="434">
                  <c:v>1.1917808219178101</c:v>
                </c:pt>
                <c:pt idx="435">
                  <c:v>1.1945205479452099</c:v>
                </c:pt>
                <c:pt idx="436">
                  <c:v>1.1972602739725999</c:v>
                </c:pt>
                <c:pt idx="437">
                  <c:v>1.2</c:v>
                </c:pt>
                <c:pt idx="438">
                  <c:v>1.2027397260274</c:v>
                </c:pt>
                <c:pt idx="439">
                  <c:v>1.20547945205479</c:v>
                </c:pt>
                <c:pt idx="440">
                  <c:v>1.20821917808219</c:v>
                </c:pt>
                <c:pt idx="441">
                  <c:v>1.2109589041095901</c:v>
                </c:pt>
                <c:pt idx="442">
                  <c:v>1.2136986301369901</c:v>
                </c:pt>
                <c:pt idx="443">
                  <c:v>1.2164383561643799</c:v>
                </c:pt>
                <c:pt idx="444">
                  <c:v>1.2191780821917799</c:v>
                </c:pt>
                <c:pt idx="445">
                  <c:v>1.2219178082191799</c:v>
                </c:pt>
                <c:pt idx="446">
                  <c:v>1.22465753424658</c:v>
                </c:pt>
                <c:pt idx="447">
                  <c:v>1.22739726027397</c:v>
                </c:pt>
                <c:pt idx="448">
                  <c:v>1.23013698630137</c:v>
                </c:pt>
                <c:pt idx="449">
                  <c:v>1.2328767123287701</c:v>
                </c:pt>
                <c:pt idx="450">
                  <c:v>1.2356164383561601</c:v>
                </c:pt>
                <c:pt idx="451">
                  <c:v>1.2383561643835601</c:v>
                </c:pt>
                <c:pt idx="452">
                  <c:v>1.2410958904109599</c:v>
                </c:pt>
                <c:pt idx="453">
                  <c:v>1.2438356164383599</c:v>
                </c:pt>
                <c:pt idx="454">
                  <c:v>1.24657534246575</c:v>
                </c:pt>
                <c:pt idx="455">
                  <c:v>1.24931506849315</c:v>
                </c:pt>
                <c:pt idx="456">
                  <c:v>1.25205479452055</c:v>
                </c:pt>
                <c:pt idx="457">
                  <c:v>1.25479452054795</c:v>
                </c:pt>
                <c:pt idx="458">
                  <c:v>1.2575342465753401</c:v>
                </c:pt>
                <c:pt idx="459">
                  <c:v>1.2602739726027401</c:v>
                </c:pt>
                <c:pt idx="460">
                  <c:v>1.2630136986301399</c:v>
                </c:pt>
                <c:pt idx="461">
                  <c:v>1.2657534246575299</c:v>
                </c:pt>
                <c:pt idx="462">
                  <c:v>1.26849315068493</c:v>
                </c:pt>
                <c:pt idx="463">
                  <c:v>1.27123287671233</c:v>
                </c:pt>
                <c:pt idx="464">
                  <c:v>1.27397260273973</c:v>
                </c:pt>
                <c:pt idx="465">
                  <c:v>1.27671232876712</c:v>
                </c:pt>
                <c:pt idx="466">
                  <c:v>1.2794520547945201</c:v>
                </c:pt>
                <c:pt idx="467">
                  <c:v>1.2821917808219201</c:v>
                </c:pt>
                <c:pt idx="468">
                  <c:v>1.2849315068493199</c:v>
                </c:pt>
                <c:pt idx="469">
                  <c:v>1.2876712328767099</c:v>
                </c:pt>
                <c:pt idx="470">
                  <c:v>1.29041095890411</c:v>
                </c:pt>
                <c:pt idx="471">
                  <c:v>1.29315068493151</c:v>
                </c:pt>
                <c:pt idx="472">
                  <c:v>1.2958904109589</c:v>
                </c:pt>
                <c:pt idx="473">
                  <c:v>1.2986301369863</c:v>
                </c:pt>
                <c:pt idx="474">
                  <c:v>1.3013698630137001</c:v>
                </c:pt>
                <c:pt idx="475">
                  <c:v>1.3041095890411001</c:v>
                </c:pt>
                <c:pt idx="476">
                  <c:v>1.3068493150684899</c:v>
                </c:pt>
                <c:pt idx="477">
                  <c:v>1.3095890410958899</c:v>
                </c:pt>
                <c:pt idx="478">
                  <c:v>1.3123287671232899</c:v>
                </c:pt>
                <c:pt idx="479">
                  <c:v>1.31506849315068</c:v>
                </c:pt>
                <c:pt idx="480">
                  <c:v>1.31780821917808</c:v>
                </c:pt>
                <c:pt idx="481">
                  <c:v>1.32054794520548</c:v>
                </c:pt>
                <c:pt idx="482">
                  <c:v>1.32328767123288</c:v>
                </c:pt>
                <c:pt idx="483">
                  <c:v>1.3260273972602701</c:v>
                </c:pt>
                <c:pt idx="484">
                  <c:v>1.3287671232876701</c:v>
                </c:pt>
                <c:pt idx="485">
                  <c:v>1.3315068493150699</c:v>
                </c:pt>
                <c:pt idx="486">
                  <c:v>1.3342465753424699</c:v>
                </c:pt>
                <c:pt idx="487">
                  <c:v>1.33698630136986</c:v>
                </c:pt>
                <c:pt idx="488">
                  <c:v>1.33972602739726</c:v>
                </c:pt>
                <c:pt idx="489">
                  <c:v>1.34246575342466</c:v>
                </c:pt>
                <c:pt idx="490">
                  <c:v>1.34520547945205</c:v>
                </c:pt>
                <c:pt idx="491">
                  <c:v>1.3479452054794501</c:v>
                </c:pt>
                <c:pt idx="492">
                  <c:v>1.3506849315068501</c:v>
                </c:pt>
                <c:pt idx="493">
                  <c:v>1.3534246575342499</c:v>
                </c:pt>
                <c:pt idx="494">
                  <c:v>1.3561643835616399</c:v>
                </c:pt>
                <c:pt idx="495">
                  <c:v>1.35890410958904</c:v>
                </c:pt>
                <c:pt idx="496">
                  <c:v>1.36164383561644</c:v>
                </c:pt>
                <c:pt idx="497">
                  <c:v>1.36438356164384</c:v>
                </c:pt>
                <c:pt idx="498">
                  <c:v>1.36712328767123</c:v>
                </c:pt>
                <c:pt idx="499">
                  <c:v>1.3698630136986301</c:v>
                </c:pt>
                <c:pt idx="500">
                  <c:v>1.3726027397260301</c:v>
                </c:pt>
                <c:pt idx="501">
                  <c:v>1.3753424657534199</c:v>
                </c:pt>
                <c:pt idx="502">
                  <c:v>1.3780821917808199</c:v>
                </c:pt>
                <c:pt idx="503">
                  <c:v>1.3808219178082199</c:v>
                </c:pt>
                <c:pt idx="504">
                  <c:v>1.38356164383562</c:v>
                </c:pt>
                <c:pt idx="505">
                  <c:v>1.38630136986301</c:v>
                </c:pt>
                <c:pt idx="506">
                  <c:v>1.38904109589041</c:v>
                </c:pt>
                <c:pt idx="507">
                  <c:v>1.3917808219178101</c:v>
                </c:pt>
                <c:pt idx="508">
                  <c:v>1.3945205479452101</c:v>
                </c:pt>
                <c:pt idx="509">
                  <c:v>1.3972602739726001</c:v>
                </c:pt>
                <c:pt idx="510">
                  <c:v>1.4</c:v>
                </c:pt>
                <c:pt idx="511">
                  <c:v>1.4027397260273999</c:v>
                </c:pt>
                <c:pt idx="512">
                  <c:v>1.40547945205479</c:v>
                </c:pt>
                <c:pt idx="513">
                  <c:v>1.40821917808219</c:v>
                </c:pt>
                <c:pt idx="514">
                  <c:v>1.41095890410959</c:v>
                </c:pt>
                <c:pt idx="515">
                  <c:v>1.41369863013699</c:v>
                </c:pt>
                <c:pt idx="516">
                  <c:v>1.4164383561643801</c:v>
                </c:pt>
                <c:pt idx="517">
                  <c:v>1.4191780821917801</c:v>
                </c:pt>
                <c:pt idx="518">
                  <c:v>1.4219178082191799</c:v>
                </c:pt>
                <c:pt idx="519">
                  <c:v>1.4246575342465799</c:v>
                </c:pt>
                <c:pt idx="520">
                  <c:v>1.42739726027397</c:v>
                </c:pt>
                <c:pt idx="521">
                  <c:v>1.43013698630137</c:v>
                </c:pt>
                <c:pt idx="522">
                  <c:v>1.43287671232877</c:v>
                </c:pt>
                <c:pt idx="523">
                  <c:v>1.43561643835616</c:v>
                </c:pt>
                <c:pt idx="524">
                  <c:v>1.4383561643835601</c:v>
                </c:pt>
                <c:pt idx="525">
                  <c:v>1.4410958904109601</c:v>
                </c:pt>
                <c:pt idx="526">
                  <c:v>1.4438356164383599</c:v>
                </c:pt>
                <c:pt idx="527">
                  <c:v>1.4465753424657499</c:v>
                </c:pt>
                <c:pt idx="528">
                  <c:v>1.4493150684931499</c:v>
                </c:pt>
                <c:pt idx="529">
                  <c:v>1.45205479452055</c:v>
                </c:pt>
                <c:pt idx="530">
                  <c:v>1.45479452054795</c:v>
                </c:pt>
                <c:pt idx="531">
                  <c:v>1.45753424657534</c:v>
                </c:pt>
                <c:pt idx="532">
                  <c:v>1.4602739726027401</c:v>
                </c:pt>
                <c:pt idx="533">
                  <c:v>1.4630136986301401</c:v>
                </c:pt>
                <c:pt idx="534">
                  <c:v>1.4657534246575299</c:v>
                </c:pt>
                <c:pt idx="535">
                  <c:v>1.4684931506849299</c:v>
                </c:pt>
                <c:pt idx="536">
                  <c:v>1.4712328767123299</c:v>
                </c:pt>
                <c:pt idx="537">
                  <c:v>1.47397260273973</c:v>
                </c:pt>
                <c:pt idx="538">
                  <c:v>1.47671232876712</c:v>
                </c:pt>
                <c:pt idx="539">
                  <c:v>1.47945205479452</c:v>
                </c:pt>
                <c:pt idx="540">
                  <c:v>1.48219178082192</c:v>
                </c:pt>
                <c:pt idx="541">
                  <c:v>1.4849315068493201</c:v>
                </c:pt>
                <c:pt idx="542">
                  <c:v>1.4876712328767101</c:v>
                </c:pt>
                <c:pt idx="543">
                  <c:v>1.4904109589041099</c:v>
                </c:pt>
                <c:pt idx="544">
                  <c:v>1.4931506849315099</c:v>
                </c:pt>
                <c:pt idx="545">
                  <c:v>1.4958904109589</c:v>
                </c:pt>
                <c:pt idx="546">
                  <c:v>1.4986301369863</c:v>
                </c:pt>
                <c:pt idx="547">
                  <c:v>1.5013698630137</c:v>
                </c:pt>
                <c:pt idx="548">
                  <c:v>1.5041095890411</c:v>
                </c:pt>
                <c:pt idx="549">
                  <c:v>1.5068493150684901</c:v>
                </c:pt>
                <c:pt idx="550">
                  <c:v>1.5095890410958901</c:v>
                </c:pt>
                <c:pt idx="551">
                  <c:v>1.5123287671232899</c:v>
                </c:pt>
                <c:pt idx="552">
                  <c:v>1.5150684931506899</c:v>
                </c:pt>
                <c:pt idx="553">
                  <c:v>1.51780821917808</c:v>
                </c:pt>
                <c:pt idx="554">
                  <c:v>1.52054794520548</c:v>
                </c:pt>
                <c:pt idx="555">
                  <c:v>1.52328767123288</c:v>
                </c:pt>
                <c:pt idx="556">
                  <c:v>1.52602739726027</c:v>
                </c:pt>
                <c:pt idx="557">
                  <c:v>1.5287671232876701</c:v>
                </c:pt>
                <c:pt idx="558">
                  <c:v>1.5315068493150701</c:v>
                </c:pt>
                <c:pt idx="559">
                  <c:v>1.5342465753424701</c:v>
                </c:pt>
                <c:pt idx="560">
                  <c:v>1.5369863013698599</c:v>
                </c:pt>
                <c:pt idx="561">
                  <c:v>1.5397260273972599</c:v>
                </c:pt>
                <c:pt idx="562">
                  <c:v>1.54246575342466</c:v>
                </c:pt>
                <c:pt idx="563">
                  <c:v>1.54520547945205</c:v>
                </c:pt>
                <c:pt idx="564">
                  <c:v>1.54794520547945</c:v>
                </c:pt>
                <c:pt idx="565">
                  <c:v>1.5506849315068501</c:v>
                </c:pt>
                <c:pt idx="566">
                  <c:v>1.5534246575342501</c:v>
                </c:pt>
                <c:pt idx="567">
                  <c:v>1.5561643835616401</c:v>
                </c:pt>
                <c:pt idx="568">
                  <c:v>1.5589041095890399</c:v>
                </c:pt>
                <c:pt idx="569">
                  <c:v>1.5616438356164399</c:v>
                </c:pt>
                <c:pt idx="570">
                  <c:v>1.56438356164384</c:v>
                </c:pt>
                <c:pt idx="571">
                  <c:v>1.56712328767123</c:v>
                </c:pt>
                <c:pt idx="572">
                  <c:v>1.56986301369863</c:v>
                </c:pt>
                <c:pt idx="573">
                  <c:v>1.57260273972603</c:v>
                </c:pt>
                <c:pt idx="574">
                  <c:v>1.5753424657534201</c:v>
                </c:pt>
                <c:pt idx="575">
                  <c:v>1.5780821917808201</c:v>
                </c:pt>
                <c:pt idx="576">
                  <c:v>1.5808219178082199</c:v>
                </c:pt>
                <c:pt idx="577">
                  <c:v>1.5835616438356199</c:v>
                </c:pt>
                <c:pt idx="578">
                  <c:v>1.58630136986301</c:v>
                </c:pt>
                <c:pt idx="579">
                  <c:v>1.58904109589041</c:v>
                </c:pt>
                <c:pt idx="580">
                  <c:v>1.59178082191781</c:v>
                </c:pt>
                <c:pt idx="581">
                  <c:v>1.59452054794521</c:v>
                </c:pt>
                <c:pt idx="582">
                  <c:v>1.5972602739726001</c:v>
                </c:pt>
                <c:pt idx="583">
                  <c:v>1.6</c:v>
                </c:pt>
                <c:pt idx="584">
                  <c:v>1.6027397260273999</c:v>
                </c:pt>
                <c:pt idx="585">
                  <c:v>1.6054794520547899</c:v>
                </c:pt>
                <c:pt idx="586">
                  <c:v>1.6082191780821899</c:v>
                </c:pt>
                <c:pt idx="587">
                  <c:v>1.61095890410959</c:v>
                </c:pt>
                <c:pt idx="588">
                  <c:v>1.61369863013699</c:v>
                </c:pt>
                <c:pt idx="589">
                  <c:v>1.61643835616438</c:v>
                </c:pt>
                <c:pt idx="590">
                  <c:v>1.6191780821917801</c:v>
                </c:pt>
                <c:pt idx="591">
                  <c:v>1.6219178082191801</c:v>
                </c:pt>
                <c:pt idx="592">
                  <c:v>1.6246575342465801</c:v>
                </c:pt>
                <c:pt idx="593">
                  <c:v>1.6273972602739699</c:v>
                </c:pt>
                <c:pt idx="594">
                  <c:v>1.6301369863013699</c:v>
                </c:pt>
                <c:pt idx="595">
                  <c:v>1.63287671232877</c:v>
                </c:pt>
                <c:pt idx="596">
                  <c:v>1.63561643835616</c:v>
                </c:pt>
                <c:pt idx="597">
                  <c:v>1.63835616438356</c:v>
                </c:pt>
                <c:pt idx="598">
                  <c:v>1.64109589041096</c:v>
                </c:pt>
                <c:pt idx="599">
                  <c:v>1.6438356164383601</c:v>
                </c:pt>
                <c:pt idx="600">
                  <c:v>1.6465753424657501</c:v>
                </c:pt>
                <c:pt idx="601">
                  <c:v>1.6493150684931499</c:v>
                </c:pt>
                <c:pt idx="602">
                  <c:v>1.6520547945205499</c:v>
                </c:pt>
                <c:pt idx="603">
                  <c:v>1.65479452054795</c:v>
                </c:pt>
                <c:pt idx="604">
                  <c:v>1.65753424657534</c:v>
                </c:pt>
                <c:pt idx="605">
                  <c:v>1.66027397260274</c:v>
                </c:pt>
                <c:pt idx="606">
                  <c:v>1.66301369863014</c:v>
                </c:pt>
                <c:pt idx="607">
                  <c:v>1.6657534246575301</c:v>
                </c:pt>
                <c:pt idx="608">
                  <c:v>1.6684931506849301</c:v>
                </c:pt>
                <c:pt idx="609">
                  <c:v>1.6712328767123299</c:v>
                </c:pt>
                <c:pt idx="610">
                  <c:v>1.6739726027397299</c:v>
                </c:pt>
                <c:pt idx="611">
                  <c:v>1.67671232876712</c:v>
                </c:pt>
                <c:pt idx="612">
                  <c:v>1.67945205479452</c:v>
                </c:pt>
                <c:pt idx="613">
                  <c:v>1.68219178082192</c:v>
                </c:pt>
                <c:pt idx="614">
                  <c:v>1.68493150684932</c:v>
                </c:pt>
                <c:pt idx="615">
                  <c:v>1.6876712328767101</c:v>
                </c:pt>
                <c:pt idx="616">
                  <c:v>1.6904109589041101</c:v>
                </c:pt>
                <c:pt idx="617">
                  <c:v>1.6931506849315101</c:v>
                </c:pt>
                <c:pt idx="618">
                  <c:v>1.6958904109588999</c:v>
                </c:pt>
                <c:pt idx="619">
                  <c:v>1.6986301369862999</c:v>
                </c:pt>
                <c:pt idx="620">
                  <c:v>1.7013698630137</c:v>
                </c:pt>
                <c:pt idx="621">
                  <c:v>1.7041095890411</c:v>
                </c:pt>
                <c:pt idx="622">
                  <c:v>1.70684931506849</c:v>
                </c:pt>
                <c:pt idx="623">
                  <c:v>1.70958904109589</c:v>
                </c:pt>
                <c:pt idx="624">
                  <c:v>1.7123287671232901</c:v>
                </c:pt>
                <c:pt idx="625">
                  <c:v>1.7150684931506901</c:v>
                </c:pt>
                <c:pt idx="626">
                  <c:v>1.7178082191780799</c:v>
                </c:pt>
                <c:pt idx="627">
                  <c:v>1.7205479452054799</c:v>
                </c:pt>
                <c:pt idx="628">
                  <c:v>1.72328767123288</c:v>
                </c:pt>
                <c:pt idx="629">
                  <c:v>1.72602739726027</c:v>
                </c:pt>
                <c:pt idx="630">
                  <c:v>1.72876712328767</c:v>
                </c:pt>
                <c:pt idx="631">
                  <c:v>1.73150684931507</c:v>
                </c:pt>
                <c:pt idx="632">
                  <c:v>1.7342465753424701</c:v>
                </c:pt>
                <c:pt idx="633">
                  <c:v>1.7369863013698601</c:v>
                </c:pt>
                <c:pt idx="634">
                  <c:v>1.7397260273972599</c:v>
                </c:pt>
                <c:pt idx="635">
                  <c:v>1.7424657534246599</c:v>
                </c:pt>
                <c:pt idx="636">
                  <c:v>1.74520547945205</c:v>
                </c:pt>
                <c:pt idx="637">
                  <c:v>1.74794520547945</c:v>
                </c:pt>
                <c:pt idx="638">
                  <c:v>1.75068493150685</c:v>
                </c:pt>
                <c:pt idx="639">
                  <c:v>1.75342465753425</c:v>
                </c:pt>
                <c:pt idx="640">
                  <c:v>1.7561643835616401</c:v>
                </c:pt>
                <c:pt idx="641">
                  <c:v>1.7589041095890401</c:v>
                </c:pt>
                <c:pt idx="642">
                  <c:v>1.7616438356164399</c:v>
                </c:pt>
                <c:pt idx="643">
                  <c:v>1.7643835616438399</c:v>
                </c:pt>
                <c:pt idx="644">
                  <c:v>1.7671232876712299</c:v>
                </c:pt>
                <c:pt idx="645">
                  <c:v>1.76986301369863</c:v>
                </c:pt>
                <c:pt idx="646">
                  <c:v>1.77260273972603</c:v>
                </c:pt>
                <c:pt idx="647">
                  <c:v>1.77534246575342</c:v>
                </c:pt>
                <c:pt idx="648">
                  <c:v>1.7780821917808201</c:v>
                </c:pt>
                <c:pt idx="649">
                  <c:v>1.7808219178082201</c:v>
                </c:pt>
                <c:pt idx="650">
                  <c:v>1.7835616438356201</c:v>
                </c:pt>
                <c:pt idx="651">
                  <c:v>1.7863013698630099</c:v>
                </c:pt>
                <c:pt idx="652">
                  <c:v>1.7890410958904099</c:v>
                </c:pt>
                <c:pt idx="653">
                  <c:v>1.79178082191781</c:v>
                </c:pt>
                <c:pt idx="654">
                  <c:v>1.79452054794521</c:v>
                </c:pt>
                <c:pt idx="655">
                  <c:v>1.7972602739726</c:v>
                </c:pt>
                <c:pt idx="656">
                  <c:v>1.8</c:v>
                </c:pt>
                <c:pt idx="657">
                  <c:v>1.8027397260274001</c:v>
                </c:pt>
                <c:pt idx="658">
                  <c:v>1.8054794520547901</c:v>
                </c:pt>
                <c:pt idx="659">
                  <c:v>1.8082191780821899</c:v>
                </c:pt>
                <c:pt idx="660">
                  <c:v>1.8109589041095899</c:v>
                </c:pt>
                <c:pt idx="661">
                  <c:v>1.81369863013699</c:v>
                </c:pt>
                <c:pt idx="662">
                  <c:v>1.81643835616438</c:v>
                </c:pt>
                <c:pt idx="663">
                  <c:v>1.81917808219178</c:v>
                </c:pt>
                <c:pt idx="664">
                  <c:v>1.82191780821918</c:v>
                </c:pt>
                <c:pt idx="665">
                  <c:v>1.8246575342465801</c:v>
                </c:pt>
                <c:pt idx="666">
                  <c:v>1.8273972602739701</c:v>
                </c:pt>
                <c:pt idx="667">
                  <c:v>1.8301369863013699</c:v>
                </c:pt>
                <c:pt idx="668">
                  <c:v>1.8328767123287699</c:v>
                </c:pt>
                <c:pt idx="669">
                  <c:v>1.83561643835616</c:v>
                </c:pt>
                <c:pt idx="670">
                  <c:v>1.83835616438356</c:v>
                </c:pt>
                <c:pt idx="671">
                  <c:v>1.84109589041096</c:v>
                </c:pt>
                <c:pt idx="672">
                  <c:v>1.84383561643836</c:v>
                </c:pt>
                <c:pt idx="673">
                  <c:v>1.8465753424657501</c:v>
                </c:pt>
                <c:pt idx="674">
                  <c:v>1.8493150684931501</c:v>
                </c:pt>
                <c:pt idx="675">
                  <c:v>1.8520547945205501</c:v>
                </c:pt>
                <c:pt idx="676">
                  <c:v>1.8547945205479499</c:v>
                </c:pt>
                <c:pt idx="677">
                  <c:v>1.8575342465753399</c:v>
                </c:pt>
                <c:pt idx="678">
                  <c:v>1.86027397260274</c:v>
                </c:pt>
                <c:pt idx="679">
                  <c:v>1.86301369863014</c:v>
                </c:pt>
                <c:pt idx="680">
                  <c:v>1.86575342465753</c:v>
                </c:pt>
                <c:pt idx="681">
                  <c:v>1.86849315068493</c:v>
                </c:pt>
                <c:pt idx="682">
                  <c:v>1.8712328767123301</c:v>
                </c:pt>
                <c:pt idx="683">
                  <c:v>1.8739726027397301</c:v>
                </c:pt>
                <c:pt idx="684">
                  <c:v>1.8767123287671199</c:v>
                </c:pt>
                <c:pt idx="685">
                  <c:v>1.8794520547945199</c:v>
                </c:pt>
                <c:pt idx="686">
                  <c:v>1.88219178082192</c:v>
                </c:pt>
                <c:pt idx="687">
                  <c:v>1.88493150684932</c:v>
                </c:pt>
                <c:pt idx="688">
                  <c:v>1.88767123287671</c:v>
                </c:pt>
                <c:pt idx="689">
                  <c:v>1.89041095890411</c:v>
                </c:pt>
                <c:pt idx="690">
                  <c:v>1.8931506849315101</c:v>
                </c:pt>
                <c:pt idx="691">
                  <c:v>1.8958904109589001</c:v>
                </c:pt>
                <c:pt idx="692">
                  <c:v>1.8986301369862999</c:v>
                </c:pt>
                <c:pt idx="693">
                  <c:v>1.9013698630136999</c:v>
                </c:pt>
                <c:pt idx="694">
                  <c:v>1.9041095890410999</c:v>
                </c:pt>
                <c:pt idx="695">
                  <c:v>1.90684931506849</c:v>
                </c:pt>
                <c:pt idx="696">
                  <c:v>1.90958904109589</c:v>
                </c:pt>
                <c:pt idx="697">
                  <c:v>1.91232876712329</c:v>
                </c:pt>
                <c:pt idx="698">
                  <c:v>1.9150684931506901</c:v>
                </c:pt>
                <c:pt idx="699">
                  <c:v>1.9178082191780801</c:v>
                </c:pt>
                <c:pt idx="700">
                  <c:v>1.9205479452054799</c:v>
                </c:pt>
                <c:pt idx="701">
                  <c:v>1.9232876712328799</c:v>
                </c:pt>
                <c:pt idx="702">
                  <c:v>1.9260273972602699</c:v>
                </c:pt>
                <c:pt idx="703">
                  <c:v>1.92876712328767</c:v>
                </c:pt>
                <c:pt idx="704">
                  <c:v>1.93150684931507</c:v>
                </c:pt>
                <c:pt idx="705">
                  <c:v>1.93424657534247</c:v>
                </c:pt>
                <c:pt idx="706">
                  <c:v>1.9369863013698601</c:v>
                </c:pt>
                <c:pt idx="707">
                  <c:v>1.9397260273972601</c:v>
                </c:pt>
                <c:pt idx="708">
                  <c:v>1.9424657534246601</c:v>
                </c:pt>
                <c:pt idx="709">
                  <c:v>1.9452054794520499</c:v>
                </c:pt>
                <c:pt idx="710">
                  <c:v>1.9479452054794499</c:v>
                </c:pt>
                <c:pt idx="711">
                  <c:v>1.95068493150685</c:v>
                </c:pt>
                <c:pt idx="712">
                  <c:v>1.95342465753425</c:v>
                </c:pt>
                <c:pt idx="713">
                  <c:v>1.95616438356164</c:v>
                </c:pt>
                <c:pt idx="714">
                  <c:v>1.95890410958904</c:v>
                </c:pt>
                <c:pt idx="715">
                  <c:v>1.9616438356164401</c:v>
                </c:pt>
                <c:pt idx="716">
                  <c:v>1.9643835616438401</c:v>
                </c:pt>
                <c:pt idx="717">
                  <c:v>1.9671232876712299</c:v>
                </c:pt>
                <c:pt idx="718">
                  <c:v>1.9698630136986299</c:v>
                </c:pt>
                <c:pt idx="719">
                  <c:v>1.97260273972603</c:v>
                </c:pt>
                <c:pt idx="720">
                  <c:v>1.97534246575342</c:v>
                </c:pt>
                <c:pt idx="721">
                  <c:v>1.97808219178082</c:v>
                </c:pt>
                <c:pt idx="722">
                  <c:v>1.98082191780822</c:v>
                </c:pt>
                <c:pt idx="723">
                  <c:v>1.9835616438356201</c:v>
                </c:pt>
                <c:pt idx="724">
                  <c:v>1.9863013698630101</c:v>
                </c:pt>
                <c:pt idx="725">
                  <c:v>1.9890410958904099</c:v>
                </c:pt>
                <c:pt idx="726">
                  <c:v>1.9917808219178099</c:v>
                </c:pt>
                <c:pt idx="727">
                  <c:v>1.9945205479452099</c:v>
                </c:pt>
                <c:pt idx="728">
                  <c:v>1.9972602739726</c:v>
                </c:pt>
                <c:pt idx="729">
                  <c:v>2</c:v>
                </c:pt>
                <c:pt idx="730">
                  <c:v>2.0027397260274</c:v>
                </c:pt>
                <c:pt idx="731">
                  <c:v>2.0054794520547898</c:v>
                </c:pt>
                <c:pt idx="732">
                  <c:v>2.0082191780821899</c:v>
                </c:pt>
                <c:pt idx="733">
                  <c:v>2.0109589041095899</c:v>
                </c:pt>
                <c:pt idx="734">
                  <c:v>2.0136986301369899</c:v>
                </c:pt>
                <c:pt idx="735">
                  <c:v>2.0164383561643802</c:v>
                </c:pt>
                <c:pt idx="736">
                  <c:v>2.0191780821917802</c:v>
                </c:pt>
                <c:pt idx="737">
                  <c:v>2.0219178082191802</c:v>
                </c:pt>
                <c:pt idx="738">
                  <c:v>2.0246575342465798</c:v>
                </c:pt>
                <c:pt idx="739">
                  <c:v>2.02739726027397</c:v>
                </c:pt>
                <c:pt idx="740">
                  <c:v>2.0301369863013701</c:v>
                </c:pt>
                <c:pt idx="741">
                  <c:v>2.0328767123287701</c:v>
                </c:pt>
                <c:pt idx="742">
                  <c:v>2.0356164383561599</c:v>
                </c:pt>
                <c:pt idx="743">
                  <c:v>2.0383561643835599</c:v>
                </c:pt>
                <c:pt idx="744">
                  <c:v>2.04109589041096</c:v>
                </c:pt>
                <c:pt idx="745">
                  <c:v>2.04383561643836</c:v>
                </c:pt>
                <c:pt idx="746">
                  <c:v>2.0465753424657498</c:v>
                </c:pt>
                <c:pt idx="747">
                  <c:v>2.0493150684931498</c:v>
                </c:pt>
                <c:pt idx="748">
                  <c:v>2.0520547945205498</c:v>
                </c:pt>
                <c:pt idx="749">
                  <c:v>2.0547945205479499</c:v>
                </c:pt>
                <c:pt idx="750">
                  <c:v>2.0575342465753401</c:v>
                </c:pt>
                <c:pt idx="751">
                  <c:v>2.0602739726027401</c:v>
                </c:pt>
                <c:pt idx="752">
                  <c:v>2.0630136986301402</c:v>
                </c:pt>
                <c:pt idx="753">
                  <c:v>2.06575342465753</c:v>
                </c:pt>
                <c:pt idx="754">
                  <c:v>2.06849315068493</c:v>
                </c:pt>
                <c:pt idx="755">
                  <c:v>2.07123287671233</c:v>
                </c:pt>
                <c:pt idx="756">
                  <c:v>2.0739726027397301</c:v>
                </c:pt>
                <c:pt idx="757">
                  <c:v>2.0767123287671199</c:v>
                </c:pt>
                <c:pt idx="758">
                  <c:v>2.0794520547945199</c:v>
                </c:pt>
                <c:pt idx="759">
                  <c:v>2.0821917808219199</c:v>
                </c:pt>
                <c:pt idx="760">
                  <c:v>2.0849315068493199</c:v>
                </c:pt>
                <c:pt idx="761">
                  <c:v>2.0876712328767102</c:v>
                </c:pt>
                <c:pt idx="762">
                  <c:v>2.0904109589041102</c:v>
                </c:pt>
                <c:pt idx="763">
                  <c:v>2.0931506849315098</c:v>
                </c:pt>
                <c:pt idx="764">
                  <c:v>2.0958904109589001</c:v>
                </c:pt>
                <c:pt idx="765">
                  <c:v>2.0986301369863001</c:v>
                </c:pt>
                <c:pt idx="766">
                  <c:v>2.1013698630137001</c:v>
                </c:pt>
                <c:pt idx="767">
                  <c:v>2.1041095890411001</c:v>
                </c:pt>
                <c:pt idx="768">
                  <c:v>2.1068493150684899</c:v>
                </c:pt>
                <c:pt idx="769">
                  <c:v>2.10958904109589</c:v>
                </c:pt>
                <c:pt idx="770">
                  <c:v>2.11232876712329</c:v>
                </c:pt>
                <c:pt idx="771">
                  <c:v>2.11506849315069</c:v>
                </c:pt>
                <c:pt idx="772">
                  <c:v>2.1178082191780798</c:v>
                </c:pt>
                <c:pt idx="773">
                  <c:v>2.1205479452054798</c:v>
                </c:pt>
                <c:pt idx="774">
                  <c:v>2.1232876712328799</c:v>
                </c:pt>
                <c:pt idx="775">
                  <c:v>2.1260273972602701</c:v>
                </c:pt>
                <c:pt idx="776">
                  <c:v>2.1287671232876701</c:v>
                </c:pt>
                <c:pt idx="777">
                  <c:v>2.1315068493150702</c:v>
                </c:pt>
                <c:pt idx="778">
                  <c:v>2.1342465753424702</c:v>
                </c:pt>
                <c:pt idx="779">
                  <c:v>2.13698630136986</c:v>
                </c:pt>
                <c:pt idx="780">
                  <c:v>2.13972602739726</c:v>
                </c:pt>
                <c:pt idx="781">
                  <c:v>2.1424657534246601</c:v>
                </c:pt>
                <c:pt idx="782">
                  <c:v>2.1452054794520499</c:v>
                </c:pt>
                <c:pt idx="783">
                  <c:v>2.1479452054794499</c:v>
                </c:pt>
                <c:pt idx="784">
                  <c:v>2.1506849315068499</c:v>
                </c:pt>
                <c:pt idx="785">
                  <c:v>2.1534246575342499</c:v>
                </c:pt>
                <c:pt idx="786">
                  <c:v>2.1561643835616402</c:v>
                </c:pt>
                <c:pt idx="787">
                  <c:v>2.1589041095890402</c:v>
                </c:pt>
                <c:pt idx="788">
                  <c:v>2.1616438356164398</c:v>
                </c:pt>
                <c:pt idx="789">
                  <c:v>2.1643835616438398</c:v>
                </c:pt>
                <c:pt idx="790">
                  <c:v>2.1671232876712301</c:v>
                </c:pt>
                <c:pt idx="791">
                  <c:v>2.1698630136986301</c:v>
                </c:pt>
                <c:pt idx="792">
                  <c:v>2.1726027397260301</c:v>
                </c:pt>
                <c:pt idx="793">
                  <c:v>2.1753424657534302</c:v>
                </c:pt>
                <c:pt idx="794">
                  <c:v>2.17808219178082</c:v>
                </c:pt>
                <c:pt idx="795">
                  <c:v>2.18082191780822</c:v>
                </c:pt>
                <c:pt idx="796">
                  <c:v>2.18356164383562</c:v>
                </c:pt>
                <c:pt idx="797">
                  <c:v>2.1863013698630098</c:v>
                </c:pt>
                <c:pt idx="798">
                  <c:v>2.1890410958904098</c:v>
                </c:pt>
                <c:pt idx="799">
                  <c:v>2.1917808219178099</c:v>
                </c:pt>
                <c:pt idx="800">
                  <c:v>2.1945205479452099</c:v>
                </c:pt>
                <c:pt idx="801">
                  <c:v>2.1972602739726002</c:v>
                </c:pt>
                <c:pt idx="802">
                  <c:v>2.2000000000000002</c:v>
                </c:pt>
                <c:pt idx="803">
                  <c:v>2.2027397260274002</c:v>
                </c:pt>
                <c:pt idx="804">
                  <c:v>2.20547945205479</c:v>
                </c:pt>
                <c:pt idx="805">
                  <c:v>2.20821917808219</c:v>
                </c:pt>
                <c:pt idx="806">
                  <c:v>2.2109589041095901</c:v>
                </c:pt>
                <c:pt idx="807">
                  <c:v>2.2136986301369901</c:v>
                </c:pt>
                <c:pt idx="808">
                  <c:v>2.2164383561643799</c:v>
                </c:pt>
                <c:pt idx="809">
                  <c:v>2.2191780821917799</c:v>
                </c:pt>
                <c:pt idx="810">
                  <c:v>2.2219178082191799</c:v>
                </c:pt>
                <c:pt idx="811">
                  <c:v>2.22465753424658</c:v>
                </c:pt>
                <c:pt idx="812">
                  <c:v>2.2273972602739698</c:v>
                </c:pt>
                <c:pt idx="813">
                  <c:v>2.2301369863013698</c:v>
                </c:pt>
                <c:pt idx="814">
                  <c:v>2.2328767123287698</c:v>
                </c:pt>
                <c:pt idx="815">
                  <c:v>2.2356164383561601</c:v>
                </c:pt>
                <c:pt idx="816">
                  <c:v>2.2383561643835601</c:v>
                </c:pt>
                <c:pt idx="817">
                  <c:v>2.2410958904109601</c:v>
                </c:pt>
                <c:pt idx="818">
                  <c:v>2.2438356164383602</c:v>
                </c:pt>
                <c:pt idx="819">
                  <c:v>2.24657534246575</c:v>
                </c:pt>
                <c:pt idx="820">
                  <c:v>2.24931506849315</c:v>
                </c:pt>
                <c:pt idx="821">
                  <c:v>2.25205479452055</c:v>
                </c:pt>
                <c:pt idx="822">
                  <c:v>2.25479452054795</c:v>
                </c:pt>
                <c:pt idx="823">
                  <c:v>2.2575342465753399</c:v>
                </c:pt>
                <c:pt idx="824">
                  <c:v>2.2602739726027399</c:v>
                </c:pt>
                <c:pt idx="825">
                  <c:v>2.2630136986301399</c:v>
                </c:pt>
                <c:pt idx="826">
                  <c:v>2.2657534246575302</c:v>
                </c:pt>
                <c:pt idx="827">
                  <c:v>2.2684931506849302</c:v>
                </c:pt>
                <c:pt idx="828">
                  <c:v>2.2712328767123302</c:v>
                </c:pt>
                <c:pt idx="829">
                  <c:v>2.2739726027397298</c:v>
                </c:pt>
                <c:pt idx="830">
                  <c:v>2.27671232876712</c:v>
                </c:pt>
                <c:pt idx="831">
                  <c:v>2.2794520547945201</c:v>
                </c:pt>
                <c:pt idx="832">
                  <c:v>2.2821917808219201</c:v>
                </c:pt>
                <c:pt idx="833">
                  <c:v>2.2849315068493201</c:v>
                </c:pt>
                <c:pt idx="834">
                  <c:v>2.2876712328767099</c:v>
                </c:pt>
                <c:pt idx="835">
                  <c:v>2.29041095890411</c:v>
                </c:pt>
                <c:pt idx="836">
                  <c:v>2.29315068493151</c:v>
                </c:pt>
                <c:pt idx="837">
                  <c:v>2.2958904109588998</c:v>
                </c:pt>
                <c:pt idx="838">
                  <c:v>2.2986301369862998</c:v>
                </c:pt>
                <c:pt idx="839">
                  <c:v>2.3013698630136998</c:v>
                </c:pt>
                <c:pt idx="840">
                  <c:v>2.3041095890410999</c:v>
                </c:pt>
                <c:pt idx="841">
                  <c:v>2.3068493150684901</c:v>
                </c:pt>
                <c:pt idx="842">
                  <c:v>2.3095890410958901</c:v>
                </c:pt>
                <c:pt idx="843">
                  <c:v>2.3123287671232902</c:v>
                </c:pt>
                <c:pt idx="844">
                  <c:v>2.3150684931506902</c:v>
                </c:pt>
                <c:pt idx="845">
                  <c:v>2.31780821917808</c:v>
                </c:pt>
                <c:pt idx="846">
                  <c:v>2.32054794520548</c:v>
                </c:pt>
                <c:pt idx="847">
                  <c:v>2.32328767123288</c:v>
                </c:pt>
                <c:pt idx="848">
                  <c:v>2.3260273972602699</c:v>
                </c:pt>
                <c:pt idx="849">
                  <c:v>2.3287671232876699</c:v>
                </c:pt>
                <c:pt idx="850">
                  <c:v>2.3315068493150699</c:v>
                </c:pt>
                <c:pt idx="851">
                  <c:v>2.3342465753424699</c:v>
                </c:pt>
                <c:pt idx="852">
                  <c:v>2.3369863013698602</c:v>
                </c:pt>
                <c:pt idx="853">
                  <c:v>2.3397260273972602</c:v>
                </c:pt>
                <c:pt idx="854">
                  <c:v>2.3424657534246598</c:v>
                </c:pt>
                <c:pt idx="855">
                  <c:v>2.3452054794520598</c:v>
                </c:pt>
                <c:pt idx="856">
                  <c:v>2.3479452054794501</c:v>
                </c:pt>
                <c:pt idx="857">
                  <c:v>2.3506849315068501</c:v>
                </c:pt>
                <c:pt idx="858">
                  <c:v>2.3534246575342501</c:v>
                </c:pt>
                <c:pt idx="859">
                  <c:v>2.3561643835616399</c:v>
                </c:pt>
                <c:pt idx="860">
                  <c:v>2.35890410958904</c:v>
                </c:pt>
                <c:pt idx="861">
                  <c:v>2.36164383561644</c:v>
                </c:pt>
                <c:pt idx="862">
                  <c:v>2.36438356164384</c:v>
                </c:pt>
                <c:pt idx="863">
                  <c:v>2.3671232876712298</c:v>
                </c:pt>
                <c:pt idx="864">
                  <c:v>2.3698630136986298</c:v>
                </c:pt>
                <c:pt idx="865">
                  <c:v>2.3726027397260299</c:v>
                </c:pt>
                <c:pt idx="866">
                  <c:v>2.3753424657534201</c:v>
                </c:pt>
                <c:pt idx="867">
                  <c:v>2.3780821917808201</c:v>
                </c:pt>
                <c:pt idx="868">
                  <c:v>2.3808219178082202</c:v>
                </c:pt>
                <c:pt idx="869">
                  <c:v>2.3835616438356202</c:v>
                </c:pt>
                <c:pt idx="870">
                  <c:v>2.38630136986301</c:v>
                </c:pt>
                <c:pt idx="871">
                  <c:v>2.38904109589041</c:v>
                </c:pt>
                <c:pt idx="872">
                  <c:v>2.3917808219178101</c:v>
                </c:pt>
                <c:pt idx="873">
                  <c:v>2.3945205479452101</c:v>
                </c:pt>
                <c:pt idx="874">
                  <c:v>2.3972602739725999</c:v>
                </c:pt>
                <c:pt idx="875">
                  <c:v>2.4</c:v>
                </c:pt>
                <c:pt idx="876">
                  <c:v>2.4027397260273999</c:v>
                </c:pt>
                <c:pt idx="877">
                  <c:v>2.4054794520547902</c:v>
                </c:pt>
                <c:pt idx="878">
                  <c:v>2.4082191780821902</c:v>
                </c:pt>
                <c:pt idx="879">
                  <c:v>2.4109589041095898</c:v>
                </c:pt>
                <c:pt idx="880">
                  <c:v>2.4136986301369898</c:v>
                </c:pt>
                <c:pt idx="881">
                  <c:v>2.4164383561643801</c:v>
                </c:pt>
                <c:pt idx="882">
                  <c:v>2.4191780821917801</c:v>
                </c:pt>
                <c:pt idx="883">
                  <c:v>2.4219178082191801</c:v>
                </c:pt>
                <c:pt idx="884">
                  <c:v>2.4246575342465801</c:v>
                </c:pt>
                <c:pt idx="885">
                  <c:v>2.42739726027397</c:v>
                </c:pt>
                <c:pt idx="886">
                  <c:v>2.43013698630137</c:v>
                </c:pt>
                <c:pt idx="887">
                  <c:v>2.43287671232877</c:v>
                </c:pt>
                <c:pt idx="888">
                  <c:v>2.4356164383561598</c:v>
                </c:pt>
                <c:pt idx="889">
                  <c:v>2.4383561643835598</c:v>
                </c:pt>
                <c:pt idx="890">
                  <c:v>2.4410958904109599</c:v>
                </c:pt>
                <c:pt idx="891">
                  <c:v>2.4438356164383599</c:v>
                </c:pt>
                <c:pt idx="892">
                  <c:v>2.4465753424657501</c:v>
                </c:pt>
                <c:pt idx="893">
                  <c:v>2.4493150684931502</c:v>
                </c:pt>
                <c:pt idx="894">
                  <c:v>2.4520547945205502</c:v>
                </c:pt>
                <c:pt idx="895">
                  <c:v>2.4547945205479502</c:v>
                </c:pt>
                <c:pt idx="896">
                  <c:v>2.45753424657534</c:v>
                </c:pt>
                <c:pt idx="897">
                  <c:v>2.4602739726027401</c:v>
                </c:pt>
                <c:pt idx="898">
                  <c:v>2.4630136986301401</c:v>
                </c:pt>
                <c:pt idx="899">
                  <c:v>2.4657534246575299</c:v>
                </c:pt>
                <c:pt idx="900">
                  <c:v>2.4684931506849299</c:v>
                </c:pt>
                <c:pt idx="901">
                  <c:v>2.4712328767123299</c:v>
                </c:pt>
                <c:pt idx="902">
                  <c:v>2.47397260273973</c:v>
                </c:pt>
                <c:pt idx="903">
                  <c:v>2.4767123287671202</c:v>
                </c:pt>
                <c:pt idx="904">
                  <c:v>2.4794520547945198</c:v>
                </c:pt>
                <c:pt idx="905">
                  <c:v>2.4821917808219198</c:v>
                </c:pt>
                <c:pt idx="906">
                  <c:v>2.4849315068493198</c:v>
                </c:pt>
                <c:pt idx="907">
                  <c:v>2.4876712328767101</c:v>
                </c:pt>
                <c:pt idx="908">
                  <c:v>2.4904109589041101</c:v>
                </c:pt>
                <c:pt idx="909">
                  <c:v>2.4931506849315102</c:v>
                </c:pt>
                <c:pt idx="910">
                  <c:v>2.4958904109589</c:v>
                </c:pt>
                <c:pt idx="911">
                  <c:v>2.4986301369863</c:v>
                </c:pt>
                <c:pt idx="912">
                  <c:v>2.5013698630137</c:v>
                </c:pt>
                <c:pt idx="913">
                  <c:v>2.5041095890411</c:v>
                </c:pt>
                <c:pt idx="914">
                  <c:v>2.5068493150684898</c:v>
                </c:pt>
                <c:pt idx="915">
                  <c:v>2.5095890410958899</c:v>
                </c:pt>
                <c:pt idx="916">
                  <c:v>2.5123287671232899</c:v>
                </c:pt>
                <c:pt idx="917">
                  <c:v>2.5150684931506899</c:v>
                </c:pt>
                <c:pt idx="918">
                  <c:v>2.5178082191780802</c:v>
                </c:pt>
                <c:pt idx="919">
                  <c:v>2.5205479452054802</c:v>
                </c:pt>
                <c:pt idx="920">
                  <c:v>2.5232876712328798</c:v>
                </c:pt>
                <c:pt idx="921">
                  <c:v>2.52602739726027</c:v>
                </c:pt>
                <c:pt idx="922">
                  <c:v>2.5287671232876701</c:v>
                </c:pt>
                <c:pt idx="923">
                  <c:v>2.5315068493150701</c:v>
                </c:pt>
                <c:pt idx="924">
                  <c:v>2.5342465753424701</c:v>
                </c:pt>
                <c:pt idx="925">
                  <c:v>2.5369863013698599</c:v>
                </c:pt>
                <c:pt idx="926">
                  <c:v>2.5397260273972599</c:v>
                </c:pt>
                <c:pt idx="927">
                  <c:v>2.54246575342466</c:v>
                </c:pt>
                <c:pt idx="928">
                  <c:v>2.5452054794520498</c:v>
                </c:pt>
                <c:pt idx="929">
                  <c:v>2.5479452054794498</c:v>
                </c:pt>
                <c:pt idx="930">
                  <c:v>2.5506849315068498</c:v>
                </c:pt>
                <c:pt idx="931">
                  <c:v>2.5534246575342499</c:v>
                </c:pt>
                <c:pt idx="932">
                  <c:v>2.5561643835616401</c:v>
                </c:pt>
                <c:pt idx="933">
                  <c:v>2.5589041095890401</c:v>
                </c:pt>
                <c:pt idx="934">
                  <c:v>2.5616438356164402</c:v>
                </c:pt>
                <c:pt idx="935">
                  <c:v>2.5643835616438402</c:v>
                </c:pt>
                <c:pt idx="936">
                  <c:v>2.56712328767123</c:v>
                </c:pt>
                <c:pt idx="937">
                  <c:v>2.56986301369863</c:v>
                </c:pt>
                <c:pt idx="938">
                  <c:v>2.57260273972603</c:v>
                </c:pt>
                <c:pt idx="939">
                  <c:v>2.5753424657534199</c:v>
                </c:pt>
                <c:pt idx="940">
                  <c:v>2.5780821917808199</c:v>
                </c:pt>
                <c:pt idx="941">
                  <c:v>2.5808219178082199</c:v>
                </c:pt>
                <c:pt idx="942">
                  <c:v>2.5835616438356199</c:v>
                </c:pt>
                <c:pt idx="943">
                  <c:v>2.5863013698630102</c:v>
                </c:pt>
                <c:pt idx="944">
                  <c:v>2.5890410958904102</c:v>
                </c:pt>
                <c:pt idx="945">
                  <c:v>2.5917808219178098</c:v>
                </c:pt>
                <c:pt idx="946">
                  <c:v>2.5945205479452098</c:v>
                </c:pt>
                <c:pt idx="947">
                  <c:v>2.5972602739726001</c:v>
                </c:pt>
                <c:pt idx="948">
                  <c:v>2.6</c:v>
                </c:pt>
                <c:pt idx="949">
                  <c:v>2.6027397260274001</c:v>
                </c:pt>
                <c:pt idx="950">
                  <c:v>2.6054794520547899</c:v>
                </c:pt>
                <c:pt idx="951">
                  <c:v>2.6082191780821899</c:v>
                </c:pt>
                <c:pt idx="952">
                  <c:v>2.61095890410959</c:v>
                </c:pt>
                <c:pt idx="953">
                  <c:v>2.61369863013699</c:v>
                </c:pt>
                <c:pt idx="954">
                  <c:v>2.6164383561643798</c:v>
                </c:pt>
                <c:pt idx="955">
                  <c:v>2.6191780821917798</c:v>
                </c:pt>
                <c:pt idx="956">
                  <c:v>2.6219178082191799</c:v>
                </c:pt>
                <c:pt idx="957">
                  <c:v>2.6246575342465799</c:v>
                </c:pt>
                <c:pt idx="958">
                  <c:v>2.6273972602739701</c:v>
                </c:pt>
                <c:pt idx="959">
                  <c:v>2.6301369863013702</c:v>
                </c:pt>
                <c:pt idx="960">
                  <c:v>2.6328767123287702</c:v>
                </c:pt>
                <c:pt idx="961">
                  <c:v>2.63561643835616</c:v>
                </c:pt>
                <c:pt idx="962">
                  <c:v>2.63835616438356</c:v>
                </c:pt>
                <c:pt idx="963">
                  <c:v>2.64109589041096</c:v>
                </c:pt>
                <c:pt idx="964">
                  <c:v>2.6438356164383601</c:v>
                </c:pt>
                <c:pt idx="965">
                  <c:v>2.6465753424657499</c:v>
                </c:pt>
                <c:pt idx="966">
                  <c:v>2.6493150684931499</c:v>
                </c:pt>
                <c:pt idx="967">
                  <c:v>2.6520547945205499</c:v>
                </c:pt>
                <c:pt idx="968">
                  <c:v>2.65479452054795</c:v>
                </c:pt>
                <c:pt idx="969">
                  <c:v>2.6575342465753402</c:v>
                </c:pt>
                <c:pt idx="970">
                  <c:v>2.6602739726027398</c:v>
                </c:pt>
                <c:pt idx="971">
                  <c:v>2.6630136986301398</c:v>
                </c:pt>
                <c:pt idx="972">
                  <c:v>2.6657534246575301</c:v>
                </c:pt>
                <c:pt idx="973">
                  <c:v>2.6684931506849301</c:v>
                </c:pt>
                <c:pt idx="974">
                  <c:v>2.6712328767123301</c:v>
                </c:pt>
                <c:pt idx="975">
                  <c:v>2.6739726027397301</c:v>
                </c:pt>
                <c:pt idx="976">
                  <c:v>2.67671232876712</c:v>
                </c:pt>
                <c:pt idx="977">
                  <c:v>2.67945205479452</c:v>
                </c:pt>
                <c:pt idx="978">
                  <c:v>2.68219178082192</c:v>
                </c:pt>
                <c:pt idx="979">
                  <c:v>2.68493150684932</c:v>
                </c:pt>
                <c:pt idx="980">
                  <c:v>2.6876712328767098</c:v>
                </c:pt>
                <c:pt idx="981">
                  <c:v>2.6904109589041099</c:v>
                </c:pt>
                <c:pt idx="982">
                  <c:v>2.6931506849315099</c:v>
                </c:pt>
                <c:pt idx="983">
                  <c:v>2.6958904109589001</c:v>
                </c:pt>
                <c:pt idx="984">
                  <c:v>2.6986301369863002</c:v>
                </c:pt>
                <c:pt idx="985">
                  <c:v>2.7013698630137002</c:v>
                </c:pt>
                <c:pt idx="986">
                  <c:v>2.7041095890411002</c:v>
                </c:pt>
                <c:pt idx="987">
                  <c:v>2.70684931506849</c:v>
                </c:pt>
                <c:pt idx="988">
                  <c:v>2.70958904109589</c:v>
                </c:pt>
                <c:pt idx="989">
                  <c:v>2.7123287671232901</c:v>
                </c:pt>
                <c:pt idx="990">
                  <c:v>2.7150684931506799</c:v>
                </c:pt>
                <c:pt idx="991">
                  <c:v>2.7178082191780799</c:v>
                </c:pt>
                <c:pt idx="992">
                  <c:v>2.7205479452054799</c:v>
                </c:pt>
                <c:pt idx="993">
                  <c:v>2.72328767123288</c:v>
                </c:pt>
                <c:pt idx="994">
                  <c:v>2.7260273972602702</c:v>
                </c:pt>
                <c:pt idx="995">
                  <c:v>2.7287671232876698</c:v>
                </c:pt>
                <c:pt idx="996">
                  <c:v>2.7315068493150698</c:v>
                </c:pt>
                <c:pt idx="997">
                  <c:v>2.7342465753424698</c:v>
                </c:pt>
                <c:pt idx="998">
                  <c:v>2.7369863013698601</c:v>
                </c:pt>
                <c:pt idx="999">
                  <c:v>2.7397260273972601</c:v>
                </c:pt>
                <c:pt idx="1000">
                  <c:v>2.7424657534246601</c:v>
                </c:pt>
                <c:pt idx="1001">
                  <c:v>2.7452054794520602</c:v>
                </c:pt>
                <c:pt idx="1002">
                  <c:v>2.74794520547945</c:v>
                </c:pt>
                <c:pt idx="1003">
                  <c:v>2.75068493150685</c:v>
                </c:pt>
                <c:pt idx="1004">
                  <c:v>2.75342465753425</c:v>
                </c:pt>
                <c:pt idx="1005">
                  <c:v>2.7561643835616398</c:v>
                </c:pt>
                <c:pt idx="1006">
                  <c:v>2.7589041095890399</c:v>
                </c:pt>
                <c:pt idx="1007">
                  <c:v>2.7616438356164399</c:v>
                </c:pt>
                <c:pt idx="1008">
                  <c:v>2.7643835616438399</c:v>
                </c:pt>
                <c:pt idx="1009">
                  <c:v>2.7671232876712302</c:v>
                </c:pt>
                <c:pt idx="1010">
                  <c:v>2.7698630136986302</c:v>
                </c:pt>
                <c:pt idx="1011">
                  <c:v>2.7726027397260302</c:v>
                </c:pt>
                <c:pt idx="1012">
                  <c:v>2.77534246575342</c:v>
                </c:pt>
                <c:pt idx="1013">
                  <c:v>2.7780821917808201</c:v>
                </c:pt>
                <c:pt idx="1014">
                  <c:v>2.7808219178082201</c:v>
                </c:pt>
                <c:pt idx="1015">
                  <c:v>2.7835616438356201</c:v>
                </c:pt>
                <c:pt idx="1016">
                  <c:v>2.7863013698630099</c:v>
                </c:pt>
                <c:pt idx="1017">
                  <c:v>2.7890410958904099</c:v>
                </c:pt>
                <c:pt idx="1018">
                  <c:v>2.79178082191781</c:v>
                </c:pt>
                <c:pt idx="1019">
                  <c:v>2.79452054794521</c:v>
                </c:pt>
                <c:pt idx="1020">
                  <c:v>2.7972602739725998</c:v>
                </c:pt>
                <c:pt idx="1021">
                  <c:v>2.8</c:v>
                </c:pt>
                <c:pt idx="1022">
                  <c:v>2.8027397260273998</c:v>
                </c:pt>
                <c:pt idx="1023">
                  <c:v>2.8054794520547901</c:v>
                </c:pt>
                <c:pt idx="1024">
                  <c:v>2.8082191780821901</c:v>
                </c:pt>
                <c:pt idx="1025">
                  <c:v>2.8109589041095902</c:v>
                </c:pt>
                <c:pt idx="1026">
                  <c:v>2.8136986301369902</c:v>
                </c:pt>
                <c:pt idx="1027">
                  <c:v>2.81643835616438</c:v>
                </c:pt>
                <c:pt idx="1028">
                  <c:v>2.81917808219178</c:v>
                </c:pt>
                <c:pt idx="1029">
                  <c:v>2.82191780821918</c:v>
                </c:pt>
                <c:pt idx="1030">
                  <c:v>2.8246575342465801</c:v>
                </c:pt>
                <c:pt idx="1031">
                  <c:v>2.8273972602739699</c:v>
                </c:pt>
                <c:pt idx="1032">
                  <c:v>2.8301369863013699</c:v>
                </c:pt>
                <c:pt idx="1033">
                  <c:v>2.8328767123287699</c:v>
                </c:pt>
                <c:pt idx="1034">
                  <c:v>2.8356164383561602</c:v>
                </c:pt>
                <c:pt idx="1035">
                  <c:v>2.8383561643835602</c:v>
                </c:pt>
                <c:pt idx="1036">
                  <c:v>2.8410958904109598</c:v>
                </c:pt>
                <c:pt idx="1037">
                  <c:v>2.8438356164383598</c:v>
                </c:pt>
                <c:pt idx="1038">
                  <c:v>2.8465753424657501</c:v>
                </c:pt>
                <c:pt idx="1039">
                  <c:v>2.8493150684931501</c:v>
                </c:pt>
                <c:pt idx="1040">
                  <c:v>2.8520547945205501</c:v>
                </c:pt>
                <c:pt idx="1041">
                  <c:v>2.8547945205479501</c:v>
                </c:pt>
                <c:pt idx="1042">
                  <c:v>2.8575342465753399</c:v>
                </c:pt>
                <c:pt idx="1043">
                  <c:v>2.86027397260274</c:v>
                </c:pt>
                <c:pt idx="1044">
                  <c:v>2.86301369863014</c:v>
                </c:pt>
                <c:pt idx="1045">
                  <c:v>2.8657534246575298</c:v>
                </c:pt>
                <c:pt idx="1046">
                  <c:v>2.8684931506849298</c:v>
                </c:pt>
                <c:pt idx="1047">
                  <c:v>2.8712328767123299</c:v>
                </c:pt>
                <c:pt idx="1048">
                  <c:v>2.8739726027397299</c:v>
                </c:pt>
                <c:pt idx="1049">
                  <c:v>2.8767123287671201</c:v>
                </c:pt>
                <c:pt idx="1050">
                  <c:v>2.8794520547945202</c:v>
                </c:pt>
                <c:pt idx="1051">
                  <c:v>2.8821917808219202</c:v>
                </c:pt>
                <c:pt idx="1052">
                  <c:v>2.8849315068493202</c:v>
                </c:pt>
                <c:pt idx="1053">
                  <c:v>2.88767123287671</c:v>
                </c:pt>
                <c:pt idx="1054">
                  <c:v>2.89041095890411</c:v>
                </c:pt>
                <c:pt idx="1055">
                  <c:v>2.8931506849315101</c:v>
                </c:pt>
                <c:pt idx="1056">
                  <c:v>2.8958904109588999</c:v>
                </c:pt>
                <c:pt idx="1057">
                  <c:v>2.8986301369862999</c:v>
                </c:pt>
                <c:pt idx="1058">
                  <c:v>2.9013698630136999</c:v>
                </c:pt>
                <c:pt idx="1059">
                  <c:v>2.9041095890410999</c:v>
                </c:pt>
                <c:pt idx="1060">
                  <c:v>2.9068493150684902</c:v>
                </c:pt>
                <c:pt idx="1061">
                  <c:v>2.9095890410958898</c:v>
                </c:pt>
                <c:pt idx="1062">
                  <c:v>2.9123287671232898</c:v>
                </c:pt>
                <c:pt idx="1063">
                  <c:v>2.9150684931506898</c:v>
                </c:pt>
                <c:pt idx="1064">
                  <c:v>2.9178082191780801</c:v>
                </c:pt>
                <c:pt idx="1065">
                  <c:v>2.9205479452054801</c:v>
                </c:pt>
                <c:pt idx="1066">
                  <c:v>2.9232876712328801</c:v>
                </c:pt>
                <c:pt idx="1067">
                  <c:v>2.9260273972602699</c:v>
                </c:pt>
                <c:pt idx="1068">
                  <c:v>2.92876712328767</c:v>
                </c:pt>
                <c:pt idx="1069">
                  <c:v>2.93150684931507</c:v>
                </c:pt>
                <c:pt idx="1070">
                  <c:v>2.93424657534247</c:v>
                </c:pt>
                <c:pt idx="1071">
                  <c:v>2.9369863013698598</c:v>
                </c:pt>
                <c:pt idx="1072">
                  <c:v>2.9397260273972599</c:v>
                </c:pt>
                <c:pt idx="1073">
                  <c:v>2.9424657534246599</c:v>
                </c:pt>
                <c:pt idx="1074">
                  <c:v>2.9452054794520501</c:v>
                </c:pt>
                <c:pt idx="1075">
                  <c:v>2.9479452054794502</c:v>
                </c:pt>
                <c:pt idx="1076">
                  <c:v>2.9506849315068502</c:v>
                </c:pt>
                <c:pt idx="1077">
                  <c:v>2.9534246575342502</c:v>
                </c:pt>
                <c:pt idx="1078">
                  <c:v>2.95616438356164</c:v>
                </c:pt>
                <c:pt idx="1079">
                  <c:v>2.95890410958904</c:v>
                </c:pt>
                <c:pt idx="1080">
                  <c:v>2.9616438356164401</c:v>
                </c:pt>
                <c:pt idx="1081">
                  <c:v>2.9643835616438401</c:v>
                </c:pt>
                <c:pt idx="1082">
                  <c:v>2.9671232876712299</c:v>
                </c:pt>
                <c:pt idx="1083">
                  <c:v>2.9698630136986299</c:v>
                </c:pt>
                <c:pt idx="1084">
                  <c:v>2.97260273972603</c:v>
                </c:pt>
                <c:pt idx="1085">
                  <c:v>2.9753424657534202</c:v>
                </c:pt>
                <c:pt idx="1086">
                  <c:v>2.9780821917808198</c:v>
                </c:pt>
                <c:pt idx="1087">
                  <c:v>2.9808219178082198</c:v>
                </c:pt>
                <c:pt idx="1088">
                  <c:v>2.9835616438356198</c:v>
                </c:pt>
                <c:pt idx="1089">
                  <c:v>2.9863013698630101</c:v>
                </c:pt>
                <c:pt idx="1090">
                  <c:v>2.9890410958904101</c:v>
                </c:pt>
                <c:pt idx="1091">
                  <c:v>2.9917808219178101</c:v>
                </c:pt>
                <c:pt idx="1092">
                  <c:v>2.9945205479452102</c:v>
                </c:pt>
                <c:pt idx="1093">
                  <c:v>2.9972602739726</c:v>
                </c:pt>
                <c:pt idx="1094">
                  <c:v>3</c:v>
                </c:pt>
                <c:pt idx="1095">
                  <c:v>3.0027397260274</c:v>
                </c:pt>
                <c:pt idx="1096">
                  <c:v>3.0054794520547898</c:v>
                </c:pt>
                <c:pt idx="1097">
                  <c:v>3.0082191780821899</c:v>
                </c:pt>
                <c:pt idx="1098">
                  <c:v>3.0109589041095899</c:v>
                </c:pt>
                <c:pt idx="1099">
                  <c:v>3.0136986301369899</c:v>
                </c:pt>
                <c:pt idx="1100">
                  <c:v>3.0164383561643802</c:v>
                </c:pt>
                <c:pt idx="1101">
                  <c:v>3.0191780821917802</c:v>
                </c:pt>
                <c:pt idx="1102">
                  <c:v>3.0219178082191802</c:v>
                </c:pt>
                <c:pt idx="1103">
                  <c:v>3.0246575342465798</c:v>
                </c:pt>
                <c:pt idx="1104">
                  <c:v>3.02739726027397</c:v>
                </c:pt>
                <c:pt idx="1105">
                  <c:v>3.0301369863013701</c:v>
                </c:pt>
                <c:pt idx="1106">
                  <c:v>3.0328767123287701</c:v>
                </c:pt>
                <c:pt idx="1107">
                  <c:v>3.0356164383561599</c:v>
                </c:pt>
                <c:pt idx="1108">
                  <c:v>3.0383561643835599</c:v>
                </c:pt>
                <c:pt idx="1109">
                  <c:v>3.04109589041096</c:v>
                </c:pt>
                <c:pt idx="1110">
                  <c:v>3.04383561643836</c:v>
                </c:pt>
                <c:pt idx="1111">
                  <c:v>3.0465753424657498</c:v>
                </c:pt>
                <c:pt idx="1112">
                  <c:v>3.0493150684931498</c:v>
                </c:pt>
                <c:pt idx="1113">
                  <c:v>3.0520547945205498</c:v>
                </c:pt>
                <c:pt idx="1114">
                  <c:v>3.0547945205479499</c:v>
                </c:pt>
                <c:pt idx="1115">
                  <c:v>3.0575342465753401</c:v>
                </c:pt>
                <c:pt idx="1116">
                  <c:v>3.0602739726027401</c:v>
                </c:pt>
                <c:pt idx="1117">
                  <c:v>3.0630136986301402</c:v>
                </c:pt>
                <c:pt idx="1118">
                  <c:v>3.06575342465753</c:v>
                </c:pt>
                <c:pt idx="1119">
                  <c:v>3.06849315068493</c:v>
                </c:pt>
                <c:pt idx="1120">
                  <c:v>3.07123287671233</c:v>
                </c:pt>
                <c:pt idx="1121">
                  <c:v>3.0739726027397301</c:v>
                </c:pt>
                <c:pt idx="1122">
                  <c:v>3.0767123287671199</c:v>
                </c:pt>
                <c:pt idx="1123">
                  <c:v>3.0794520547945199</c:v>
                </c:pt>
                <c:pt idx="1124">
                  <c:v>3.0821917808219199</c:v>
                </c:pt>
                <c:pt idx="1125">
                  <c:v>3.0849315068493199</c:v>
                </c:pt>
                <c:pt idx="1126">
                  <c:v>3.0876712328767102</c:v>
                </c:pt>
                <c:pt idx="1127">
                  <c:v>3.0904109589041102</c:v>
                </c:pt>
                <c:pt idx="1128">
                  <c:v>3.0931506849315098</c:v>
                </c:pt>
                <c:pt idx="1129">
                  <c:v>3.0958904109589001</c:v>
                </c:pt>
                <c:pt idx="1130">
                  <c:v>3.0986301369863001</c:v>
                </c:pt>
                <c:pt idx="1131">
                  <c:v>3.1013698630137001</c:v>
                </c:pt>
                <c:pt idx="1132">
                  <c:v>3.1041095890411001</c:v>
                </c:pt>
                <c:pt idx="1133">
                  <c:v>3.1068493150684899</c:v>
                </c:pt>
                <c:pt idx="1134">
                  <c:v>3.10958904109589</c:v>
                </c:pt>
                <c:pt idx="1135">
                  <c:v>3.11232876712329</c:v>
                </c:pt>
                <c:pt idx="1136">
                  <c:v>3.11506849315069</c:v>
                </c:pt>
                <c:pt idx="1137">
                  <c:v>3.1178082191780798</c:v>
                </c:pt>
                <c:pt idx="1138">
                  <c:v>3.1205479452054798</c:v>
                </c:pt>
                <c:pt idx="1139">
                  <c:v>3.1232876712328799</c:v>
                </c:pt>
                <c:pt idx="1140">
                  <c:v>3.1260273972602701</c:v>
                </c:pt>
                <c:pt idx="1141">
                  <c:v>3.1287671232876701</c:v>
                </c:pt>
                <c:pt idx="1142">
                  <c:v>3.1315068493150702</c:v>
                </c:pt>
                <c:pt idx="1143">
                  <c:v>3.1342465753424702</c:v>
                </c:pt>
                <c:pt idx="1144">
                  <c:v>3.13698630136986</c:v>
                </c:pt>
                <c:pt idx="1145">
                  <c:v>3.13972602739726</c:v>
                </c:pt>
                <c:pt idx="1146">
                  <c:v>3.1424657534246601</c:v>
                </c:pt>
                <c:pt idx="1147">
                  <c:v>3.1452054794520499</c:v>
                </c:pt>
                <c:pt idx="1148">
                  <c:v>3.1479452054794499</c:v>
                </c:pt>
                <c:pt idx="1149">
                  <c:v>3.1506849315068499</c:v>
                </c:pt>
                <c:pt idx="1150">
                  <c:v>3.1534246575342499</c:v>
                </c:pt>
                <c:pt idx="1151">
                  <c:v>3.1561643835616402</c:v>
                </c:pt>
                <c:pt idx="1152">
                  <c:v>3.1589041095890402</c:v>
                </c:pt>
                <c:pt idx="1153">
                  <c:v>3.1616438356164398</c:v>
                </c:pt>
                <c:pt idx="1154">
                  <c:v>3.1643835616438398</c:v>
                </c:pt>
                <c:pt idx="1155">
                  <c:v>3.1671232876712301</c:v>
                </c:pt>
                <c:pt idx="1156">
                  <c:v>3.1698630136986301</c:v>
                </c:pt>
                <c:pt idx="1157">
                  <c:v>3.1726027397260301</c:v>
                </c:pt>
                <c:pt idx="1158">
                  <c:v>3.1753424657534302</c:v>
                </c:pt>
                <c:pt idx="1159">
                  <c:v>3.17808219178082</c:v>
                </c:pt>
                <c:pt idx="1160">
                  <c:v>3.18082191780822</c:v>
                </c:pt>
                <c:pt idx="1161">
                  <c:v>3.18356164383562</c:v>
                </c:pt>
                <c:pt idx="1162">
                  <c:v>3.1863013698630098</c:v>
                </c:pt>
                <c:pt idx="1163">
                  <c:v>3.1890410958904098</c:v>
                </c:pt>
                <c:pt idx="1164">
                  <c:v>3.1917808219178099</c:v>
                </c:pt>
                <c:pt idx="1165">
                  <c:v>3.1945205479452099</c:v>
                </c:pt>
                <c:pt idx="1166">
                  <c:v>3.1972602739726002</c:v>
                </c:pt>
                <c:pt idx="1167">
                  <c:v>3.2</c:v>
                </c:pt>
                <c:pt idx="1168">
                  <c:v>3.2027397260274002</c:v>
                </c:pt>
                <c:pt idx="1169">
                  <c:v>3.20547945205479</c:v>
                </c:pt>
                <c:pt idx="1170">
                  <c:v>3.20821917808219</c:v>
                </c:pt>
                <c:pt idx="1171">
                  <c:v>3.2109589041095901</c:v>
                </c:pt>
                <c:pt idx="1172">
                  <c:v>3.2136986301369901</c:v>
                </c:pt>
                <c:pt idx="1173">
                  <c:v>3.2164383561643799</c:v>
                </c:pt>
                <c:pt idx="1174">
                  <c:v>3.2191780821917799</c:v>
                </c:pt>
                <c:pt idx="1175">
                  <c:v>3.2219178082191799</c:v>
                </c:pt>
                <c:pt idx="1176">
                  <c:v>3.22465753424658</c:v>
                </c:pt>
                <c:pt idx="1177">
                  <c:v>3.2273972602739698</c:v>
                </c:pt>
                <c:pt idx="1178">
                  <c:v>3.2301369863013698</c:v>
                </c:pt>
                <c:pt idx="1179">
                  <c:v>3.2328767123287698</c:v>
                </c:pt>
                <c:pt idx="1180">
                  <c:v>3.2356164383561601</c:v>
                </c:pt>
                <c:pt idx="1181">
                  <c:v>3.2383561643835601</c:v>
                </c:pt>
                <c:pt idx="1182">
                  <c:v>3.2410958904109601</c:v>
                </c:pt>
                <c:pt idx="1183">
                  <c:v>3.2438356164383602</c:v>
                </c:pt>
                <c:pt idx="1184">
                  <c:v>3.24657534246575</c:v>
                </c:pt>
                <c:pt idx="1185">
                  <c:v>3.24931506849315</c:v>
                </c:pt>
                <c:pt idx="1186">
                  <c:v>3.25205479452055</c:v>
                </c:pt>
                <c:pt idx="1187">
                  <c:v>3.25479452054795</c:v>
                </c:pt>
                <c:pt idx="1188">
                  <c:v>3.2575342465753399</c:v>
                </c:pt>
                <c:pt idx="1189">
                  <c:v>3.2602739726027399</c:v>
                </c:pt>
                <c:pt idx="1190">
                  <c:v>3.2630136986301399</c:v>
                </c:pt>
                <c:pt idx="1191">
                  <c:v>3.2657534246575302</c:v>
                </c:pt>
                <c:pt idx="1192">
                  <c:v>3.2684931506849302</c:v>
                </c:pt>
                <c:pt idx="1193">
                  <c:v>3.2712328767123302</c:v>
                </c:pt>
                <c:pt idx="1194">
                  <c:v>3.2739726027397298</c:v>
                </c:pt>
                <c:pt idx="1195">
                  <c:v>3.27671232876712</c:v>
                </c:pt>
                <c:pt idx="1196">
                  <c:v>3.2794520547945201</c:v>
                </c:pt>
                <c:pt idx="1197">
                  <c:v>3.2821917808219201</c:v>
                </c:pt>
                <c:pt idx="1198">
                  <c:v>3.2849315068493201</c:v>
                </c:pt>
                <c:pt idx="1199">
                  <c:v>3.2876712328767099</c:v>
                </c:pt>
                <c:pt idx="1200">
                  <c:v>3.29041095890411</c:v>
                </c:pt>
                <c:pt idx="1201">
                  <c:v>3.29315068493151</c:v>
                </c:pt>
                <c:pt idx="1202">
                  <c:v>3.2958904109588998</c:v>
                </c:pt>
                <c:pt idx="1203">
                  <c:v>3.2986301369862998</c:v>
                </c:pt>
                <c:pt idx="1204">
                  <c:v>3.3013698630136998</c:v>
                </c:pt>
                <c:pt idx="1205">
                  <c:v>3.3041095890410999</c:v>
                </c:pt>
                <c:pt idx="1206">
                  <c:v>3.3068493150684901</c:v>
                </c:pt>
                <c:pt idx="1207">
                  <c:v>3.3095890410958901</c:v>
                </c:pt>
                <c:pt idx="1208">
                  <c:v>3.3123287671232902</c:v>
                </c:pt>
                <c:pt idx="1209">
                  <c:v>3.3150684931506902</c:v>
                </c:pt>
                <c:pt idx="1210">
                  <c:v>3.31780821917808</c:v>
                </c:pt>
                <c:pt idx="1211">
                  <c:v>3.32054794520548</c:v>
                </c:pt>
                <c:pt idx="1212">
                  <c:v>3.32328767123288</c:v>
                </c:pt>
                <c:pt idx="1213">
                  <c:v>3.3260273972602699</c:v>
                </c:pt>
                <c:pt idx="1214">
                  <c:v>3.3287671232876699</c:v>
                </c:pt>
                <c:pt idx="1215">
                  <c:v>3.3315068493150699</c:v>
                </c:pt>
                <c:pt idx="1216">
                  <c:v>3.3342465753424699</c:v>
                </c:pt>
                <c:pt idx="1217">
                  <c:v>3.3369863013698602</c:v>
                </c:pt>
                <c:pt idx="1218">
                  <c:v>3.3397260273972602</c:v>
                </c:pt>
                <c:pt idx="1219">
                  <c:v>3.3424657534246598</c:v>
                </c:pt>
                <c:pt idx="1220">
                  <c:v>3.3452054794520598</c:v>
                </c:pt>
                <c:pt idx="1221">
                  <c:v>3.3479452054794501</c:v>
                </c:pt>
                <c:pt idx="1222">
                  <c:v>3.3506849315068501</c:v>
                </c:pt>
                <c:pt idx="1223">
                  <c:v>3.3534246575342501</c:v>
                </c:pt>
                <c:pt idx="1224">
                  <c:v>3.3561643835616399</c:v>
                </c:pt>
                <c:pt idx="1225">
                  <c:v>3.35890410958904</c:v>
                </c:pt>
                <c:pt idx="1226">
                  <c:v>3.36164383561644</c:v>
                </c:pt>
                <c:pt idx="1227">
                  <c:v>3.36438356164384</c:v>
                </c:pt>
                <c:pt idx="1228">
                  <c:v>3.3671232876712298</c:v>
                </c:pt>
                <c:pt idx="1229">
                  <c:v>3.3698630136986298</c:v>
                </c:pt>
                <c:pt idx="1230">
                  <c:v>3.3726027397260299</c:v>
                </c:pt>
                <c:pt idx="1231">
                  <c:v>3.3753424657534201</c:v>
                </c:pt>
                <c:pt idx="1232">
                  <c:v>3.3780821917808201</c:v>
                </c:pt>
                <c:pt idx="1233">
                  <c:v>3.3808219178082202</c:v>
                </c:pt>
                <c:pt idx="1234">
                  <c:v>3.3835616438356202</c:v>
                </c:pt>
                <c:pt idx="1235">
                  <c:v>3.38630136986301</c:v>
                </c:pt>
                <c:pt idx="1236">
                  <c:v>3.38904109589041</c:v>
                </c:pt>
                <c:pt idx="1237">
                  <c:v>3.3917808219178101</c:v>
                </c:pt>
                <c:pt idx="1238">
                  <c:v>3.3945205479452101</c:v>
                </c:pt>
                <c:pt idx="1239">
                  <c:v>3.3972602739725999</c:v>
                </c:pt>
                <c:pt idx="1240">
                  <c:v>3.4</c:v>
                </c:pt>
                <c:pt idx="1241">
                  <c:v>3.4027397260273999</c:v>
                </c:pt>
                <c:pt idx="1242">
                  <c:v>3.4054794520547902</c:v>
                </c:pt>
                <c:pt idx="1243">
                  <c:v>3.4082191780821902</c:v>
                </c:pt>
                <c:pt idx="1244">
                  <c:v>3.4109589041095898</c:v>
                </c:pt>
                <c:pt idx="1245">
                  <c:v>3.4136986301369898</c:v>
                </c:pt>
                <c:pt idx="1246">
                  <c:v>3.4164383561643801</c:v>
                </c:pt>
                <c:pt idx="1247">
                  <c:v>3.4191780821917801</c:v>
                </c:pt>
                <c:pt idx="1248">
                  <c:v>3.4219178082191801</c:v>
                </c:pt>
                <c:pt idx="1249">
                  <c:v>3.4246575342465801</c:v>
                </c:pt>
                <c:pt idx="1250">
                  <c:v>3.42739726027397</c:v>
                </c:pt>
                <c:pt idx="1251">
                  <c:v>3.43013698630137</c:v>
                </c:pt>
                <c:pt idx="1252">
                  <c:v>3.43287671232877</c:v>
                </c:pt>
                <c:pt idx="1253">
                  <c:v>3.4356164383561598</c:v>
                </c:pt>
                <c:pt idx="1254">
                  <c:v>3.4383561643835598</c:v>
                </c:pt>
                <c:pt idx="1255">
                  <c:v>3.4410958904109599</c:v>
                </c:pt>
                <c:pt idx="1256">
                  <c:v>3.4438356164383599</c:v>
                </c:pt>
                <c:pt idx="1257">
                  <c:v>3.4465753424657501</c:v>
                </c:pt>
                <c:pt idx="1258">
                  <c:v>3.4493150684931502</c:v>
                </c:pt>
                <c:pt idx="1259">
                  <c:v>3.4520547945205502</c:v>
                </c:pt>
                <c:pt idx="1260">
                  <c:v>3.4547945205479502</c:v>
                </c:pt>
                <c:pt idx="1261">
                  <c:v>3.45753424657534</c:v>
                </c:pt>
                <c:pt idx="1262">
                  <c:v>3.4602739726027401</c:v>
                </c:pt>
                <c:pt idx="1263">
                  <c:v>3.4630136986301401</c:v>
                </c:pt>
                <c:pt idx="1264">
                  <c:v>3.4657534246575299</c:v>
                </c:pt>
                <c:pt idx="1265">
                  <c:v>3.4684931506849299</c:v>
                </c:pt>
                <c:pt idx="1266">
                  <c:v>3.4712328767123299</c:v>
                </c:pt>
                <c:pt idx="1267">
                  <c:v>3.47397260273973</c:v>
                </c:pt>
                <c:pt idx="1268">
                  <c:v>3.4767123287671202</c:v>
                </c:pt>
                <c:pt idx="1269">
                  <c:v>3.4794520547945198</c:v>
                </c:pt>
                <c:pt idx="1270">
                  <c:v>3.4821917808219198</c:v>
                </c:pt>
                <c:pt idx="1271">
                  <c:v>3.4849315068493198</c:v>
                </c:pt>
                <c:pt idx="1272">
                  <c:v>3.4876712328767101</c:v>
                </c:pt>
                <c:pt idx="1273">
                  <c:v>3.4904109589041101</c:v>
                </c:pt>
                <c:pt idx="1274">
                  <c:v>3.4931506849315102</c:v>
                </c:pt>
                <c:pt idx="1275">
                  <c:v>3.4958904109589</c:v>
                </c:pt>
                <c:pt idx="1276">
                  <c:v>3.4986301369863</c:v>
                </c:pt>
                <c:pt idx="1277">
                  <c:v>3.5013698630137</c:v>
                </c:pt>
                <c:pt idx="1278">
                  <c:v>3.5041095890411</c:v>
                </c:pt>
                <c:pt idx="1279">
                  <c:v>3.5068493150684898</c:v>
                </c:pt>
                <c:pt idx="1280">
                  <c:v>3.5095890410958899</c:v>
                </c:pt>
                <c:pt idx="1281">
                  <c:v>3.5123287671232899</c:v>
                </c:pt>
                <c:pt idx="1282">
                  <c:v>3.5150684931506899</c:v>
                </c:pt>
                <c:pt idx="1283">
                  <c:v>3.5178082191780802</c:v>
                </c:pt>
                <c:pt idx="1284">
                  <c:v>3.5205479452054802</c:v>
                </c:pt>
                <c:pt idx="1285">
                  <c:v>3.5232876712328798</c:v>
                </c:pt>
                <c:pt idx="1286">
                  <c:v>3.52602739726027</c:v>
                </c:pt>
                <c:pt idx="1287">
                  <c:v>3.5287671232876701</c:v>
                </c:pt>
                <c:pt idx="1288">
                  <c:v>3.5315068493150701</c:v>
                </c:pt>
                <c:pt idx="1289">
                  <c:v>3.5342465753424701</c:v>
                </c:pt>
                <c:pt idx="1290">
                  <c:v>3.5369863013698599</c:v>
                </c:pt>
                <c:pt idx="1291">
                  <c:v>3.5397260273972599</c:v>
                </c:pt>
                <c:pt idx="1292">
                  <c:v>3.54246575342466</c:v>
                </c:pt>
                <c:pt idx="1293">
                  <c:v>3.5452054794520498</c:v>
                </c:pt>
                <c:pt idx="1294">
                  <c:v>3.5479452054794498</c:v>
                </c:pt>
                <c:pt idx="1295">
                  <c:v>3.5506849315068498</c:v>
                </c:pt>
                <c:pt idx="1296">
                  <c:v>3.5534246575342499</c:v>
                </c:pt>
                <c:pt idx="1297">
                  <c:v>3.5561643835616401</c:v>
                </c:pt>
                <c:pt idx="1298">
                  <c:v>3.5589041095890401</c:v>
                </c:pt>
                <c:pt idx="1299">
                  <c:v>3.5616438356164402</c:v>
                </c:pt>
                <c:pt idx="1300">
                  <c:v>3.5643835616438402</c:v>
                </c:pt>
                <c:pt idx="1301">
                  <c:v>3.56712328767123</c:v>
                </c:pt>
                <c:pt idx="1302">
                  <c:v>3.56986301369863</c:v>
                </c:pt>
                <c:pt idx="1303">
                  <c:v>3.57260273972603</c:v>
                </c:pt>
                <c:pt idx="1304">
                  <c:v>3.5753424657534199</c:v>
                </c:pt>
                <c:pt idx="1305">
                  <c:v>3.5780821917808199</c:v>
                </c:pt>
                <c:pt idx="1306">
                  <c:v>3.5808219178082199</c:v>
                </c:pt>
                <c:pt idx="1307">
                  <c:v>3.5835616438356199</c:v>
                </c:pt>
                <c:pt idx="1308">
                  <c:v>3.5863013698630102</c:v>
                </c:pt>
                <c:pt idx="1309">
                  <c:v>3.5890410958904102</c:v>
                </c:pt>
                <c:pt idx="1310">
                  <c:v>3.5917808219178098</c:v>
                </c:pt>
                <c:pt idx="1311">
                  <c:v>3.5945205479452098</c:v>
                </c:pt>
                <c:pt idx="1312">
                  <c:v>3.5972602739726001</c:v>
                </c:pt>
                <c:pt idx="1313">
                  <c:v>3.6</c:v>
                </c:pt>
                <c:pt idx="1314">
                  <c:v>3.6027397260274001</c:v>
                </c:pt>
                <c:pt idx="1315">
                  <c:v>3.6054794520547899</c:v>
                </c:pt>
                <c:pt idx="1316">
                  <c:v>3.6082191780821899</c:v>
                </c:pt>
                <c:pt idx="1317">
                  <c:v>3.61095890410959</c:v>
                </c:pt>
                <c:pt idx="1318">
                  <c:v>3.61369863013699</c:v>
                </c:pt>
                <c:pt idx="1319">
                  <c:v>3.6164383561643798</c:v>
                </c:pt>
                <c:pt idx="1320">
                  <c:v>3.6191780821917798</c:v>
                </c:pt>
                <c:pt idx="1321">
                  <c:v>3.6219178082191799</c:v>
                </c:pt>
                <c:pt idx="1322">
                  <c:v>3.6246575342465799</c:v>
                </c:pt>
                <c:pt idx="1323">
                  <c:v>3.6273972602739701</c:v>
                </c:pt>
                <c:pt idx="1324">
                  <c:v>3.6301369863013702</c:v>
                </c:pt>
                <c:pt idx="1325">
                  <c:v>3.6328767123287702</c:v>
                </c:pt>
                <c:pt idx="1326">
                  <c:v>3.63561643835616</c:v>
                </c:pt>
                <c:pt idx="1327">
                  <c:v>3.63835616438356</c:v>
                </c:pt>
                <c:pt idx="1328">
                  <c:v>3.64109589041096</c:v>
                </c:pt>
                <c:pt idx="1329">
                  <c:v>3.6438356164383601</c:v>
                </c:pt>
                <c:pt idx="1330">
                  <c:v>3.6465753424657499</c:v>
                </c:pt>
                <c:pt idx="1331">
                  <c:v>3.6493150684931499</c:v>
                </c:pt>
                <c:pt idx="1332">
                  <c:v>3.6520547945205499</c:v>
                </c:pt>
                <c:pt idx="1333">
                  <c:v>3.65479452054795</c:v>
                </c:pt>
                <c:pt idx="1334">
                  <c:v>3.6575342465753402</c:v>
                </c:pt>
                <c:pt idx="1335">
                  <c:v>3.6602739726027398</c:v>
                </c:pt>
                <c:pt idx="1336">
                  <c:v>3.6630136986301398</c:v>
                </c:pt>
                <c:pt idx="1337">
                  <c:v>3.6657534246575301</c:v>
                </c:pt>
                <c:pt idx="1338">
                  <c:v>3.6684931506849301</c:v>
                </c:pt>
                <c:pt idx="1339">
                  <c:v>3.6712328767123301</c:v>
                </c:pt>
                <c:pt idx="1340">
                  <c:v>3.6739726027397301</c:v>
                </c:pt>
                <c:pt idx="1341">
                  <c:v>3.67671232876712</c:v>
                </c:pt>
                <c:pt idx="1342">
                  <c:v>3.67945205479452</c:v>
                </c:pt>
                <c:pt idx="1343">
                  <c:v>3.68219178082192</c:v>
                </c:pt>
                <c:pt idx="1344">
                  <c:v>3.68493150684932</c:v>
                </c:pt>
                <c:pt idx="1345">
                  <c:v>3.6876712328767098</c:v>
                </c:pt>
                <c:pt idx="1346">
                  <c:v>3.6904109589041099</c:v>
                </c:pt>
                <c:pt idx="1347">
                  <c:v>3.6931506849315099</c:v>
                </c:pt>
                <c:pt idx="1348">
                  <c:v>3.6958904109589001</c:v>
                </c:pt>
                <c:pt idx="1349">
                  <c:v>3.6986301369863002</c:v>
                </c:pt>
                <c:pt idx="1350">
                  <c:v>3.7013698630137002</c:v>
                </c:pt>
                <c:pt idx="1351">
                  <c:v>3.7041095890411002</c:v>
                </c:pt>
                <c:pt idx="1352">
                  <c:v>3.70684931506849</c:v>
                </c:pt>
                <c:pt idx="1353">
                  <c:v>3.70958904109589</c:v>
                </c:pt>
                <c:pt idx="1354">
                  <c:v>3.7123287671232901</c:v>
                </c:pt>
                <c:pt idx="1355">
                  <c:v>3.7150684931506799</c:v>
                </c:pt>
                <c:pt idx="1356">
                  <c:v>3.7178082191780799</c:v>
                </c:pt>
                <c:pt idx="1357">
                  <c:v>3.7205479452054799</c:v>
                </c:pt>
                <c:pt idx="1358">
                  <c:v>3.72328767123288</c:v>
                </c:pt>
                <c:pt idx="1359">
                  <c:v>3.7260273972602702</c:v>
                </c:pt>
                <c:pt idx="1360">
                  <c:v>3.7287671232876698</c:v>
                </c:pt>
                <c:pt idx="1361">
                  <c:v>3.7315068493150698</c:v>
                </c:pt>
                <c:pt idx="1362">
                  <c:v>3.7342465753424698</c:v>
                </c:pt>
                <c:pt idx="1363">
                  <c:v>3.7369863013698601</c:v>
                </c:pt>
                <c:pt idx="1364">
                  <c:v>3.7397260273972601</c:v>
                </c:pt>
                <c:pt idx="1365">
                  <c:v>3.7424657534246601</c:v>
                </c:pt>
                <c:pt idx="1366">
                  <c:v>3.7452054794520602</c:v>
                </c:pt>
                <c:pt idx="1367">
                  <c:v>3.74794520547945</c:v>
                </c:pt>
                <c:pt idx="1368">
                  <c:v>3.75068493150685</c:v>
                </c:pt>
                <c:pt idx="1369">
                  <c:v>3.75342465753425</c:v>
                </c:pt>
                <c:pt idx="1370">
                  <c:v>3.7561643835616398</c:v>
                </c:pt>
                <c:pt idx="1371">
                  <c:v>3.7589041095890399</c:v>
                </c:pt>
                <c:pt idx="1372">
                  <c:v>3.7616438356164399</c:v>
                </c:pt>
                <c:pt idx="1373">
                  <c:v>3.7643835616438399</c:v>
                </c:pt>
                <c:pt idx="1374">
                  <c:v>3.7671232876712302</c:v>
                </c:pt>
                <c:pt idx="1375">
                  <c:v>3.7698630136986302</c:v>
                </c:pt>
                <c:pt idx="1376">
                  <c:v>3.7726027397260302</c:v>
                </c:pt>
                <c:pt idx="1377">
                  <c:v>3.77534246575342</c:v>
                </c:pt>
                <c:pt idx="1378">
                  <c:v>3.7780821917808201</c:v>
                </c:pt>
                <c:pt idx="1379">
                  <c:v>3.7808219178082201</c:v>
                </c:pt>
                <c:pt idx="1380">
                  <c:v>3.7835616438356201</c:v>
                </c:pt>
                <c:pt idx="1381">
                  <c:v>3.7863013698630099</c:v>
                </c:pt>
                <c:pt idx="1382">
                  <c:v>3.7890410958904099</c:v>
                </c:pt>
                <c:pt idx="1383">
                  <c:v>3.79178082191781</c:v>
                </c:pt>
                <c:pt idx="1384">
                  <c:v>3.79452054794521</c:v>
                </c:pt>
                <c:pt idx="1385">
                  <c:v>3.7972602739725998</c:v>
                </c:pt>
                <c:pt idx="1386">
                  <c:v>3.8</c:v>
                </c:pt>
                <c:pt idx="1387">
                  <c:v>3.8027397260273998</c:v>
                </c:pt>
                <c:pt idx="1388">
                  <c:v>3.8054794520547901</c:v>
                </c:pt>
                <c:pt idx="1389">
                  <c:v>3.8082191780821901</c:v>
                </c:pt>
                <c:pt idx="1390">
                  <c:v>3.8109589041095902</c:v>
                </c:pt>
                <c:pt idx="1391">
                  <c:v>3.8136986301369902</c:v>
                </c:pt>
                <c:pt idx="1392">
                  <c:v>3.81643835616438</c:v>
                </c:pt>
                <c:pt idx="1393">
                  <c:v>3.81917808219178</c:v>
                </c:pt>
                <c:pt idx="1394">
                  <c:v>3.82191780821918</c:v>
                </c:pt>
                <c:pt idx="1395">
                  <c:v>3.8246575342465801</c:v>
                </c:pt>
                <c:pt idx="1396">
                  <c:v>3.8273972602739699</c:v>
                </c:pt>
                <c:pt idx="1397">
                  <c:v>3.8301369863013699</c:v>
                </c:pt>
                <c:pt idx="1398">
                  <c:v>3.8328767123287699</c:v>
                </c:pt>
                <c:pt idx="1399">
                  <c:v>3.8356164383561602</c:v>
                </c:pt>
                <c:pt idx="1400">
                  <c:v>3.8383561643835602</c:v>
                </c:pt>
                <c:pt idx="1401">
                  <c:v>3.8410958904109598</c:v>
                </c:pt>
                <c:pt idx="1402">
                  <c:v>3.8438356164383598</c:v>
                </c:pt>
                <c:pt idx="1403">
                  <c:v>3.8465753424657501</c:v>
                </c:pt>
                <c:pt idx="1404">
                  <c:v>3.8493150684931501</c:v>
                </c:pt>
                <c:pt idx="1405">
                  <c:v>3.8520547945205501</c:v>
                </c:pt>
                <c:pt idx="1406">
                  <c:v>3.8547945205479501</c:v>
                </c:pt>
                <c:pt idx="1407">
                  <c:v>3.8575342465753399</c:v>
                </c:pt>
                <c:pt idx="1408">
                  <c:v>3.86027397260274</c:v>
                </c:pt>
                <c:pt idx="1409">
                  <c:v>3.86301369863014</c:v>
                </c:pt>
                <c:pt idx="1410">
                  <c:v>3.8657534246575298</c:v>
                </c:pt>
                <c:pt idx="1411">
                  <c:v>3.8684931506849298</c:v>
                </c:pt>
                <c:pt idx="1412">
                  <c:v>3.8712328767123299</c:v>
                </c:pt>
                <c:pt idx="1413">
                  <c:v>3.8739726027397299</c:v>
                </c:pt>
                <c:pt idx="1414">
                  <c:v>3.8767123287671201</c:v>
                </c:pt>
                <c:pt idx="1415">
                  <c:v>3.8794520547945202</c:v>
                </c:pt>
                <c:pt idx="1416">
                  <c:v>3.8821917808219202</c:v>
                </c:pt>
                <c:pt idx="1417">
                  <c:v>3.8849315068493202</c:v>
                </c:pt>
                <c:pt idx="1418">
                  <c:v>3.88767123287671</c:v>
                </c:pt>
                <c:pt idx="1419">
                  <c:v>3.89041095890411</c:v>
                </c:pt>
                <c:pt idx="1420">
                  <c:v>3.8931506849315101</c:v>
                </c:pt>
                <c:pt idx="1421">
                  <c:v>3.8958904109588999</c:v>
                </c:pt>
                <c:pt idx="1422">
                  <c:v>3.8986301369862999</c:v>
                </c:pt>
                <c:pt idx="1423">
                  <c:v>3.9013698630136999</c:v>
                </c:pt>
                <c:pt idx="1424">
                  <c:v>3.9041095890410999</c:v>
                </c:pt>
                <c:pt idx="1425">
                  <c:v>3.9068493150684902</c:v>
                </c:pt>
                <c:pt idx="1426">
                  <c:v>3.9095890410958898</c:v>
                </c:pt>
                <c:pt idx="1427">
                  <c:v>3.9123287671232898</c:v>
                </c:pt>
                <c:pt idx="1428">
                  <c:v>3.9150684931506898</c:v>
                </c:pt>
                <c:pt idx="1429">
                  <c:v>3.9178082191780801</c:v>
                </c:pt>
                <c:pt idx="1430">
                  <c:v>3.9205479452054801</c:v>
                </c:pt>
                <c:pt idx="1431">
                  <c:v>3.9232876712328801</c:v>
                </c:pt>
                <c:pt idx="1432">
                  <c:v>3.9260273972602699</c:v>
                </c:pt>
                <c:pt idx="1433">
                  <c:v>3.92876712328767</c:v>
                </c:pt>
                <c:pt idx="1434">
                  <c:v>3.93150684931507</c:v>
                </c:pt>
                <c:pt idx="1435">
                  <c:v>3.93424657534247</c:v>
                </c:pt>
                <c:pt idx="1436">
                  <c:v>3.9369863013698598</c:v>
                </c:pt>
                <c:pt idx="1437">
                  <c:v>3.9397260273972599</c:v>
                </c:pt>
                <c:pt idx="1438">
                  <c:v>3.9424657534246599</c:v>
                </c:pt>
                <c:pt idx="1439">
                  <c:v>3.9452054794520501</c:v>
                </c:pt>
                <c:pt idx="1440">
                  <c:v>3.9479452054794502</c:v>
                </c:pt>
                <c:pt idx="1441">
                  <c:v>3.9506849315068502</c:v>
                </c:pt>
                <c:pt idx="1442">
                  <c:v>3.9534246575342502</c:v>
                </c:pt>
                <c:pt idx="1443">
                  <c:v>3.95616438356164</c:v>
                </c:pt>
                <c:pt idx="1444">
                  <c:v>3.95890410958904</c:v>
                </c:pt>
                <c:pt idx="1445">
                  <c:v>3.9616438356164401</c:v>
                </c:pt>
                <c:pt idx="1446">
                  <c:v>3.9643835616438401</c:v>
                </c:pt>
                <c:pt idx="1447">
                  <c:v>3.9671232876712299</c:v>
                </c:pt>
                <c:pt idx="1448">
                  <c:v>3.9698630136986299</c:v>
                </c:pt>
                <c:pt idx="1449">
                  <c:v>3.97260273972603</c:v>
                </c:pt>
                <c:pt idx="1450">
                  <c:v>3.9753424657534202</c:v>
                </c:pt>
                <c:pt idx="1451">
                  <c:v>3.9780821917808198</c:v>
                </c:pt>
                <c:pt idx="1452">
                  <c:v>3.9808219178082198</c:v>
                </c:pt>
                <c:pt idx="1453">
                  <c:v>3.9835616438356198</c:v>
                </c:pt>
                <c:pt idx="1454">
                  <c:v>3.9863013698630101</c:v>
                </c:pt>
                <c:pt idx="1455">
                  <c:v>3.9890410958904101</c:v>
                </c:pt>
                <c:pt idx="1456">
                  <c:v>3.9917808219178101</c:v>
                </c:pt>
                <c:pt idx="1457">
                  <c:v>3.9945205479452102</c:v>
                </c:pt>
                <c:pt idx="1458">
                  <c:v>3.9972602739726</c:v>
                </c:pt>
                <c:pt idx="1459">
                  <c:v>4</c:v>
                </c:pt>
                <c:pt idx="1460">
                  <c:v>4.0027397260274</c:v>
                </c:pt>
                <c:pt idx="1461">
                  <c:v>4.0054794520548</c:v>
                </c:pt>
                <c:pt idx="1462">
                  <c:v>4.0082191780821903</c:v>
                </c:pt>
                <c:pt idx="1463">
                  <c:v>4.0109589041095903</c:v>
                </c:pt>
                <c:pt idx="1464">
                  <c:v>4.0136986301369904</c:v>
                </c:pt>
                <c:pt idx="1465">
                  <c:v>4.0164383561643797</c:v>
                </c:pt>
                <c:pt idx="1466">
                  <c:v>4.0191780821917797</c:v>
                </c:pt>
                <c:pt idx="1467">
                  <c:v>4.0219178082191798</c:v>
                </c:pt>
                <c:pt idx="1468">
                  <c:v>4.0246575342465798</c:v>
                </c:pt>
                <c:pt idx="1469">
                  <c:v>4.02739726027397</c:v>
                </c:pt>
                <c:pt idx="1470">
                  <c:v>4.0301369863013701</c:v>
                </c:pt>
                <c:pt idx="1471">
                  <c:v>4.0328767123287701</c:v>
                </c:pt>
                <c:pt idx="1472">
                  <c:v>4.0356164383561701</c:v>
                </c:pt>
                <c:pt idx="1473">
                  <c:v>4.0383561643835604</c:v>
                </c:pt>
                <c:pt idx="1474">
                  <c:v>4.0410958904109604</c:v>
                </c:pt>
                <c:pt idx="1475">
                  <c:v>4.0438356164383604</c:v>
                </c:pt>
                <c:pt idx="1476">
                  <c:v>4.0465753424657498</c:v>
                </c:pt>
                <c:pt idx="1477">
                  <c:v>4.0493150684931498</c:v>
                </c:pt>
                <c:pt idx="1478">
                  <c:v>4.0520547945205498</c:v>
                </c:pt>
                <c:pt idx="1479">
                  <c:v>4.0547945205479499</c:v>
                </c:pt>
                <c:pt idx="1480">
                  <c:v>4.0575342465753401</c:v>
                </c:pt>
                <c:pt idx="1481">
                  <c:v>4.0602739726027401</c:v>
                </c:pt>
                <c:pt idx="1482">
                  <c:v>4.0630136986301402</c:v>
                </c:pt>
                <c:pt idx="1483">
                  <c:v>4.0657534246575304</c:v>
                </c:pt>
                <c:pt idx="1484">
                  <c:v>4.0684931506849296</c:v>
                </c:pt>
                <c:pt idx="1485">
                  <c:v>4.0712328767123296</c:v>
                </c:pt>
                <c:pt idx="1486">
                  <c:v>4.0739726027397296</c:v>
                </c:pt>
                <c:pt idx="1487">
                  <c:v>4.0767123287671199</c:v>
                </c:pt>
                <c:pt idx="1488">
                  <c:v>4.0794520547945199</c:v>
                </c:pt>
                <c:pt idx="1489">
                  <c:v>4.0821917808219199</c:v>
                </c:pt>
                <c:pt idx="1490">
                  <c:v>4.0849315068493199</c:v>
                </c:pt>
                <c:pt idx="1491">
                  <c:v>4.0876712328767102</c:v>
                </c:pt>
                <c:pt idx="1492">
                  <c:v>4.0904109589041102</c:v>
                </c:pt>
                <c:pt idx="1493">
                  <c:v>4.0931506849315102</c:v>
                </c:pt>
                <c:pt idx="1494">
                  <c:v>4.0958904109588996</c:v>
                </c:pt>
                <c:pt idx="1495">
                  <c:v>4.0986301369862996</c:v>
                </c:pt>
                <c:pt idx="1496">
                  <c:v>4.1013698630136997</c:v>
                </c:pt>
                <c:pt idx="1497">
                  <c:v>4.1041095890410997</c:v>
                </c:pt>
                <c:pt idx="1498">
                  <c:v>4.1068493150684899</c:v>
                </c:pt>
                <c:pt idx="1499">
                  <c:v>4.10958904109589</c:v>
                </c:pt>
                <c:pt idx="1500">
                  <c:v>4.11232876712329</c:v>
                </c:pt>
                <c:pt idx="1501">
                  <c:v>4.11506849315069</c:v>
                </c:pt>
                <c:pt idx="1502">
                  <c:v>4.1178082191780803</c:v>
                </c:pt>
                <c:pt idx="1503">
                  <c:v>4.1205479452054803</c:v>
                </c:pt>
                <c:pt idx="1504">
                  <c:v>4.1232876712328803</c:v>
                </c:pt>
                <c:pt idx="1505">
                  <c:v>4.1260273972602697</c:v>
                </c:pt>
                <c:pt idx="1506">
                  <c:v>4.1287671232876697</c:v>
                </c:pt>
                <c:pt idx="1507">
                  <c:v>4.1315068493150697</c:v>
                </c:pt>
                <c:pt idx="1508">
                  <c:v>4.1342465753424698</c:v>
                </c:pt>
                <c:pt idx="1509">
                  <c:v>4.13698630136986</c:v>
                </c:pt>
                <c:pt idx="1510">
                  <c:v>4.13972602739726</c:v>
                </c:pt>
                <c:pt idx="1511">
                  <c:v>4.1424657534246601</c:v>
                </c:pt>
                <c:pt idx="1512">
                  <c:v>4.1452054794520601</c:v>
                </c:pt>
                <c:pt idx="1513">
                  <c:v>4.1479452054794503</c:v>
                </c:pt>
                <c:pt idx="1514">
                  <c:v>4.1506849315068504</c:v>
                </c:pt>
                <c:pt idx="1515">
                  <c:v>4.1534246575342504</c:v>
                </c:pt>
                <c:pt idx="1516">
                  <c:v>4.1561643835616398</c:v>
                </c:pt>
                <c:pt idx="1517">
                  <c:v>4.1589041095890398</c:v>
                </c:pt>
                <c:pt idx="1518">
                  <c:v>4.1616438356164398</c:v>
                </c:pt>
                <c:pt idx="1519">
                  <c:v>4.1643835616438398</c:v>
                </c:pt>
                <c:pt idx="1520">
                  <c:v>4.1671232876712301</c:v>
                </c:pt>
                <c:pt idx="1521">
                  <c:v>4.1698630136986301</c:v>
                </c:pt>
                <c:pt idx="1522">
                  <c:v>4.1726027397260301</c:v>
                </c:pt>
                <c:pt idx="1523">
                  <c:v>4.1753424657534302</c:v>
                </c:pt>
                <c:pt idx="1524">
                  <c:v>4.1780821917808204</c:v>
                </c:pt>
                <c:pt idx="1525">
                  <c:v>4.1808219178082204</c:v>
                </c:pt>
                <c:pt idx="1526">
                  <c:v>4.1835616438356196</c:v>
                </c:pt>
                <c:pt idx="1527">
                  <c:v>4.1863013698630098</c:v>
                </c:pt>
                <c:pt idx="1528">
                  <c:v>4.1890410958904098</c:v>
                </c:pt>
                <c:pt idx="1529">
                  <c:v>4.1917808219178099</c:v>
                </c:pt>
                <c:pt idx="1530">
                  <c:v>4.1945205479452099</c:v>
                </c:pt>
                <c:pt idx="1531">
                  <c:v>4.1972602739726002</c:v>
                </c:pt>
                <c:pt idx="1532">
                  <c:v>4.2</c:v>
                </c:pt>
                <c:pt idx="1533">
                  <c:v>4.2027397260274002</c:v>
                </c:pt>
                <c:pt idx="1534">
                  <c:v>4.2054794520548002</c:v>
                </c:pt>
                <c:pt idx="1535">
                  <c:v>4.2082191780821896</c:v>
                </c:pt>
                <c:pt idx="1536">
                  <c:v>4.2109589041095896</c:v>
                </c:pt>
                <c:pt idx="1537">
                  <c:v>4.2136986301369896</c:v>
                </c:pt>
                <c:pt idx="1538">
                  <c:v>4.2164383561643799</c:v>
                </c:pt>
                <c:pt idx="1539">
                  <c:v>4.2191780821917799</c:v>
                </c:pt>
                <c:pt idx="1540">
                  <c:v>4.2219178082191799</c:v>
                </c:pt>
                <c:pt idx="1541">
                  <c:v>4.22465753424658</c:v>
                </c:pt>
                <c:pt idx="1542">
                  <c:v>4.2273972602739702</c:v>
                </c:pt>
                <c:pt idx="1543">
                  <c:v>4.2301369863013702</c:v>
                </c:pt>
                <c:pt idx="1544">
                  <c:v>4.2328767123287703</c:v>
                </c:pt>
                <c:pt idx="1545">
                  <c:v>4.2356164383561596</c:v>
                </c:pt>
                <c:pt idx="1546">
                  <c:v>4.2383561643835597</c:v>
                </c:pt>
                <c:pt idx="1547">
                  <c:v>4.2410958904109597</c:v>
                </c:pt>
                <c:pt idx="1548">
                  <c:v>4.2438356164383597</c:v>
                </c:pt>
                <c:pt idx="1549">
                  <c:v>4.24657534246575</c:v>
                </c:pt>
                <c:pt idx="1550">
                  <c:v>4.24931506849315</c:v>
                </c:pt>
                <c:pt idx="1551">
                  <c:v>4.25205479452055</c:v>
                </c:pt>
                <c:pt idx="1552">
                  <c:v>4.25479452054795</c:v>
                </c:pt>
                <c:pt idx="1553">
                  <c:v>4.2575342465753403</c:v>
                </c:pt>
                <c:pt idx="1554">
                  <c:v>4.2602739726027403</c:v>
                </c:pt>
                <c:pt idx="1555">
                  <c:v>4.2630136986301403</c:v>
                </c:pt>
                <c:pt idx="1556">
                  <c:v>4.2657534246575297</c:v>
                </c:pt>
                <c:pt idx="1557">
                  <c:v>4.2684931506849297</c:v>
                </c:pt>
                <c:pt idx="1558">
                  <c:v>4.2712328767123298</c:v>
                </c:pt>
                <c:pt idx="1559">
                  <c:v>4.2739726027397298</c:v>
                </c:pt>
                <c:pt idx="1560">
                  <c:v>4.27671232876712</c:v>
                </c:pt>
                <c:pt idx="1561">
                  <c:v>4.2794520547945201</c:v>
                </c:pt>
                <c:pt idx="1562">
                  <c:v>4.2821917808219201</c:v>
                </c:pt>
                <c:pt idx="1563">
                  <c:v>4.2849315068493201</c:v>
                </c:pt>
                <c:pt idx="1564">
                  <c:v>4.2876712328767104</c:v>
                </c:pt>
                <c:pt idx="1565">
                  <c:v>4.2904109589041104</c:v>
                </c:pt>
                <c:pt idx="1566">
                  <c:v>4.2931506849315104</c:v>
                </c:pt>
                <c:pt idx="1567">
                  <c:v>4.2958904109588998</c:v>
                </c:pt>
                <c:pt idx="1568">
                  <c:v>4.2986301369862998</c:v>
                </c:pt>
                <c:pt idx="1569">
                  <c:v>4.3013698630136998</c:v>
                </c:pt>
                <c:pt idx="1570">
                  <c:v>4.3041095890410999</c:v>
                </c:pt>
                <c:pt idx="1571">
                  <c:v>4.3068493150684901</c:v>
                </c:pt>
                <c:pt idx="1572">
                  <c:v>4.3095890410958901</c:v>
                </c:pt>
                <c:pt idx="1573">
                  <c:v>4.3123287671232902</c:v>
                </c:pt>
                <c:pt idx="1574">
                  <c:v>4.3150684931506902</c:v>
                </c:pt>
                <c:pt idx="1575">
                  <c:v>4.3178082191780804</c:v>
                </c:pt>
                <c:pt idx="1576">
                  <c:v>4.3205479452054796</c:v>
                </c:pt>
                <c:pt idx="1577">
                  <c:v>4.3232876712328796</c:v>
                </c:pt>
                <c:pt idx="1578">
                  <c:v>4.3260273972602699</c:v>
                </c:pt>
                <c:pt idx="1579">
                  <c:v>4.3287671232876699</c:v>
                </c:pt>
                <c:pt idx="1580">
                  <c:v>4.3315068493150699</c:v>
                </c:pt>
                <c:pt idx="1581">
                  <c:v>4.3342465753424699</c:v>
                </c:pt>
                <c:pt idx="1582">
                  <c:v>4.3369863013698602</c:v>
                </c:pt>
                <c:pt idx="1583">
                  <c:v>4.3397260273972602</c:v>
                </c:pt>
                <c:pt idx="1584">
                  <c:v>4.3424657534246602</c:v>
                </c:pt>
                <c:pt idx="1585">
                  <c:v>4.3452054794520603</c:v>
                </c:pt>
                <c:pt idx="1586">
                  <c:v>4.3479452054794496</c:v>
                </c:pt>
                <c:pt idx="1587">
                  <c:v>4.3506849315068497</c:v>
                </c:pt>
                <c:pt idx="1588">
                  <c:v>4.3534246575342497</c:v>
                </c:pt>
                <c:pt idx="1589">
                  <c:v>4.3561643835616399</c:v>
                </c:pt>
                <c:pt idx="1590">
                  <c:v>4.35890410958904</c:v>
                </c:pt>
                <c:pt idx="1591">
                  <c:v>4.36164383561644</c:v>
                </c:pt>
                <c:pt idx="1592">
                  <c:v>4.36438356164384</c:v>
                </c:pt>
                <c:pt idx="1593">
                  <c:v>4.3671232876712303</c:v>
                </c:pt>
                <c:pt idx="1594">
                  <c:v>4.3698630136986303</c:v>
                </c:pt>
                <c:pt idx="1595">
                  <c:v>4.3726027397260303</c:v>
                </c:pt>
                <c:pt idx="1596">
                  <c:v>4.3753424657534303</c:v>
                </c:pt>
                <c:pt idx="1597">
                  <c:v>4.3780821917808197</c:v>
                </c:pt>
                <c:pt idx="1598">
                  <c:v>4.3808219178082197</c:v>
                </c:pt>
                <c:pt idx="1599">
                  <c:v>4.3835616438356197</c:v>
                </c:pt>
                <c:pt idx="1600">
                  <c:v>4.38630136986301</c:v>
                </c:pt>
                <c:pt idx="1601">
                  <c:v>4.38904109589041</c:v>
                </c:pt>
                <c:pt idx="1602">
                  <c:v>4.3917808219178101</c:v>
                </c:pt>
                <c:pt idx="1603">
                  <c:v>4.3945205479452101</c:v>
                </c:pt>
                <c:pt idx="1604">
                  <c:v>4.3972602739726003</c:v>
                </c:pt>
                <c:pt idx="1605">
                  <c:v>4.4000000000000004</c:v>
                </c:pt>
                <c:pt idx="1606">
                  <c:v>4.4027397260274004</c:v>
                </c:pt>
                <c:pt idx="1607">
                  <c:v>4.4054794520547897</c:v>
                </c:pt>
                <c:pt idx="1608">
                  <c:v>4.4082191780821898</c:v>
                </c:pt>
                <c:pt idx="1609">
                  <c:v>4.4109589041095898</c:v>
                </c:pt>
                <c:pt idx="1610">
                  <c:v>4.4136986301369898</c:v>
                </c:pt>
                <c:pt idx="1611">
                  <c:v>4.4164383561643801</c:v>
                </c:pt>
                <c:pt idx="1612">
                  <c:v>4.4191780821917801</c:v>
                </c:pt>
                <c:pt idx="1613">
                  <c:v>4.4219178082191801</c:v>
                </c:pt>
                <c:pt idx="1614">
                  <c:v>4.4246575342465801</c:v>
                </c:pt>
                <c:pt idx="1615">
                  <c:v>4.4273972602739704</c:v>
                </c:pt>
                <c:pt idx="1616">
                  <c:v>4.4301369863013704</c:v>
                </c:pt>
                <c:pt idx="1617">
                  <c:v>4.4328767123287696</c:v>
                </c:pt>
                <c:pt idx="1618">
                  <c:v>4.4356164383561598</c:v>
                </c:pt>
                <c:pt idx="1619">
                  <c:v>4.4383561643835598</c:v>
                </c:pt>
                <c:pt idx="1620">
                  <c:v>4.4410958904109599</c:v>
                </c:pt>
                <c:pt idx="1621">
                  <c:v>4.4438356164383599</c:v>
                </c:pt>
                <c:pt idx="1622">
                  <c:v>4.4465753424657501</c:v>
                </c:pt>
                <c:pt idx="1623">
                  <c:v>4.4493150684931502</c:v>
                </c:pt>
                <c:pt idx="1624">
                  <c:v>4.4520547945205502</c:v>
                </c:pt>
                <c:pt idx="1625">
                  <c:v>4.4547945205479502</c:v>
                </c:pt>
                <c:pt idx="1626">
                  <c:v>4.4575342465753396</c:v>
                </c:pt>
                <c:pt idx="1627">
                  <c:v>4.4602739726027396</c:v>
                </c:pt>
                <c:pt idx="1628">
                  <c:v>4.4630136986301396</c:v>
                </c:pt>
                <c:pt idx="1629">
                  <c:v>4.4657534246575299</c:v>
                </c:pt>
                <c:pt idx="1630">
                  <c:v>4.4684931506849299</c:v>
                </c:pt>
                <c:pt idx="1631">
                  <c:v>4.4712328767123299</c:v>
                </c:pt>
                <c:pt idx="1632">
                  <c:v>4.47397260273973</c:v>
                </c:pt>
                <c:pt idx="1633">
                  <c:v>4.4767123287671202</c:v>
                </c:pt>
                <c:pt idx="1634">
                  <c:v>4.4794520547945202</c:v>
                </c:pt>
                <c:pt idx="1635">
                  <c:v>4.4821917808219203</c:v>
                </c:pt>
                <c:pt idx="1636">
                  <c:v>4.4849315068493203</c:v>
                </c:pt>
                <c:pt idx="1637">
                  <c:v>4.4876712328767097</c:v>
                </c:pt>
                <c:pt idx="1638">
                  <c:v>4.4904109589041097</c:v>
                </c:pt>
                <c:pt idx="1639">
                  <c:v>4.4931506849315097</c:v>
                </c:pt>
                <c:pt idx="1640">
                  <c:v>4.4958904109589</c:v>
                </c:pt>
                <c:pt idx="1641">
                  <c:v>4.4986301369863</c:v>
                </c:pt>
                <c:pt idx="1642">
                  <c:v>4.5013698630137</c:v>
                </c:pt>
                <c:pt idx="1643">
                  <c:v>4.5041095890411</c:v>
                </c:pt>
                <c:pt idx="1644">
                  <c:v>4.5068493150684903</c:v>
                </c:pt>
                <c:pt idx="1645">
                  <c:v>4.5095890410958903</c:v>
                </c:pt>
                <c:pt idx="1646">
                  <c:v>4.5123287671232903</c:v>
                </c:pt>
                <c:pt idx="1647">
                  <c:v>4.5150684931506904</c:v>
                </c:pt>
                <c:pt idx="1648">
                  <c:v>4.5178082191780797</c:v>
                </c:pt>
                <c:pt idx="1649">
                  <c:v>4.5205479452054798</c:v>
                </c:pt>
                <c:pt idx="1650">
                  <c:v>4.5232876712328798</c:v>
                </c:pt>
                <c:pt idx="1651">
                  <c:v>4.52602739726027</c:v>
                </c:pt>
                <c:pt idx="1652">
                  <c:v>4.5287671232876701</c:v>
                </c:pt>
                <c:pt idx="1653">
                  <c:v>4.5315068493150701</c:v>
                </c:pt>
                <c:pt idx="1654">
                  <c:v>4.5342465753424701</c:v>
                </c:pt>
                <c:pt idx="1655">
                  <c:v>4.5369863013698604</c:v>
                </c:pt>
                <c:pt idx="1656">
                  <c:v>4.5397260273972604</c:v>
                </c:pt>
                <c:pt idx="1657">
                  <c:v>4.5424657534246604</c:v>
                </c:pt>
                <c:pt idx="1658">
                  <c:v>4.5452054794520604</c:v>
                </c:pt>
                <c:pt idx="1659">
                  <c:v>4.5479452054794498</c:v>
                </c:pt>
                <c:pt idx="1660">
                  <c:v>4.5506849315068498</c:v>
                </c:pt>
                <c:pt idx="1661">
                  <c:v>4.5534246575342499</c:v>
                </c:pt>
                <c:pt idx="1662">
                  <c:v>4.5561643835616401</c:v>
                </c:pt>
                <c:pt idx="1663">
                  <c:v>4.5589041095890401</c:v>
                </c:pt>
                <c:pt idx="1664">
                  <c:v>4.5616438356164402</c:v>
                </c:pt>
                <c:pt idx="1665">
                  <c:v>4.5643835616438402</c:v>
                </c:pt>
                <c:pt idx="1666">
                  <c:v>4.5671232876712304</c:v>
                </c:pt>
                <c:pt idx="1667">
                  <c:v>4.5698630136986296</c:v>
                </c:pt>
                <c:pt idx="1668">
                  <c:v>4.5726027397260296</c:v>
                </c:pt>
                <c:pt idx="1669">
                  <c:v>4.5753424657534199</c:v>
                </c:pt>
                <c:pt idx="1670">
                  <c:v>4.5780821917808199</c:v>
                </c:pt>
                <c:pt idx="1671">
                  <c:v>4.5808219178082199</c:v>
                </c:pt>
                <c:pt idx="1672">
                  <c:v>4.5835616438356199</c:v>
                </c:pt>
                <c:pt idx="1673">
                  <c:v>4.5863013698630102</c:v>
                </c:pt>
                <c:pt idx="1674">
                  <c:v>4.5890410958904102</c:v>
                </c:pt>
                <c:pt idx="1675">
                  <c:v>4.5917808219178102</c:v>
                </c:pt>
                <c:pt idx="1676">
                  <c:v>4.5945205479452103</c:v>
                </c:pt>
                <c:pt idx="1677">
                  <c:v>4.5972602739725996</c:v>
                </c:pt>
                <c:pt idx="1678">
                  <c:v>4.5999999999999996</c:v>
                </c:pt>
                <c:pt idx="1679">
                  <c:v>4.6027397260273997</c:v>
                </c:pt>
                <c:pt idx="1680">
                  <c:v>4.6054794520547899</c:v>
                </c:pt>
                <c:pt idx="1681">
                  <c:v>4.6082191780821899</c:v>
                </c:pt>
                <c:pt idx="1682">
                  <c:v>4.61095890410959</c:v>
                </c:pt>
                <c:pt idx="1683">
                  <c:v>4.61369863013699</c:v>
                </c:pt>
                <c:pt idx="1684">
                  <c:v>4.6164383561643803</c:v>
                </c:pt>
                <c:pt idx="1685">
                  <c:v>4.6191780821917803</c:v>
                </c:pt>
                <c:pt idx="1686">
                  <c:v>4.6219178082191803</c:v>
                </c:pt>
                <c:pt idx="1687">
                  <c:v>4.6246575342465803</c:v>
                </c:pt>
                <c:pt idx="1688">
                  <c:v>4.6273972602739697</c:v>
                </c:pt>
                <c:pt idx="1689">
                  <c:v>4.6301369863013697</c:v>
                </c:pt>
                <c:pt idx="1690">
                  <c:v>4.6328767123287697</c:v>
                </c:pt>
                <c:pt idx="1691">
                  <c:v>4.63561643835616</c:v>
                </c:pt>
                <c:pt idx="1692">
                  <c:v>4.63835616438356</c:v>
                </c:pt>
                <c:pt idx="1693">
                  <c:v>4.64109589041096</c:v>
                </c:pt>
                <c:pt idx="1694">
                  <c:v>4.6438356164383601</c:v>
                </c:pt>
                <c:pt idx="1695">
                  <c:v>4.6465753424657503</c:v>
                </c:pt>
                <c:pt idx="1696">
                  <c:v>4.6493150684931503</c:v>
                </c:pt>
                <c:pt idx="1697">
                  <c:v>4.6520547945205504</c:v>
                </c:pt>
                <c:pt idx="1698">
                  <c:v>4.6547945205479504</c:v>
                </c:pt>
                <c:pt idx="1699">
                  <c:v>4.6575342465753398</c:v>
                </c:pt>
                <c:pt idx="1700">
                  <c:v>4.6602739726027398</c:v>
                </c:pt>
                <c:pt idx="1701">
                  <c:v>4.6630136986301398</c:v>
                </c:pt>
                <c:pt idx="1702">
                  <c:v>4.6657534246575301</c:v>
                </c:pt>
                <c:pt idx="1703">
                  <c:v>4.6684931506849301</c:v>
                </c:pt>
                <c:pt idx="1704">
                  <c:v>4.6712328767123301</c:v>
                </c:pt>
                <c:pt idx="1705">
                  <c:v>4.6739726027397301</c:v>
                </c:pt>
                <c:pt idx="1706">
                  <c:v>4.6767123287671204</c:v>
                </c:pt>
                <c:pt idx="1707">
                  <c:v>4.6794520547945204</c:v>
                </c:pt>
                <c:pt idx="1708">
                  <c:v>4.6821917808219196</c:v>
                </c:pt>
                <c:pt idx="1709">
                  <c:v>4.6849315068493196</c:v>
                </c:pt>
                <c:pt idx="1710">
                  <c:v>4.6876712328767098</c:v>
                </c:pt>
                <c:pt idx="1711">
                  <c:v>4.6904109589041099</c:v>
                </c:pt>
                <c:pt idx="1712">
                  <c:v>4.6931506849315099</c:v>
                </c:pt>
                <c:pt idx="1713">
                  <c:v>4.6958904109589001</c:v>
                </c:pt>
                <c:pt idx="1714">
                  <c:v>4.6986301369863002</c:v>
                </c:pt>
                <c:pt idx="1715">
                  <c:v>4.7013698630137002</c:v>
                </c:pt>
                <c:pt idx="1716">
                  <c:v>4.7041095890411002</c:v>
                </c:pt>
                <c:pt idx="1717">
                  <c:v>4.7068493150684896</c:v>
                </c:pt>
                <c:pt idx="1718">
                  <c:v>4.7095890410958896</c:v>
                </c:pt>
                <c:pt idx="1719">
                  <c:v>4.7123287671232896</c:v>
                </c:pt>
                <c:pt idx="1720">
                  <c:v>4.7150684931506897</c:v>
                </c:pt>
                <c:pt idx="1721">
                  <c:v>4.7178082191780799</c:v>
                </c:pt>
                <c:pt idx="1722">
                  <c:v>4.7205479452054799</c:v>
                </c:pt>
                <c:pt idx="1723">
                  <c:v>4.72328767123288</c:v>
                </c:pt>
                <c:pt idx="1724">
                  <c:v>4.7260273972602702</c:v>
                </c:pt>
                <c:pt idx="1725">
                  <c:v>4.7287671232876702</c:v>
                </c:pt>
                <c:pt idx="1726">
                  <c:v>4.7315068493150703</c:v>
                </c:pt>
                <c:pt idx="1727">
                  <c:v>4.7342465753424703</c:v>
                </c:pt>
                <c:pt idx="1728">
                  <c:v>4.7369863013698597</c:v>
                </c:pt>
                <c:pt idx="1729">
                  <c:v>4.7397260273972597</c:v>
                </c:pt>
                <c:pt idx="1730">
                  <c:v>4.7424657534246597</c:v>
                </c:pt>
                <c:pt idx="1731">
                  <c:v>4.74520547945205</c:v>
                </c:pt>
                <c:pt idx="1732">
                  <c:v>4.74794520547945</c:v>
                </c:pt>
                <c:pt idx="1733">
                  <c:v>4.75068493150685</c:v>
                </c:pt>
                <c:pt idx="1734">
                  <c:v>4.75342465753425</c:v>
                </c:pt>
                <c:pt idx="1735">
                  <c:v>4.7561643835616403</c:v>
                </c:pt>
                <c:pt idx="1736">
                  <c:v>4.7589041095890403</c:v>
                </c:pt>
                <c:pt idx="1737">
                  <c:v>4.7616438356164403</c:v>
                </c:pt>
                <c:pt idx="1738">
                  <c:v>4.7643835616438404</c:v>
                </c:pt>
                <c:pt idx="1739">
                  <c:v>4.7671232876712297</c:v>
                </c:pt>
                <c:pt idx="1740">
                  <c:v>4.7698630136986298</c:v>
                </c:pt>
                <c:pt idx="1741">
                  <c:v>4.7726027397260298</c:v>
                </c:pt>
                <c:pt idx="1742">
                  <c:v>4.77534246575342</c:v>
                </c:pt>
                <c:pt idx="1743">
                  <c:v>4.7780821917808201</c:v>
                </c:pt>
                <c:pt idx="1744">
                  <c:v>4.7808219178082201</c:v>
                </c:pt>
                <c:pt idx="1745">
                  <c:v>4.7835616438356201</c:v>
                </c:pt>
                <c:pt idx="1746">
                  <c:v>4.7863013698630104</c:v>
                </c:pt>
                <c:pt idx="1747">
                  <c:v>4.7890410958904104</c:v>
                </c:pt>
                <c:pt idx="1748">
                  <c:v>4.7917808219178104</c:v>
                </c:pt>
                <c:pt idx="1749">
                  <c:v>4.7945205479452104</c:v>
                </c:pt>
                <c:pt idx="1750">
                  <c:v>4.7972602739725998</c:v>
                </c:pt>
                <c:pt idx="1751">
                  <c:v>4.8</c:v>
                </c:pt>
                <c:pt idx="1752">
                  <c:v>4.8027397260273998</c:v>
                </c:pt>
                <c:pt idx="1753">
                  <c:v>4.8054794520547901</c:v>
                </c:pt>
                <c:pt idx="1754">
                  <c:v>4.8082191780821901</c:v>
                </c:pt>
                <c:pt idx="1755">
                  <c:v>4.8109589041095902</c:v>
                </c:pt>
                <c:pt idx="1756">
                  <c:v>4.8136986301369902</c:v>
                </c:pt>
                <c:pt idx="1757">
                  <c:v>4.8164383561643804</c:v>
                </c:pt>
                <c:pt idx="1758">
                  <c:v>4.8191780821917796</c:v>
                </c:pt>
                <c:pt idx="1759">
                  <c:v>4.8219178082191796</c:v>
                </c:pt>
                <c:pt idx="1760">
                  <c:v>4.8246575342465796</c:v>
                </c:pt>
                <c:pt idx="1761">
                  <c:v>4.8273972602739699</c:v>
                </c:pt>
                <c:pt idx="1762">
                  <c:v>4.8301369863013699</c:v>
                </c:pt>
                <c:pt idx="1763">
                  <c:v>4.8328767123287699</c:v>
                </c:pt>
                <c:pt idx="1764">
                  <c:v>4.8356164383561699</c:v>
                </c:pt>
                <c:pt idx="1765">
                  <c:v>4.8383561643835602</c:v>
                </c:pt>
                <c:pt idx="1766">
                  <c:v>4.8410958904109602</c:v>
                </c:pt>
                <c:pt idx="1767">
                  <c:v>4.8438356164383602</c:v>
                </c:pt>
                <c:pt idx="1768">
                  <c:v>4.8465753424657496</c:v>
                </c:pt>
                <c:pt idx="1769">
                  <c:v>4.8493150684931496</c:v>
                </c:pt>
                <c:pt idx="1770">
                  <c:v>4.8520547945205497</c:v>
                </c:pt>
                <c:pt idx="1771">
                  <c:v>4.8547945205479497</c:v>
                </c:pt>
                <c:pt idx="1772">
                  <c:v>4.8575342465753399</c:v>
                </c:pt>
                <c:pt idx="1773">
                  <c:v>4.86027397260274</c:v>
                </c:pt>
                <c:pt idx="1774">
                  <c:v>4.86301369863014</c:v>
                </c:pt>
                <c:pt idx="1775">
                  <c:v>4.86575342465754</c:v>
                </c:pt>
                <c:pt idx="1776">
                  <c:v>4.8684931506849303</c:v>
                </c:pt>
                <c:pt idx="1777">
                  <c:v>4.8712328767123303</c:v>
                </c:pt>
                <c:pt idx="1778">
                  <c:v>4.8739726027397303</c:v>
                </c:pt>
                <c:pt idx="1779">
                  <c:v>4.8767123287671197</c:v>
                </c:pt>
                <c:pt idx="1780">
                  <c:v>4.8794520547945197</c:v>
                </c:pt>
                <c:pt idx="1781">
                  <c:v>4.8821917808219197</c:v>
                </c:pt>
                <c:pt idx="1782">
                  <c:v>4.8849315068493198</c:v>
                </c:pt>
                <c:pt idx="1783">
                  <c:v>4.88767123287671</c:v>
                </c:pt>
                <c:pt idx="1784">
                  <c:v>4.89041095890411</c:v>
                </c:pt>
                <c:pt idx="1785">
                  <c:v>4.8931506849315101</c:v>
                </c:pt>
                <c:pt idx="1786">
                  <c:v>4.8958904109589003</c:v>
                </c:pt>
                <c:pt idx="1787">
                  <c:v>4.8986301369863003</c:v>
                </c:pt>
                <c:pt idx="1788">
                  <c:v>4.9013698630137004</c:v>
                </c:pt>
                <c:pt idx="1789">
                  <c:v>4.9041095890411004</c:v>
                </c:pt>
                <c:pt idx="1790">
                  <c:v>4.9068493150684898</c:v>
                </c:pt>
                <c:pt idx="1791">
                  <c:v>4.9095890410958898</c:v>
                </c:pt>
                <c:pt idx="1792">
                  <c:v>4.9123287671232898</c:v>
                </c:pt>
                <c:pt idx="1793">
                  <c:v>4.9150684931506801</c:v>
                </c:pt>
                <c:pt idx="1794">
                  <c:v>4.9178082191780801</c:v>
                </c:pt>
                <c:pt idx="1795">
                  <c:v>4.9205479452054801</c:v>
                </c:pt>
                <c:pt idx="1796">
                  <c:v>4.9232876712328801</c:v>
                </c:pt>
                <c:pt idx="1797">
                  <c:v>4.9260273972602704</c:v>
                </c:pt>
                <c:pt idx="1798">
                  <c:v>4.9287671232876704</c:v>
                </c:pt>
                <c:pt idx="1799">
                  <c:v>4.9315068493150704</c:v>
                </c:pt>
                <c:pt idx="1800">
                  <c:v>4.9342465753424696</c:v>
                </c:pt>
                <c:pt idx="1801">
                  <c:v>4.9369863013698598</c:v>
                </c:pt>
                <c:pt idx="1802">
                  <c:v>4.9397260273972599</c:v>
                </c:pt>
                <c:pt idx="1803">
                  <c:v>4.9424657534246599</c:v>
                </c:pt>
                <c:pt idx="1804">
                  <c:v>4.9452054794520599</c:v>
                </c:pt>
                <c:pt idx="1805">
                  <c:v>4.9479452054794502</c:v>
                </c:pt>
                <c:pt idx="1806">
                  <c:v>4.9506849315068502</c:v>
                </c:pt>
                <c:pt idx="1807">
                  <c:v>4.9534246575342502</c:v>
                </c:pt>
                <c:pt idx="1808">
                  <c:v>4.9561643835616396</c:v>
                </c:pt>
                <c:pt idx="1809">
                  <c:v>4.9589041095890396</c:v>
                </c:pt>
                <c:pt idx="1810">
                  <c:v>4.9616438356164396</c:v>
                </c:pt>
                <c:pt idx="1811">
                  <c:v>4.9643835616438396</c:v>
                </c:pt>
                <c:pt idx="1812">
                  <c:v>4.9671232876712299</c:v>
                </c:pt>
                <c:pt idx="1813">
                  <c:v>4.9698630136986299</c:v>
                </c:pt>
                <c:pt idx="1814">
                  <c:v>4.97260273972603</c:v>
                </c:pt>
                <c:pt idx="1815">
                  <c:v>4.97534246575343</c:v>
                </c:pt>
                <c:pt idx="1816">
                  <c:v>4.9780821917808202</c:v>
                </c:pt>
                <c:pt idx="1817">
                  <c:v>4.9808219178082203</c:v>
                </c:pt>
                <c:pt idx="1818">
                  <c:v>4.9835616438356203</c:v>
                </c:pt>
                <c:pt idx="1819">
                  <c:v>4.9863013698630096</c:v>
                </c:pt>
                <c:pt idx="1820">
                  <c:v>4.9890410958904097</c:v>
                </c:pt>
                <c:pt idx="1821">
                  <c:v>4.9917808219178097</c:v>
                </c:pt>
                <c:pt idx="1822">
                  <c:v>4.9945205479452097</c:v>
                </c:pt>
                <c:pt idx="1823">
                  <c:v>4.9972602739726</c:v>
                </c:pt>
                <c:pt idx="1824">
                  <c:v>5</c:v>
                </c:pt>
                <c:pt idx="1825">
                  <c:v>5.0027397260274</c:v>
                </c:pt>
                <c:pt idx="1826">
                  <c:v>5.0054794520548</c:v>
                </c:pt>
                <c:pt idx="1827">
                  <c:v>5.0082191780821903</c:v>
                </c:pt>
                <c:pt idx="1828">
                  <c:v>5.0109589041095903</c:v>
                </c:pt>
                <c:pt idx="1829">
                  <c:v>5.0136986301369904</c:v>
                </c:pt>
                <c:pt idx="1830">
                  <c:v>5.0164383561643797</c:v>
                </c:pt>
                <c:pt idx="1831">
                  <c:v>5.0191780821917797</c:v>
                </c:pt>
                <c:pt idx="1832">
                  <c:v>5.0219178082191798</c:v>
                </c:pt>
                <c:pt idx="1833">
                  <c:v>5.0246575342465798</c:v>
                </c:pt>
                <c:pt idx="1834">
                  <c:v>5.02739726027397</c:v>
                </c:pt>
                <c:pt idx="1835">
                  <c:v>5.0301369863013701</c:v>
                </c:pt>
                <c:pt idx="1836">
                  <c:v>5.0328767123287701</c:v>
                </c:pt>
                <c:pt idx="1837">
                  <c:v>5.0356164383561701</c:v>
                </c:pt>
                <c:pt idx="1838">
                  <c:v>5.0383561643835604</c:v>
                </c:pt>
                <c:pt idx="1839">
                  <c:v>5.0410958904109604</c:v>
                </c:pt>
                <c:pt idx="1840">
                  <c:v>5.0438356164383604</c:v>
                </c:pt>
                <c:pt idx="1841">
                  <c:v>5.0465753424657498</c:v>
                </c:pt>
                <c:pt idx="1842">
                  <c:v>5.0493150684931498</c:v>
                </c:pt>
                <c:pt idx="1843">
                  <c:v>5.0520547945205498</c:v>
                </c:pt>
                <c:pt idx="1844">
                  <c:v>5.0547945205479499</c:v>
                </c:pt>
                <c:pt idx="1845">
                  <c:v>5.0575342465753401</c:v>
                </c:pt>
                <c:pt idx="1846">
                  <c:v>5.0602739726027401</c:v>
                </c:pt>
                <c:pt idx="1847">
                  <c:v>5.0630136986301402</c:v>
                </c:pt>
                <c:pt idx="1848">
                  <c:v>5.0657534246575304</c:v>
                </c:pt>
                <c:pt idx="1849">
                  <c:v>5.0684931506849296</c:v>
                </c:pt>
                <c:pt idx="1850">
                  <c:v>5.0712328767123296</c:v>
                </c:pt>
                <c:pt idx="1851">
                  <c:v>5.0739726027397296</c:v>
                </c:pt>
                <c:pt idx="1852">
                  <c:v>5.0767123287671199</c:v>
                </c:pt>
                <c:pt idx="1853">
                  <c:v>5.0794520547945199</c:v>
                </c:pt>
                <c:pt idx="1854">
                  <c:v>5.0821917808219199</c:v>
                </c:pt>
                <c:pt idx="1855">
                  <c:v>5.0849315068493199</c:v>
                </c:pt>
                <c:pt idx="1856">
                  <c:v>5.0876712328767102</c:v>
                </c:pt>
                <c:pt idx="1857">
                  <c:v>5.0904109589041102</c:v>
                </c:pt>
                <c:pt idx="1858">
                  <c:v>5.0931506849315102</c:v>
                </c:pt>
                <c:pt idx="1859">
                  <c:v>5.0958904109588996</c:v>
                </c:pt>
                <c:pt idx="1860">
                  <c:v>5.0986301369862996</c:v>
                </c:pt>
                <c:pt idx="1861">
                  <c:v>5.1013698630136997</c:v>
                </c:pt>
                <c:pt idx="1862">
                  <c:v>5.1041095890410997</c:v>
                </c:pt>
                <c:pt idx="1863">
                  <c:v>5.1068493150684899</c:v>
                </c:pt>
                <c:pt idx="1864">
                  <c:v>5.10958904109589</c:v>
                </c:pt>
                <c:pt idx="1865">
                  <c:v>5.11232876712329</c:v>
                </c:pt>
                <c:pt idx="1866">
                  <c:v>5.11506849315069</c:v>
                </c:pt>
                <c:pt idx="1867">
                  <c:v>5.1178082191780803</c:v>
                </c:pt>
                <c:pt idx="1868">
                  <c:v>5.1205479452054803</c:v>
                </c:pt>
                <c:pt idx="1869">
                  <c:v>5.1232876712328803</c:v>
                </c:pt>
                <c:pt idx="1870">
                  <c:v>5.1260273972602697</c:v>
                </c:pt>
                <c:pt idx="1871">
                  <c:v>5.1287671232876697</c:v>
                </c:pt>
                <c:pt idx="1872">
                  <c:v>5.1315068493150697</c:v>
                </c:pt>
                <c:pt idx="1873">
                  <c:v>5.1342465753424698</c:v>
                </c:pt>
                <c:pt idx="1874">
                  <c:v>5.13698630136986</c:v>
                </c:pt>
                <c:pt idx="1875">
                  <c:v>5.13972602739726</c:v>
                </c:pt>
                <c:pt idx="1876">
                  <c:v>5.1424657534246601</c:v>
                </c:pt>
                <c:pt idx="1877">
                  <c:v>5.1452054794520601</c:v>
                </c:pt>
                <c:pt idx="1878">
                  <c:v>5.1479452054794503</c:v>
                </c:pt>
                <c:pt idx="1879">
                  <c:v>5.1506849315068504</c:v>
                </c:pt>
                <c:pt idx="1880">
                  <c:v>5.1534246575342504</c:v>
                </c:pt>
                <c:pt idx="1881">
                  <c:v>5.1561643835616398</c:v>
                </c:pt>
                <c:pt idx="1882">
                  <c:v>5.1589041095890398</c:v>
                </c:pt>
                <c:pt idx="1883">
                  <c:v>5.1616438356164398</c:v>
                </c:pt>
                <c:pt idx="1884">
                  <c:v>5.1643835616438398</c:v>
                </c:pt>
                <c:pt idx="1885">
                  <c:v>5.1671232876712301</c:v>
                </c:pt>
                <c:pt idx="1886">
                  <c:v>5.1698630136986301</c:v>
                </c:pt>
                <c:pt idx="1887">
                  <c:v>5.1726027397260301</c:v>
                </c:pt>
                <c:pt idx="1888">
                  <c:v>5.1753424657534302</c:v>
                </c:pt>
                <c:pt idx="1889">
                  <c:v>5.1780821917808204</c:v>
                </c:pt>
                <c:pt idx="1890">
                  <c:v>5.1808219178082204</c:v>
                </c:pt>
                <c:pt idx="1891">
                  <c:v>5.1835616438356196</c:v>
                </c:pt>
                <c:pt idx="1892">
                  <c:v>5.1863013698630098</c:v>
                </c:pt>
                <c:pt idx="1893">
                  <c:v>5.1890410958904098</c:v>
                </c:pt>
                <c:pt idx="1894">
                  <c:v>5.1917808219178099</c:v>
                </c:pt>
                <c:pt idx="1895">
                  <c:v>5.1945205479452099</c:v>
                </c:pt>
                <c:pt idx="1896">
                  <c:v>5.1972602739726002</c:v>
                </c:pt>
                <c:pt idx="1897">
                  <c:v>5.2</c:v>
                </c:pt>
                <c:pt idx="1898">
                  <c:v>5.2027397260274002</c:v>
                </c:pt>
                <c:pt idx="1899">
                  <c:v>5.2054794520548002</c:v>
                </c:pt>
                <c:pt idx="1900">
                  <c:v>5.2082191780821896</c:v>
                </c:pt>
                <c:pt idx="1901">
                  <c:v>5.2109589041095896</c:v>
                </c:pt>
                <c:pt idx="1902">
                  <c:v>5.2136986301369896</c:v>
                </c:pt>
                <c:pt idx="1903">
                  <c:v>5.2164383561643799</c:v>
                </c:pt>
                <c:pt idx="1904">
                  <c:v>5.2191780821917799</c:v>
                </c:pt>
                <c:pt idx="1905">
                  <c:v>5.2219178082191799</c:v>
                </c:pt>
                <c:pt idx="1906">
                  <c:v>5.22465753424658</c:v>
                </c:pt>
                <c:pt idx="1907">
                  <c:v>5.2273972602739702</c:v>
                </c:pt>
                <c:pt idx="1908">
                  <c:v>5.2301369863013702</c:v>
                </c:pt>
                <c:pt idx="1909">
                  <c:v>5.2328767123287703</c:v>
                </c:pt>
                <c:pt idx="1910">
                  <c:v>5.2356164383561596</c:v>
                </c:pt>
                <c:pt idx="1911">
                  <c:v>5.2383561643835597</c:v>
                </c:pt>
                <c:pt idx="1912">
                  <c:v>5.2410958904109597</c:v>
                </c:pt>
                <c:pt idx="1913">
                  <c:v>5.2438356164383597</c:v>
                </c:pt>
                <c:pt idx="1914">
                  <c:v>5.24657534246575</c:v>
                </c:pt>
                <c:pt idx="1915">
                  <c:v>5.24931506849315</c:v>
                </c:pt>
                <c:pt idx="1916">
                  <c:v>5.25205479452055</c:v>
                </c:pt>
                <c:pt idx="1917">
                  <c:v>5.25479452054795</c:v>
                </c:pt>
                <c:pt idx="1918">
                  <c:v>5.2575342465753403</c:v>
                </c:pt>
                <c:pt idx="1919">
                  <c:v>5.2602739726027403</c:v>
                </c:pt>
                <c:pt idx="1920">
                  <c:v>5.2630136986301403</c:v>
                </c:pt>
                <c:pt idx="1921">
                  <c:v>5.2657534246575297</c:v>
                </c:pt>
                <c:pt idx="1922">
                  <c:v>5.2684931506849297</c:v>
                </c:pt>
                <c:pt idx="1923">
                  <c:v>5.2712328767123298</c:v>
                </c:pt>
                <c:pt idx="1924">
                  <c:v>5.2739726027397298</c:v>
                </c:pt>
                <c:pt idx="1925">
                  <c:v>5.27671232876712</c:v>
                </c:pt>
                <c:pt idx="1926">
                  <c:v>5.2794520547945201</c:v>
                </c:pt>
                <c:pt idx="1927">
                  <c:v>5.2821917808219201</c:v>
                </c:pt>
                <c:pt idx="1928">
                  <c:v>5.2849315068493201</c:v>
                </c:pt>
                <c:pt idx="1929">
                  <c:v>5.2876712328767104</c:v>
                </c:pt>
                <c:pt idx="1930">
                  <c:v>5.2904109589041104</c:v>
                </c:pt>
                <c:pt idx="1931">
                  <c:v>5.2931506849315104</c:v>
                </c:pt>
                <c:pt idx="1932">
                  <c:v>5.2958904109588998</c:v>
                </c:pt>
                <c:pt idx="1933">
                  <c:v>5.2986301369862998</c:v>
                </c:pt>
                <c:pt idx="1934">
                  <c:v>5.3013698630136998</c:v>
                </c:pt>
                <c:pt idx="1935">
                  <c:v>5.3041095890410999</c:v>
                </c:pt>
                <c:pt idx="1936">
                  <c:v>5.3068493150684901</c:v>
                </c:pt>
                <c:pt idx="1937">
                  <c:v>5.3095890410958901</c:v>
                </c:pt>
                <c:pt idx="1938">
                  <c:v>5.3123287671232902</c:v>
                </c:pt>
                <c:pt idx="1939">
                  <c:v>5.3150684931506902</c:v>
                </c:pt>
                <c:pt idx="1940">
                  <c:v>5.3178082191780804</c:v>
                </c:pt>
                <c:pt idx="1941">
                  <c:v>5.3205479452054796</c:v>
                </c:pt>
                <c:pt idx="1942">
                  <c:v>5.3232876712328796</c:v>
                </c:pt>
                <c:pt idx="1943">
                  <c:v>5.3260273972602699</c:v>
                </c:pt>
                <c:pt idx="1944">
                  <c:v>5.3287671232876699</c:v>
                </c:pt>
                <c:pt idx="1945">
                  <c:v>5.3315068493150699</c:v>
                </c:pt>
                <c:pt idx="1946">
                  <c:v>5.3342465753424699</c:v>
                </c:pt>
                <c:pt idx="1947">
                  <c:v>5.3369863013698602</c:v>
                </c:pt>
                <c:pt idx="1948">
                  <c:v>5.3397260273972602</c:v>
                </c:pt>
                <c:pt idx="1949">
                  <c:v>5.3424657534246602</c:v>
                </c:pt>
                <c:pt idx="1950">
                  <c:v>5.3452054794520603</c:v>
                </c:pt>
                <c:pt idx="1951">
                  <c:v>5.3479452054794496</c:v>
                </c:pt>
                <c:pt idx="1952">
                  <c:v>5.3506849315068497</c:v>
                </c:pt>
                <c:pt idx="1953">
                  <c:v>5.3534246575342497</c:v>
                </c:pt>
                <c:pt idx="1954">
                  <c:v>5.3561643835616399</c:v>
                </c:pt>
                <c:pt idx="1955">
                  <c:v>5.35890410958904</c:v>
                </c:pt>
                <c:pt idx="1956">
                  <c:v>5.36164383561644</c:v>
                </c:pt>
                <c:pt idx="1957">
                  <c:v>5.36438356164384</c:v>
                </c:pt>
                <c:pt idx="1958">
                  <c:v>5.3671232876712303</c:v>
                </c:pt>
                <c:pt idx="1959">
                  <c:v>5.3698630136986303</c:v>
                </c:pt>
                <c:pt idx="1960">
                  <c:v>5.3726027397260303</c:v>
                </c:pt>
                <c:pt idx="1961">
                  <c:v>5.3753424657534303</c:v>
                </c:pt>
                <c:pt idx="1962">
                  <c:v>5.3780821917808197</c:v>
                </c:pt>
                <c:pt idx="1963">
                  <c:v>5.3808219178082197</c:v>
                </c:pt>
                <c:pt idx="1964">
                  <c:v>5.3835616438356197</c:v>
                </c:pt>
                <c:pt idx="1965">
                  <c:v>5.38630136986301</c:v>
                </c:pt>
                <c:pt idx="1966">
                  <c:v>5.38904109589041</c:v>
                </c:pt>
                <c:pt idx="1967">
                  <c:v>5.3917808219178101</c:v>
                </c:pt>
                <c:pt idx="1968">
                  <c:v>5.3945205479452101</c:v>
                </c:pt>
                <c:pt idx="1969">
                  <c:v>5.3972602739726003</c:v>
                </c:pt>
                <c:pt idx="1970">
                  <c:v>5.4</c:v>
                </c:pt>
                <c:pt idx="1971">
                  <c:v>5.4027397260274004</c:v>
                </c:pt>
                <c:pt idx="1972">
                  <c:v>5.4054794520547897</c:v>
                </c:pt>
                <c:pt idx="1973">
                  <c:v>5.4082191780821898</c:v>
                </c:pt>
                <c:pt idx="1974">
                  <c:v>5.4109589041095898</c:v>
                </c:pt>
                <c:pt idx="1975">
                  <c:v>5.4136986301369898</c:v>
                </c:pt>
                <c:pt idx="1976">
                  <c:v>5.4164383561643801</c:v>
                </c:pt>
                <c:pt idx="1977">
                  <c:v>5.4191780821917801</c:v>
                </c:pt>
                <c:pt idx="1978">
                  <c:v>5.4219178082191801</c:v>
                </c:pt>
                <c:pt idx="1979">
                  <c:v>5.4246575342465801</c:v>
                </c:pt>
                <c:pt idx="1980">
                  <c:v>5.4273972602739704</c:v>
                </c:pt>
                <c:pt idx="1981">
                  <c:v>5.4301369863013704</c:v>
                </c:pt>
                <c:pt idx="1982">
                  <c:v>5.4328767123287696</c:v>
                </c:pt>
                <c:pt idx="1983">
                  <c:v>5.4356164383561598</c:v>
                </c:pt>
                <c:pt idx="1984">
                  <c:v>5.4383561643835598</c:v>
                </c:pt>
                <c:pt idx="1985">
                  <c:v>5.4410958904109599</c:v>
                </c:pt>
                <c:pt idx="1986">
                  <c:v>5.4438356164383599</c:v>
                </c:pt>
                <c:pt idx="1987">
                  <c:v>5.4465753424657501</c:v>
                </c:pt>
                <c:pt idx="1988">
                  <c:v>5.4493150684931502</c:v>
                </c:pt>
                <c:pt idx="1989">
                  <c:v>5.4520547945205502</c:v>
                </c:pt>
                <c:pt idx="1990">
                  <c:v>5.4547945205479502</c:v>
                </c:pt>
                <c:pt idx="1991">
                  <c:v>5.4575342465753396</c:v>
                </c:pt>
                <c:pt idx="1992">
                  <c:v>5.4602739726027396</c:v>
                </c:pt>
                <c:pt idx="1993">
                  <c:v>5.4630136986301396</c:v>
                </c:pt>
                <c:pt idx="1994">
                  <c:v>5.4657534246575299</c:v>
                </c:pt>
                <c:pt idx="1995">
                  <c:v>5.4684931506849299</c:v>
                </c:pt>
                <c:pt idx="1996">
                  <c:v>5.4712328767123299</c:v>
                </c:pt>
                <c:pt idx="1997">
                  <c:v>5.47397260273973</c:v>
                </c:pt>
                <c:pt idx="1998">
                  <c:v>5.4767123287671202</c:v>
                </c:pt>
                <c:pt idx="1999">
                  <c:v>5.4794520547945202</c:v>
                </c:pt>
                <c:pt idx="2000">
                  <c:v>5.4821917808219203</c:v>
                </c:pt>
                <c:pt idx="2001">
                  <c:v>5.4849315068493203</c:v>
                </c:pt>
                <c:pt idx="2002">
                  <c:v>5.4876712328767097</c:v>
                </c:pt>
                <c:pt idx="2003">
                  <c:v>5.4904109589041097</c:v>
                </c:pt>
                <c:pt idx="2004">
                  <c:v>5.4931506849315097</c:v>
                </c:pt>
                <c:pt idx="2005">
                  <c:v>5.4958904109589</c:v>
                </c:pt>
                <c:pt idx="2006">
                  <c:v>5.4986301369863</c:v>
                </c:pt>
                <c:pt idx="2007">
                  <c:v>5.5013698630137</c:v>
                </c:pt>
                <c:pt idx="2008">
                  <c:v>5.5041095890411</c:v>
                </c:pt>
                <c:pt idx="2009">
                  <c:v>5.5068493150684903</c:v>
                </c:pt>
                <c:pt idx="2010">
                  <c:v>5.5095890410958903</c:v>
                </c:pt>
                <c:pt idx="2011">
                  <c:v>5.5123287671232903</c:v>
                </c:pt>
                <c:pt idx="2012">
                  <c:v>5.5150684931506904</c:v>
                </c:pt>
                <c:pt idx="2013">
                  <c:v>5.5178082191780797</c:v>
                </c:pt>
                <c:pt idx="2014">
                  <c:v>5.5205479452054798</c:v>
                </c:pt>
                <c:pt idx="2015">
                  <c:v>5.5232876712328798</c:v>
                </c:pt>
                <c:pt idx="2016">
                  <c:v>5.52602739726027</c:v>
                </c:pt>
                <c:pt idx="2017">
                  <c:v>5.5287671232876701</c:v>
                </c:pt>
                <c:pt idx="2018">
                  <c:v>5.5315068493150701</c:v>
                </c:pt>
                <c:pt idx="2019">
                  <c:v>5.5342465753424701</c:v>
                </c:pt>
                <c:pt idx="2020">
                  <c:v>5.5369863013698604</c:v>
                </c:pt>
                <c:pt idx="2021">
                  <c:v>5.5397260273972604</c:v>
                </c:pt>
                <c:pt idx="2022">
                  <c:v>5.5424657534246604</c:v>
                </c:pt>
                <c:pt idx="2023">
                  <c:v>5.5452054794520604</c:v>
                </c:pt>
                <c:pt idx="2024">
                  <c:v>5.5479452054794498</c:v>
                </c:pt>
                <c:pt idx="2025">
                  <c:v>5.5506849315068498</c:v>
                </c:pt>
                <c:pt idx="2026">
                  <c:v>5.5534246575342499</c:v>
                </c:pt>
                <c:pt idx="2027">
                  <c:v>5.5561643835616401</c:v>
                </c:pt>
                <c:pt idx="2028">
                  <c:v>5.5589041095890401</c:v>
                </c:pt>
                <c:pt idx="2029">
                  <c:v>5.5616438356164402</c:v>
                </c:pt>
                <c:pt idx="2030">
                  <c:v>5.5643835616438402</c:v>
                </c:pt>
                <c:pt idx="2031">
                  <c:v>5.5671232876712304</c:v>
                </c:pt>
                <c:pt idx="2032">
                  <c:v>5.5698630136986296</c:v>
                </c:pt>
                <c:pt idx="2033">
                  <c:v>5.5726027397260296</c:v>
                </c:pt>
                <c:pt idx="2034">
                  <c:v>5.5753424657534199</c:v>
                </c:pt>
                <c:pt idx="2035">
                  <c:v>5.5780821917808199</c:v>
                </c:pt>
                <c:pt idx="2036">
                  <c:v>5.5808219178082199</c:v>
                </c:pt>
                <c:pt idx="2037">
                  <c:v>5.5835616438356199</c:v>
                </c:pt>
                <c:pt idx="2038">
                  <c:v>5.5863013698630102</c:v>
                </c:pt>
                <c:pt idx="2039">
                  <c:v>5.5890410958904102</c:v>
                </c:pt>
                <c:pt idx="2040">
                  <c:v>5.5917808219178102</c:v>
                </c:pt>
                <c:pt idx="2041">
                  <c:v>5.5945205479452103</c:v>
                </c:pt>
                <c:pt idx="2042">
                  <c:v>5.5972602739725996</c:v>
                </c:pt>
                <c:pt idx="2043">
                  <c:v>5.6</c:v>
                </c:pt>
                <c:pt idx="2044">
                  <c:v>5.6027397260273997</c:v>
                </c:pt>
                <c:pt idx="2045">
                  <c:v>5.6054794520547899</c:v>
                </c:pt>
                <c:pt idx="2046">
                  <c:v>5.6082191780821899</c:v>
                </c:pt>
                <c:pt idx="2047">
                  <c:v>5.61095890410959</c:v>
                </c:pt>
                <c:pt idx="2048">
                  <c:v>5.61369863013699</c:v>
                </c:pt>
                <c:pt idx="2049">
                  <c:v>5.6164383561643803</c:v>
                </c:pt>
                <c:pt idx="2050">
                  <c:v>5.6191780821917803</c:v>
                </c:pt>
                <c:pt idx="2051">
                  <c:v>5.6219178082191803</c:v>
                </c:pt>
                <c:pt idx="2052">
                  <c:v>5.6246575342465803</c:v>
                </c:pt>
                <c:pt idx="2053">
                  <c:v>5.6273972602739697</c:v>
                </c:pt>
                <c:pt idx="2054">
                  <c:v>5.6301369863013697</c:v>
                </c:pt>
                <c:pt idx="2055">
                  <c:v>5.6328767123287697</c:v>
                </c:pt>
                <c:pt idx="2056">
                  <c:v>5.63561643835616</c:v>
                </c:pt>
                <c:pt idx="2057">
                  <c:v>5.63835616438356</c:v>
                </c:pt>
                <c:pt idx="2058">
                  <c:v>5.64109589041096</c:v>
                </c:pt>
                <c:pt idx="2059">
                  <c:v>5.6438356164383601</c:v>
                </c:pt>
                <c:pt idx="2060">
                  <c:v>5.6465753424657503</c:v>
                </c:pt>
                <c:pt idx="2061">
                  <c:v>5.6493150684931503</c:v>
                </c:pt>
                <c:pt idx="2062">
                  <c:v>5.6520547945205504</c:v>
                </c:pt>
                <c:pt idx="2063">
                  <c:v>5.6547945205479504</c:v>
                </c:pt>
                <c:pt idx="2064">
                  <c:v>5.6575342465753398</c:v>
                </c:pt>
                <c:pt idx="2065">
                  <c:v>5.6602739726027398</c:v>
                </c:pt>
                <c:pt idx="2066">
                  <c:v>5.6630136986301398</c:v>
                </c:pt>
                <c:pt idx="2067">
                  <c:v>5.6657534246575301</c:v>
                </c:pt>
                <c:pt idx="2068">
                  <c:v>5.6684931506849301</c:v>
                </c:pt>
                <c:pt idx="2069">
                  <c:v>5.6712328767123301</c:v>
                </c:pt>
                <c:pt idx="2070">
                  <c:v>5.6739726027397301</c:v>
                </c:pt>
                <c:pt idx="2071">
                  <c:v>5.6767123287671204</c:v>
                </c:pt>
                <c:pt idx="2072">
                  <c:v>5.6794520547945204</c:v>
                </c:pt>
                <c:pt idx="2073">
                  <c:v>5.6821917808219196</c:v>
                </c:pt>
                <c:pt idx="2074">
                  <c:v>5.6849315068493196</c:v>
                </c:pt>
                <c:pt idx="2075">
                  <c:v>5.6876712328767098</c:v>
                </c:pt>
                <c:pt idx="2076">
                  <c:v>5.6904109589041099</c:v>
                </c:pt>
                <c:pt idx="2077">
                  <c:v>5.6931506849315099</c:v>
                </c:pt>
                <c:pt idx="2078">
                  <c:v>5.6958904109589001</c:v>
                </c:pt>
                <c:pt idx="2079">
                  <c:v>5.6986301369863002</c:v>
                </c:pt>
                <c:pt idx="2080">
                  <c:v>5.7013698630137002</c:v>
                </c:pt>
                <c:pt idx="2081">
                  <c:v>5.7041095890411002</c:v>
                </c:pt>
                <c:pt idx="2082">
                  <c:v>5.7068493150684896</c:v>
                </c:pt>
                <c:pt idx="2083">
                  <c:v>5.7095890410958896</c:v>
                </c:pt>
                <c:pt idx="2084">
                  <c:v>5.7123287671232896</c:v>
                </c:pt>
                <c:pt idx="2085">
                  <c:v>5.7150684931506897</c:v>
                </c:pt>
                <c:pt idx="2086">
                  <c:v>5.7178082191780799</c:v>
                </c:pt>
                <c:pt idx="2087">
                  <c:v>5.7205479452054799</c:v>
                </c:pt>
                <c:pt idx="2088">
                  <c:v>5.72328767123288</c:v>
                </c:pt>
                <c:pt idx="2089">
                  <c:v>5.7260273972602702</c:v>
                </c:pt>
                <c:pt idx="2090">
                  <c:v>5.7287671232876702</c:v>
                </c:pt>
                <c:pt idx="2091">
                  <c:v>5.7315068493150703</c:v>
                </c:pt>
                <c:pt idx="2092">
                  <c:v>5.7342465753424703</c:v>
                </c:pt>
                <c:pt idx="2093">
                  <c:v>5.7369863013698597</c:v>
                </c:pt>
                <c:pt idx="2094">
                  <c:v>5.7397260273972597</c:v>
                </c:pt>
                <c:pt idx="2095">
                  <c:v>5.7424657534246597</c:v>
                </c:pt>
                <c:pt idx="2096">
                  <c:v>5.74520547945205</c:v>
                </c:pt>
                <c:pt idx="2097">
                  <c:v>5.74794520547945</c:v>
                </c:pt>
                <c:pt idx="2098">
                  <c:v>5.75068493150685</c:v>
                </c:pt>
                <c:pt idx="2099">
                  <c:v>5.75342465753425</c:v>
                </c:pt>
                <c:pt idx="2100">
                  <c:v>5.7561643835616403</c:v>
                </c:pt>
                <c:pt idx="2101">
                  <c:v>5.7589041095890403</c:v>
                </c:pt>
                <c:pt idx="2102">
                  <c:v>5.7616438356164403</c:v>
                </c:pt>
                <c:pt idx="2103">
                  <c:v>5.7643835616438404</c:v>
                </c:pt>
                <c:pt idx="2104">
                  <c:v>5.7671232876712297</c:v>
                </c:pt>
                <c:pt idx="2105">
                  <c:v>5.7698630136986298</c:v>
                </c:pt>
                <c:pt idx="2106">
                  <c:v>5.7726027397260298</c:v>
                </c:pt>
                <c:pt idx="2107">
                  <c:v>5.77534246575342</c:v>
                </c:pt>
                <c:pt idx="2108">
                  <c:v>5.7780821917808201</c:v>
                </c:pt>
                <c:pt idx="2109">
                  <c:v>5.7808219178082201</c:v>
                </c:pt>
                <c:pt idx="2110">
                  <c:v>5.7835616438356201</c:v>
                </c:pt>
                <c:pt idx="2111">
                  <c:v>5.7863013698630104</c:v>
                </c:pt>
                <c:pt idx="2112">
                  <c:v>5.7890410958904104</c:v>
                </c:pt>
                <c:pt idx="2113">
                  <c:v>5.7917808219178104</c:v>
                </c:pt>
                <c:pt idx="2114">
                  <c:v>5.7945205479452104</c:v>
                </c:pt>
                <c:pt idx="2115">
                  <c:v>5.7972602739725998</c:v>
                </c:pt>
                <c:pt idx="2116">
                  <c:v>5.8</c:v>
                </c:pt>
                <c:pt idx="2117">
                  <c:v>5.8027397260273998</c:v>
                </c:pt>
                <c:pt idx="2118">
                  <c:v>5.8054794520547901</c:v>
                </c:pt>
                <c:pt idx="2119">
                  <c:v>5.8082191780821901</c:v>
                </c:pt>
                <c:pt idx="2120">
                  <c:v>5.8109589041095902</c:v>
                </c:pt>
                <c:pt idx="2121">
                  <c:v>5.8136986301369902</c:v>
                </c:pt>
                <c:pt idx="2122">
                  <c:v>5.8164383561643804</c:v>
                </c:pt>
                <c:pt idx="2123">
                  <c:v>5.8191780821917796</c:v>
                </c:pt>
                <c:pt idx="2124">
                  <c:v>5.8219178082191796</c:v>
                </c:pt>
                <c:pt idx="2125">
                  <c:v>5.8246575342465796</c:v>
                </c:pt>
                <c:pt idx="2126">
                  <c:v>5.8273972602739699</c:v>
                </c:pt>
                <c:pt idx="2127">
                  <c:v>5.8301369863013699</c:v>
                </c:pt>
                <c:pt idx="2128">
                  <c:v>5.8328767123287699</c:v>
                </c:pt>
                <c:pt idx="2129">
                  <c:v>5.8356164383561699</c:v>
                </c:pt>
                <c:pt idx="2130">
                  <c:v>5.8383561643835602</c:v>
                </c:pt>
                <c:pt idx="2131">
                  <c:v>5.8410958904109602</c:v>
                </c:pt>
                <c:pt idx="2132">
                  <c:v>5.8438356164383602</c:v>
                </c:pt>
                <c:pt idx="2133">
                  <c:v>5.8465753424657496</c:v>
                </c:pt>
                <c:pt idx="2134">
                  <c:v>5.8493150684931496</c:v>
                </c:pt>
                <c:pt idx="2135">
                  <c:v>5.8520547945205497</c:v>
                </c:pt>
                <c:pt idx="2136">
                  <c:v>5.8547945205479497</c:v>
                </c:pt>
                <c:pt idx="2137">
                  <c:v>5.8575342465753399</c:v>
                </c:pt>
                <c:pt idx="2138">
                  <c:v>5.86027397260274</c:v>
                </c:pt>
                <c:pt idx="2139">
                  <c:v>5.86301369863014</c:v>
                </c:pt>
                <c:pt idx="2140">
                  <c:v>5.86575342465754</c:v>
                </c:pt>
                <c:pt idx="2141">
                  <c:v>5.8684931506849303</c:v>
                </c:pt>
                <c:pt idx="2142">
                  <c:v>5.8712328767123303</c:v>
                </c:pt>
                <c:pt idx="2143">
                  <c:v>5.8739726027397303</c:v>
                </c:pt>
                <c:pt idx="2144">
                  <c:v>5.8767123287671197</c:v>
                </c:pt>
                <c:pt idx="2145">
                  <c:v>5.8794520547945197</c:v>
                </c:pt>
                <c:pt idx="2146">
                  <c:v>5.8821917808219197</c:v>
                </c:pt>
                <c:pt idx="2147">
                  <c:v>5.8849315068493198</c:v>
                </c:pt>
                <c:pt idx="2148">
                  <c:v>5.88767123287671</c:v>
                </c:pt>
                <c:pt idx="2149">
                  <c:v>5.89041095890411</c:v>
                </c:pt>
                <c:pt idx="2150">
                  <c:v>5.8931506849315101</c:v>
                </c:pt>
                <c:pt idx="2151">
                  <c:v>5.8958904109589003</c:v>
                </c:pt>
                <c:pt idx="2152">
                  <c:v>5.8986301369863003</c:v>
                </c:pt>
                <c:pt idx="2153">
                  <c:v>5.9013698630137004</c:v>
                </c:pt>
                <c:pt idx="2154">
                  <c:v>5.9041095890411004</c:v>
                </c:pt>
                <c:pt idx="2155">
                  <c:v>5.9068493150684898</c:v>
                </c:pt>
                <c:pt idx="2156">
                  <c:v>5.9095890410958898</c:v>
                </c:pt>
                <c:pt idx="2157">
                  <c:v>5.9123287671232898</c:v>
                </c:pt>
                <c:pt idx="2158">
                  <c:v>5.9150684931506801</c:v>
                </c:pt>
                <c:pt idx="2159">
                  <c:v>5.9178082191780801</c:v>
                </c:pt>
                <c:pt idx="2160">
                  <c:v>5.9205479452054801</c:v>
                </c:pt>
                <c:pt idx="2161">
                  <c:v>5.9232876712328801</c:v>
                </c:pt>
                <c:pt idx="2162">
                  <c:v>5.9260273972602704</c:v>
                </c:pt>
                <c:pt idx="2163">
                  <c:v>5.9287671232876704</c:v>
                </c:pt>
                <c:pt idx="2164">
                  <c:v>5.9315068493150704</c:v>
                </c:pt>
                <c:pt idx="2165">
                  <c:v>5.9342465753424696</c:v>
                </c:pt>
                <c:pt idx="2166">
                  <c:v>5.9369863013698598</c:v>
                </c:pt>
                <c:pt idx="2167">
                  <c:v>5.9397260273972599</c:v>
                </c:pt>
                <c:pt idx="2168">
                  <c:v>5.9424657534246599</c:v>
                </c:pt>
                <c:pt idx="2169">
                  <c:v>5.9452054794520599</c:v>
                </c:pt>
                <c:pt idx="2170">
                  <c:v>5.9479452054794502</c:v>
                </c:pt>
                <c:pt idx="2171">
                  <c:v>5.9506849315068502</c:v>
                </c:pt>
                <c:pt idx="2172">
                  <c:v>5.9534246575342502</c:v>
                </c:pt>
                <c:pt idx="2173">
                  <c:v>5.9561643835616396</c:v>
                </c:pt>
                <c:pt idx="2174">
                  <c:v>5.9589041095890396</c:v>
                </c:pt>
                <c:pt idx="2175">
                  <c:v>5.9616438356164396</c:v>
                </c:pt>
                <c:pt idx="2176">
                  <c:v>5.9643835616438396</c:v>
                </c:pt>
                <c:pt idx="2177">
                  <c:v>5.9671232876712299</c:v>
                </c:pt>
                <c:pt idx="2178">
                  <c:v>5.9698630136986299</c:v>
                </c:pt>
                <c:pt idx="2179">
                  <c:v>5.97260273972603</c:v>
                </c:pt>
                <c:pt idx="2180">
                  <c:v>5.97534246575343</c:v>
                </c:pt>
                <c:pt idx="2181">
                  <c:v>5.9780821917808202</c:v>
                </c:pt>
                <c:pt idx="2182">
                  <c:v>5.9808219178082203</c:v>
                </c:pt>
                <c:pt idx="2183">
                  <c:v>5.9835616438356203</c:v>
                </c:pt>
                <c:pt idx="2184">
                  <c:v>5.9863013698630096</c:v>
                </c:pt>
                <c:pt idx="2185">
                  <c:v>5.9890410958904097</c:v>
                </c:pt>
                <c:pt idx="2186">
                  <c:v>5.9917808219178097</c:v>
                </c:pt>
                <c:pt idx="2187">
                  <c:v>5.9945205479452097</c:v>
                </c:pt>
                <c:pt idx="2188">
                  <c:v>5.9972602739726</c:v>
                </c:pt>
                <c:pt idx="2189">
                  <c:v>6</c:v>
                </c:pt>
                <c:pt idx="2190">
                  <c:v>6.0027397260274</c:v>
                </c:pt>
                <c:pt idx="2191">
                  <c:v>6.0054794520548</c:v>
                </c:pt>
                <c:pt idx="2192">
                  <c:v>6.0082191780821903</c:v>
                </c:pt>
                <c:pt idx="2193">
                  <c:v>6.0109589041095903</c:v>
                </c:pt>
                <c:pt idx="2194">
                  <c:v>6.0136986301369904</c:v>
                </c:pt>
                <c:pt idx="2195">
                  <c:v>6.0164383561643797</c:v>
                </c:pt>
                <c:pt idx="2196">
                  <c:v>6.0191780821917797</c:v>
                </c:pt>
                <c:pt idx="2197">
                  <c:v>6.0219178082191798</c:v>
                </c:pt>
                <c:pt idx="2198">
                  <c:v>6.0246575342465798</c:v>
                </c:pt>
                <c:pt idx="2199">
                  <c:v>6.02739726027397</c:v>
                </c:pt>
                <c:pt idx="2200">
                  <c:v>6.0301369863013701</c:v>
                </c:pt>
                <c:pt idx="2201">
                  <c:v>6.0328767123287701</c:v>
                </c:pt>
                <c:pt idx="2202">
                  <c:v>6.0356164383561701</c:v>
                </c:pt>
                <c:pt idx="2203">
                  <c:v>6.0383561643835604</c:v>
                </c:pt>
                <c:pt idx="2204">
                  <c:v>6.0410958904109604</c:v>
                </c:pt>
                <c:pt idx="2205">
                  <c:v>6.0438356164383604</c:v>
                </c:pt>
                <c:pt idx="2206">
                  <c:v>6.0465753424657498</c:v>
                </c:pt>
                <c:pt idx="2207">
                  <c:v>6.0493150684931498</c:v>
                </c:pt>
                <c:pt idx="2208">
                  <c:v>6.0520547945205498</c:v>
                </c:pt>
                <c:pt idx="2209">
                  <c:v>6.0547945205479499</c:v>
                </c:pt>
                <c:pt idx="2210">
                  <c:v>6.0575342465753401</c:v>
                </c:pt>
                <c:pt idx="2211">
                  <c:v>6.0602739726027401</c:v>
                </c:pt>
                <c:pt idx="2212">
                  <c:v>6.0630136986301402</c:v>
                </c:pt>
                <c:pt idx="2213">
                  <c:v>6.0657534246575304</c:v>
                </c:pt>
                <c:pt idx="2214">
                  <c:v>6.0684931506849296</c:v>
                </c:pt>
                <c:pt idx="2215">
                  <c:v>6.0712328767123296</c:v>
                </c:pt>
                <c:pt idx="2216">
                  <c:v>6.0739726027397296</c:v>
                </c:pt>
                <c:pt idx="2217">
                  <c:v>6.0767123287671199</c:v>
                </c:pt>
                <c:pt idx="2218">
                  <c:v>6.0794520547945199</c:v>
                </c:pt>
                <c:pt idx="2219">
                  <c:v>6.0821917808219199</c:v>
                </c:pt>
                <c:pt idx="2220">
                  <c:v>6.0849315068493199</c:v>
                </c:pt>
                <c:pt idx="2221">
                  <c:v>6.0876712328767102</c:v>
                </c:pt>
                <c:pt idx="2222">
                  <c:v>6.0904109589041102</c:v>
                </c:pt>
                <c:pt idx="2223">
                  <c:v>6.0931506849315102</c:v>
                </c:pt>
                <c:pt idx="2224">
                  <c:v>6.0958904109588996</c:v>
                </c:pt>
                <c:pt idx="2225">
                  <c:v>6.0986301369862996</c:v>
                </c:pt>
                <c:pt idx="2226">
                  <c:v>6.1013698630136997</c:v>
                </c:pt>
                <c:pt idx="2227">
                  <c:v>6.1041095890410997</c:v>
                </c:pt>
                <c:pt idx="2228">
                  <c:v>6.1068493150684899</c:v>
                </c:pt>
                <c:pt idx="2229">
                  <c:v>6.10958904109589</c:v>
                </c:pt>
                <c:pt idx="2230">
                  <c:v>6.11232876712329</c:v>
                </c:pt>
                <c:pt idx="2231">
                  <c:v>6.11506849315069</c:v>
                </c:pt>
                <c:pt idx="2232">
                  <c:v>6.1178082191780803</c:v>
                </c:pt>
                <c:pt idx="2233">
                  <c:v>6.1205479452054803</c:v>
                </c:pt>
                <c:pt idx="2234">
                  <c:v>6.1232876712328803</c:v>
                </c:pt>
                <c:pt idx="2235">
                  <c:v>6.1260273972602697</c:v>
                </c:pt>
                <c:pt idx="2236">
                  <c:v>6.1287671232876697</c:v>
                </c:pt>
                <c:pt idx="2237">
                  <c:v>6.1315068493150697</c:v>
                </c:pt>
                <c:pt idx="2238">
                  <c:v>6.1342465753424698</c:v>
                </c:pt>
                <c:pt idx="2239">
                  <c:v>6.13698630136986</c:v>
                </c:pt>
                <c:pt idx="2240">
                  <c:v>6.13972602739726</c:v>
                </c:pt>
                <c:pt idx="2241">
                  <c:v>6.1424657534246601</c:v>
                </c:pt>
                <c:pt idx="2242">
                  <c:v>6.1452054794520601</c:v>
                </c:pt>
                <c:pt idx="2243">
                  <c:v>6.1479452054794503</c:v>
                </c:pt>
                <c:pt idx="2244">
                  <c:v>6.1506849315068504</c:v>
                </c:pt>
                <c:pt idx="2245">
                  <c:v>6.1534246575342504</c:v>
                </c:pt>
                <c:pt idx="2246">
                  <c:v>6.1561643835616398</c:v>
                </c:pt>
                <c:pt idx="2247">
                  <c:v>6.1589041095890398</c:v>
                </c:pt>
                <c:pt idx="2248">
                  <c:v>6.1616438356164398</c:v>
                </c:pt>
                <c:pt idx="2249">
                  <c:v>6.1643835616438398</c:v>
                </c:pt>
                <c:pt idx="2250">
                  <c:v>6.1671232876712301</c:v>
                </c:pt>
                <c:pt idx="2251">
                  <c:v>6.1698630136986301</c:v>
                </c:pt>
                <c:pt idx="2252">
                  <c:v>6.1726027397260301</c:v>
                </c:pt>
                <c:pt idx="2253">
                  <c:v>6.1753424657534302</c:v>
                </c:pt>
                <c:pt idx="2254">
                  <c:v>6.1780821917808204</c:v>
                </c:pt>
                <c:pt idx="2255">
                  <c:v>6.1808219178082204</c:v>
                </c:pt>
                <c:pt idx="2256">
                  <c:v>6.1835616438356196</c:v>
                </c:pt>
                <c:pt idx="2257">
                  <c:v>6.1863013698630098</c:v>
                </c:pt>
                <c:pt idx="2258">
                  <c:v>6.1890410958904098</c:v>
                </c:pt>
                <c:pt idx="2259">
                  <c:v>6.1917808219178099</c:v>
                </c:pt>
                <c:pt idx="2260">
                  <c:v>6.1945205479452099</c:v>
                </c:pt>
                <c:pt idx="2261">
                  <c:v>6.1972602739726002</c:v>
                </c:pt>
                <c:pt idx="2262">
                  <c:v>6.2</c:v>
                </c:pt>
                <c:pt idx="2263">
                  <c:v>6.2027397260274002</c:v>
                </c:pt>
                <c:pt idx="2264">
                  <c:v>6.2054794520548002</c:v>
                </c:pt>
                <c:pt idx="2265">
                  <c:v>6.2082191780821896</c:v>
                </c:pt>
                <c:pt idx="2266">
                  <c:v>6.2109589041095896</c:v>
                </c:pt>
                <c:pt idx="2267">
                  <c:v>6.2136986301369896</c:v>
                </c:pt>
                <c:pt idx="2268">
                  <c:v>6.2164383561643799</c:v>
                </c:pt>
                <c:pt idx="2269">
                  <c:v>6.2191780821917799</c:v>
                </c:pt>
                <c:pt idx="2270">
                  <c:v>6.2219178082191799</c:v>
                </c:pt>
                <c:pt idx="2271">
                  <c:v>6.22465753424658</c:v>
                </c:pt>
                <c:pt idx="2272">
                  <c:v>6.2273972602739702</c:v>
                </c:pt>
                <c:pt idx="2273">
                  <c:v>6.2301369863013702</c:v>
                </c:pt>
                <c:pt idx="2274">
                  <c:v>6.2328767123287703</c:v>
                </c:pt>
                <c:pt idx="2275">
                  <c:v>6.2356164383561596</c:v>
                </c:pt>
                <c:pt idx="2276">
                  <c:v>6.2383561643835597</c:v>
                </c:pt>
                <c:pt idx="2277">
                  <c:v>6.2410958904109597</c:v>
                </c:pt>
                <c:pt idx="2278">
                  <c:v>6.2438356164383597</c:v>
                </c:pt>
                <c:pt idx="2279">
                  <c:v>6.24657534246575</c:v>
                </c:pt>
                <c:pt idx="2280">
                  <c:v>6.24931506849315</c:v>
                </c:pt>
                <c:pt idx="2281">
                  <c:v>6.25205479452055</c:v>
                </c:pt>
                <c:pt idx="2282">
                  <c:v>6.25479452054795</c:v>
                </c:pt>
                <c:pt idx="2283">
                  <c:v>6.2575342465753403</c:v>
                </c:pt>
                <c:pt idx="2284">
                  <c:v>6.2602739726027403</c:v>
                </c:pt>
                <c:pt idx="2285">
                  <c:v>6.2630136986301403</c:v>
                </c:pt>
                <c:pt idx="2286">
                  <c:v>6.2657534246575297</c:v>
                </c:pt>
                <c:pt idx="2287">
                  <c:v>6.2684931506849297</c:v>
                </c:pt>
                <c:pt idx="2288">
                  <c:v>6.2712328767123298</c:v>
                </c:pt>
                <c:pt idx="2289">
                  <c:v>6.2739726027397298</c:v>
                </c:pt>
                <c:pt idx="2290">
                  <c:v>6.27671232876712</c:v>
                </c:pt>
                <c:pt idx="2291">
                  <c:v>6.2794520547945201</c:v>
                </c:pt>
                <c:pt idx="2292">
                  <c:v>6.2821917808219201</c:v>
                </c:pt>
                <c:pt idx="2293">
                  <c:v>6.2849315068493201</c:v>
                </c:pt>
                <c:pt idx="2294">
                  <c:v>6.2876712328767104</c:v>
                </c:pt>
                <c:pt idx="2295">
                  <c:v>6.2904109589041104</c:v>
                </c:pt>
                <c:pt idx="2296">
                  <c:v>6.2931506849315104</c:v>
                </c:pt>
                <c:pt idx="2297">
                  <c:v>6.2958904109588998</c:v>
                </c:pt>
                <c:pt idx="2298">
                  <c:v>6.2986301369862998</c:v>
                </c:pt>
                <c:pt idx="2299">
                  <c:v>6.3013698630136998</c:v>
                </c:pt>
                <c:pt idx="2300">
                  <c:v>6.3041095890410999</c:v>
                </c:pt>
                <c:pt idx="2301">
                  <c:v>6.3068493150684901</c:v>
                </c:pt>
                <c:pt idx="2302">
                  <c:v>6.3095890410958901</c:v>
                </c:pt>
                <c:pt idx="2303">
                  <c:v>6.3123287671232902</c:v>
                </c:pt>
                <c:pt idx="2304">
                  <c:v>6.3150684931506902</c:v>
                </c:pt>
                <c:pt idx="2305">
                  <c:v>6.3178082191780804</c:v>
                </c:pt>
                <c:pt idx="2306">
                  <c:v>6.3205479452054796</c:v>
                </c:pt>
                <c:pt idx="2307">
                  <c:v>6.3232876712328796</c:v>
                </c:pt>
                <c:pt idx="2308">
                  <c:v>6.3260273972602699</c:v>
                </c:pt>
                <c:pt idx="2309">
                  <c:v>6.3287671232876699</c:v>
                </c:pt>
                <c:pt idx="2310">
                  <c:v>6.3315068493150699</c:v>
                </c:pt>
                <c:pt idx="2311">
                  <c:v>6.3342465753424699</c:v>
                </c:pt>
                <c:pt idx="2312">
                  <c:v>6.3369863013698602</c:v>
                </c:pt>
                <c:pt idx="2313">
                  <c:v>6.3397260273972602</c:v>
                </c:pt>
                <c:pt idx="2314">
                  <c:v>6.3424657534246602</c:v>
                </c:pt>
                <c:pt idx="2315">
                  <c:v>6.3452054794520603</c:v>
                </c:pt>
                <c:pt idx="2316">
                  <c:v>6.3479452054794496</c:v>
                </c:pt>
                <c:pt idx="2317">
                  <c:v>6.3506849315068497</c:v>
                </c:pt>
                <c:pt idx="2318">
                  <c:v>6.3534246575342497</c:v>
                </c:pt>
                <c:pt idx="2319">
                  <c:v>6.3561643835616399</c:v>
                </c:pt>
                <c:pt idx="2320">
                  <c:v>6.35890410958904</c:v>
                </c:pt>
                <c:pt idx="2321">
                  <c:v>6.36164383561644</c:v>
                </c:pt>
                <c:pt idx="2322">
                  <c:v>6.36438356164384</c:v>
                </c:pt>
                <c:pt idx="2323">
                  <c:v>6.3671232876712303</c:v>
                </c:pt>
                <c:pt idx="2324">
                  <c:v>6.3698630136986303</c:v>
                </c:pt>
                <c:pt idx="2325">
                  <c:v>6.3726027397260303</c:v>
                </c:pt>
                <c:pt idx="2326">
                  <c:v>6.3753424657534303</c:v>
                </c:pt>
                <c:pt idx="2327">
                  <c:v>6.3780821917808197</c:v>
                </c:pt>
                <c:pt idx="2328">
                  <c:v>6.3808219178082197</c:v>
                </c:pt>
                <c:pt idx="2329">
                  <c:v>6.3835616438356197</c:v>
                </c:pt>
                <c:pt idx="2330">
                  <c:v>6.38630136986301</c:v>
                </c:pt>
                <c:pt idx="2331">
                  <c:v>6.38904109589041</c:v>
                </c:pt>
                <c:pt idx="2332">
                  <c:v>6.3917808219178101</c:v>
                </c:pt>
                <c:pt idx="2333">
                  <c:v>6.3945205479452101</c:v>
                </c:pt>
                <c:pt idx="2334">
                  <c:v>6.3972602739726003</c:v>
                </c:pt>
                <c:pt idx="2335">
                  <c:v>6.4</c:v>
                </c:pt>
                <c:pt idx="2336">
                  <c:v>6.4027397260274004</c:v>
                </c:pt>
                <c:pt idx="2337">
                  <c:v>6.4054794520547897</c:v>
                </c:pt>
                <c:pt idx="2338">
                  <c:v>6.4082191780821898</c:v>
                </c:pt>
                <c:pt idx="2339">
                  <c:v>6.4109589041095898</c:v>
                </c:pt>
                <c:pt idx="2340">
                  <c:v>6.4136986301369898</c:v>
                </c:pt>
                <c:pt idx="2341">
                  <c:v>6.4164383561643801</c:v>
                </c:pt>
                <c:pt idx="2342">
                  <c:v>6.4191780821917801</c:v>
                </c:pt>
                <c:pt idx="2343">
                  <c:v>6.4219178082191801</c:v>
                </c:pt>
                <c:pt idx="2344">
                  <c:v>6.4246575342465801</c:v>
                </c:pt>
                <c:pt idx="2345">
                  <c:v>6.4273972602739704</c:v>
                </c:pt>
                <c:pt idx="2346">
                  <c:v>6.4301369863013704</c:v>
                </c:pt>
                <c:pt idx="2347">
                  <c:v>6.4328767123287696</c:v>
                </c:pt>
                <c:pt idx="2348">
                  <c:v>6.4356164383561598</c:v>
                </c:pt>
                <c:pt idx="2349">
                  <c:v>6.4383561643835598</c:v>
                </c:pt>
                <c:pt idx="2350">
                  <c:v>6.4410958904109599</c:v>
                </c:pt>
                <c:pt idx="2351">
                  <c:v>6.4438356164383599</c:v>
                </c:pt>
                <c:pt idx="2352">
                  <c:v>6.4465753424657501</c:v>
                </c:pt>
                <c:pt idx="2353">
                  <c:v>6.4493150684931502</c:v>
                </c:pt>
                <c:pt idx="2354">
                  <c:v>6.4520547945205502</c:v>
                </c:pt>
                <c:pt idx="2355">
                  <c:v>6.4547945205479502</c:v>
                </c:pt>
                <c:pt idx="2356">
                  <c:v>6.4575342465753396</c:v>
                </c:pt>
                <c:pt idx="2357">
                  <c:v>6.4602739726027396</c:v>
                </c:pt>
                <c:pt idx="2358">
                  <c:v>6.4630136986301396</c:v>
                </c:pt>
                <c:pt idx="2359">
                  <c:v>6.4657534246575299</c:v>
                </c:pt>
                <c:pt idx="2360">
                  <c:v>6.4684931506849299</c:v>
                </c:pt>
                <c:pt idx="2361">
                  <c:v>6.4712328767123299</c:v>
                </c:pt>
                <c:pt idx="2362">
                  <c:v>6.47397260273973</c:v>
                </c:pt>
                <c:pt idx="2363">
                  <c:v>6.4767123287671202</c:v>
                </c:pt>
                <c:pt idx="2364">
                  <c:v>6.4794520547945202</c:v>
                </c:pt>
                <c:pt idx="2365">
                  <c:v>6.4821917808219203</c:v>
                </c:pt>
                <c:pt idx="2366">
                  <c:v>6.4849315068493203</c:v>
                </c:pt>
                <c:pt idx="2367">
                  <c:v>6.4876712328767097</c:v>
                </c:pt>
                <c:pt idx="2368">
                  <c:v>6.4904109589041097</c:v>
                </c:pt>
                <c:pt idx="2369">
                  <c:v>6.4931506849315097</c:v>
                </c:pt>
                <c:pt idx="2370">
                  <c:v>6.4958904109589</c:v>
                </c:pt>
                <c:pt idx="2371">
                  <c:v>6.4986301369863</c:v>
                </c:pt>
                <c:pt idx="2372">
                  <c:v>6.5013698630137</c:v>
                </c:pt>
                <c:pt idx="2373">
                  <c:v>6.5041095890411</c:v>
                </c:pt>
                <c:pt idx="2374">
                  <c:v>6.5068493150684903</c:v>
                </c:pt>
                <c:pt idx="2375">
                  <c:v>6.5095890410958903</c:v>
                </c:pt>
                <c:pt idx="2376">
                  <c:v>6.5123287671232903</c:v>
                </c:pt>
                <c:pt idx="2377">
                  <c:v>6.5150684931506904</c:v>
                </c:pt>
                <c:pt idx="2378">
                  <c:v>6.5178082191780797</c:v>
                </c:pt>
                <c:pt idx="2379">
                  <c:v>6.5205479452054798</c:v>
                </c:pt>
                <c:pt idx="2380">
                  <c:v>6.5232876712328798</c:v>
                </c:pt>
                <c:pt idx="2381">
                  <c:v>6.52602739726027</c:v>
                </c:pt>
                <c:pt idx="2382">
                  <c:v>6.5287671232876701</c:v>
                </c:pt>
                <c:pt idx="2383">
                  <c:v>6.5315068493150701</c:v>
                </c:pt>
                <c:pt idx="2384">
                  <c:v>6.5342465753424701</c:v>
                </c:pt>
                <c:pt idx="2385">
                  <c:v>6.5369863013698604</c:v>
                </c:pt>
                <c:pt idx="2386">
                  <c:v>6.5397260273972604</c:v>
                </c:pt>
                <c:pt idx="2387">
                  <c:v>6.5424657534246604</c:v>
                </c:pt>
                <c:pt idx="2388">
                  <c:v>6.5452054794520604</c:v>
                </c:pt>
                <c:pt idx="2389">
                  <c:v>6.5479452054794498</c:v>
                </c:pt>
                <c:pt idx="2390">
                  <c:v>6.5506849315068498</c:v>
                </c:pt>
                <c:pt idx="2391">
                  <c:v>6.5534246575342499</c:v>
                </c:pt>
                <c:pt idx="2392">
                  <c:v>6.5561643835616401</c:v>
                </c:pt>
                <c:pt idx="2393">
                  <c:v>6.5589041095890401</c:v>
                </c:pt>
                <c:pt idx="2394">
                  <c:v>6.5616438356164402</c:v>
                </c:pt>
                <c:pt idx="2395">
                  <c:v>6.5643835616438402</c:v>
                </c:pt>
                <c:pt idx="2396">
                  <c:v>6.5671232876712304</c:v>
                </c:pt>
                <c:pt idx="2397">
                  <c:v>6.5698630136986296</c:v>
                </c:pt>
                <c:pt idx="2398">
                  <c:v>6.5726027397260296</c:v>
                </c:pt>
                <c:pt idx="2399">
                  <c:v>6.5753424657534199</c:v>
                </c:pt>
                <c:pt idx="2400">
                  <c:v>6.5780821917808199</c:v>
                </c:pt>
                <c:pt idx="2401">
                  <c:v>6.5808219178082199</c:v>
                </c:pt>
                <c:pt idx="2402">
                  <c:v>6.5835616438356199</c:v>
                </c:pt>
                <c:pt idx="2403">
                  <c:v>6.5863013698630102</c:v>
                </c:pt>
                <c:pt idx="2404">
                  <c:v>6.5890410958904102</c:v>
                </c:pt>
                <c:pt idx="2405">
                  <c:v>6.5917808219178102</c:v>
                </c:pt>
                <c:pt idx="2406">
                  <c:v>6.5945205479452103</c:v>
                </c:pt>
                <c:pt idx="2407">
                  <c:v>6.5972602739725996</c:v>
                </c:pt>
                <c:pt idx="2408">
                  <c:v>6.6</c:v>
                </c:pt>
                <c:pt idx="2409">
                  <c:v>6.6027397260273997</c:v>
                </c:pt>
                <c:pt idx="2410">
                  <c:v>6.6054794520547899</c:v>
                </c:pt>
                <c:pt idx="2411">
                  <c:v>6.6082191780821899</c:v>
                </c:pt>
                <c:pt idx="2412">
                  <c:v>6.61095890410959</c:v>
                </c:pt>
                <c:pt idx="2413">
                  <c:v>6.61369863013699</c:v>
                </c:pt>
                <c:pt idx="2414">
                  <c:v>6.6164383561643803</c:v>
                </c:pt>
                <c:pt idx="2415">
                  <c:v>6.6191780821917803</c:v>
                </c:pt>
                <c:pt idx="2416">
                  <c:v>6.6219178082191803</c:v>
                </c:pt>
                <c:pt idx="2417">
                  <c:v>6.6246575342465803</c:v>
                </c:pt>
                <c:pt idx="2418">
                  <c:v>6.6273972602739697</c:v>
                </c:pt>
                <c:pt idx="2419">
                  <c:v>6.6301369863013697</c:v>
                </c:pt>
                <c:pt idx="2420">
                  <c:v>6.6328767123287697</c:v>
                </c:pt>
                <c:pt idx="2421">
                  <c:v>6.63561643835616</c:v>
                </c:pt>
                <c:pt idx="2422">
                  <c:v>6.63835616438356</c:v>
                </c:pt>
                <c:pt idx="2423">
                  <c:v>6.64109589041096</c:v>
                </c:pt>
                <c:pt idx="2424">
                  <c:v>6.6438356164383601</c:v>
                </c:pt>
                <c:pt idx="2425">
                  <c:v>6.6465753424657503</c:v>
                </c:pt>
                <c:pt idx="2426">
                  <c:v>6.6493150684931503</c:v>
                </c:pt>
                <c:pt idx="2427">
                  <c:v>6.6520547945205504</c:v>
                </c:pt>
                <c:pt idx="2428">
                  <c:v>6.6547945205479504</c:v>
                </c:pt>
                <c:pt idx="2429">
                  <c:v>6.6575342465753398</c:v>
                </c:pt>
                <c:pt idx="2430">
                  <c:v>6.6602739726027398</c:v>
                </c:pt>
                <c:pt idx="2431">
                  <c:v>6.6630136986301398</c:v>
                </c:pt>
                <c:pt idx="2432">
                  <c:v>6.6657534246575301</c:v>
                </c:pt>
                <c:pt idx="2433">
                  <c:v>6.6684931506849301</c:v>
                </c:pt>
                <c:pt idx="2434">
                  <c:v>6.6712328767123301</c:v>
                </c:pt>
                <c:pt idx="2435">
                  <c:v>6.6739726027397301</c:v>
                </c:pt>
                <c:pt idx="2436">
                  <c:v>6.6767123287671204</c:v>
                </c:pt>
                <c:pt idx="2437">
                  <c:v>6.6794520547945204</c:v>
                </c:pt>
                <c:pt idx="2438">
                  <c:v>6.6821917808219196</c:v>
                </c:pt>
                <c:pt idx="2439">
                  <c:v>6.6849315068493196</c:v>
                </c:pt>
                <c:pt idx="2440">
                  <c:v>6.6876712328767098</c:v>
                </c:pt>
                <c:pt idx="2441">
                  <c:v>6.6904109589041099</c:v>
                </c:pt>
                <c:pt idx="2442">
                  <c:v>6.6931506849315099</c:v>
                </c:pt>
                <c:pt idx="2443">
                  <c:v>6.6958904109589001</c:v>
                </c:pt>
                <c:pt idx="2444">
                  <c:v>6.6986301369863002</c:v>
                </c:pt>
                <c:pt idx="2445">
                  <c:v>6.7013698630137002</c:v>
                </c:pt>
                <c:pt idx="2446">
                  <c:v>6.7041095890411002</c:v>
                </c:pt>
                <c:pt idx="2447">
                  <c:v>6.7068493150684896</c:v>
                </c:pt>
                <c:pt idx="2448">
                  <c:v>6.7095890410958896</c:v>
                </c:pt>
                <c:pt idx="2449">
                  <c:v>6.7123287671232896</c:v>
                </c:pt>
                <c:pt idx="2450">
                  <c:v>6.7150684931506897</c:v>
                </c:pt>
                <c:pt idx="2451">
                  <c:v>6.7178082191780799</c:v>
                </c:pt>
                <c:pt idx="2452">
                  <c:v>6.7205479452054799</c:v>
                </c:pt>
                <c:pt idx="2453">
                  <c:v>6.72328767123288</c:v>
                </c:pt>
                <c:pt idx="2454">
                  <c:v>6.7260273972602702</c:v>
                </c:pt>
                <c:pt idx="2455">
                  <c:v>6.7287671232876702</c:v>
                </c:pt>
                <c:pt idx="2456">
                  <c:v>6.7315068493150703</c:v>
                </c:pt>
                <c:pt idx="2457">
                  <c:v>6.7342465753424703</c:v>
                </c:pt>
                <c:pt idx="2458">
                  <c:v>6.7369863013698597</c:v>
                </c:pt>
                <c:pt idx="2459">
                  <c:v>6.7397260273972597</c:v>
                </c:pt>
                <c:pt idx="2460">
                  <c:v>6.7424657534246597</c:v>
                </c:pt>
                <c:pt idx="2461">
                  <c:v>6.74520547945205</c:v>
                </c:pt>
                <c:pt idx="2462">
                  <c:v>6.74794520547945</c:v>
                </c:pt>
                <c:pt idx="2463">
                  <c:v>6.75068493150685</c:v>
                </c:pt>
                <c:pt idx="2464">
                  <c:v>6.75342465753425</c:v>
                </c:pt>
                <c:pt idx="2465">
                  <c:v>6.7561643835616403</c:v>
                </c:pt>
                <c:pt idx="2466">
                  <c:v>6.7589041095890403</c:v>
                </c:pt>
                <c:pt idx="2467">
                  <c:v>6.7616438356164403</c:v>
                </c:pt>
                <c:pt idx="2468">
                  <c:v>6.7643835616438404</c:v>
                </c:pt>
                <c:pt idx="2469">
                  <c:v>6.7671232876712297</c:v>
                </c:pt>
                <c:pt idx="2470">
                  <c:v>6.7698630136986298</c:v>
                </c:pt>
                <c:pt idx="2471">
                  <c:v>6.7726027397260298</c:v>
                </c:pt>
                <c:pt idx="2472">
                  <c:v>6.77534246575342</c:v>
                </c:pt>
                <c:pt idx="2473">
                  <c:v>6.7780821917808201</c:v>
                </c:pt>
                <c:pt idx="2474">
                  <c:v>6.7808219178082201</c:v>
                </c:pt>
                <c:pt idx="2475">
                  <c:v>6.7835616438356201</c:v>
                </c:pt>
                <c:pt idx="2476">
                  <c:v>6.7863013698630104</c:v>
                </c:pt>
                <c:pt idx="2477">
                  <c:v>6.7890410958904104</c:v>
                </c:pt>
                <c:pt idx="2478">
                  <c:v>6.7917808219178104</c:v>
                </c:pt>
                <c:pt idx="2479">
                  <c:v>6.7945205479452104</c:v>
                </c:pt>
                <c:pt idx="2480">
                  <c:v>6.7972602739725998</c:v>
                </c:pt>
                <c:pt idx="2481">
                  <c:v>6.8</c:v>
                </c:pt>
                <c:pt idx="2482">
                  <c:v>6.8027397260273998</c:v>
                </c:pt>
                <c:pt idx="2483">
                  <c:v>6.8054794520547901</c:v>
                </c:pt>
                <c:pt idx="2484">
                  <c:v>6.8082191780821901</c:v>
                </c:pt>
                <c:pt idx="2485">
                  <c:v>6.8109589041095902</c:v>
                </c:pt>
                <c:pt idx="2486">
                  <c:v>6.8136986301369902</c:v>
                </c:pt>
                <c:pt idx="2487">
                  <c:v>6.8164383561643804</c:v>
                </c:pt>
                <c:pt idx="2488">
                  <c:v>6.8191780821917796</c:v>
                </c:pt>
                <c:pt idx="2489">
                  <c:v>6.8219178082191796</c:v>
                </c:pt>
                <c:pt idx="2490">
                  <c:v>6.8246575342465796</c:v>
                </c:pt>
                <c:pt idx="2491">
                  <c:v>6.8273972602739699</c:v>
                </c:pt>
                <c:pt idx="2492">
                  <c:v>6.8301369863013699</c:v>
                </c:pt>
                <c:pt idx="2493">
                  <c:v>6.8328767123287699</c:v>
                </c:pt>
                <c:pt idx="2494">
                  <c:v>6.8356164383561699</c:v>
                </c:pt>
                <c:pt idx="2495">
                  <c:v>6.8383561643835602</c:v>
                </c:pt>
                <c:pt idx="2496">
                  <c:v>6.8410958904109602</c:v>
                </c:pt>
                <c:pt idx="2497">
                  <c:v>6.8438356164383602</c:v>
                </c:pt>
                <c:pt idx="2498">
                  <c:v>6.8465753424657496</c:v>
                </c:pt>
                <c:pt idx="2499">
                  <c:v>6.8493150684931496</c:v>
                </c:pt>
                <c:pt idx="2500">
                  <c:v>6.8520547945205497</c:v>
                </c:pt>
                <c:pt idx="2501">
                  <c:v>6.8547945205479497</c:v>
                </c:pt>
                <c:pt idx="2502">
                  <c:v>6.8575342465753399</c:v>
                </c:pt>
                <c:pt idx="2503">
                  <c:v>6.86027397260274</c:v>
                </c:pt>
                <c:pt idx="2504">
                  <c:v>6.86301369863014</c:v>
                </c:pt>
                <c:pt idx="2505">
                  <c:v>6.86575342465754</c:v>
                </c:pt>
                <c:pt idx="2506">
                  <c:v>6.8684931506849303</c:v>
                </c:pt>
                <c:pt idx="2507">
                  <c:v>6.8712328767123303</c:v>
                </c:pt>
                <c:pt idx="2508">
                  <c:v>6.8739726027397303</c:v>
                </c:pt>
                <c:pt idx="2509">
                  <c:v>6.8767123287671197</c:v>
                </c:pt>
                <c:pt idx="2510">
                  <c:v>6.8794520547945197</c:v>
                </c:pt>
                <c:pt idx="2511">
                  <c:v>6.8821917808219197</c:v>
                </c:pt>
                <c:pt idx="2512">
                  <c:v>6.8849315068493198</c:v>
                </c:pt>
                <c:pt idx="2513">
                  <c:v>6.88767123287671</c:v>
                </c:pt>
                <c:pt idx="2514">
                  <c:v>6.89041095890411</c:v>
                </c:pt>
                <c:pt idx="2515">
                  <c:v>6.8931506849315101</c:v>
                </c:pt>
                <c:pt idx="2516">
                  <c:v>6.8958904109589003</c:v>
                </c:pt>
                <c:pt idx="2517">
                  <c:v>6.8986301369863003</c:v>
                </c:pt>
                <c:pt idx="2518">
                  <c:v>6.9013698630137004</c:v>
                </c:pt>
                <c:pt idx="2519">
                  <c:v>6.9041095890411004</c:v>
                </c:pt>
                <c:pt idx="2520">
                  <c:v>6.9068493150684898</c:v>
                </c:pt>
                <c:pt idx="2521">
                  <c:v>6.9095890410958898</c:v>
                </c:pt>
                <c:pt idx="2522">
                  <c:v>6.9123287671232898</c:v>
                </c:pt>
                <c:pt idx="2523">
                  <c:v>6.9150684931506801</c:v>
                </c:pt>
                <c:pt idx="2524">
                  <c:v>6.9178082191780801</c:v>
                </c:pt>
                <c:pt idx="2525">
                  <c:v>6.9205479452054801</c:v>
                </c:pt>
                <c:pt idx="2526">
                  <c:v>6.9232876712328801</c:v>
                </c:pt>
                <c:pt idx="2527">
                  <c:v>6.9260273972602704</c:v>
                </c:pt>
                <c:pt idx="2528">
                  <c:v>6.9287671232876704</c:v>
                </c:pt>
                <c:pt idx="2529">
                  <c:v>6.9315068493150704</c:v>
                </c:pt>
                <c:pt idx="2530">
                  <c:v>6.9342465753424696</c:v>
                </c:pt>
                <c:pt idx="2531">
                  <c:v>6.9369863013698598</c:v>
                </c:pt>
                <c:pt idx="2532">
                  <c:v>6.9397260273972599</c:v>
                </c:pt>
                <c:pt idx="2533">
                  <c:v>6.9424657534246599</c:v>
                </c:pt>
                <c:pt idx="2534">
                  <c:v>6.9452054794520599</c:v>
                </c:pt>
                <c:pt idx="2535">
                  <c:v>6.9479452054794502</c:v>
                </c:pt>
                <c:pt idx="2536">
                  <c:v>6.9506849315068502</c:v>
                </c:pt>
                <c:pt idx="2537">
                  <c:v>6.9534246575342502</c:v>
                </c:pt>
                <c:pt idx="2538">
                  <c:v>6.9561643835616396</c:v>
                </c:pt>
                <c:pt idx="2539">
                  <c:v>6.9589041095890396</c:v>
                </c:pt>
                <c:pt idx="2540">
                  <c:v>6.9616438356164396</c:v>
                </c:pt>
                <c:pt idx="2541">
                  <c:v>6.9643835616438396</c:v>
                </c:pt>
                <c:pt idx="2542">
                  <c:v>6.9671232876712299</c:v>
                </c:pt>
                <c:pt idx="2543">
                  <c:v>6.9698630136986299</c:v>
                </c:pt>
                <c:pt idx="2544">
                  <c:v>6.97260273972603</c:v>
                </c:pt>
                <c:pt idx="2545">
                  <c:v>6.97534246575343</c:v>
                </c:pt>
                <c:pt idx="2546">
                  <c:v>6.9780821917808202</c:v>
                </c:pt>
                <c:pt idx="2547">
                  <c:v>6.9808219178082203</c:v>
                </c:pt>
                <c:pt idx="2548">
                  <c:v>6.9835616438356203</c:v>
                </c:pt>
                <c:pt idx="2549">
                  <c:v>6.9863013698630096</c:v>
                </c:pt>
                <c:pt idx="2550">
                  <c:v>6.9890410958904097</c:v>
                </c:pt>
                <c:pt idx="2551">
                  <c:v>6.9917808219178097</c:v>
                </c:pt>
                <c:pt idx="2552">
                  <c:v>6.9945205479452097</c:v>
                </c:pt>
                <c:pt idx="2553">
                  <c:v>6.9972602739726</c:v>
                </c:pt>
                <c:pt idx="2554">
                  <c:v>7</c:v>
                </c:pt>
                <c:pt idx="2555">
                  <c:v>7.0027397260274</c:v>
                </c:pt>
                <c:pt idx="2556">
                  <c:v>7.0054794520548</c:v>
                </c:pt>
                <c:pt idx="2557">
                  <c:v>7.0082191780821903</c:v>
                </c:pt>
                <c:pt idx="2558">
                  <c:v>7.0109589041095903</c:v>
                </c:pt>
                <c:pt idx="2559">
                  <c:v>7.0136986301369904</c:v>
                </c:pt>
                <c:pt idx="2560">
                  <c:v>7.0164383561643797</c:v>
                </c:pt>
                <c:pt idx="2561">
                  <c:v>7.0191780821917797</c:v>
                </c:pt>
                <c:pt idx="2562">
                  <c:v>7.0219178082191798</c:v>
                </c:pt>
                <c:pt idx="2563">
                  <c:v>7.0246575342465798</c:v>
                </c:pt>
                <c:pt idx="2564">
                  <c:v>7.02739726027397</c:v>
                </c:pt>
                <c:pt idx="2565">
                  <c:v>7.0301369863013701</c:v>
                </c:pt>
                <c:pt idx="2566">
                  <c:v>7.0328767123287701</c:v>
                </c:pt>
                <c:pt idx="2567">
                  <c:v>7.0356164383561701</c:v>
                </c:pt>
                <c:pt idx="2568">
                  <c:v>7.0383561643835604</c:v>
                </c:pt>
                <c:pt idx="2569">
                  <c:v>7.0410958904109604</c:v>
                </c:pt>
                <c:pt idx="2570">
                  <c:v>7.0438356164383604</c:v>
                </c:pt>
                <c:pt idx="2571">
                  <c:v>7.0465753424657498</c:v>
                </c:pt>
                <c:pt idx="2572">
                  <c:v>7.0493150684931498</c:v>
                </c:pt>
                <c:pt idx="2573">
                  <c:v>7.0520547945205498</c:v>
                </c:pt>
                <c:pt idx="2574">
                  <c:v>7.0547945205479499</c:v>
                </c:pt>
                <c:pt idx="2575">
                  <c:v>7.0575342465753401</c:v>
                </c:pt>
                <c:pt idx="2576">
                  <c:v>7.0602739726027401</c:v>
                </c:pt>
                <c:pt idx="2577">
                  <c:v>7.0630136986301402</c:v>
                </c:pt>
                <c:pt idx="2578">
                  <c:v>7.0657534246575304</c:v>
                </c:pt>
                <c:pt idx="2579">
                  <c:v>7.0684931506849296</c:v>
                </c:pt>
                <c:pt idx="2580">
                  <c:v>7.0712328767123296</c:v>
                </c:pt>
                <c:pt idx="2581">
                  <c:v>7.0739726027397296</c:v>
                </c:pt>
                <c:pt idx="2582">
                  <c:v>7.0767123287671199</c:v>
                </c:pt>
                <c:pt idx="2583">
                  <c:v>7.0794520547945199</c:v>
                </c:pt>
                <c:pt idx="2584">
                  <c:v>7.0821917808219199</c:v>
                </c:pt>
                <c:pt idx="2585">
                  <c:v>7.0849315068493199</c:v>
                </c:pt>
                <c:pt idx="2586">
                  <c:v>7.0876712328767102</c:v>
                </c:pt>
                <c:pt idx="2587">
                  <c:v>7.0904109589041102</c:v>
                </c:pt>
                <c:pt idx="2588">
                  <c:v>7.0931506849315102</c:v>
                </c:pt>
                <c:pt idx="2589">
                  <c:v>7.0958904109588996</c:v>
                </c:pt>
                <c:pt idx="2590">
                  <c:v>7.0986301369862996</c:v>
                </c:pt>
                <c:pt idx="2591">
                  <c:v>7.1013698630136997</c:v>
                </c:pt>
                <c:pt idx="2592">
                  <c:v>7.1041095890410997</c:v>
                </c:pt>
                <c:pt idx="2593">
                  <c:v>7.1068493150684899</c:v>
                </c:pt>
                <c:pt idx="2594">
                  <c:v>7.10958904109589</c:v>
                </c:pt>
                <c:pt idx="2595">
                  <c:v>7.11232876712329</c:v>
                </c:pt>
                <c:pt idx="2596">
                  <c:v>7.11506849315069</c:v>
                </c:pt>
                <c:pt idx="2597">
                  <c:v>7.1178082191780803</c:v>
                </c:pt>
                <c:pt idx="2598">
                  <c:v>7.1205479452054803</c:v>
                </c:pt>
                <c:pt idx="2599">
                  <c:v>7.1232876712328803</c:v>
                </c:pt>
                <c:pt idx="2600">
                  <c:v>7.1260273972602697</c:v>
                </c:pt>
                <c:pt idx="2601">
                  <c:v>7.1287671232876697</c:v>
                </c:pt>
                <c:pt idx="2602">
                  <c:v>7.1315068493150697</c:v>
                </c:pt>
                <c:pt idx="2603">
                  <c:v>7.1342465753424698</c:v>
                </c:pt>
                <c:pt idx="2604">
                  <c:v>7.13698630136986</c:v>
                </c:pt>
                <c:pt idx="2605">
                  <c:v>7.13972602739726</c:v>
                </c:pt>
                <c:pt idx="2606">
                  <c:v>7.1424657534246601</c:v>
                </c:pt>
                <c:pt idx="2607">
                  <c:v>7.1452054794520601</c:v>
                </c:pt>
                <c:pt idx="2608">
                  <c:v>7.1479452054794503</c:v>
                </c:pt>
                <c:pt idx="2609">
                  <c:v>7.1506849315068504</c:v>
                </c:pt>
                <c:pt idx="2610">
                  <c:v>7.1534246575342504</c:v>
                </c:pt>
                <c:pt idx="2611">
                  <c:v>7.1561643835616398</c:v>
                </c:pt>
                <c:pt idx="2612">
                  <c:v>7.1589041095890398</c:v>
                </c:pt>
                <c:pt idx="2613">
                  <c:v>7.1616438356164398</c:v>
                </c:pt>
                <c:pt idx="2614">
                  <c:v>7.1643835616438398</c:v>
                </c:pt>
                <c:pt idx="2615">
                  <c:v>7.1671232876712301</c:v>
                </c:pt>
                <c:pt idx="2616">
                  <c:v>7.1698630136986301</c:v>
                </c:pt>
                <c:pt idx="2617">
                  <c:v>7.1726027397260301</c:v>
                </c:pt>
                <c:pt idx="2618">
                  <c:v>7.1753424657534302</c:v>
                </c:pt>
                <c:pt idx="2619">
                  <c:v>7.1780821917808204</c:v>
                </c:pt>
                <c:pt idx="2620">
                  <c:v>7.1808219178082204</c:v>
                </c:pt>
                <c:pt idx="2621">
                  <c:v>7.1835616438356196</c:v>
                </c:pt>
                <c:pt idx="2622">
                  <c:v>7.1863013698630098</c:v>
                </c:pt>
                <c:pt idx="2623">
                  <c:v>7.1890410958904098</c:v>
                </c:pt>
                <c:pt idx="2624">
                  <c:v>7.1917808219178099</c:v>
                </c:pt>
                <c:pt idx="2625">
                  <c:v>7.1945205479452099</c:v>
                </c:pt>
                <c:pt idx="2626">
                  <c:v>7.1972602739726002</c:v>
                </c:pt>
                <c:pt idx="2627">
                  <c:v>7.2</c:v>
                </c:pt>
                <c:pt idx="2628">
                  <c:v>7.2027397260274002</c:v>
                </c:pt>
                <c:pt idx="2629">
                  <c:v>7.2054794520548002</c:v>
                </c:pt>
                <c:pt idx="2630">
                  <c:v>7.2082191780821896</c:v>
                </c:pt>
                <c:pt idx="2631">
                  <c:v>7.2109589041095896</c:v>
                </c:pt>
                <c:pt idx="2632">
                  <c:v>7.2136986301369896</c:v>
                </c:pt>
                <c:pt idx="2633">
                  <c:v>7.2164383561643799</c:v>
                </c:pt>
                <c:pt idx="2634">
                  <c:v>7.2191780821917799</c:v>
                </c:pt>
                <c:pt idx="2635">
                  <c:v>7.2219178082191799</c:v>
                </c:pt>
                <c:pt idx="2636">
                  <c:v>7.22465753424658</c:v>
                </c:pt>
                <c:pt idx="2637">
                  <c:v>7.2273972602739702</c:v>
                </c:pt>
                <c:pt idx="2638">
                  <c:v>7.2301369863013702</c:v>
                </c:pt>
                <c:pt idx="2639">
                  <c:v>7.2328767123287703</c:v>
                </c:pt>
                <c:pt idx="2640">
                  <c:v>7.2356164383561596</c:v>
                </c:pt>
                <c:pt idx="2641">
                  <c:v>7.2383561643835597</c:v>
                </c:pt>
                <c:pt idx="2642">
                  <c:v>7.2410958904109597</c:v>
                </c:pt>
                <c:pt idx="2643">
                  <c:v>7.2438356164383597</c:v>
                </c:pt>
                <c:pt idx="2644">
                  <c:v>7.24657534246575</c:v>
                </c:pt>
                <c:pt idx="2645">
                  <c:v>7.24931506849315</c:v>
                </c:pt>
                <c:pt idx="2646">
                  <c:v>7.25205479452055</c:v>
                </c:pt>
                <c:pt idx="2647">
                  <c:v>7.25479452054795</c:v>
                </c:pt>
                <c:pt idx="2648">
                  <c:v>7.2575342465753403</c:v>
                </c:pt>
                <c:pt idx="2649">
                  <c:v>7.2602739726027403</c:v>
                </c:pt>
                <c:pt idx="2650">
                  <c:v>7.2630136986301403</c:v>
                </c:pt>
                <c:pt idx="2651">
                  <c:v>7.2657534246575297</c:v>
                </c:pt>
                <c:pt idx="2652">
                  <c:v>7.2684931506849297</c:v>
                </c:pt>
                <c:pt idx="2653">
                  <c:v>7.2712328767123298</c:v>
                </c:pt>
                <c:pt idx="2654">
                  <c:v>7.2739726027397298</c:v>
                </c:pt>
                <c:pt idx="2655">
                  <c:v>7.27671232876712</c:v>
                </c:pt>
                <c:pt idx="2656">
                  <c:v>7.2794520547945201</c:v>
                </c:pt>
                <c:pt idx="2657">
                  <c:v>7.2821917808219201</c:v>
                </c:pt>
                <c:pt idx="2658">
                  <c:v>7.2849315068493201</c:v>
                </c:pt>
                <c:pt idx="2659">
                  <c:v>7.2876712328767104</c:v>
                </c:pt>
                <c:pt idx="2660">
                  <c:v>7.2904109589041104</c:v>
                </c:pt>
                <c:pt idx="2661">
                  <c:v>7.2931506849315104</c:v>
                </c:pt>
                <c:pt idx="2662">
                  <c:v>7.2958904109588998</c:v>
                </c:pt>
                <c:pt idx="2663">
                  <c:v>7.2986301369862998</c:v>
                </c:pt>
                <c:pt idx="2664">
                  <c:v>7.3013698630136998</c:v>
                </c:pt>
                <c:pt idx="2665">
                  <c:v>7.3041095890410999</c:v>
                </c:pt>
                <c:pt idx="2666">
                  <c:v>7.3068493150684901</c:v>
                </c:pt>
                <c:pt idx="2667">
                  <c:v>7.3095890410958901</c:v>
                </c:pt>
                <c:pt idx="2668">
                  <c:v>7.3123287671232902</c:v>
                </c:pt>
                <c:pt idx="2669">
                  <c:v>7.3150684931506902</c:v>
                </c:pt>
                <c:pt idx="2670">
                  <c:v>7.3178082191780804</c:v>
                </c:pt>
                <c:pt idx="2671">
                  <c:v>7.3205479452054796</c:v>
                </c:pt>
                <c:pt idx="2672">
                  <c:v>7.3232876712328796</c:v>
                </c:pt>
                <c:pt idx="2673">
                  <c:v>7.3260273972602699</c:v>
                </c:pt>
                <c:pt idx="2674">
                  <c:v>7.3287671232876699</c:v>
                </c:pt>
                <c:pt idx="2675">
                  <c:v>7.3315068493150699</c:v>
                </c:pt>
                <c:pt idx="2676">
                  <c:v>7.3342465753424699</c:v>
                </c:pt>
                <c:pt idx="2677">
                  <c:v>7.3369863013698602</c:v>
                </c:pt>
                <c:pt idx="2678">
                  <c:v>7.3397260273972602</c:v>
                </c:pt>
                <c:pt idx="2679">
                  <c:v>7.3424657534246602</c:v>
                </c:pt>
                <c:pt idx="2680">
                  <c:v>7.3452054794520603</c:v>
                </c:pt>
                <c:pt idx="2681">
                  <c:v>7.3479452054794496</c:v>
                </c:pt>
                <c:pt idx="2682">
                  <c:v>7.3506849315068497</c:v>
                </c:pt>
                <c:pt idx="2683">
                  <c:v>7.3534246575342497</c:v>
                </c:pt>
                <c:pt idx="2684">
                  <c:v>7.3561643835616399</c:v>
                </c:pt>
                <c:pt idx="2685">
                  <c:v>7.35890410958904</c:v>
                </c:pt>
                <c:pt idx="2686">
                  <c:v>7.36164383561644</c:v>
                </c:pt>
                <c:pt idx="2687">
                  <c:v>7.36438356164384</c:v>
                </c:pt>
                <c:pt idx="2688">
                  <c:v>7.3671232876712303</c:v>
                </c:pt>
                <c:pt idx="2689">
                  <c:v>7.3698630136986303</c:v>
                </c:pt>
                <c:pt idx="2690">
                  <c:v>7.3726027397260303</c:v>
                </c:pt>
                <c:pt idx="2691">
                  <c:v>7.3753424657534303</c:v>
                </c:pt>
                <c:pt idx="2692">
                  <c:v>7.3780821917808197</c:v>
                </c:pt>
                <c:pt idx="2693">
                  <c:v>7.3808219178082197</c:v>
                </c:pt>
                <c:pt idx="2694">
                  <c:v>7.3835616438356197</c:v>
                </c:pt>
                <c:pt idx="2695">
                  <c:v>7.38630136986301</c:v>
                </c:pt>
                <c:pt idx="2696">
                  <c:v>7.38904109589041</c:v>
                </c:pt>
                <c:pt idx="2697">
                  <c:v>7.3917808219178101</c:v>
                </c:pt>
                <c:pt idx="2698">
                  <c:v>7.3945205479452101</c:v>
                </c:pt>
                <c:pt idx="2699">
                  <c:v>7.3972602739726003</c:v>
                </c:pt>
                <c:pt idx="2700">
                  <c:v>7.4</c:v>
                </c:pt>
                <c:pt idx="2701">
                  <c:v>7.4027397260274004</c:v>
                </c:pt>
                <c:pt idx="2702">
                  <c:v>7.4054794520547897</c:v>
                </c:pt>
                <c:pt idx="2703">
                  <c:v>7.4082191780821898</c:v>
                </c:pt>
                <c:pt idx="2704">
                  <c:v>7.4109589041095898</c:v>
                </c:pt>
                <c:pt idx="2705">
                  <c:v>7.4136986301369898</c:v>
                </c:pt>
                <c:pt idx="2706">
                  <c:v>7.4164383561643801</c:v>
                </c:pt>
                <c:pt idx="2707">
                  <c:v>7.4191780821917801</c:v>
                </c:pt>
                <c:pt idx="2708">
                  <c:v>7.4219178082191801</c:v>
                </c:pt>
                <c:pt idx="2709">
                  <c:v>7.4246575342465801</c:v>
                </c:pt>
                <c:pt idx="2710">
                  <c:v>7.4273972602739704</c:v>
                </c:pt>
                <c:pt idx="2711">
                  <c:v>7.4301369863013704</c:v>
                </c:pt>
                <c:pt idx="2712">
                  <c:v>7.4328767123287696</c:v>
                </c:pt>
                <c:pt idx="2713">
                  <c:v>7.4356164383561598</c:v>
                </c:pt>
                <c:pt idx="2714">
                  <c:v>7.4383561643835598</c:v>
                </c:pt>
                <c:pt idx="2715">
                  <c:v>7.4410958904109599</c:v>
                </c:pt>
                <c:pt idx="2716">
                  <c:v>7.4438356164383599</c:v>
                </c:pt>
                <c:pt idx="2717">
                  <c:v>7.4465753424657501</c:v>
                </c:pt>
                <c:pt idx="2718">
                  <c:v>7.4493150684931502</c:v>
                </c:pt>
                <c:pt idx="2719">
                  <c:v>7.4520547945205502</c:v>
                </c:pt>
                <c:pt idx="2720">
                  <c:v>7.4547945205479502</c:v>
                </c:pt>
                <c:pt idx="2721">
                  <c:v>7.4575342465753396</c:v>
                </c:pt>
                <c:pt idx="2722">
                  <c:v>7.4602739726027396</c:v>
                </c:pt>
                <c:pt idx="2723">
                  <c:v>7.4630136986301396</c:v>
                </c:pt>
                <c:pt idx="2724">
                  <c:v>7.4657534246575299</c:v>
                </c:pt>
                <c:pt idx="2725">
                  <c:v>7.4684931506849299</c:v>
                </c:pt>
                <c:pt idx="2726">
                  <c:v>7.4712328767123299</c:v>
                </c:pt>
                <c:pt idx="2727">
                  <c:v>7.47397260273973</c:v>
                </c:pt>
                <c:pt idx="2728">
                  <c:v>7.4767123287671202</c:v>
                </c:pt>
                <c:pt idx="2729">
                  <c:v>7.4794520547945202</c:v>
                </c:pt>
                <c:pt idx="2730">
                  <c:v>7.4821917808219203</c:v>
                </c:pt>
                <c:pt idx="2731">
                  <c:v>7.4849315068493203</c:v>
                </c:pt>
                <c:pt idx="2732">
                  <c:v>7.4876712328767097</c:v>
                </c:pt>
                <c:pt idx="2733">
                  <c:v>7.4904109589041097</c:v>
                </c:pt>
                <c:pt idx="2734">
                  <c:v>7.4931506849315097</c:v>
                </c:pt>
                <c:pt idx="2735">
                  <c:v>7.4958904109589</c:v>
                </c:pt>
                <c:pt idx="2736">
                  <c:v>7.4986301369863</c:v>
                </c:pt>
                <c:pt idx="2737">
                  <c:v>7.5013698630137</c:v>
                </c:pt>
                <c:pt idx="2738">
                  <c:v>7.5041095890411</c:v>
                </c:pt>
                <c:pt idx="2739">
                  <c:v>7.5068493150684903</c:v>
                </c:pt>
                <c:pt idx="2740">
                  <c:v>7.5095890410958903</c:v>
                </c:pt>
                <c:pt idx="2741">
                  <c:v>7.5123287671232903</c:v>
                </c:pt>
                <c:pt idx="2742">
                  <c:v>7.5150684931506904</c:v>
                </c:pt>
                <c:pt idx="2743">
                  <c:v>7.5178082191780797</c:v>
                </c:pt>
                <c:pt idx="2744">
                  <c:v>7.5205479452054798</c:v>
                </c:pt>
                <c:pt idx="2745">
                  <c:v>7.5232876712328798</c:v>
                </c:pt>
                <c:pt idx="2746">
                  <c:v>7.52602739726027</c:v>
                </c:pt>
                <c:pt idx="2747">
                  <c:v>7.5287671232876701</c:v>
                </c:pt>
                <c:pt idx="2748">
                  <c:v>7.5315068493150701</c:v>
                </c:pt>
                <c:pt idx="2749">
                  <c:v>7.5342465753424701</c:v>
                </c:pt>
                <c:pt idx="2750">
                  <c:v>7.5369863013698604</c:v>
                </c:pt>
                <c:pt idx="2751">
                  <c:v>7.5397260273972604</c:v>
                </c:pt>
                <c:pt idx="2752">
                  <c:v>7.5424657534246604</c:v>
                </c:pt>
                <c:pt idx="2753">
                  <c:v>7.5452054794520604</c:v>
                </c:pt>
                <c:pt idx="2754">
                  <c:v>7.5479452054794498</c:v>
                </c:pt>
                <c:pt idx="2755">
                  <c:v>7.5506849315068498</c:v>
                </c:pt>
                <c:pt idx="2756">
                  <c:v>7.5534246575342499</c:v>
                </c:pt>
                <c:pt idx="2757">
                  <c:v>7.5561643835616401</c:v>
                </c:pt>
                <c:pt idx="2758">
                  <c:v>7.5589041095890401</c:v>
                </c:pt>
                <c:pt idx="2759">
                  <c:v>7.5616438356164402</c:v>
                </c:pt>
                <c:pt idx="2760">
                  <c:v>7.5643835616438402</c:v>
                </c:pt>
                <c:pt idx="2761">
                  <c:v>7.5671232876712304</c:v>
                </c:pt>
                <c:pt idx="2762">
                  <c:v>7.5698630136986296</c:v>
                </c:pt>
                <c:pt idx="2763">
                  <c:v>7.5726027397260296</c:v>
                </c:pt>
                <c:pt idx="2764">
                  <c:v>7.5753424657534199</c:v>
                </c:pt>
                <c:pt idx="2765">
                  <c:v>7.5780821917808199</c:v>
                </c:pt>
                <c:pt idx="2766">
                  <c:v>7.5808219178082199</c:v>
                </c:pt>
                <c:pt idx="2767">
                  <c:v>7.5835616438356199</c:v>
                </c:pt>
                <c:pt idx="2768">
                  <c:v>7.5863013698630102</c:v>
                </c:pt>
                <c:pt idx="2769">
                  <c:v>7.5890410958904102</c:v>
                </c:pt>
                <c:pt idx="2770">
                  <c:v>7.5917808219178102</c:v>
                </c:pt>
                <c:pt idx="2771">
                  <c:v>7.5945205479452103</c:v>
                </c:pt>
                <c:pt idx="2772">
                  <c:v>7.5972602739725996</c:v>
                </c:pt>
                <c:pt idx="2773">
                  <c:v>7.6</c:v>
                </c:pt>
                <c:pt idx="2774">
                  <c:v>7.6027397260273997</c:v>
                </c:pt>
                <c:pt idx="2775">
                  <c:v>7.6054794520547899</c:v>
                </c:pt>
                <c:pt idx="2776">
                  <c:v>7.6082191780821899</c:v>
                </c:pt>
                <c:pt idx="2777">
                  <c:v>7.61095890410959</c:v>
                </c:pt>
                <c:pt idx="2778">
                  <c:v>7.61369863013699</c:v>
                </c:pt>
                <c:pt idx="2779">
                  <c:v>7.6164383561643803</c:v>
                </c:pt>
                <c:pt idx="2780">
                  <c:v>7.6191780821917803</c:v>
                </c:pt>
                <c:pt idx="2781">
                  <c:v>7.6219178082191803</c:v>
                </c:pt>
                <c:pt idx="2782">
                  <c:v>7.6246575342465803</c:v>
                </c:pt>
                <c:pt idx="2783">
                  <c:v>7.6273972602739697</c:v>
                </c:pt>
                <c:pt idx="2784">
                  <c:v>7.6301369863013697</c:v>
                </c:pt>
                <c:pt idx="2785">
                  <c:v>7.6328767123287697</c:v>
                </c:pt>
                <c:pt idx="2786">
                  <c:v>7.63561643835616</c:v>
                </c:pt>
                <c:pt idx="2787">
                  <c:v>7.63835616438356</c:v>
                </c:pt>
                <c:pt idx="2788">
                  <c:v>7.64109589041096</c:v>
                </c:pt>
                <c:pt idx="2789">
                  <c:v>7.6438356164383601</c:v>
                </c:pt>
                <c:pt idx="2790">
                  <c:v>7.6465753424657503</c:v>
                </c:pt>
                <c:pt idx="2791">
                  <c:v>7.6493150684931503</c:v>
                </c:pt>
                <c:pt idx="2792">
                  <c:v>7.6520547945205504</c:v>
                </c:pt>
                <c:pt idx="2793">
                  <c:v>7.6547945205479504</c:v>
                </c:pt>
                <c:pt idx="2794">
                  <c:v>7.6575342465753398</c:v>
                </c:pt>
                <c:pt idx="2795">
                  <c:v>7.6602739726027398</c:v>
                </c:pt>
                <c:pt idx="2796">
                  <c:v>7.6630136986301398</c:v>
                </c:pt>
                <c:pt idx="2797">
                  <c:v>7.6657534246575301</c:v>
                </c:pt>
                <c:pt idx="2798">
                  <c:v>7.6684931506849301</c:v>
                </c:pt>
                <c:pt idx="2799">
                  <c:v>7.6712328767123301</c:v>
                </c:pt>
                <c:pt idx="2800">
                  <c:v>7.6739726027397301</c:v>
                </c:pt>
                <c:pt idx="2801">
                  <c:v>7.6767123287671204</c:v>
                </c:pt>
                <c:pt idx="2802">
                  <c:v>7.6794520547945204</c:v>
                </c:pt>
                <c:pt idx="2803">
                  <c:v>7.6821917808219196</c:v>
                </c:pt>
                <c:pt idx="2804">
                  <c:v>7.6849315068493196</c:v>
                </c:pt>
                <c:pt idx="2805">
                  <c:v>7.6876712328767098</c:v>
                </c:pt>
                <c:pt idx="2806">
                  <c:v>7.6904109589041099</c:v>
                </c:pt>
                <c:pt idx="2807">
                  <c:v>7.6931506849315099</c:v>
                </c:pt>
                <c:pt idx="2808">
                  <c:v>7.6958904109589001</c:v>
                </c:pt>
                <c:pt idx="2809">
                  <c:v>7.6986301369863002</c:v>
                </c:pt>
                <c:pt idx="2810">
                  <c:v>7.7013698630137002</c:v>
                </c:pt>
                <c:pt idx="2811">
                  <c:v>7.7041095890411002</c:v>
                </c:pt>
                <c:pt idx="2812">
                  <c:v>7.7068493150684896</c:v>
                </c:pt>
                <c:pt idx="2813">
                  <c:v>7.7095890410958896</c:v>
                </c:pt>
                <c:pt idx="2814">
                  <c:v>7.7123287671232896</c:v>
                </c:pt>
                <c:pt idx="2815">
                  <c:v>7.7150684931506897</c:v>
                </c:pt>
                <c:pt idx="2816">
                  <c:v>7.7178082191780799</c:v>
                </c:pt>
                <c:pt idx="2817">
                  <c:v>7.7205479452054799</c:v>
                </c:pt>
                <c:pt idx="2818">
                  <c:v>7.72328767123288</c:v>
                </c:pt>
                <c:pt idx="2819">
                  <c:v>7.7260273972602702</c:v>
                </c:pt>
                <c:pt idx="2820">
                  <c:v>7.7287671232876702</c:v>
                </c:pt>
                <c:pt idx="2821">
                  <c:v>7.7315068493150703</c:v>
                </c:pt>
                <c:pt idx="2822">
                  <c:v>7.7342465753424703</c:v>
                </c:pt>
                <c:pt idx="2823">
                  <c:v>7.7369863013698597</c:v>
                </c:pt>
                <c:pt idx="2824">
                  <c:v>7.7397260273972597</c:v>
                </c:pt>
                <c:pt idx="2825">
                  <c:v>7.7424657534246597</c:v>
                </c:pt>
                <c:pt idx="2826">
                  <c:v>7.74520547945205</c:v>
                </c:pt>
                <c:pt idx="2827">
                  <c:v>7.74794520547945</c:v>
                </c:pt>
                <c:pt idx="2828">
                  <c:v>7.75068493150685</c:v>
                </c:pt>
                <c:pt idx="2829">
                  <c:v>7.75342465753425</c:v>
                </c:pt>
                <c:pt idx="2830">
                  <c:v>7.7561643835616403</c:v>
                </c:pt>
                <c:pt idx="2831">
                  <c:v>7.7589041095890403</c:v>
                </c:pt>
                <c:pt idx="2832">
                  <c:v>7.7616438356164403</c:v>
                </c:pt>
                <c:pt idx="2833">
                  <c:v>7.7643835616438404</c:v>
                </c:pt>
                <c:pt idx="2834">
                  <c:v>7.7671232876712297</c:v>
                </c:pt>
                <c:pt idx="2835">
                  <c:v>7.7698630136986298</c:v>
                </c:pt>
                <c:pt idx="2836">
                  <c:v>7.7726027397260298</c:v>
                </c:pt>
                <c:pt idx="2837">
                  <c:v>7.77534246575342</c:v>
                </c:pt>
                <c:pt idx="2838">
                  <c:v>7.7780821917808201</c:v>
                </c:pt>
                <c:pt idx="2839">
                  <c:v>7.7808219178082201</c:v>
                </c:pt>
                <c:pt idx="2840">
                  <c:v>7.7835616438356201</c:v>
                </c:pt>
                <c:pt idx="2841">
                  <c:v>7.7863013698630104</c:v>
                </c:pt>
                <c:pt idx="2842">
                  <c:v>7.7890410958904104</c:v>
                </c:pt>
                <c:pt idx="2843">
                  <c:v>7.7917808219178104</c:v>
                </c:pt>
                <c:pt idx="2844">
                  <c:v>7.7945205479452104</c:v>
                </c:pt>
                <c:pt idx="2845">
                  <c:v>7.7972602739725998</c:v>
                </c:pt>
                <c:pt idx="2846">
                  <c:v>7.8</c:v>
                </c:pt>
                <c:pt idx="2847">
                  <c:v>7.8027397260273998</c:v>
                </c:pt>
                <c:pt idx="2848">
                  <c:v>7.8054794520547901</c:v>
                </c:pt>
                <c:pt idx="2849">
                  <c:v>7.8082191780821901</c:v>
                </c:pt>
                <c:pt idx="2850">
                  <c:v>7.8109589041095902</c:v>
                </c:pt>
                <c:pt idx="2851">
                  <c:v>7.8136986301369902</c:v>
                </c:pt>
                <c:pt idx="2852">
                  <c:v>7.8164383561643804</c:v>
                </c:pt>
                <c:pt idx="2853">
                  <c:v>7.8191780821917796</c:v>
                </c:pt>
                <c:pt idx="2854">
                  <c:v>7.8219178082191796</c:v>
                </c:pt>
                <c:pt idx="2855">
                  <c:v>7.8246575342465796</c:v>
                </c:pt>
                <c:pt idx="2856">
                  <c:v>7.8273972602739699</c:v>
                </c:pt>
                <c:pt idx="2857">
                  <c:v>7.8301369863013699</c:v>
                </c:pt>
                <c:pt idx="2858">
                  <c:v>7.8328767123287699</c:v>
                </c:pt>
                <c:pt idx="2859">
                  <c:v>7.8356164383561699</c:v>
                </c:pt>
                <c:pt idx="2860">
                  <c:v>7.8383561643835602</c:v>
                </c:pt>
                <c:pt idx="2861">
                  <c:v>7.8410958904109602</c:v>
                </c:pt>
                <c:pt idx="2862">
                  <c:v>7.8438356164383602</c:v>
                </c:pt>
                <c:pt idx="2863">
                  <c:v>7.8465753424657496</c:v>
                </c:pt>
                <c:pt idx="2864">
                  <c:v>7.8493150684931496</c:v>
                </c:pt>
                <c:pt idx="2865">
                  <c:v>7.8520547945205497</c:v>
                </c:pt>
                <c:pt idx="2866">
                  <c:v>7.8547945205479497</c:v>
                </c:pt>
                <c:pt idx="2867">
                  <c:v>7.8575342465753399</c:v>
                </c:pt>
                <c:pt idx="2868">
                  <c:v>7.86027397260274</c:v>
                </c:pt>
                <c:pt idx="2869">
                  <c:v>7.86301369863014</c:v>
                </c:pt>
                <c:pt idx="2870">
                  <c:v>7.86575342465754</c:v>
                </c:pt>
                <c:pt idx="2871">
                  <c:v>7.8684931506849303</c:v>
                </c:pt>
                <c:pt idx="2872">
                  <c:v>7.8712328767123303</c:v>
                </c:pt>
                <c:pt idx="2873">
                  <c:v>7.8739726027397303</c:v>
                </c:pt>
                <c:pt idx="2874">
                  <c:v>7.8767123287671197</c:v>
                </c:pt>
                <c:pt idx="2875">
                  <c:v>7.8794520547945197</c:v>
                </c:pt>
                <c:pt idx="2876">
                  <c:v>7.8821917808219197</c:v>
                </c:pt>
                <c:pt idx="2877">
                  <c:v>7.8849315068493198</c:v>
                </c:pt>
                <c:pt idx="2878">
                  <c:v>7.88767123287671</c:v>
                </c:pt>
                <c:pt idx="2879">
                  <c:v>7.89041095890411</c:v>
                </c:pt>
                <c:pt idx="2880">
                  <c:v>7.8931506849315101</c:v>
                </c:pt>
                <c:pt idx="2881">
                  <c:v>7.8958904109589003</c:v>
                </c:pt>
                <c:pt idx="2882">
                  <c:v>7.8986301369863003</c:v>
                </c:pt>
                <c:pt idx="2883">
                  <c:v>7.9013698630137004</c:v>
                </c:pt>
                <c:pt idx="2884">
                  <c:v>7.9041095890411004</c:v>
                </c:pt>
                <c:pt idx="2885">
                  <c:v>7.9068493150684898</c:v>
                </c:pt>
                <c:pt idx="2886">
                  <c:v>7.9095890410958898</c:v>
                </c:pt>
                <c:pt idx="2887">
                  <c:v>7.9123287671232898</c:v>
                </c:pt>
                <c:pt idx="2888">
                  <c:v>7.9150684931506801</c:v>
                </c:pt>
                <c:pt idx="2889">
                  <c:v>7.9178082191780801</c:v>
                </c:pt>
                <c:pt idx="2890">
                  <c:v>7.9205479452054801</c:v>
                </c:pt>
                <c:pt idx="2891">
                  <c:v>7.9232876712328801</c:v>
                </c:pt>
                <c:pt idx="2892">
                  <c:v>7.9260273972602704</c:v>
                </c:pt>
                <c:pt idx="2893">
                  <c:v>7.9287671232876704</c:v>
                </c:pt>
                <c:pt idx="2894">
                  <c:v>7.9315068493150704</c:v>
                </c:pt>
                <c:pt idx="2895">
                  <c:v>7.9342465753424696</c:v>
                </c:pt>
                <c:pt idx="2896">
                  <c:v>7.9369863013698598</c:v>
                </c:pt>
                <c:pt idx="2897">
                  <c:v>7.9397260273972599</c:v>
                </c:pt>
                <c:pt idx="2898">
                  <c:v>7.9424657534246599</c:v>
                </c:pt>
                <c:pt idx="2899">
                  <c:v>7.9452054794520599</c:v>
                </c:pt>
                <c:pt idx="2900">
                  <c:v>7.9479452054794502</c:v>
                </c:pt>
                <c:pt idx="2901">
                  <c:v>7.9506849315068502</c:v>
                </c:pt>
                <c:pt idx="2902">
                  <c:v>7.9534246575342502</c:v>
                </c:pt>
                <c:pt idx="2903">
                  <c:v>7.9561643835616396</c:v>
                </c:pt>
                <c:pt idx="2904">
                  <c:v>7.9589041095890396</c:v>
                </c:pt>
                <c:pt idx="2905">
                  <c:v>7.9616438356164396</c:v>
                </c:pt>
                <c:pt idx="2906">
                  <c:v>7.9643835616438396</c:v>
                </c:pt>
                <c:pt idx="2907">
                  <c:v>7.9671232876712299</c:v>
                </c:pt>
                <c:pt idx="2908">
                  <c:v>7.9698630136986299</c:v>
                </c:pt>
                <c:pt idx="2909">
                  <c:v>7.97260273972603</c:v>
                </c:pt>
                <c:pt idx="2910">
                  <c:v>7.97534246575343</c:v>
                </c:pt>
                <c:pt idx="2911">
                  <c:v>7.9780821917808202</c:v>
                </c:pt>
                <c:pt idx="2912">
                  <c:v>7.9808219178082203</c:v>
                </c:pt>
                <c:pt idx="2913">
                  <c:v>7.9835616438356203</c:v>
                </c:pt>
                <c:pt idx="2914">
                  <c:v>7.9863013698630096</c:v>
                </c:pt>
                <c:pt idx="2915">
                  <c:v>7.9890410958904097</c:v>
                </c:pt>
                <c:pt idx="2916">
                  <c:v>7.9917808219178097</c:v>
                </c:pt>
                <c:pt idx="2917">
                  <c:v>7.9945205479452097</c:v>
                </c:pt>
                <c:pt idx="2918">
                  <c:v>7.9972602739726</c:v>
                </c:pt>
                <c:pt idx="2919">
                  <c:v>8</c:v>
                </c:pt>
                <c:pt idx="2920">
                  <c:v>8.0027397260274</c:v>
                </c:pt>
                <c:pt idx="2921">
                  <c:v>8.0054794520548</c:v>
                </c:pt>
                <c:pt idx="2922">
                  <c:v>8.0082191780821894</c:v>
                </c:pt>
                <c:pt idx="2923">
                  <c:v>8.0109589041095894</c:v>
                </c:pt>
                <c:pt idx="2924">
                  <c:v>8.0136986301369895</c:v>
                </c:pt>
                <c:pt idx="2925">
                  <c:v>8.0164383561643806</c:v>
                </c:pt>
                <c:pt idx="2926">
                  <c:v>8.0191780821917806</c:v>
                </c:pt>
                <c:pt idx="2927">
                  <c:v>8.0219178082191807</c:v>
                </c:pt>
                <c:pt idx="2928">
                  <c:v>8.0246575342465807</c:v>
                </c:pt>
                <c:pt idx="2929">
                  <c:v>8.02739726027397</c:v>
                </c:pt>
                <c:pt idx="2930">
                  <c:v>8.0301369863013701</c:v>
                </c:pt>
                <c:pt idx="2931">
                  <c:v>8.0328767123287701</c:v>
                </c:pt>
                <c:pt idx="2932">
                  <c:v>8.0356164383561701</c:v>
                </c:pt>
                <c:pt idx="2933">
                  <c:v>8.0383561643835595</c:v>
                </c:pt>
                <c:pt idx="2934">
                  <c:v>8.0410958904109595</c:v>
                </c:pt>
                <c:pt idx="2935">
                  <c:v>8.0438356164383595</c:v>
                </c:pt>
                <c:pt idx="2936">
                  <c:v>8.0465753424657507</c:v>
                </c:pt>
                <c:pt idx="2937">
                  <c:v>8.0493150684931507</c:v>
                </c:pt>
                <c:pt idx="2938">
                  <c:v>8.0520547945205507</c:v>
                </c:pt>
                <c:pt idx="2939">
                  <c:v>8.0547945205479508</c:v>
                </c:pt>
                <c:pt idx="2940">
                  <c:v>8.0575342465753401</c:v>
                </c:pt>
                <c:pt idx="2941">
                  <c:v>8.0602739726027401</c:v>
                </c:pt>
                <c:pt idx="2942">
                  <c:v>8.0630136986301402</c:v>
                </c:pt>
                <c:pt idx="2943">
                  <c:v>8.0657534246575402</c:v>
                </c:pt>
                <c:pt idx="2944">
                  <c:v>8.0684931506849296</c:v>
                </c:pt>
                <c:pt idx="2945">
                  <c:v>8.0712328767123296</c:v>
                </c:pt>
                <c:pt idx="2946">
                  <c:v>8.0739726027397296</c:v>
                </c:pt>
                <c:pt idx="2947">
                  <c:v>8.0767123287671208</c:v>
                </c:pt>
                <c:pt idx="2948">
                  <c:v>8.0794520547945208</c:v>
                </c:pt>
                <c:pt idx="2949">
                  <c:v>8.0821917808219208</c:v>
                </c:pt>
                <c:pt idx="2950">
                  <c:v>8.0849315068493208</c:v>
                </c:pt>
                <c:pt idx="2951">
                  <c:v>8.0876712328767102</c:v>
                </c:pt>
                <c:pt idx="2952">
                  <c:v>8.0904109589041102</c:v>
                </c:pt>
                <c:pt idx="2953">
                  <c:v>8.0931506849315102</c:v>
                </c:pt>
                <c:pt idx="2954">
                  <c:v>8.0958904109589103</c:v>
                </c:pt>
                <c:pt idx="2955">
                  <c:v>8.0986301369862996</c:v>
                </c:pt>
                <c:pt idx="2956">
                  <c:v>8.1013698630136997</c:v>
                </c:pt>
                <c:pt idx="2957">
                  <c:v>8.1041095890410997</c:v>
                </c:pt>
                <c:pt idx="2958">
                  <c:v>8.1068493150684908</c:v>
                </c:pt>
                <c:pt idx="2959">
                  <c:v>8.1095890410958908</c:v>
                </c:pt>
                <c:pt idx="2960">
                  <c:v>8.1123287671232909</c:v>
                </c:pt>
                <c:pt idx="2961">
                  <c:v>8.1150684931506891</c:v>
                </c:pt>
                <c:pt idx="2962">
                  <c:v>8.1178082191780803</c:v>
                </c:pt>
                <c:pt idx="2963">
                  <c:v>8.1205479452054803</c:v>
                </c:pt>
                <c:pt idx="2964">
                  <c:v>8.1232876712328803</c:v>
                </c:pt>
                <c:pt idx="2965">
                  <c:v>8.1260273972602697</c:v>
                </c:pt>
                <c:pt idx="2966">
                  <c:v>8.1287671232876697</c:v>
                </c:pt>
                <c:pt idx="2967">
                  <c:v>8.1315068493150697</c:v>
                </c:pt>
                <c:pt idx="2968">
                  <c:v>8.1342465753424698</c:v>
                </c:pt>
                <c:pt idx="2969">
                  <c:v>8.1369863013698591</c:v>
                </c:pt>
                <c:pt idx="2970">
                  <c:v>8.1397260273972591</c:v>
                </c:pt>
                <c:pt idx="2971">
                  <c:v>8.1424657534246592</c:v>
                </c:pt>
                <c:pt idx="2972">
                  <c:v>8.1452054794520592</c:v>
                </c:pt>
                <c:pt idx="2973">
                  <c:v>8.1479452054794503</c:v>
                </c:pt>
                <c:pt idx="2974">
                  <c:v>8.1506849315068504</c:v>
                </c:pt>
                <c:pt idx="2975">
                  <c:v>8.1534246575342504</c:v>
                </c:pt>
                <c:pt idx="2976">
                  <c:v>8.1561643835616398</c:v>
                </c:pt>
                <c:pt idx="2977">
                  <c:v>8.1589041095890398</c:v>
                </c:pt>
                <c:pt idx="2978">
                  <c:v>8.1616438356164398</c:v>
                </c:pt>
                <c:pt idx="2979">
                  <c:v>8.1643835616438398</c:v>
                </c:pt>
                <c:pt idx="2980">
                  <c:v>8.1671232876712292</c:v>
                </c:pt>
                <c:pt idx="2981">
                  <c:v>8.1698630136986292</c:v>
                </c:pt>
                <c:pt idx="2982">
                  <c:v>8.1726027397260292</c:v>
                </c:pt>
                <c:pt idx="2983">
                  <c:v>8.1753424657534204</c:v>
                </c:pt>
                <c:pt idx="2984">
                  <c:v>8.1780821917808204</c:v>
                </c:pt>
                <c:pt idx="2985">
                  <c:v>8.1808219178082204</c:v>
                </c:pt>
                <c:pt idx="2986">
                  <c:v>8.1835616438356205</c:v>
                </c:pt>
                <c:pt idx="2987">
                  <c:v>8.1863013698630098</c:v>
                </c:pt>
                <c:pt idx="2988">
                  <c:v>8.1890410958904098</c:v>
                </c:pt>
                <c:pt idx="2989">
                  <c:v>8.1917808219178099</c:v>
                </c:pt>
                <c:pt idx="2990">
                  <c:v>8.1945205479452099</c:v>
                </c:pt>
                <c:pt idx="2991">
                  <c:v>8.1972602739725993</c:v>
                </c:pt>
                <c:pt idx="2992">
                  <c:v>8.1999999999999993</c:v>
                </c:pt>
                <c:pt idx="2993">
                  <c:v>8.2027397260273993</c:v>
                </c:pt>
                <c:pt idx="2994">
                  <c:v>8.2054794520547905</c:v>
                </c:pt>
                <c:pt idx="2995">
                  <c:v>8.2082191780821905</c:v>
                </c:pt>
                <c:pt idx="2996">
                  <c:v>8.2109589041095905</c:v>
                </c:pt>
                <c:pt idx="2997">
                  <c:v>8.2136986301369905</c:v>
                </c:pt>
                <c:pt idx="2998">
                  <c:v>8.2164383561643799</c:v>
                </c:pt>
                <c:pt idx="2999">
                  <c:v>8.2191780821917799</c:v>
                </c:pt>
                <c:pt idx="3000">
                  <c:v>8.2219178082191799</c:v>
                </c:pt>
                <c:pt idx="3001">
                  <c:v>8.22465753424658</c:v>
                </c:pt>
                <c:pt idx="3002">
                  <c:v>8.2273972602739693</c:v>
                </c:pt>
                <c:pt idx="3003">
                  <c:v>8.2301369863013694</c:v>
                </c:pt>
                <c:pt idx="3004">
                  <c:v>8.2328767123287694</c:v>
                </c:pt>
                <c:pt idx="3005">
                  <c:v>8.2356164383561605</c:v>
                </c:pt>
                <c:pt idx="3006">
                  <c:v>8.2383561643835606</c:v>
                </c:pt>
                <c:pt idx="3007">
                  <c:v>8.2410958904109606</c:v>
                </c:pt>
                <c:pt idx="3008">
                  <c:v>8.2438356164383606</c:v>
                </c:pt>
                <c:pt idx="3009">
                  <c:v>8.24657534246575</c:v>
                </c:pt>
                <c:pt idx="3010">
                  <c:v>8.24931506849315</c:v>
                </c:pt>
                <c:pt idx="3011">
                  <c:v>8.25205479452055</c:v>
                </c:pt>
                <c:pt idx="3012">
                  <c:v>8.25479452054795</c:v>
                </c:pt>
                <c:pt idx="3013">
                  <c:v>8.2575342465753394</c:v>
                </c:pt>
                <c:pt idx="3014">
                  <c:v>8.2602739726027394</c:v>
                </c:pt>
                <c:pt idx="3015">
                  <c:v>8.2630136986301395</c:v>
                </c:pt>
                <c:pt idx="3016">
                  <c:v>8.2657534246575306</c:v>
                </c:pt>
                <c:pt idx="3017">
                  <c:v>8.2684931506849306</c:v>
                </c:pt>
                <c:pt idx="3018">
                  <c:v>8.2712328767123307</c:v>
                </c:pt>
                <c:pt idx="3019">
                  <c:v>8.2739726027397307</c:v>
                </c:pt>
                <c:pt idx="3020">
                  <c:v>8.27671232876712</c:v>
                </c:pt>
                <c:pt idx="3021">
                  <c:v>8.2794520547945201</c:v>
                </c:pt>
                <c:pt idx="3022">
                  <c:v>8.2821917808219201</c:v>
                </c:pt>
                <c:pt idx="3023">
                  <c:v>8.2849315068493201</c:v>
                </c:pt>
                <c:pt idx="3024">
                  <c:v>8.2876712328767095</c:v>
                </c:pt>
                <c:pt idx="3025">
                  <c:v>8.2904109589041095</c:v>
                </c:pt>
                <c:pt idx="3026">
                  <c:v>8.2931506849315095</c:v>
                </c:pt>
                <c:pt idx="3027">
                  <c:v>8.2958904109589007</c:v>
                </c:pt>
                <c:pt idx="3028">
                  <c:v>8.2986301369863007</c:v>
                </c:pt>
                <c:pt idx="3029">
                  <c:v>8.3013698630137007</c:v>
                </c:pt>
                <c:pt idx="3030">
                  <c:v>8.3041095890411007</c:v>
                </c:pt>
                <c:pt idx="3031">
                  <c:v>8.3068493150684901</c:v>
                </c:pt>
                <c:pt idx="3032">
                  <c:v>8.3095890410958901</c:v>
                </c:pt>
                <c:pt idx="3033">
                  <c:v>8.3123287671232902</c:v>
                </c:pt>
                <c:pt idx="3034">
                  <c:v>8.3150684931506902</c:v>
                </c:pt>
                <c:pt idx="3035">
                  <c:v>8.3178082191780796</c:v>
                </c:pt>
                <c:pt idx="3036">
                  <c:v>8.3205479452054796</c:v>
                </c:pt>
                <c:pt idx="3037">
                  <c:v>8.3232876712328796</c:v>
                </c:pt>
                <c:pt idx="3038">
                  <c:v>8.3260273972602707</c:v>
                </c:pt>
                <c:pt idx="3039">
                  <c:v>8.3287671232876708</c:v>
                </c:pt>
                <c:pt idx="3040">
                  <c:v>8.3315068493150708</c:v>
                </c:pt>
                <c:pt idx="3041">
                  <c:v>8.3342465753424708</c:v>
                </c:pt>
                <c:pt idx="3042">
                  <c:v>8.3369863013698602</c:v>
                </c:pt>
                <c:pt idx="3043">
                  <c:v>8.3397260273972602</c:v>
                </c:pt>
                <c:pt idx="3044">
                  <c:v>8.3424657534246602</c:v>
                </c:pt>
                <c:pt idx="3045">
                  <c:v>8.3452054794520603</c:v>
                </c:pt>
                <c:pt idx="3046">
                  <c:v>8.3479452054794496</c:v>
                </c:pt>
                <c:pt idx="3047">
                  <c:v>8.3506849315068497</c:v>
                </c:pt>
                <c:pt idx="3048">
                  <c:v>8.3534246575342497</c:v>
                </c:pt>
                <c:pt idx="3049">
                  <c:v>8.3561643835616408</c:v>
                </c:pt>
                <c:pt idx="3050">
                  <c:v>8.3589041095890408</c:v>
                </c:pt>
                <c:pt idx="3051">
                  <c:v>8.3616438356164409</c:v>
                </c:pt>
                <c:pt idx="3052">
                  <c:v>8.3643835616438391</c:v>
                </c:pt>
                <c:pt idx="3053">
                  <c:v>8.3671232876712303</c:v>
                </c:pt>
                <c:pt idx="3054">
                  <c:v>8.3698630136986303</c:v>
                </c:pt>
                <c:pt idx="3055">
                  <c:v>8.3726027397260303</c:v>
                </c:pt>
                <c:pt idx="3056">
                  <c:v>8.3753424657534303</c:v>
                </c:pt>
                <c:pt idx="3057">
                  <c:v>8.3780821917808197</c:v>
                </c:pt>
                <c:pt idx="3058">
                  <c:v>8.3808219178082197</c:v>
                </c:pt>
                <c:pt idx="3059">
                  <c:v>8.3835616438356197</c:v>
                </c:pt>
                <c:pt idx="3060">
                  <c:v>8.3863013698630091</c:v>
                </c:pt>
                <c:pt idx="3061">
                  <c:v>8.3890410958904091</c:v>
                </c:pt>
                <c:pt idx="3062">
                  <c:v>8.3917808219178092</c:v>
                </c:pt>
                <c:pt idx="3063">
                  <c:v>8.3945205479452092</c:v>
                </c:pt>
                <c:pt idx="3064">
                  <c:v>8.3972602739726003</c:v>
                </c:pt>
                <c:pt idx="3065">
                  <c:v>8.4</c:v>
                </c:pt>
                <c:pt idx="3066">
                  <c:v>8.4027397260274004</c:v>
                </c:pt>
                <c:pt idx="3067">
                  <c:v>8.4054794520548004</c:v>
                </c:pt>
                <c:pt idx="3068">
                  <c:v>8.4082191780821898</c:v>
                </c:pt>
                <c:pt idx="3069">
                  <c:v>8.4109589041095898</c:v>
                </c:pt>
                <c:pt idx="3070">
                  <c:v>8.4136986301369898</c:v>
                </c:pt>
                <c:pt idx="3071">
                  <c:v>8.4164383561643792</c:v>
                </c:pt>
                <c:pt idx="3072">
                  <c:v>8.4191780821917792</c:v>
                </c:pt>
                <c:pt idx="3073">
                  <c:v>8.4219178082191792</c:v>
                </c:pt>
                <c:pt idx="3074">
                  <c:v>8.4246575342465793</c:v>
                </c:pt>
                <c:pt idx="3075">
                  <c:v>8.4273972602739704</c:v>
                </c:pt>
                <c:pt idx="3076">
                  <c:v>8.4301369863013704</c:v>
                </c:pt>
                <c:pt idx="3077">
                  <c:v>8.4328767123287705</c:v>
                </c:pt>
                <c:pt idx="3078">
                  <c:v>8.4356164383561705</c:v>
                </c:pt>
                <c:pt idx="3079">
                  <c:v>8.4383561643835598</c:v>
                </c:pt>
                <c:pt idx="3080">
                  <c:v>8.4410958904109599</c:v>
                </c:pt>
                <c:pt idx="3081">
                  <c:v>8.4438356164383599</c:v>
                </c:pt>
                <c:pt idx="3082">
                  <c:v>8.4465753424657493</c:v>
                </c:pt>
                <c:pt idx="3083">
                  <c:v>8.4493150684931493</c:v>
                </c:pt>
                <c:pt idx="3084">
                  <c:v>8.4520547945205493</c:v>
                </c:pt>
                <c:pt idx="3085">
                  <c:v>8.4547945205479493</c:v>
                </c:pt>
                <c:pt idx="3086">
                  <c:v>8.4575342465753405</c:v>
                </c:pt>
                <c:pt idx="3087">
                  <c:v>8.4602739726027405</c:v>
                </c:pt>
                <c:pt idx="3088">
                  <c:v>8.4630136986301405</c:v>
                </c:pt>
                <c:pt idx="3089">
                  <c:v>8.4657534246575299</c:v>
                </c:pt>
                <c:pt idx="3090">
                  <c:v>8.4684931506849299</c:v>
                </c:pt>
                <c:pt idx="3091">
                  <c:v>8.4712328767123299</c:v>
                </c:pt>
                <c:pt idx="3092">
                  <c:v>8.47397260273973</c:v>
                </c:pt>
                <c:pt idx="3093">
                  <c:v>8.4767123287671193</c:v>
                </c:pt>
                <c:pt idx="3094">
                  <c:v>8.4794520547945194</c:v>
                </c:pt>
                <c:pt idx="3095">
                  <c:v>8.4821917808219194</c:v>
                </c:pt>
                <c:pt idx="3096">
                  <c:v>8.4849315068493194</c:v>
                </c:pt>
                <c:pt idx="3097">
                  <c:v>8.4876712328767105</c:v>
                </c:pt>
                <c:pt idx="3098">
                  <c:v>8.4904109589041106</c:v>
                </c:pt>
                <c:pt idx="3099">
                  <c:v>8.4931506849315106</c:v>
                </c:pt>
                <c:pt idx="3100">
                  <c:v>8.4958904109589</c:v>
                </c:pt>
                <c:pt idx="3101">
                  <c:v>8.4986301369863</c:v>
                </c:pt>
                <c:pt idx="3102">
                  <c:v>8.5013698630137</c:v>
                </c:pt>
                <c:pt idx="3103">
                  <c:v>8.5041095890411</c:v>
                </c:pt>
                <c:pt idx="3104">
                  <c:v>8.5068493150684894</c:v>
                </c:pt>
                <c:pt idx="3105">
                  <c:v>8.5095890410958894</c:v>
                </c:pt>
                <c:pt idx="3106">
                  <c:v>8.5123287671232895</c:v>
                </c:pt>
                <c:pt idx="3107">
                  <c:v>8.5150684931506806</c:v>
                </c:pt>
                <c:pt idx="3108">
                  <c:v>8.5178082191780806</c:v>
                </c:pt>
                <c:pt idx="3109">
                  <c:v>8.5205479452054806</c:v>
                </c:pt>
                <c:pt idx="3110">
                  <c:v>8.5232876712328807</c:v>
                </c:pt>
                <c:pt idx="3111">
                  <c:v>8.52602739726027</c:v>
                </c:pt>
                <c:pt idx="3112">
                  <c:v>8.5287671232876701</c:v>
                </c:pt>
                <c:pt idx="3113">
                  <c:v>8.5315068493150701</c:v>
                </c:pt>
                <c:pt idx="3114">
                  <c:v>8.5342465753424701</c:v>
                </c:pt>
                <c:pt idx="3115">
                  <c:v>8.5369863013698595</c:v>
                </c:pt>
                <c:pt idx="3116">
                  <c:v>8.5397260273972595</c:v>
                </c:pt>
                <c:pt idx="3117">
                  <c:v>8.5424657534246595</c:v>
                </c:pt>
                <c:pt idx="3118">
                  <c:v>8.5452054794520507</c:v>
                </c:pt>
                <c:pt idx="3119">
                  <c:v>8.5479452054794507</c:v>
                </c:pt>
                <c:pt idx="3120">
                  <c:v>8.5506849315068507</c:v>
                </c:pt>
                <c:pt idx="3121">
                  <c:v>8.5534246575342507</c:v>
                </c:pt>
                <c:pt idx="3122">
                  <c:v>8.5561643835616401</c:v>
                </c:pt>
                <c:pt idx="3123">
                  <c:v>8.5589041095890401</c:v>
                </c:pt>
                <c:pt idx="3124">
                  <c:v>8.5616438356164402</c:v>
                </c:pt>
                <c:pt idx="3125">
                  <c:v>8.5643835616438402</c:v>
                </c:pt>
                <c:pt idx="3126">
                  <c:v>8.5671232876712295</c:v>
                </c:pt>
                <c:pt idx="3127">
                  <c:v>8.5698630136986296</c:v>
                </c:pt>
                <c:pt idx="3128">
                  <c:v>8.5726027397260296</c:v>
                </c:pt>
                <c:pt idx="3129">
                  <c:v>8.5753424657534207</c:v>
                </c:pt>
                <c:pt idx="3130">
                  <c:v>8.5780821917808208</c:v>
                </c:pt>
                <c:pt idx="3131">
                  <c:v>8.5808219178082208</c:v>
                </c:pt>
                <c:pt idx="3132">
                  <c:v>8.5835616438356208</c:v>
                </c:pt>
                <c:pt idx="3133">
                  <c:v>8.5863013698630102</c:v>
                </c:pt>
                <c:pt idx="3134">
                  <c:v>8.5890410958904102</c:v>
                </c:pt>
                <c:pt idx="3135">
                  <c:v>8.5917808219178102</c:v>
                </c:pt>
                <c:pt idx="3136">
                  <c:v>8.5945205479452103</c:v>
                </c:pt>
                <c:pt idx="3137">
                  <c:v>8.5972602739725996</c:v>
                </c:pt>
                <c:pt idx="3138">
                  <c:v>8.6</c:v>
                </c:pt>
                <c:pt idx="3139">
                  <c:v>8.6027397260273997</c:v>
                </c:pt>
                <c:pt idx="3140">
                  <c:v>8.6054794520547908</c:v>
                </c:pt>
                <c:pt idx="3141">
                  <c:v>8.6082191780821908</c:v>
                </c:pt>
                <c:pt idx="3142">
                  <c:v>8.6109589041095909</c:v>
                </c:pt>
                <c:pt idx="3143">
                  <c:v>8.6136986301369909</c:v>
                </c:pt>
                <c:pt idx="3144">
                  <c:v>8.6164383561643803</c:v>
                </c:pt>
                <c:pt idx="3145">
                  <c:v>8.6191780821917803</c:v>
                </c:pt>
                <c:pt idx="3146">
                  <c:v>8.6219178082191803</c:v>
                </c:pt>
                <c:pt idx="3147">
                  <c:v>8.6246575342465803</c:v>
                </c:pt>
                <c:pt idx="3148">
                  <c:v>8.6273972602739697</c:v>
                </c:pt>
                <c:pt idx="3149">
                  <c:v>8.6301369863013697</c:v>
                </c:pt>
                <c:pt idx="3150">
                  <c:v>8.6328767123287697</c:v>
                </c:pt>
                <c:pt idx="3151">
                  <c:v>8.6356164383561609</c:v>
                </c:pt>
                <c:pt idx="3152">
                  <c:v>8.6383561643835591</c:v>
                </c:pt>
                <c:pt idx="3153">
                  <c:v>8.6410958904109592</c:v>
                </c:pt>
                <c:pt idx="3154">
                  <c:v>8.6438356164383592</c:v>
                </c:pt>
                <c:pt idx="3155">
                  <c:v>8.6465753424657503</c:v>
                </c:pt>
                <c:pt idx="3156">
                  <c:v>8.6493150684931503</c:v>
                </c:pt>
                <c:pt idx="3157">
                  <c:v>8.6520547945205504</c:v>
                </c:pt>
                <c:pt idx="3158">
                  <c:v>8.6547945205479504</c:v>
                </c:pt>
                <c:pt idx="3159">
                  <c:v>8.6575342465753398</c:v>
                </c:pt>
                <c:pt idx="3160">
                  <c:v>8.6602739726027398</c:v>
                </c:pt>
                <c:pt idx="3161">
                  <c:v>8.6630136986301398</c:v>
                </c:pt>
                <c:pt idx="3162">
                  <c:v>8.6657534246575398</c:v>
                </c:pt>
                <c:pt idx="3163">
                  <c:v>8.6684931506849292</c:v>
                </c:pt>
                <c:pt idx="3164">
                  <c:v>8.6712328767123292</c:v>
                </c:pt>
                <c:pt idx="3165">
                  <c:v>8.6739726027397293</c:v>
                </c:pt>
                <c:pt idx="3166">
                  <c:v>8.6767123287671204</c:v>
                </c:pt>
                <c:pt idx="3167">
                  <c:v>8.6794520547945204</c:v>
                </c:pt>
                <c:pt idx="3168">
                  <c:v>8.6821917808219204</c:v>
                </c:pt>
                <c:pt idx="3169">
                  <c:v>8.6849315068493205</c:v>
                </c:pt>
                <c:pt idx="3170">
                  <c:v>8.6876712328767098</c:v>
                </c:pt>
                <c:pt idx="3171">
                  <c:v>8.6904109589041099</c:v>
                </c:pt>
                <c:pt idx="3172">
                  <c:v>8.6931506849315099</c:v>
                </c:pt>
                <c:pt idx="3173">
                  <c:v>8.6958904109589099</c:v>
                </c:pt>
                <c:pt idx="3174">
                  <c:v>8.6986301369862993</c:v>
                </c:pt>
                <c:pt idx="3175">
                  <c:v>8.7013698630136993</c:v>
                </c:pt>
                <c:pt idx="3176">
                  <c:v>8.7041095890410993</c:v>
                </c:pt>
                <c:pt idx="3177">
                  <c:v>8.7068493150684905</c:v>
                </c:pt>
                <c:pt idx="3178">
                  <c:v>8.7095890410958905</c:v>
                </c:pt>
                <c:pt idx="3179">
                  <c:v>8.7123287671232905</c:v>
                </c:pt>
                <c:pt idx="3180">
                  <c:v>8.7150684931506905</c:v>
                </c:pt>
                <c:pt idx="3181">
                  <c:v>8.7178082191780799</c:v>
                </c:pt>
                <c:pt idx="3182">
                  <c:v>8.7205479452054799</c:v>
                </c:pt>
                <c:pt idx="3183">
                  <c:v>8.72328767123288</c:v>
                </c:pt>
                <c:pt idx="3184">
                  <c:v>8.72602739726028</c:v>
                </c:pt>
                <c:pt idx="3185">
                  <c:v>8.7287671232876693</c:v>
                </c:pt>
                <c:pt idx="3186">
                  <c:v>8.7315068493150694</c:v>
                </c:pt>
                <c:pt idx="3187">
                  <c:v>8.7342465753424694</c:v>
                </c:pt>
                <c:pt idx="3188">
                  <c:v>8.7369863013698605</c:v>
                </c:pt>
                <c:pt idx="3189">
                  <c:v>8.7397260273972606</c:v>
                </c:pt>
                <c:pt idx="3190">
                  <c:v>8.7424657534246606</c:v>
                </c:pt>
                <c:pt idx="3191">
                  <c:v>8.7452054794520606</c:v>
                </c:pt>
                <c:pt idx="3192">
                  <c:v>8.74794520547945</c:v>
                </c:pt>
                <c:pt idx="3193">
                  <c:v>8.75068493150685</c:v>
                </c:pt>
                <c:pt idx="3194">
                  <c:v>8.75342465753425</c:v>
                </c:pt>
                <c:pt idx="3195">
                  <c:v>8.7561643835616394</c:v>
                </c:pt>
                <c:pt idx="3196">
                  <c:v>8.7589041095890394</c:v>
                </c:pt>
                <c:pt idx="3197">
                  <c:v>8.7616438356164394</c:v>
                </c:pt>
                <c:pt idx="3198">
                  <c:v>8.7643835616438395</c:v>
                </c:pt>
                <c:pt idx="3199">
                  <c:v>8.7671232876712306</c:v>
                </c:pt>
                <c:pt idx="3200">
                  <c:v>8.7698630136986306</c:v>
                </c:pt>
                <c:pt idx="3201">
                  <c:v>8.7726027397260307</c:v>
                </c:pt>
                <c:pt idx="3202">
                  <c:v>8.7753424657534307</c:v>
                </c:pt>
                <c:pt idx="3203">
                  <c:v>8.7780821917808201</c:v>
                </c:pt>
                <c:pt idx="3204">
                  <c:v>8.7808219178082201</c:v>
                </c:pt>
                <c:pt idx="3205">
                  <c:v>8.7835616438356201</c:v>
                </c:pt>
                <c:pt idx="3206">
                  <c:v>8.7863013698630095</c:v>
                </c:pt>
                <c:pt idx="3207">
                  <c:v>8.7890410958904095</c:v>
                </c:pt>
                <c:pt idx="3208">
                  <c:v>8.7917808219178095</c:v>
                </c:pt>
                <c:pt idx="3209">
                  <c:v>8.7945205479452095</c:v>
                </c:pt>
                <c:pt idx="3210">
                  <c:v>8.7972602739726007</c:v>
                </c:pt>
                <c:pt idx="3211">
                  <c:v>8.8000000000000007</c:v>
                </c:pt>
                <c:pt idx="3212">
                  <c:v>8.8027397260274007</c:v>
                </c:pt>
                <c:pt idx="3213">
                  <c:v>8.8054794520547901</c:v>
                </c:pt>
                <c:pt idx="3214">
                  <c:v>8.8082191780821901</c:v>
                </c:pt>
                <c:pt idx="3215">
                  <c:v>8.8109589041095902</c:v>
                </c:pt>
                <c:pt idx="3216">
                  <c:v>8.8136986301369902</c:v>
                </c:pt>
                <c:pt idx="3217">
                  <c:v>8.8164383561643795</c:v>
                </c:pt>
                <c:pt idx="3218">
                  <c:v>8.8191780821917796</c:v>
                </c:pt>
                <c:pt idx="3219">
                  <c:v>8.8219178082191796</c:v>
                </c:pt>
                <c:pt idx="3220">
                  <c:v>8.8246575342465796</c:v>
                </c:pt>
                <c:pt idx="3221">
                  <c:v>8.8273972602739708</c:v>
                </c:pt>
                <c:pt idx="3222">
                  <c:v>8.8301369863013708</c:v>
                </c:pt>
                <c:pt idx="3223">
                  <c:v>8.8328767123287708</c:v>
                </c:pt>
                <c:pt idx="3224">
                  <c:v>8.8356164383561602</c:v>
                </c:pt>
                <c:pt idx="3225">
                  <c:v>8.8383561643835602</c:v>
                </c:pt>
                <c:pt idx="3226">
                  <c:v>8.8410958904109602</c:v>
                </c:pt>
                <c:pt idx="3227">
                  <c:v>8.8438356164383602</c:v>
                </c:pt>
                <c:pt idx="3228">
                  <c:v>8.8465753424657496</c:v>
                </c:pt>
                <c:pt idx="3229">
                  <c:v>8.8493150684931496</c:v>
                </c:pt>
                <c:pt idx="3230">
                  <c:v>8.8520547945205497</c:v>
                </c:pt>
                <c:pt idx="3231">
                  <c:v>8.8547945205479408</c:v>
                </c:pt>
                <c:pt idx="3232">
                  <c:v>8.8575342465753408</c:v>
                </c:pt>
                <c:pt idx="3233">
                  <c:v>8.8602739726027409</c:v>
                </c:pt>
                <c:pt idx="3234">
                  <c:v>8.8630136986301409</c:v>
                </c:pt>
                <c:pt idx="3235">
                  <c:v>8.8657534246575302</c:v>
                </c:pt>
                <c:pt idx="3236">
                  <c:v>8.8684931506849303</c:v>
                </c:pt>
                <c:pt idx="3237">
                  <c:v>8.8712328767123303</c:v>
                </c:pt>
                <c:pt idx="3238">
                  <c:v>8.8739726027397303</c:v>
                </c:pt>
                <c:pt idx="3239">
                  <c:v>8.8767123287671197</c:v>
                </c:pt>
                <c:pt idx="3240">
                  <c:v>8.8794520547945197</c:v>
                </c:pt>
                <c:pt idx="3241">
                  <c:v>8.8821917808219197</c:v>
                </c:pt>
                <c:pt idx="3242">
                  <c:v>8.8849315068493109</c:v>
                </c:pt>
                <c:pt idx="3243">
                  <c:v>8.8876712328767091</c:v>
                </c:pt>
                <c:pt idx="3244">
                  <c:v>8.8904109589041092</c:v>
                </c:pt>
                <c:pt idx="3245">
                  <c:v>8.8931506849315092</c:v>
                </c:pt>
                <c:pt idx="3246">
                  <c:v>8.8958904109589003</c:v>
                </c:pt>
                <c:pt idx="3247">
                  <c:v>8.8986301369863003</c:v>
                </c:pt>
                <c:pt idx="3248">
                  <c:v>8.9013698630137004</c:v>
                </c:pt>
                <c:pt idx="3249">
                  <c:v>8.9041095890411004</c:v>
                </c:pt>
                <c:pt idx="3250">
                  <c:v>8.9068493150684898</c:v>
                </c:pt>
                <c:pt idx="3251">
                  <c:v>8.9095890410958898</c:v>
                </c:pt>
                <c:pt idx="3252">
                  <c:v>8.9123287671232898</c:v>
                </c:pt>
                <c:pt idx="3253">
                  <c:v>8.9150684931506898</c:v>
                </c:pt>
                <c:pt idx="3254">
                  <c:v>8.9178082191780792</c:v>
                </c:pt>
                <c:pt idx="3255">
                  <c:v>8.9205479452054792</c:v>
                </c:pt>
                <c:pt idx="3256">
                  <c:v>8.9232876712328792</c:v>
                </c:pt>
                <c:pt idx="3257">
                  <c:v>8.9260273972602704</c:v>
                </c:pt>
                <c:pt idx="3258">
                  <c:v>8.9287671232876704</c:v>
                </c:pt>
                <c:pt idx="3259">
                  <c:v>8.9315068493150704</c:v>
                </c:pt>
                <c:pt idx="3260">
                  <c:v>8.9342465753424705</c:v>
                </c:pt>
                <c:pt idx="3261">
                  <c:v>8.9369863013698598</c:v>
                </c:pt>
                <c:pt idx="3262">
                  <c:v>8.9397260273972599</c:v>
                </c:pt>
                <c:pt idx="3263">
                  <c:v>8.9424657534246599</c:v>
                </c:pt>
                <c:pt idx="3264">
                  <c:v>8.9452054794520599</c:v>
                </c:pt>
                <c:pt idx="3265">
                  <c:v>8.9479452054794493</c:v>
                </c:pt>
                <c:pt idx="3266">
                  <c:v>8.9506849315068493</c:v>
                </c:pt>
                <c:pt idx="3267">
                  <c:v>8.9534246575342493</c:v>
                </c:pt>
                <c:pt idx="3268">
                  <c:v>8.9561643835616405</c:v>
                </c:pt>
                <c:pt idx="3269">
                  <c:v>8.9589041095890405</c:v>
                </c:pt>
                <c:pt idx="3270">
                  <c:v>8.9616438356164405</c:v>
                </c:pt>
                <c:pt idx="3271">
                  <c:v>8.9643835616438405</c:v>
                </c:pt>
                <c:pt idx="3272">
                  <c:v>8.9671232876712299</c:v>
                </c:pt>
                <c:pt idx="3273">
                  <c:v>8.9698630136986299</c:v>
                </c:pt>
                <c:pt idx="3274">
                  <c:v>8.97260273972603</c:v>
                </c:pt>
                <c:pt idx="3275">
                  <c:v>8.97534246575343</c:v>
                </c:pt>
                <c:pt idx="3276">
                  <c:v>8.9780821917808193</c:v>
                </c:pt>
                <c:pt idx="3277">
                  <c:v>8.9808219178082194</c:v>
                </c:pt>
                <c:pt idx="3278">
                  <c:v>8.9835616438356194</c:v>
                </c:pt>
                <c:pt idx="3279">
                  <c:v>8.9863013698630105</c:v>
                </c:pt>
                <c:pt idx="3280">
                  <c:v>8.9890410958904106</c:v>
                </c:pt>
                <c:pt idx="3281">
                  <c:v>8.9917808219178106</c:v>
                </c:pt>
                <c:pt idx="3282">
                  <c:v>8.9945205479452106</c:v>
                </c:pt>
                <c:pt idx="3283">
                  <c:v>8.9972602739726</c:v>
                </c:pt>
                <c:pt idx="3284">
                  <c:v>9</c:v>
                </c:pt>
                <c:pt idx="3285">
                  <c:v>9.0027397260274</c:v>
                </c:pt>
                <c:pt idx="3286">
                  <c:v>9.0054794520548</c:v>
                </c:pt>
                <c:pt idx="3287">
                  <c:v>9.0082191780821894</c:v>
                </c:pt>
                <c:pt idx="3288">
                  <c:v>9.0109589041095894</c:v>
                </c:pt>
                <c:pt idx="3289">
                  <c:v>9.0136986301369895</c:v>
                </c:pt>
                <c:pt idx="3290">
                  <c:v>9.0164383561643806</c:v>
                </c:pt>
                <c:pt idx="3291">
                  <c:v>9.0191780821917806</c:v>
                </c:pt>
                <c:pt idx="3292">
                  <c:v>9.0219178082191807</c:v>
                </c:pt>
                <c:pt idx="3293">
                  <c:v>9.0246575342465807</c:v>
                </c:pt>
                <c:pt idx="3294">
                  <c:v>9.02739726027397</c:v>
                </c:pt>
                <c:pt idx="3295">
                  <c:v>9.0301369863013701</c:v>
                </c:pt>
                <c:pt idx="3296">
                  <c:v>9.0328767123287701</c:v>
                </c:pt>
                <c:pt idx="3297">
                  <c:v>9.0356164383561701</c:v>
                </c:pt>
                <c:pt idx="3298">
                  <c:v>9.0383561643835595</c:v>
                </c:pt>
                <c:pt idx="3299">
                  <c:v>9.0410958904109595</c:v>
                </c:pt>
                <c:pt idx="3300">
                  <c:v>9.0438356164383595</c:v>
                </c:pt>
                <c:pt idx="3301">
                  <c:v>9.0465753424657507</c:v>
                </c:pt>
                <c:pt idx="3302">
                  <c:v>9.0493150684931507</c:v>
                </c:pt>
                <c:pt idx="3303">
                  <c:v>9.0520547945205507</c:v>
                </c:pt>
                <c:pt idx="3304">
                  <c:v>9.0547945205479508</c:v>
                </c:pt>
                <c:pt idx="3305">
                  <c:v>9.0575342465753401</c:v>
                </c:pt>
                <c:pt idx="3306">
                  <c:v>9.0602739726027401</c:v>
                </c:pt>
                <c:pt idx="3307">
                  <c:v>9.0630136986301402</c:v>
                </c:pt>
                <c:pt idx="3308">
                  <c:v>9.0657534246575402</c:v>
                </c:pt>
                <c:pt idx="3309">
                  <c:v>9.0684931506849296</c:v>
                </c:pt>
                <c:pt idx="3310">
                  <c:v>9.0712328767123296</c:v>
                </c:pt>
                <c:pt idx="3311">
                  <c:v>9.0739726027397296</c:v>
                </c:pt>
                <c:pt idx="3312">
                  <c:v>9.0767123287671208</c:v>
                </c:pt>
                <c:pt idx="3313">
                  <c:v>9.0794520547945208</c:v>
                </c:pt>
                <c:pt idx="3314">
                  <c:v>9.0821917808219208</c:v>
                </c:pt>
                <c:pt idx="3315">
                  <c:v>9.0849315068493208</c:v>
                </c:pt>
                <c:pt idx="3316">
                  <c:v>9.0876712328767102</c:v>
                </c:pt>
                <c:pt idx="3317">
                  <c:v>9.0904109589041102</c:v>
                </c:pt>
                <c:pt idx="3318">
                  <c:v>9.0931506849315102</c:v>
                </c:pt>
                <c:pt idx="3319">
                  <c:v>9.0958904109589103</c:v>
                </c:pt>
                <c:pt idx="3320">
                  <c:v>9.0986301369862996</c:v>
                </c:pt>
                <c:pt idx="3321">
                  <c:v>9.1013698630136997</c:v>
                </c:pt>
                <c:pt idx="3322">
                  <c:v>9.1041095890410997</c:v>
                </c:pt>
                <c:pt idx="3323">
                  <c:v>9.1068493150684908</c:v>
                </c:pt>
                <c:pt idx="3324">
                  <c:v>9.1095890410958908</c:v>
                </c:pt>
                <c:pt idx="3325">
                  <c:v>9.1123287671232909</c:v>
                </c:pt>
                <c:pt idx="3326">
                  <c:v>9.1150684931506891</c:v>
                </c:pt>
                <c:pt idx="3327">
                  <c:v>9.1178082191780803</c:v>
                </c:pt>
                <c:pt idx="3328">
                  <c:v>9.1205479452054803</c:v>
                </c:pt>
                <c:pt idx="3329">
                  <c:v>9.1232876712328803</c:v>
                </c:pt>
                <c:pt idx="3330">
                  <c:v>9.1260273972602697</c:v>
                </c:pt>
                <c:pt idx="3331">
                  <c:v>9.1287671232876697</c:v>
                </c:pt>
                <c:pt idx="3332">
                  <c:v>9.1315068493150697</c:v>
                </c:pt>
                <c:pt idx="3333">
                  <c:v>9.1342465753424698</c:v>
                </c:pt>
                <c:pt idx="3334">
                  <c:v>9.1369863013698591</c:v>
                </c:pt>
                <c:pt idx="3335">
                  <c:v>9.1397260273972591</c:v>
                </c:pt>
                <c:pt idx="3336">
                  <c:v>9.1424657534246592</c:v>
                </c:pt>
                <c:pt idx="3337">
                  <c:v>9.1452054794520592</c:v>
                </c:pt>
                <c:pt idx="3338">
                  <c:v>9.1479452054794503</c:v>
                </c:pt>
                <c:pt idx="3339">
                  <c:v>9.1506849315068504</c:v>
                </c:pt>
                <c:pt idx="3340">
                  <c:v>9.1534246575342504</c:v>
                </c:pt>
                <c:pt idx="3341">
                  <c:v>9.1561643835616398</c:v>
                </c:pt>
                <c:pt idx="3342">
                  <c:v>9.1589041095890398</c:v>
                </c:pt>
                <c:pt idx="3343">
                  <c:v>9.1616438356164398</c:v>
                </c:pt>
                <c:pt idx="3344">
                  <c:v>9.1643835616438398</c:v>
                </c:pt>
                <c:pt idx="3345">
                  <c:v>9.1671232876712292</c:v>
                </c:pt>
                <c:pt idx="3346">
                  <c:v>9.1698630136986292</c:v>
                </c:pt>
                <c:pt idx="3347">
                  <c:v>9.1726027397260292</c:v>
                </c:pt>
                <c:pt idx="3348">
                  <c:v>9.1753424657534204</c:v>
                </c:pt>
                <c:pt idx="3349">
                  <c:v>9.1780821917808204</c:v>
                </c:pt>
                <c:pt idx="3350">
                  <c:v>9.1808219178082204</c:v>
                </c:pt>
                <c:pt idx="3351">
                  <c:v>9.1835616438356205</c:v>
                </c:pt>
                <c:pt idx="3352">
                  <c:v>9.1863013698630098</c:v>
                </c:pt>
                <c:pt idx="3353">
                  <c:v>9.1890410958904098</c:v>
                </c:pt>
                <c:pt idx="3354">
                  <c:v>9.1917808219178099</c:v>
                </c:pt>
                <c:pt idx="3355">
                  <c:v>9.1945205479452099</c:v>
                </c:pt>
                <c:pt idx="3356">
                  <c:v>9.1972602739725993</c:v>
                </c:pt>
                <c:pt idx="3357">
                  <c:v>9.1999999999999993</c:v>
                </c:pt>
                <c:pt idx="3358">
                  <c:v>9.2027397260273993</c:v>
                </c:pt>
                <c:pt idx="3359">
                  <c:v>9.2054794520547905</c:v>
                </c:pt>
                <c:pt idx="3360">
                  <c:v>9.2082191780821905</c:v>
                </c:pt>
                <c:pt idx="3361">
                  <c:v>9.2109589041095905</c:v>
                </c:pt>
                <c:pt idx="3362">
                  <c:v>9.2136986301369905</c:v>
                </c:pt>
                <c:pt idx="3363">
                  <c:v>9.2164383561643799</c:v>
                </c:pt>
                <c:pt idx="3364">
                  <c:v>9.2191780821917799</c:v>
                </c:pt>
                <c:pt idx="3365">
                  <c:v>9.2219178082191799</c:v>
                </c:pt>
                <c:pt idx="3366">
                  <c:v>9.22465753424658</c:v>
                </c:pt>
                <c:pt idx="3367">
                  <c:v>9.2273972602739693</c:v>
                </c:pt>
                <c:pt idx="3368">
                  <c:v>9.2301369863013694</c:v>
                </c:pt>
                <c:pt idx="3369">
                  <c:v>9.2328767123287694</c:v>
                </c:pt>
                <c:pt idx="3370">
                  <c:v>9.2356164383561605</c:v>
                </c:pt>
                <c:pt idx="3371">
                  <c:v>9.2383561643835606</c:v>
                </c:pt>
                <c:pt idx="3372">
                  <c:v>9.2410958904109606</c:v>
                </c:pt>
                <c:pt idx="3373">
                  <c:v>9.2438356164383606</c:v>
                </c:pt>
                <c:pt idx="3374">
                  <c:v>9.24657534246575</c:v>
                </c:pt>
                <c:pt idx="3375">
                  <c:v>9.24931506849315</c:v>
                </c:pt>
                <c:pt idx="3376">
                  <c:v>9.25205479452055</c:v>
                </c:pt>
                <c:pt idx="3377">
                  <c:v>9.25479452054795</c:v>
                </c:pt>
                <c:pt idx="3378">
                  <c:v>9.2575342465753394</c:v>
                </c:pt>
                <c:pt idx="3379">
                  <c:v>9.2602739726027394</c:v>
                </c:pt>
                <c:pt idx="3380">
                  <c:v>9.2630136986301395</c:v>
                </c:pt>
                <c:pt idx="3381">
                  <c:v>9.2657534246575306</c:v>
                </c:pt>
                <c:pt idx="3382">
                  <c:v>9.2684931506849306</c:v>
                </c:pt>
                <c:pt idx="3383">
                  <c:v>9.2712328767123307</c:v>
                </c:pt>
                <c:pt idx="3384">
                  <c:v>9.2739726027397307</c:v>
                </c:pt>
                <c:pt idx="3385">
                  <c:v>9.27671232876712</c:v>
                </c:pt>
                <c:pt idx="3386">
                  <c:v>9.2794520547945201</c:v>
                </c:pt>
                <c:pt idx="3387">
                  <c:v>9.2821917808219201</c:v>
                </c:pt>
                <c:pt idx="3388">
                  <c:v>9.2849315068493201</c:v>
                </c:pt>
                <c:pt idx="3389">
                  <c:v>9.2876712328767095</c:v>
                </c:pt>
                <c:pt idx="3390">
                  <c:v>9.2904109589041095</c:v>
                </c:pt>
                <c:pt idx="3391">
                  <c:v>9.2931506849315095</c:v>
                </c:pt>
                <c:pt idx="3392">
                  <c:v>9.2958904109589007</c:v>
                </c:pt>
                <c:pt idx="3393">
                  <c:v>9.2986301369863007</c:v>
                </c:pt>
                <c:pt idx="3394">
                  <c:v>9.3013698630137007</c:v>
                </c:pt>
                <c:pt idx="3395">
                  <c:v>9.3041095890411007</c:v>
                </c:pt>
                <c:pt idx="3396">
                  <c:v>9.3068493150684901</c:v>
                </c:pt>
                <c:pt idx="3397">
                  <c:v>9.3095890410958901</c:v>
                </c:pt>
                <c:pt idx="3398">
                  <c:v>9.3123287671232902</c:v>
                </c:pt>
                <c:pt idx="3399">
                  <c:v>9.3150684931506902</c:v>
                </c:pt>
                <c:pt idx="3400">
                  <c:v>9.3178082191780796</c:v>
                </c:pt>
                <c:pt idx="3401">
                  <c:v>9.3205479452054796</c:v>
                </c:pt>
                <c:pt idx="3402">
                  <c:v>9.3232876712328796</c:v>
                </c:pt>
                <c:pt idx="3403">
                  <c:v>9.3260273972602707</c:v>
                </c:pt>
                <c:pt idx="3404">
                  <c:v>9.3287671232876708</c:v>
                </c:pt>
                <c:pt idx="3405">
                  <c:v>9.3315068493150708</c:v>
                </c:pt>
                <c:pt idx="3406">
                  <c:v>9.3342465753424708</c:v>
                </c:pt>
                <c:pt idx="3407">
                  <c:v>9.3369863013698602</c:v>
                </c:pt>
                <c:pt idx="3408">
                  <c:v>9.3397260273972602</c:v>
                </c:pt>
                <c:pt idx="3409">
                  <c:v>9.3424657534246602</c:v>
                </c:pt>
                <c:pt idx="3410">
                  <c:v>9.3452054794520603</c:v>
                </c:pt>
                <c:pt idx="3411">
                  <c:v>9.3479452054794496</c:v>
                </c:pt>
                <c:pt idx="3412">
                  <c:v>9.3506849315068497</c:v>
                </c:pt>
                <c:pt idx="3413">
                  <c:v>9.3534246575342497</c:v>
                </c:pt>
                <c:pt idx="3414">
                  <c:v>9.3561643835616408</c:v>
                </c:pt>
                <c:pt idx="3415">
                  <c:v>9.3589041095890408</c:v>
                </c:pt>
                <c:pt idx="3416">
                  <c:v>9.3616438356164409</c:v>
                </c:pt>
                <c:pt idx="3417">
                  <c:v>9.3643835616438391</c:v>
                </c:pt>
                <c:pt idx="3418">
                  <c:v>9.3671232876712303</c:v>
                </c:pt>
                <c:pt idx="3419">
                  <c:v>9.3698630136986303</c:v>
                </c:pt>
                <c:pt idx="3420">
                  <c:v>9.3726027397260303</c:v>
                </c:pt>
                <c:pt idx="3421">
                  <c:v>9.3753424657534303</c:v>
                </c:pt>
                <c:pt idx="3422">
                  <c:v>9.3780821917808197</c:v>
                </c:pt>
                <c:pt idx="3423">
                  <c:v>9.3808219178082197</c:v>
                </c:pt>
                <c:pt idx="3424">
                  <c:v>9.3835616438356197</c:v>
                </c:pt>
                <c:pt idx="3425">
                  <c:v>9.3863013698630091</c:v>
                </c:pt>
                <c:pt idx="3426">
                  <c:v>9.3890410958904091</c:v>
                </c:pt>
                <c:pt idx="3427">
                  <c:v>9.3917808219178092</c:v>
                </c:pt>
                <c:pt idx="3428">
                  <c:v>9.3945205479452092</c:v>
                </c:pt>
                <c:pt idx="3429">
                  <c:v>9.3972602739726003</c:v>
                </c:pt>
                <c:pt idx="3430">
                  <c:v>9.4</c:v>
                </c:pt>
                <c:pt idx="3431">
                  <c:v>9.4027397260274004</c:v>
                </c:pt>
                <c:pt idx="3432">
                  <c:v>9.4054794520548004</c:v>
                </c:pt>
                <c:pt idx="3433">
                  <c:v>9.4082191780821898</c:v>
                </c:pt>
                <c:pt idx="3434">
                  <c:v>9.4109589041095898</c:v>
                </c:pt>
                <c:pt idx="3435">
                  <c:v>9.4136986301369898</c:v>
                </c:pt>
                <c:pt idx="3436">
                  <c:v>9.4164383561643792</c:v>
                </c:pt>
                <c:pt idx="3437">
                  <c:v>9.4191780821917792</c:v>
                </c:pt>
                <c:pt idx="3438">
                  <c:v>9.4219178082191792</c:v>
                </c:pt>
                <c:pt idx="3439">
                  <c:v>9.4246575342465793</c:v>
                </c:pt>
                <c:pt idx="3440">
                  <c:v>9.4273972602739704</c:v>
                </c:pt>
                <c:pt idx="3441">
                  <c:v>9.4301369863013704</c:v>
                </c:pt>
                <c:pt idx="3442">
                  <c:v>9.4328767123287705</c:v>
                </c:pt>
                <c:pt idx="3443">
                  <c:v>9.4356164383561705</c:v>
                </c:pt>
                <c:pt idx="3444">
                  <c:v>9.4383561643835598</c:v>
                </c:pt>
                <c:pt idx="3445">
                  <c:v>9.4410958904109599</c:v>
                </c:pt>
                <c:pt idx="3446">
                  <c:v>9.4438356164383599</c:v>
                </c:pt>
                <c:pt idx="3447">
                  <c:v>9.4465753424657493</c:v>
                </c:pt>
                <c:pt idx="3448">
                  <c:v>9.4493150684931493</c:v>
                </c:pt>
                <c:pt idx="3449">
                  <c:v>9.4520547945205493</c:v>
                </c:pt>
                <c:pt idx="3450">
                  <c:v>9.4547945205479493</c:v>
                </c:pt>
                <c:pt idx="3451">
                  <c:v>9.4575342465753405</c:v>
                </c:pt>
                <c:pt idx="3452">
                  <c:v>9.4602739726027405</c:v>
                </c:pt>
                <c:pt idx="3453">
                  <c:v>9.4630136986301405</c:v>
                </c:pt>
                <c:pt idx="3454">
                  <c:v>9.4657534246575299</c:v>
                </c:pt>
                <c:pt idx="3455">
                  <c:v>9.4684931506849299</c:v>
                </c:pt>
                <c:pt idx="3456">
                  <c:v>9.4712328767123299</c:v>
                </c:pt>
                <c:pt idx="3457">
                  <c:v>9.47397260273973</c:v>
                </c:pt>
                <c:pt idx="3458">
                  <c:v>9.4767123287671193</c:v>
                </c:pt>
                <c:pt idx="3459">
                  <c:v>9.4794520547945194</c:v>
                </c:pt>
                <c:pt idx="3460">
                  <c:v>9.4821917808219194</c:v>
                </c:pt>
                <c:pt idx="3461">
                  <c:v>9.4849315068493194</c:v>
                </c:pt>
                <c:pt idx="3462">
                  <c:v>9.4876712328767105</c:v>
                </c:pt>
                <c:pt idx="3463">
                  <c:v>9.4904109589041106</c:v>
                </c:pt>
                <c:pt idx="3464">
                  <c:v>9.4931506849315106</c:v>
                </c:pt>
                <c:pt idx="3465">
                  <c:v>9.4958904109589</c:v>
                </c:pt>
                <c:pt idx="3466">
                  <c:v>9.4986301369863</c:v>
                </c:pt>
                <c:pt idx="3467">
                  <c:v>9.5013698630137</c:v>
                </c:pt>
                <c:pt idx="3468">
                  <c:v>9.5041095890411</c:v>
                </c:pt>
                <c:pt idx="3469">
                  <c:v>9.5068493150684894</c:v>
                </c:pt>
                <c:pt idx="3470">
                  <c:v>9.5095890410958894</c:v>
                </c:pt>
                <c:pt idx="3471">
                  <c:v>9.5123287671232895</c:v>
                </c:pt>
                <c:pt idx="3472">
                  <c:v>9.5150684931506806</c:v>
                </c:pt>
                <c:pt idx="3473">
                  <c:v>9.5178082191780806</c:v>
                </c:pt>
                <c:pt idx="3474">
                  <c:v>9.5205479452054806</c:v>
                </c:pt>
                <c:pt idx="3475">
                  <c:v>9.5232876712328807</c:v>
                </c:pt>
                <c:pt idx="3476">
                  <c:v>9.52602739726027</c:v>
                </c:pt>
                <c:pt idx="3477">
                  <c:v>9.5287671232876701</c:v>
                </c:pt>
                <c:pt idx="3478">
                  <c:v>9.5315068493150701</c:v>
                </c:pt>
                <c:pt idx="3479">
                  <c:v>9.5342465753424701</c:v>
                </c:pt>
                <c:pt idx="3480">
                  <c:v>9.5369863013698595</c:v>
                </c:pt>
                <c:pt idx="3481">
                  <c:v>9.5397260273972595</c:v>
                </c:pt>
                <c:pt idx="3482">
                  <c:v>9.5424657534246595</c:v>
                </c:pt>
                <c:pt idx="3483">
                  <c:v>9.5452054794520507</c:v>
                </c:pt>
                <c:pt idx="3484">
                  <c:v>9.5479452054794507</c:v>
                </c:pt>
                <c:pt idx="3485">
                  <c:v>9.5506849315068507</c:v>
                </c:pt>
                <c:pt idx="3486">
                  <c:v>9.5534246575342507</c:v>
                </c:pt>
                <c:pt idx="3487">
                  <c:v>9.5561643835616401</c:v>
                </c:pt>
                <c:pt idx="3488">
                  <c:v>9.5589041095890401</c:v>
                </c:pt>
                <c:pt idx="3489">
                  <c:v>9.5616438356164402</c:v>
                </c:pt>
                <c:pt idx="3490">
                  <c:v>9.5643835616438402</c:v>
                </c:pt>
                <c:pt idx="3491">
                  <c:v>9.5671232876712295</c:v>
                </c:pt>
                <c:pt idx="3492">
                  <c:v>9.5698630136986296</c:v>
                </c:pt>
                <c:pt idx="3493">
                  <c:v>9.5726027397260296</c:v>
                </c:pt>
                <c:pt idx="3494">
                  <c:v>9.5753424657534207</c:v>
                </c:pt>
                <c:pt idx="3495">
                  <c:v>9.5780821917808208</c:v>
                </c:pt>
                <c:pt idx="3496">
                  <c:v>9.5808219178082208</c:v>
                </c:pt>
                <c:pt idx="3497">
                  <c:v>9.5835616438356208</c:v>
                </c:pt>
                <c:pt idx="3498">
                  <c:v>9.5863013698630102</c:v>
                </c:pt>
                <c:pt idx="3499">
                  <c:v>9.5890410958904102</c:v>
                </c:pt>
                <c:pt idx="3500">
                  <c:v>9.5917808219178102</c:v>
                </c:pt>
                <c:pt idx="3501">
                  <c:v>9.5945205479452103</c:v>
                </c:pt>
                <c:pt idx="3502">
                  <c:v>9.5972602739725996</c:v>
                </c:pt>
                <c:pt idx="3503">
                  <c:v>9.6</c:v>
                </c:pt>
                <c:pt idx="3504">
                  <c:v>9.6027397260273997</c:v>
                </c:pt>
                <c:pt idx="3505">
                  <c:v>9.6054794520547908</c:v>
                </c:pt>
                <c:pt idx="3506">
                  <c:v>9.6082191780821908</c:v>
                </c:pt>
                <c:pt idx="3507">
                  <c:v>9.6109589041095909</c:v>
                </c:pt>
                <c:pt idx="3508">
                  <c:v>9.6136986301369909</c:v>
                </c:pt>
                <c:pt idx="3509">
                  <c:v>9.6164383561643803</c:v>
                </c:pt>
                <c:pt idx="3510">
                  <c:v>9.6191780821917803</c:v>
                </c:pt>
                <c:pt idx="3511">
                  <c:v>9.6219178082191803</c:v>
                </c:pt>
                <c:pt idx="3512">
                  <c:v>9.6246575342465803</c:v>
                </c:pt>
                <c:pt idx="3513">
                  <c:v>9.6273972602739697</c:v>
                </c:pt>
                <c:pt idx="3514">
                  <c:v>9.6301369863013697</c:v>
                </c:pt>
                <c:pt idx="3515">
                  <c:v>9.6328767123287697</c:v>
                </c:pt>
                <c:pt idx="3516">
                  <c:v>9.6356164383561609</c:v>
                </c:pt>
                <c:pt idx="3517">
                  <c:v>9.6383561643835591</c:v>
                </c:pt>
                <c:pt idx="3518">
                  <c:v>9.6410958904109592</c:v>
                </c:pt>
                <c:pt idx="3519">
                  <c:v>9.6438356164383592</c:v>
                </c:pt>
                <c:pt idx="3520">
                  <c:v>9.6465753424657503</c:v>
                </c:pt>
                <c:pt idx="3521">
                  <c:v>9.6493150684931503</c:v>
                </c:pt>
                <c:pt idx="3522">
                  <c:v>9.6520547945205504</c:v>
                </c:pt>
                <c:pt idx="3523">
                  <c:v>9.6547945205479504</c:v>
                </c:pt>
                <c:pt idx="3524">
                  <c:v>9.6575342465753398</c:v>
                </c:pt>
                <c:pt idx="3525">
                  <c:v>9.6602739726027398</c:v>
                </c:pt>
                <c:pt idx="3526">
                  <c:v>9.6630136986301398</c:v>
                </c:pt>
                <c:pt idx="3527">
                  <c:v>9.6657534246575398</c:v>
                </c:pt>
                <c:pt idx="3528">
                  <c:v>9.6684931506849292</c:v>
                </c:pt>
                <c:pt idx="3529">
                  <c:v>9.6712328767123292</c:v>
                </c:pt>
                <c:pt idx="3530">
                  <c:v>9.6739726027397293</c:v>
                </c:pt>
                <c:pt idx="3531">
                  <c:v>9.6767123287671204</c:v>
                </c:pt>
                <c:pt idx="3532">
                  <c:v>9.6794520547945204</c:v>
                </c:pt>
                <c:pt idx="3533">
                  <c:v>9.6821917808219204</c:v>
                </c:pt>
                <c:pt idx="3534">
                  <c:v>9.6849315068493205</c:v>
                </c:pt>
                <c:pt idx="3535">
                  <c:v>9.6876712328767098</c:v>
                </c:pt>
                <c:pt idx="3536">
                  <c:v>9.6904109589041099</c:v>
                </c:pt>
                <c:pt idx="3537">
                  <c:v>9.6931506849315099</c:v>
                </c:pt>
                <c:pt idx="3538">
                  <c:v>9.6958904109589099</c:v>
                </c:pt>
                <c:pt idx="3539">
                  <c:v>9.6986301369862993</c:v>
                </c:pt>
                <c:pt idx="3540">
                  <c:v>9.7013698630136993</c:v>
                </c:pt>
                <c:pt idx="3541">
                  <c:v>9.7041095890410993</c:v>
                </c:pt>
                <c:pt idx="3542">
                  <c:v>9.7068493150684905</c:v>
                </c:pt>
                <c:pt idx="3543">
                  <c:v>9.7095890410958905</c:v>
                </c:pt>
                <c:pt idx="3544">
                  <c:v>9.7123287671232905</c:v>
                </c:pt>
                <c:pt idx="3545">
                  <c:v>9.7150684931506905</c:v>
                </c:pt>
                <c:pt idx="3546">
                  <c:v>9.7178082191780799</c:v>
                </c:pt>
                <c:pt idx="3547">
                  <c:v>9.7205479452054799</c:v>
                </c:pt>
                <c:pt idx="3548">
                  <c:v>9.72328767123288</c:v>
                </c:pt>
                <c:pt idx="3549">
                  <c:v>9.72602739726028</c:v>
                </c:pt>
                <c:pt idx="3550">
                  <c:v>9.7287671232876693</c:v>
                </c:pt>
                <c:pt idx="3551">
                  <c:v>9.7315068493150694</c:v>
                </c:pt>
                <c:pt idx="3552">
                  <c:v>9.7342465753424694</c:v>
                </c:pt>
                <c:pt idx="3553">
                  <c:v>9.7369863013698605</c:v>
                </c:pt>
                <c:pt idx="3554">
                  <c:v>9.7397260273972606</c:v>
                </c:pt>
                <c:pt idx="3555">
                  <c:v>9.7424657534246606</c:v>
                </c:pt>
                <c:pt idx="3556">
                  <c:v>9.7452054794520606</c:v>
                </c:pt>
                <c:pt idx="3557">
                  <c:v>9.74794520547945</c:v>
                </c:pt>
                <c:pt idx="3558">
                  <c:v>9.75068493150685</c:v>
                </c:pt>
                <c:pt idx="3559">
                  <c:v>9.75342465753425</c:v>
                </c:pt>
                <c:pt idx="3560">
                  <c:v>9.7561643835616394</c:v>
                </c:pt>
                <c:pt idx="3561">
                  <c:v>9.7589041095890394</c:v>
                </c:pt>
                <c:pt idx="3562">
                  <c:v>9.7616438356164394</c:v>
                </c:pt>
                <c:pt idx="3563">
                  <c:v>9.7643835616438395</c:v>
                </c:pt>
                <c:pt idx="3564">
                  <c:v>9.7671232876712306</c:v>
                </c:pt>
                <c:pt idx="3565">
                  <c:v>9.7698630136986306</c:v>
                </c:pt>
                <c:pt idx="3566">
                  <c:v>9.7726027397260307</c:v>
                </c:pt>
                <c:pt idx="3567">
                  <c:v>9.7753424657534307</c:v>
                </c:pt>
                <c:pt idx="3568">
                  <c:v>9.7780821917808201</c:v>
                </c:pt>
                <c:pt idx="3569">
                  <c:v>9.7808219178082201</c:v>
                </c:pt>
                <c:pt idx="3570">
                  <c:v>9.7835616438356201</c:v>
                </c:pt>
                <c:pt idx="3571">
                  <c:v>9.7863013698630095</c:v>
                </c:pt>
                <c:pt idx="3572">
                  <c:v>9.7890410958904095</c:v>
                </c:pt>
                <c:pt idx="3573">
                  <c:v>9.7917808219178095</c:v>
                </c:pt>
                <c:pt idx="3574">
                  <c:v>9.7945205479452095</c:v>
                </c:pt>
                <c:pt idx="3575">
                  <c:v>9.7972602739726007</c:v>
                </c:pt>
                <c:pt idx="3576">
                  <c:v>9.8000000000000007</c:v>
                </c:pt>
                <c:pt idx="3577">
                  <c:v>9.8027397260274007</c:v>
                </c:pt>
                <c:pt idx="3578">
                  <c:v>9.8054794520547901</c:v>
                </c:pt>
                <c:pt idx="3579">
                  <c:v>9.8082191780821901</c:v>
                </c:pt>
                <c:pt idx="3580">
                  <c:v>9.8109589041095902</c:v>
                </c:pt>
                <c:pt idx="3581">
                  <c:v>9.8136986301369902</c:v>
                </c:pt>
                <c:pt idx="3582">
                  <c:v>9.8164383561643795</c:v>
                </c:pt>
                <c:pt idx="3583">
                  <c:v>9.8191780821917796</c:v>
                </c:pt>
                <c:pt idx="3584">
                  <c:v>9.8219178082191796</c:v>
                </c:pt>
                <c:pt idx="3585">
                  <c:v>9.8246575342465796</c:v>
                </c:pt>
                <c:pt idx="3586">
                  <c:v>9.8273972602739708</c:v>
                </c:pt>
                <c:pt idx="3587">
                  <c:v>9.8301369863013708</c:v>
                </c:pt>
                <c:pt idx="3588">
                  <c:v>9.8328767123287708</c:v>
                </c:pt>
                <c:pt idx="3589">
                  <c:v>9.8356164383561602</c:v>
                </c:pt>
                <c:pt idx="3590">
                  <c:v>9.8383561643835602</c:v>
                </c:pt>
                <c:pt idx="3591">
                  <c:v>9.8410958904109602</c:v>
                </c:pt>
                <c:pt idx="3592">
                  <c:v>9.8438356164383602</c:v>
                </c:pt>
                <c:pt idx="3593">
                  <c:v>9.8465753424657496</c:v>
                </c:pt>
                <c:pt idx="3594">
                  <c:v>9.8493150684931496</c:v>
                </c:pt>
                <c:pt idx="3595">
                  <c:v>9.8520547945205497</c:v>
                </c:pt>
                <c:pt idx="3596">
                  <c:v>9.8547945205479408</c:v>
                </c:pt>
                <c:pt idx="3597">
                  <c:v>9.8575342465753408</c:v>
                </c:pt>
                <c:pt idx="3598">
                  <c:v>9.8602739726027409</c:v>
                </c:pt>
                <c:pt idx="3599">
                  <c:v>9.8630136986301409</c:v>
                </c:pt>
                <c:pt idx="3600">
                  <c:v>9.8657534246575302</c:v>
                </c:pt>
                <c:pt idx="3601">
                  <c:v>9.8684931506849303</c:v>
                </c:pt>
                <c:pt idx="3602">
                  <c:v>9.8712328767123303</c:v>
                </c:pt>
                <c:pt idx="3603">
                  <c:v>9.8739726027397303</c:v>
                </c:pt>
                <c:pt idx="3604">
                  <c:v>9.8767123287671197</c:v>
                </c:pt>
                <c:pt idx="3605">
                  <c:v>9.8794520547945197</c:v>
                </c:pt>
                <c:pt idx="3606">
                  <c:v>9.8821917808219197</c:v>
                </c:pt>
                <c:pt idx="3607">
                  <c:v>9.8849315068493109</c:v>
                </c:pt>
                <c:pt idx="3608">
                  <c:v>9.8876712328767091</c:v>
                </c:pt>
                <c:pt idx="3609">
                  <c:v>9.8904109589041092</c:v>
                </c:pt>
                <c:pt idx="3610">
                  <c:v>9.8931506849315092</c:v>
                </c:pt>
                <c:pt idx="3611">
                  <c:v>9.8958904109589003</c:v>
                </c:pt>
                <c:pt idx="3612">
                  <c:v>9.8986301369863003</c:v>
                </c:pt>
                <c:pt idx="3613">
                  <c:v>9.9013698630137004</c:v>
                </c:pt>
                <c:pt idx="3614">
                  <c:v>9.9041095890411004</c:v>
                </c:pt>
                <c:pt idx="3615">
                  <c:v>9.9068493150684898</c:v>
                </c:pt>
                <c:pt idx="3616">
                  <c:v>9.9095890410958898</c:v>
                </c:pt>
                <c:pt idx="3617">
                  <c:v>9.9123287671232898</c:v>
                </c:pt>
                <c:pt idx="3618">
                  <c:v>9.9150684931506898</c:v>
                </c:pt>
                <c:pt idx="3619">
                  <c:v>9.9178082191780792</c:v>
                </c:pt>
                <c:pt idx="3620">
                  <c:v>9.9205479452054792</c:v>
                </c:pt>
                <c:pt idx="3621">
                  <c:v>9.9232876712328792</c:v>
                </c:pt>
                <c:pt idx="3622">
                  <c:v>9.9260273972602704</c:v>
                </c:pt>
                <c:pt idx="3623">
                  <c:v>9.9287671232876704</c:v>
                </c:pt>
                <c:pt idx="3624">
                  <c:v>9.9315068493150704</c:v>
                </c:pt>
                <c:pt idx="3625">
                  <c:v>9.9342465753424705</c:v>
                </c:pt>
                <c:pt idx="3626">
                  <c:v>9.9369863013698598</c:v>
                </c:pt>
                <c:pt idx="3627">
                  <c:v>9.9397260273972599</c:v>
                </c:pt>
                <c:pt idx="3628">
                  <c:v>9.9424657534246599</c:v>
                </c:pt>
                <c:pt idx="3629">
                  <c:v>9.9452054794520599</c:v>
                </c:pt>
                <c:pt idx="3630">
                  <c:v>9.9479452054794493</c:v>
                </c:pt>
                <c:pt idx="3631">
                  <c:v>9.9506849315068493</c:v>
                </c:pt>
                <c:pt idx="3632">
                  <c:v>9.9534246575342493</c:v>
                </c:pt>
                <c:pt idx="3633">
                  <c:v>9.9561643835616405</c:v>
                </c:pt>
                <c:pt idx="3634">
                  <c:v>9.9589041095890405</c:v>
                </c:pt>
                <c:pt idx="3635">
                  <c:v>9.9616438356164405</c:v>
                </c:pt>
                <c:pt idx="3636">
                  <c:v>9.9643835616438405</c:v>
                </c:pt>
                <c:pt idx="3637">
                  <c:v>9.9671232876712299</c:v>
                </c:pt>
                <c:pt idx="3638">
                  <c:v>9.9698630136986299</c:v>
                </c:pt>
                <c:pt idx="3639">
                  <c:v>9.97260273972603</c:v>
                </c:pt>
                <c:pt idx="3640">
                  <c:v>9.97534246575343</c:v>
                </c:pt>
                <c:pt idx="3641">
                  <c:v>9.9780821917808193</c:v>
                </c:pt>
                <c:pt idx="3642">
                  <c:v>9.9808219178082194</c:v>
                </c:pt>
                <c:pt idx="3643">
                  <c:v>9.9835616438356194</c:v>
                </c:pt>
                <c:pt idx="3644">
                  <c:v>9.9863013698630105</c:v>
                </c:pt>
                <c:pt idx="3645">
                  <c:v>9.9890410958904106</c:v>
                </c:pt>
                <c:pt idx="3646">
                  <c:v>9.9917808219178106</c:v>
                </c:pt>
                <c:pt idx="3647">
                  <c:v>9.9945205479452106</c:v>
                </c:pt>
                <c:pt idx="3648">
                  <c:v>9.9972602739726</c:v>
                </c:pt>
                <c:pt idx="3649">
                  <c:v>10</c:v>
                </c:pt>
                <c:pt idx="3650">
                  <c:v>10.0027397260274</c:v>
                </c:pt>
                <c:pt idx="3651">
                  <c:v>10.0054794520548</c:v>
                </c:pt>
                <c:pt idx="3652">
                  <c:v>10.0082191780822</c:v>
                </c:pt>
                <c:pt idx="3653">
                  <c:v>10.0109589041096</c:v>
                </c:pt>
                <c:pt idx="3654">
                  <c:v>10.013698630137</c:v>
                </c:pt>
                <c:pt idx="3655">
                  <c:v>10.0164383561644</c:v>
                </c:pt>
                <c:pt idx="3656">
                  <c:v>10.0191780821918</c:v>
                </c:pt>
                <c:pt idx="3657">
                  <c:v>10.0219178082192</c:v>
                </c:pt>
                <c:pt idx="3658">
                  <c:v>10.0246575342466</c:v>
                </c:pt>
                <c:pt idx="3659">
                  <c:v>10.027397260274</c:v>
                </c:pt>
                <c:pt idx="3660">
                  <c:v>10.0301369863014</c:v>
                </c:pt>
                <c:pt idx="3661">
                  <c:v>10.0328767123288</c:v>
                </c:pt>
                <c:pt idx="3662">
                  <c:v>10.0356164383562</c:v>
                </c:pt>
                <c:pt idx="3663">
                  <c:v>10.0383561643836</c:v>
                </c:pt>
                <c:pt idx="3664">
                  <c:v>10.041095890411</c:v>
                </c:pt>
                <c:pt idx="3665">
                  <c:v>10.0438356164384</c:v>
                </c:pt>
                <c:pt idx="3666">
                  <c:v>10.0465753424658</c:v>
                </c:pt>
                <c:pt idx="3667">
                  <c:v>10.0493150684932</c:v>
                </c:pt>
                <c:pt idx="3668">
                  <c:v>10.052054794520499</c:v>
                </c:pt>
                <c:pt idx="3669">
                  <c:v>10.054794520547899</c:v>
                </c:pt>
                <c:pt idx="3670">
                  <c:v>10.057534246575299</c:v>
                </c:pt>
                <c:pt idx="3671">
                  <c:v>10.060273972602699</c:v>
                </c:pt>
                <c:pt idx="3672">
                  <c:v>10.063013698630099</c:v>
                </c:pt>
                <c:pt idx="3673">
                  <c:v>10.065753424657499</c:v>
                </c:pt>
                <c:pt idx="3674">
                  <c:v>10.068493150684899</c:v>
                </c:pt>
                <c:pt idx="3675">
                  <c:v>10.071232876712299</c:v>
                </c:pt>
                <c:pt idx="3676">
                  <c:v>10.073972602739699</c:v>
                </c:pt>
                <c:pt idx="3677">
                  <c:v>10.076712328767099</c:v>
                </c:pt>
                <c:pt idx="3678">
                  <c:v>10.079452054794499</c:v>
                </c:pt>
                <c:pt idx="3679">
                  <c:v>10.082191780821899</c:v>
                </c:pt>
                <c:pt idx="3680">
                  <c:v>10.0849315068493</c:v>
                </c:pt>
                <c:pt idx="3681">
                  <c:v>10.0876712328767</c:v>
                </c:pt>
                <c:pt idx="3682">
                  <c:v>10.0904109589041</c:v>
                </c:pt>
                <c:pt idx="3683">
                  <c:v>10.0931506849315</c:v>
                </c:pt>
                <c:pt idx="3684">
                  <c:v>10.0958904109589</c:v>
                </c:pt>
                <c:pt idx="3685">
                  <c:v>10.0986301369863</c:v>
                </c:pt>
                <c:pt idx="3686">
                  <c:v>10.1013698630137</c:v>
                </c:pt>
                <c:pt idx="3687">
                  <c:v>10.1041095890411</c:v>
                </c:pt>
                <c:pt idx="3688">
                  <c:v>10.1068493150685</c:v>
                </c:pt>
                <c:pt idx="3689">
                  <c:v>10.1095890410959</c:v>
                </c:pt>
                <c:pt idx="3690">
                  <c:v>10.1123287671233</c:v>
                </c:pt>
                <c:pt idx="3691">
                  <c:v>10.1150684931507</c:v>
                </c:pt>
                <c:pt idx="3692">
                  <c:v>10.1178082191781</c:v>
                </c:pt>
                <c:pt idx="3693">
                  <c:v>10.1205479452055</c:v>
                </c:pt>
                <c:pt idx="3694">
                  <c:v>10.1232876712329</c:v>
                </c:pt>
                <c:pt idx="3695">
                  <c:v>10.1260273972603</c:v>
                </c:pt>
                <c:pt idx="3696">
                  <c:v>10.1287671232877</c:v>
                </c:pt>
                <c:pt idx="3697">
                  <c:v>10.1315068493151</c:v>
                </c:pt>
                <c:pt idx="3698">
                  <c:v>10.1342465753425</c:v>
                </c:pt>
                <c:pt idx="3699">
                  <c:v>10.1369863013699</c:v>
                </c:pt>
                <c:pt idx="3700">
                  <c:v>10.1397260273973</c:v>
                </c:pt>
                <c:pt idx="3701">
                  <c:v>10.1424657534247</c:v>
                </c:pt>
                <c:pt idx="3702">
                  <c:v>10.1452054794521</c:v>
                </c:pt>
                <c:pt idx="3703">
                  <c:v>10.1479452054795</c:v>
                </c:pt>
                <c:pt idx="3704">
                  <c:v>10.150684931506801</c:v>
                </c:pt>
                <c:pt idx="3705">
                  <c:v>10.153424657534201</c:v>
                </c:pt>
                <c:pt idx="3706">
                  <c:v>10.156164383561601</c:v>
                </c:pt>
                <c:pt idx="3707">
                  <c:v>10.158904109589001</c:v>
                </c:pt>
                <c:pt idx="3708">
                  <c:v>10.161643835616401</c:v>
                </c:pt>
                <c:pt idx="3709">
                  <c:v>10.164383561643801</c:v>
                </c:pt>
                <c:pt idx="3710">
                  <c:v>10.167123287671201</c:v>
                </c:pt>
                <c:pt idx="3711">
                  <c:v>10.169863013698601</c:v>
                </c:pt>
                <c:pt idx="3712">
                  <c:v>10.172602739726001</c:v>
                </c:pt>
                <c:pt idx="3713">
                  <c:v>10.175342465753401</c:v>
                </c:pt>
                <c:pt idx="3714">
                  <c:v>10.178082191780801</c:v>
                </c:pt>
                <c:pt idx="3715">
                  <c:v>10.180821917808199</c:v>
                </c:pt>
                <c:pt idx="3716">
                  <c:v>10.183561643835599</c:v>
                </c:pt>
                <c:pt idx="3717">
                  <c:v>10.186301369862999</c:v>
                </c:pt>
                <c:pt idx="3718">
                  <c:v>10.189041095890399</c:v>
                </c:pt>
                <c:pt idx="3719">
                  <c:v>10.191780821917799</c:v>
                </c:pt>
                <c:pt idx="3720">
                  <c:v>10.194520547945199</c:v>
                </c:pt>
                <c:pt idx="3721">
                  <c:v>10.197260273972599</c:v>
                </c:pt>
                <c:pt idx="3722">
                  <c:v>10.199999999999999</c:v>
                </c:pt>
                <c:pt idx="3723">
                  <c:v>10.202739726027399</c:v>
                </c:pt>
                <c:pt idx="3724">
                  <c:v>10.205479452054799</c:v>
                </c:pt>
                <c:pt idx="3725">
                  <c:v>10.208219178082199</c:v>
                </c:pt>
                <c:pt idx="3726">
                  <c:v>10.210958904109599</c:v>
                </c:pt>
                <c:pt idx="3727">
                  <c:v>10.213698630136999</c:v>
                </c:pt>
                <c:pt idx="3728">
                  <c:v>10.216438356164399</c:v>
                </c:pt>
                <c:pt idx="3729">
                  <c:v>10.219178082191799</c:v>
                </c:pt>
                <c:pt idx="3730">
                  <c:v>10.221917808219199</c:v>
                </c:pt>
                <c:pt idx="3731">
                  <c:v>10.2246575342466</c:v>
                </c:pt>
                <c:pt idx="3732">
                  <c:v>10.227397260274</c:v>
                </c:pt>
                <c:pt idx="3733">
                  <c:v>10.2301369863014</c:v>
                </c:pt>
                <c:pt idx="3734">
                  <c:v>10.2328767123288</c:v>
                </c:pt>
                <c:pt idx="3735">
                  <c:v>10.2356164383562</c:v>
                </c:pt>
                <c:pt idx="3736">
                  <c:v>10.2383561643836</c:v>
                </c:pt>
                <c:pt idx="3737">
                  <c:v>10.241095890411</c:v>
                </c:pt>
                <c:pt idx="3738">
                  <c:v>10.2438356164384</c:v>
                </c:pt>
                <c:pt idx="3739">
                  <c:v>10.2465753424658</c:v>
                </c:pt>
                <c:pt idx="3740">
                  <c:v>10.2493150684932</c:v>
                </c:pt>
                <c:pt idx="3741">
                  <c:v>10.2520547945205</c:v>
                </c:pt>
                <c:pt idx="3742">
                  <c:v>10.2547945205479</c:v>
                </c:pt>
                <c:pt idx="3743">
                  <c:v>10.2575342465753</c:v>
                </c:pt>
                <c:pt idx="3744">
                  <c:v>10.2602739726027</c:v>
                </c:pt>
                <c:pt idx="3745">
                  <c:v>10.2630136986301</c:v>
                </c:pt>
                <c:pt idx="3746">
                  <c:v>10.2657534246575</c:v>
                </c:pt>
                <c:pt idx="3747">
                  <c:v>10.2684931506849</c:v>
                </c:pt>
                <c:pt idx="3748">
                  <c:v>10.2712328767123</c:v>
                </c:pt>
                <c:pt idx="3749">
                  <c:v>10.2739726027397</c:v>
                </c:pt>
                <c:pt idx="3750">
                  <c:v>10.276712328767101</c:v>
                </c:pt>
                <c:pt idx="3751">
                  <c:v>10.279452054794501</c:v>
                </c:pt>
                <c:pt idx="3752">
                  <c:v>10.282191780821901</c:v>
                </c:pt>
                <c:pt idx="3753">
                  <c:v>10.284931506849301</c:v>
                </c:pt>
                <c:pt idx="3754">
                  <c:v>10.287671232876701</c:v>
                </c:pt>
                <c:pt idx="3755">
                  <c:v>10.290410958904101</c:v>
                </c:pt>
                <c:pt idx="3756">
                  <c:v>10.293150684931501</c:v>
                </c:pt>
                <c:pt idx="3757">
                  <c:v>10.295890410958901</c:v>
                </c:pt>
                <c:pt idx="3758">
                  <c:v>10.298630136986301</c:v>
                </c:pt>
                <c:pt idx="3759">
                  <c:v>10.301369863013701</c:v>
                </c:pt>
                <c:pt idx="3760">
                  <c:v>10.304109589041101</c:v>
                </c:pt>
                <c:pt idx="3761">
                  <c:v>10.306849315068501</c:v>
                </c:pt>
                <c:pt idx="3762">
                  <c:v>10.309589041095901</c:v>
                </c:pt>
                <c:pt idx="3763">
                  <c:v>10.312328767123301</c:v>
                </c:pt>
                <c:pt idx="3764">
                  <c:v>10.315068493150701</c:v>
                </c:pt>
                <c:pt idx="3765">
                  <c:v>10.317808219178101</c:v>
                </c:pt>
                <c:pt idx="3766">
                  <c:v>10.320547945205499</c:v>
                </c:pt>
                <c:pt idx="3767">
                  <c:v>10.323287671232899</c:v>
                </c:pt>
                <c:pt idx="3768">
                  <c:v>10.326027397260299</c:v>
                </c:pt>
                <c:pt idx="3769">
                  <c:v>10.328767123287699</c:v>
                </c:pt>
                <c:pt idx="3770">
                  <c:v>10.331506849315099</c:v>
                </c:pt>
                <c:pt idx="3771">
                  <c:v>10.334246575342499</c:v>
                </c:pt>
                <c:pt idx="3772">
                  <c:v>10.336986301369899</c:v>
                </c:pt>
                <c:pt idx="3773">
                  <c:v>10.339726027397299</c:v>
                </c:pt>
                <c:pt idx="3774">
                  <c:v>10.342465753424699</c:v>
                </c:pt>
                <c:pt idx="3775">
                  <c:v>10.345205479452099</c:v>
                </c:pt>
                <c:pt idx="3776">
                  <c:v>10.347945205479499</c:v>
                </c:pt>
                <c:pt idx="3777">
                  <c:v>10.350684931506899</c:v>
                </c:pt>
                <c:pt idx="3778">
                  <c:v>10.3534246575342</c:v>
                </c:pt>
                <c:pt idx="3779">
                  <c:v>10.3561643835616</c:v>
                </c:pt>
                <c:pt idx="3780">
                  <c:v>10.358904109589</c:v>
                </c:pt>
                <c:pt idx="3781">
                  <c:v>10.3616438356164</c:v>
                </c:pt>
                <c:pt idx="3782">
                  <c:v>10.3643835616438</c:v>
                </c:pt>
                <c:pt idx="3783">
                  <c:v>10.3671232876712</c:v>
                </c:pt>
                <c:pt idx="3784">
                  <c:v>10.3698630136986</c:v>
                </c:pt>
                <c:pt idx="3785">
                  <c:v>10.372602739726</c:v>
                </c:pt>
                <c:pt idx="3786">
                  <c:v>10.3753424657534</c:v>
                </c:pt>
                <c:pt idx="3787">
                  <c:v>10.3780821917808</c:v>
                </c:pt>
                <c:pt idx="3788">
                  <c:v>10.3808219178082</c:v>
                </c:pt>
                <c:pt idx="3789">
                  <c:v>10.3835616438356</c:v>
                </c:pt>
                <c:pt idx="3790">
                  <c:v>10.386301369863</c:v>
                </c:pt>
                <c:pt idx="3791">
                  <c:v>10.3890410958904</c:v>
                </c:pt>
                <c:pt idx="3792">
                  <c:v>10.3917808219178</c:v>
                </c:pt>
                <c:pt idx="3793">
                  <c:v>10.3945205479452</c:v>
                </c:pt>
                <c:pt idx="3794">
                  <c:v>10.3972602739726</c:v>
                </c:pt>
                <c:pt idx="3795">
                  <c:v>10.4</c:v>
                </c:pt>
                <c:pt idx="3796">
                  <c:v>10.4027397260274</c:v>
                </c:pt>
                <c:pt idx="3797">
                  <c:v>10.4054794520548</c:v>
                </c:pt>
                <c:pt idx="3798">
                  <c:v>10.4082191780822</c:v>
                </c:pt>
                <c:pt idx="3799">
                  <c:v>10.4109589041096</c:v>
                </c:pt>
                <c:pt idx="3800">
                  <c:v>10.413698630137</c:v>
                </c:pt>
                <c:pt idx="3801">
                  <c:v>10.416438356164401</c:v>
                </c:pt>
                <c:pt idx="3802">
                  <c:v>10.419178082191801</c:v>
                </c:pt>
                <c:pt idx="3803">
                  <c:v>10.421917808219201</c:v>
                </c:pt>
                <c:pt idx="3804">
                  <c:v>10.424657534246601</c:v>
                </c:pt>
                <c:pt idx="3805">
                  <c:v>10.427397260274001</c:v>
                </c:pt>
                <c:pt idx="3806">
                  <c:v>10.430136986301401</c:v>
                </c:pt>
                <c:pt idx="3807">
                  <c:v>10.432876712328801</c:v>
                </c:pt>
                <c:pt idx="3808">
                  <c:v>10.435616438356201</c:v>
                </c:pt>
                <c:pt idx="3809">
                  <c:v>10.438356164383601</c:v>
                </c:pt>
                <c:pt idx="3810">
                  <c:v>10.441095890411001</c:v>
                </c:pt>
                <c:pt idx="3811">
                  <c:v>10.443835616438401</c:v>
                </c:pt>
                <c:pt idx="3812">
                  <c:v>10.446575342465801</c:v>
                </c:pt>
                <c:pt idx="3813">
                  <c:v>10.449315068493201</c:v>
                </c:pt>
                <c:pt idx="3814">
                  <c:v>10.4520547945205</c:v>
                </c:pt>
                <c:pt idx="3815">
                  <c:v>10.4547945205479</c:v>
                </c:pt>
                <c:pt idx="3816">
                  <c:v>10.4575342465753</c:v>
                </c:pt>
                <c:pt idx="3817">
                  <c:v>10.4602739726027</c:v>
                </c:pt>
                <c:pt idx="3818">
                  <c:v>10.4630136986301</c:v>
                </c:pt>
                <c:pt idx="3819">
                  <c:v>10.4657534246575</c:v>
                </c:pt>
                <c:pt idx="3820">
                  <c:v>10.4684931506849</c:v>
                </c:pt>
                <c:pt idx="3821">
                  <c:v>10.4712328767123</c:v>
                </c:pt>
                <c:pt idx="3822">
                  <c:v>10.4739726027397</c:v>
                </c:pt>
                <c:pt idx="3823">
                  <c:v>10.4767123287671</c:v>
                </c:pt>
                <c:pt idx="3824">
                  <c:v>10.4794520547945</c:v>
                </c:pt>
                <c:pt idx="3825">
                  <c:v>10.4821917808219</c:v>
                </c:pt>
                <c:pt idx="3826">
                  <c:v>10.4849315068493</c:v>
                </c:pt>
                <c:pt idx="3827">
                  <c:v>10.4876712328767</c:v>
                </c:pt>
                <c:pt idx="3828">
                  <c:v>10.4904109589041</c:v>
                </c:pt>
                <c:pt idx="3829">
                  <c:v>10.4931506849315</c:v>
                </c:pt>
                <c:pt idx="3830">
                  <c:v>10.4958904109589</c:v>
                </c:pt>
                <c:pt idx="3831">
                  <c:v>10.4986301369863</c:v>
                </c:pt>
                <c:pt idx="3832">
                  <c:v>10.5013698630137</c:v>
                </c:pt>
                <c:pt idx="3833">
                  <c:v>10.5041095890411</c:v>
                </c:pt>
                <c:pt idx="3834">
                  <c:v>10.5068493150685</c:v>
                </c:pt>
                <c:pt idx="3835">
                  <c:v>10.5095890410959</c:v>
                </c:pt>
                <c:pt idx="3836">
                  <c:v>10.5123287671233</c:v>
                </c:pt>
                <c:pt idx="3837">
                  <c:v>10.5150684931507</c:v>
                </c:pt>
                <c:pt idx="3838">
                  <c:v>10.5178082191781</c:v>
                </c:pt>
                <c:pt idx="3839">
                  <c:v>10.5205479452055</c:v>
                </c:pt>
                <c:pt idx="3840">
                  <c:v>10.5232876712329</c:v>
                </c:pt>
                <c:pt idx="3841">
                  <c:v>10.5260273972603</c:v>
                </c:pt>
                <c:pt idx="3842">
                  <c:v>10.5287671232877</c:v>
                </c:pt>
                <c:pt idx="3843">
                  <c:v>10.5315068493151</c:v>
                </c:pt>
                <c:pt idx="3844">
                  <c:v>10.5342465753425</c:v>
                </c:pt>
                <c:pt idx="3845">
                  <c:v>10.5369863013699</c:v>
                </c:pt>
                <c:pt idx="3846">
                  <c:v>10.5397260273973</c:v>
                </c:pt>
                <c:pt idx="3847">
                  <c:v>10.5424657534247</c:v>
                </c:pt>
                <c:pt idx="3848">
                  <c:v>10.5452054794521</c:v>
                </c:pt>
                <c:pt idx="3849">
                  <c:v>10.5479452054795</c:v>
                </c:pt>
                <c:pt idx="3850">
                  <c:v>10.550684931506799</c:v>
                </c:pt>
                <c:pt idx="3851">
                  <c:v>10.553424657534199</c:v>
                </c:pt>
                <c:pt idx="3852">
                  <c:v>10.556164383561599</c:v>
                </c:pt>
                <c:pt idx="3853">
                  <c:v>10.558904109588999</c:v>
                </c:pt>
                <c:pt idx="3854">
                  <c:v>10.561643835616399</c:v>
                </c:pt>
                <c:pt idx="3855">
                  <c:v>10.564383561643799</c:v>
                </c:pt>
                <c:pt idx="3856">
                  <c:v>10.567123287671199</c:v>
                </c:pt>
                <c:pt idx="3857">
                  <c:v>10.569863013698599</c:v>
                </c:pt>
                <c:pt idx="3858">
                  <c:v>10.572602739725999</c:v>
                </c:pt>
                <c:pt idx="3859">
                  <c:v>10.575342465753399</c:v>
                </c:pt>
                <c:pt idx="3860">
                  <c:v>10.578082191780799</c:v>
                </c:pt>
                <c:pt idx="3861">
                  <c:v>10.580821917808199</c:v>
                </c:pt>
                <c:pt idx="3862">
                  <c:v>10.583561643835599</c:v>
                </c:pt>
                <c:pt idx="3863">
                  <c:v>10.586301369863</c:v>
                </c:pt>
                <c:pt idx="3864">
                  <c:v>10.5890410958904</c:v>
                </c:pt>
                <c:pt idx="3865">
                  <c:v>10.5917808219178</c:v>
                </c:pt>
                <c:pt idx="3866">
                  <c:v>10.5945205479452</c:v>
                </c:pt>
                <c:pt idx="3867">
                  <c:v>10.5972602739726</c:v>
                </c:pt>
                <c:pt idx="3868">
                  <c:v>10.6</c:v>
                </c:pt>
                <c:pt idx="3869">
                  <c:v>10.6027397260274</c:v>
                </c:pt>
                <c:pt idx="3870">
                  <c:v>10.6054794520548</c:v>
                </c:pt>
                <c:pt idx="3871">
                  <c:v>10.6082191780822</c:v>
                </c:pt>
                <c:pt idx="3872">
                  <c:v>10.6109589041096</c:v>
                </c:pt>
                <c:pt idx="3873">
                  <c:v>10.613698630137</c:v>
                </c:pt>
                <c:pt idx="3874">
                  <c:v>10.6164383561644</c:v>
                </c:pt>
                <c:pt idx="3875">
                  <c:v>10.6191780821918</c:v>
                </c:pt>
                <c:pt idx="3876">
                  <c:v>10.6219178082192</c:v>
                </c:pt>
                <c:pt idx="3877">
                  <c:v>10.6246575342466</c:v>
                </c:pt>
                <c:pt idx="3878">
                  <c:v>10.627397260274</c:v>
                </c:pt>
                <c:pt idx="3879">
                  <c:v>10.6301369863014</c:v>
                </c:pt>
                <c:pt idx="3880">
                  <c:v>10.6328767123288</c:v>
                </c:pt>
                <c:pt idx="3881">
                  <c:v>10.6356164383562</c:v>
                </c:pt>
                <c:pt idx="3882">
                  <c:v>10.6383561643836</c:v>
                </c:pt>
                <c:pt idx="3883">
                  <c:v>10.641095890411</c:v>
                </c:pt>
                <c:pt idx="3884">
                  <c:v>10.6438356164384</c:v>
                </c:pt>
                <c:pt idx="3885">
                  <c:v>10.6465753424658</c:v>
                </c:pt>
                <c:pt idx="3886">
                  <c:v>10.6493150684932</c:v>
                </c:pt>
                <c:pt idx="3887">
                  <c:v>10.652054794520501</c:v>
                </c:pt>
                <c:pt idx="3888">
                  <c:v>10.654794520547901</c:v>
                </c:pt>
                <c:pt idx="3889">
                  <c:v>10.657534246575301</c:v>
                </c:pt>
                <c:pt idx="3890">
                  <c:v>10.660273972602701</c:v>
                </c:pt>
                <c:pt idx="3891">
                  <c:v>10.663013698630101</c:v>
                </c:pt>
                <c:pt idx="3892">
                  <c:v>10.665753424657501</c:v>
                </c:pt>
                <c:pt idx="3893">
                  <c:v>10.668493150684901</c:v>
                </c:pt>
                <c:pt idx="3894">
                  <c:v>10.671232876712301</c:v>
                </c:pt>
                <c:pt idx="3895">
                  <c:v>10.673972602739701</c:v>
                </c:pt>
                <c:pt idx="3896">
                  <c:v>10.676712328767101</c:v>
                </c:pt>
                <c:pt idx="3897">
                  <c:v>10.679452054794501</c:v>
                </c:pt>
                <c:pt idx="3898">
                  <c:v>10.682191780821899</c:v>
                </c:pt>
                <c:pt idx="3899">
                  <c:v>10.684931506849299</c:v>
                </c:pt>
                <c:pt idx="3900">
                  <c:v>10.687671232876699</c:v>
                </c:pt>
                <c:pt idx="3901">
                  <c:v>10.690410958904099</c:v>
                </c:pt>
                <c:pt idx="3902">
                  <c:v>10.693150684931499</c:v>
                </c:pt>
                <c:pt idx="3903">
                  <c:v>10.695890410958899</c:v>
                </c:pt>
                <c:pt idx="3904">
                  <c:v>10.698630136986299</c:v>
                </c:pt>
                <c:pt idx="3905">
                  <c:v>10.701369863013699</c:v>
                </c:pt>
                <c:pt idx="3906">
                  <c:v>10.704109589041099</c:v>
                </c:pt>
                <c:pt idx="3907">
                  <c:v>10.706849315068499</c:v>
                </c:pt>
                <c:pt idx="3908">
                  <c:v>10.709589041095899</c:v>
                </c:pt>
                <c:pt idx="3909">
                  <c:v>10.712328767123299</c:v>
                </c:pt>
                <c:pt idx="3910">
                  <c:v>10.715068493150699</c:v>
                </c:pt>
                <c:pt idx="3911">
                  <c:v>10.717808219178099</c:v>
                </c:pt>
                <c:pt idx="3912">
                  <c:v>10.720547945205499</c:v>
                </c:pt>
                <c:pt idx="3913">
                  <c:v>10.723287671232899</c:v>
                </c:pt>
                <c:pt idx="3914">
                  <c:v>10.7260273972603</c:v>
                </c:pt>
                <c:pt idx="3915">
                  <c:v>10.7287671232877</c:v>
                </c:pt>
                <c:pt idx="3916">
                  <c:v>10.7315068493151</c:v>
                </c:pt>
                <c:pt idx="3917">
                  <c:v>10.7342465753425</c:v>
                </c:pt>
                <c:pt idx="3918">
                  <c:v>10.7369863013699</c:v>
                </c:pt>
                <c:pt idx="3919">
                  <c:v>10.7397260273973</c:v>
                </c:pt>
                <c:pt idx="3920">
                  <c:v>10.7424657534247</c:v>
                </c:pt>
                <c:pt idx="3921">
                  <c:v>10.7452054794521</c:v>
                </c:pt>
                <c:pt idx="3922">
                  <c:v>10.7479452054795</c:v>
                </c:pt>
                <c:pt idx="3923">
                  <c:v>10.7506849315069</c:v>
                </c:pt>
                <c:pt idx="3924">
                  <c:v>10.7534246575342</c:v>
                </c:pt>
                <c:pt idx="3925">
                  <c:v>10.7561643835616</c:v>
                </c:pt>
                <c:pt idx="3926">
                  <c:v>10.758904109589</c:v>
                </c:pt>
                <c:pt idx="3927">
                  <c:v>10.7616438356164</c:v>
                </c:pt>
                <c:pt idx="3928">
                  <c:v>10.7643835616438</c:v>
                </c:pt>
                <c:pt idx="3929">
                  <c:v>10.7671232876712</c:v>
                </c:pt>
                <c:pt idx="3930">
                  <c:v>10.7698630136986</c:v>
                </c:pt>
                <c:pt idx="3931">
                  <c:v>10.772602739726</c:v>
                </c:pt>
                <c:pt idx="3932">
                  <c:v>10.7753424657534</c:v>
                </c:pt>
                <c:pt idx="3933">
                  <c:v>10.778082191780801</c:v>
                </c:pt>
                <c:pt idx="3934">
                  <c:v>10.780821917808201</c:v>
                </c:pt>
                <c:pt idx="3935">
                  <c:v>10.783561643835601</c:v>
                </c:pt>
                <c:pt idx="3936">
                  <c:v>10.786301369863001</c:v>
                </c:pt>
                <c:pt idx="3937">
                  <c:v>10.789041095890401</c:v>
                </c:pt>
                <c:pt idx="3938">
                  <c:v>10.791780821917801</c:v>
                </c:pt>
                <c:pt idx="3939">
                  <c:v>10.794520547945201</c:v>
                </c:pt>
                <c:pt idx="3940">
                  <c:v>10.797260273972601</c:v>
                </c:pt>
                <c:pt idx="3941">
                  <c:v>10.8</c:v>
                </c:pt>
                <c:pt idx="3942">
                  <c:v>10.802739726027401</c:v>
                </c:pt>
                <c:pt idx="3943">
                  <c:v>10.805479452054801</c:v>
                </c:pt>
                <c:pt idx="3944">
                  <c:v>10.808219178082201</c:v>
                </c:pt>
                <c:pt idx="3945">
                  <c:v>10.810958904109601</c:v>
                </c:pt>
                <c:pt idx="3946">
                  <c:v>10.813698630137001</c:v>
                </c:pt>
                <c:pt idx="3947">
                  <c:v>10.816438356164401</c:v>
                </c:pt>
                <c:pt idx="3948">
                  <c:v>10.819178082191801</c:v>
                </c:pt>
                <c:pt idx="3949">
                  <c:v>10.821917808219199</c:v>
                </c:pt>
                <c:pt idx="3950">
                  <c:v>10.824657534246599</c:v>
                </c:pt>
                <c:pt idx="3951">
                  <c:v>10.827397260273999</c:v>
                </c:pt>
                <c:pt idx="3952">
                  <c:v>10.830136986301399</c:v>
                </c:pt>
                <c:pt idx="3953">
                  <c:v>10.832876712328799</c:v>
                </c:pt>
                <c:pt idx="3954">
                  <c:v>10.835616438356199</c:v>
                </c:pt>
                <c:pt idx="3955">
                  <c:v>10.838356164383599</c:v>
                </c:pt>
                <c:pt idx="3956">
                  <c:v>10.841095890410999</c:v>
                </c:pt>
                <c:pt idx="3957">
                  <c:v>10.843835616438399</c:v>
                </c:pt>
                <c:pt idx="3958">
                  <c:v>10.846575342465799</c:v>
                </c:pt>
                <c:pt idx="3959">
                  <c:v>10.849315068493199</c:v>
                </c:pt>
                <c:pt idx="3960">
                  <c:v>10.8520547945205</c:v>
                </c:pt>
                <c:pt idx="3961">
                  <c:v>10.8547945205479</c:v>
                </c:pt>
                <c:pt idx="3962">
                  <c:v>10.8575342465753</c:v>
                </c:pt>
                <c:pt idx="3963">
                  <c:v>10.8602739726027</c:v>
                </c:pt>
                <c:pt idx="3964">
                  <c:v>10.8630136986301</c:v>
                </c:pt>
                <c:pt idx="3965">
                  <c:v>10.8657534246575</c:v>
                </c:pt>
                <c:pt idx="3966">
                  <c:v>10.8684931506849</c:v>
                </c:pt>
                <c:pt idx="3967">
                  <c:v>10.8712328767123</c:v>
                </c:pt>
                <c:pt idx="3968">
                  <c:v>10.8739726027397</c:v>
                </c:pt>
                <c:pt idx="3969">
                  <c:v>10.8767123287671</c:v>
                </c:pt>
                <c:pt idx="3970">
                  <c:v>10.8794520547945</c:v>
                </c:pt>
                <c:pt idx="3971">
                  <c:v>10.8821917808219</c:v>
                </c:pt>
                <c:pt idx="3972">
                  <c:v>10.8849315068493</c:v>
                </c:pt>
                <c:pt idx="3973">
                  <c:v>10.8876712328767</c:v>
                </c:pt>
                <c:pt idx="3974">
                  <c:v>10.8904109589041</c:v>
                </c:pt>
                <c:pt idx="3975">
                  <c:v>10.8931506849315</c:v>
                </c:pt>
                <c:pt idx="3976">
                  <c:v>10.8958904109589</c:v>
                </c:pt>
                <c:pt idx="3977">
                  <c:v>10.8986301369863</c:v>
                </c:pt>
                <c:pt idx="3978">
                  <c:v>10.9013698630137</c:v>
                </c:pt>
                <c:pt idx="3979">
                  <c:v>10.9041095890411</c:v>
                </c:pt>
                <c:pt idx="3980">
                  <c:v>10.9068493150685</c:v>
                </c:pt>
                <c:pt idx="3981">
                  <c:v>10.9095890410959</c:v>
                </c:pt>
                <c:pt idx="3982">
                  <c:v>10.9123287671233</c:v>
                </c:pt>
                <c:pt idx="3983">
                  <c:v>10.9150684931507</c:v>
                </c:pt>
                <c:pt idx="3984">
                  <c:v>10.917808219178101</c:v>
                </c:pt>
                <c:pt idx="3985">
                  <c:v>10.920547945205501</c:v>
                </c:pt>
                <c:pt idx="3986">
                  <c:v>10.923287671232901</c:v>
                </c:pt>
                <c:pt idx="3987">
                  <c:v>10.926027397260301</c:v>
                </c:pt>
                <c:pt idx="3988">
                  <c:v>10.928767123287701</c:v>
                </c:pt>
                <c:pt idx="3989">
                  <c:v>10.931506849315101</c:v>
                </c:pt>
                <c:pt idx="3990">
                  <c:v>10.934246575342501</c:v>
                </c:pt>
                <c:pt idx="3991">
                  <c:v>10.936986301369901</c:v>
                </c:pt>
                <c:pt idx="3992">
                  <c:v>10.939726027397301</c:v>
                </c:pt>
                <c:pt idx="3993">
                  <c:v>10.942465753424701</c:v>
                </c:pt>
                <c:pt idx="3994">
                  <c:v>10.945205479452101</c:v>
                </c:pt>
                <c:pt idx="3995">
                  <c:v>10.947945205479501</c:v>
                </c:pt>
                <c:pt idx="3996">
                  <c:v>10.950684931506901</c:v>
                </c:pt>
                <c:pt idx="3997">
                  <c:v>10.9534246575342</c:v>
                </c:pt>
                <c:pt idx="3998">
                  <c:v>10.9561643835616</c:v>
                </c:pt>
                <c:pt idx="3999">
                  <c:v>10.958904109589</c:v>
                </c:pt>
                <c:pt idx="4000">
                  <c:v>10.9616438356164</c:v>
                </c:pt>
                <c:pt idx="4001">
                  <c:v>10.9643835616438</c:v>
                </c:pt>
                <c:pt idx="4002">
                  <c:v>10.9671232876712</c:v>
                </c:pt>
                <c:pt idx="4003">
                  <c:v>10.9698630136986</c:v>
                </c:pt>
                <c:pt idx="4004">
                  <c:v>10.972602739726</c:v>
                </c:pt>
                <c:pt idx="4005">
                  <c:v>10.9753424657534</c:v>
                </c:pt>
                <c:pt idx="4006">
                  <c:v>10.9780821917808</c:v>
                </c:pt>
                <c:pt idx="4007">
                  <c:v>10.9808219178082</c:v>
                </c:pt>
                <c:pt idx="4008">
                  <c:v>10.9835616438356</c:v>
                </c:pt>
                <c:pt idx="4009">
                  <c:v>10.986301369863</c:v>
                </c:pt>
                <c:pt idx="4010">
                  <c:v>10.9890410958904</c:v>
                </c:pt>
                <c:pt idx="4011">
                  <c:v>10.9917808219178</c:v>
                </c:pt>
                <c:pt idx="4012">
                  <c:v>10.9945205479452</c:v>
                </c:pt>
                <c:pt idx="4013">
                  <c:v>10.9972602739726</c:v>
                </c:pt>
                <c:pt idx="4014">
                  <c:v>11</c:v>
                </c:pt>
                <c:pt idx="4015">
                  <c:v>11.0027397260274</c:v>
                </c:pt>
                <c:pt idx="4016">
                  <c:v>11.0054794520548</c:v>
                </c:pt>
                <c:pt idx="4017">
                  <c:v>11.0082191780822</c:v>
                </c:pt>
                <c:pt idx="4018">
                  <c:v>11.0109589041096</c:v>
                </c:pt>
                <c:pt idx="4019">
                  <c:v>11.013698630137</c:v>
                </c:pt>
                <c:pt idx="4020">
                  <c:v>11.0164383561644</c:v>
                </c:pt>
                <c:pt idx="4021">
                  <c:v>11.0191780821918</c:v>
                </c:pt>
                <c:pt idx="4022">
                  <c:v>11.0219178082192</c:v>
                </c:pt>
                <c:pt idx="4023">
                  <c:v>11.0246575342466</c:v>
                </c:pt>
                <c:pt idx="4024">
                  <c:v>11.027397260274</c:v>
                </c:pt>
                <c:pt idx="4025">
                  <c:v>11.0301369863014</c:v>
                </c:pt>
                <c:pt idx="4026">
                  <c:v>11.0328767123288</c:v>
                </c:pt>
                <c:pt idx="4027">
                  <c:v>11.0356164383562</c:v>
                </c:pt>
                <c:pt idx="4028">
                  <c:v>11.0383561643836</c:v>
                </c:pt>
                <c:pt idx="4029">
                  <c:v>11.041095890411</c:v>
                </c:pt>
                <c:pt idx="4030">
                  <c:v>11.0438356164384</c:v>
                </c:pt>
                <c:pt idx="4031">
                  <c:v>11.0465753424658</c:v>
                </c:pt>
                <c:pt idx="4032">
                  <c:v>11.0493150684932</c:v>
                </c:pt>
                <c:pt idx="4033">
                  <c:v>11.052054794520499</c:v>
                </c:pt>
                <c:pt idx="4034">
                  <c:v>11.054794520547899</c:v>
                </c:pt>
                <c:pt idx="4035">
                  <c:v>11.057534246575299</c:v>
                </c:pt>
                <c:pt idx="4036">
                  <c:v>11.060273972602699</c:v>
                </c:pt>
                <c:pt idx="4037">
                  <c:v>11.063013698630099</c:v>
                </c:pt>
                <c:pt idx="4038">
                  <c:v>11.065753424657499</c:v>
                </c:pt>
                <c:pt idx="4039">
                  <c:v>11.068493150684899</c:v>
                </c:pt>
                <c:pt idx="4040">
                  <c:v>11.071232876712299</c:v>
                </c:pt>
                <c:pt idx="4041">
                  <c:v>11.073972602739699</c:v>
                </c:pt>
                <c:pt idx="4042">
                  <c:v>11.076712328767099</c:v>
                </c:pt>
                <c:pt idx="4043">
                  <c:v>11.079452054794499</c:v>
                </c:pt>
                <c:pt idx="4044">
                  <c:v>11.082191780821899</c:v>
                </c:pt>
                <c:pt idx="4045">
                  <c:v>11.0849315068493</c:v>
                </c:pt>
                <c:pt idx="4046">
                  <c:v>11.0876712328767</c:v>
                </c:pt>
                <c:pt idx="4047">
                  <c:v>11.0904109589041</c:v>
                </c:pt>
                <c:pt idx="4048">
                  <c:v>11.0931506849315</c:v>
                </c:pt>
                <c:pt idx="4049">
                  <c:v>11.0958904109589</c:v>
                </c:pt>
                <c:pt idx="4050">
                  <c:v>11.0986301369863</c:v>
                </c:pt>
                <c:pt idx="4051">
                  <c:v>11.1013698630137</c:v>
                </c:pt>
                <c:pt idx="4052">
                  <c:v>11.1041095890411</c:v>
                </c:pt>
                <c:pt idx="4053">
                  <c:v>11.1068493150685</c:v>
                </c:pt>
                <c:pt idx="4054">
                  <c:v>11.1095890410959</c:v>
                </c:pt>
                <c:pt idx="4055">
                  <c:v>11.1123287671233</c:v>
                </c:pt>
                <c:pt idx="4056">
                  <c:v>11.1150684931507</c:v>
                </c:pt>
                <c:pt idx="4057">
                  <c:v>11.1178082191781</c:v>
                </c:pt>
                <c:pt idx="4058">
                  <c:v>11.1205479452055</c:v>
                </c:pt>
                <c:pt idx="4059">
                  <c:v>11.1232876712329</c:v>
                </c:pt>
                <c:pt idx="4060">
                  <c:v>11.1260273972603</c:v>
                </c:pt>
                <c:pt idx="4061">
                  <c:v>11.1287671232877</c:v>
                </c:pt>
                <c:pt idx="4062">
                  <c:v>11.1315068493151</c:v>
                </c:pt>
                <c:pt idx="4063">
                  <c:v>11.1342465753425</c:v>
                </c:pt>
                <c:pt idx="4064">
                  <c:v>11.1369863013699</c:v>
                </c:pt>
                <c:pt idx="4065">
                  <c:v>11.1397260273973</c:v>
                </c:pt>
                <c:pt idx="4066">
                  <c:v>11.1424657534247</c:v>
                </c:pt>
                <c:pt idx="4067">
                  <c:v>11.1452054794521</c:v>
                </c:pt>
                <c:pt idx="4068">
                  <c:v>11.1479452054795</c:v>
                </c:pt>
                <c:pt idx="4069">
                  <c:v>11.150684931506801</c:v>
                </c:pt>
                <c:pt idx="4070">
                  <c:v>11.153424657534201</c:v>
                </c:pt>
                <c:pt idx="4071">
                  <c:v>11.156164383561601</c:v>
                </c:pt>
                <c:pt idx="4072">
                  <c:v>11.158904109589001</c:v>
                </c:pt>
                <c:pt idx="4073">
                  <c:v>11.161643835616401</c:v>
                </c:pt>
                <c:pt idx="4074">
                  <c:v>11.164383561643801</c:v>
                </c:pt>
                <c:pt idx="4075">
                  <c:v>11.167123287671201</c:v>
                </c:pt>
                <c:pt idx="4076">
                  <c:v>11.169863013698601</c:v>
                </c:pt>
                <c:pt idx="4077">
                  <c:v>11.172602739726001</c:v>
                </c:pt>
                <c:pt idx="4078">
                  <c:v>11.175342465753401</c:v>
                </c:pt>
                <c:pt idx="4079">
                  <c:v>11.178082191780801</c:v>
                </c:pt>
                <c:pt idx="4080">
                  <c:v>11.180821917808199</c:v>
                </c:pt>
                <c:pt idx="4081">
                  <c:v>11.183561643835599</c:v>
                </c:pt>
                <c:pt idx="4082">
                  <c:v>11.186301369862999</c:v>
                </c:pt>
                <c:pt idx="4083">
                  <c:v>11.189041095890399</c:v>
                </c:pt>
                <c:pt idx="4084">
                  <c:v>11.191780821917799</c:v>
                </c:pt>
                <c:pt idx="4085">
                  <c:v>11.194520547945199</c:v>
                </c:pt>
                <c:pt idx="4086">
                  <c:v>11.197260273972599</c:v>
                </c:pt>
                <c:pt idx="4087">
                  <c:v>11.2</c:v>
                </c:pt>
                <c:pt idx="4088">
                  <c:v>11.202739726027399</c:v>
                </c:pt>
                <c:pt idx="4089">
                  <c:v>11.205479452054799</c:v>
                </c:pt>
                <c:pt idx="4090">
                  <c:v>11.208219178082199</c:v>
                </c:pt>
                <c:pt idx="4091">
                  <c:v>11.210958904109599</c:v>
                </c:pt>
                <c:pt idx="4092">
                  <c:v>11.213698630136999</c:v>
                </c:pt>
                <c:pt idx="4093">
                  <c:v>11.216438356164399</c:v>
                </c:pt>
                <c:pt idx="4094">
                  <c:v>11.219178082191799</c:v>
                </c:pt>
                <c:pt idx="4095">
                  <c:v>11.221917808219199</c:v>
                </c:pt>
                <c:pt idx="4096">
                  <c:v>11.2246575342466</c:v>
                </c:pt>
                <c:pt idx="4097">
                  <c:v>11.227397260274</c:v>
                </c:pt>
                <c:pt idx="4098">
                  <c:v>11.2301369863014</c:v>
                </c:pt>
                <c:pt idx="4099">
                  <c:v>11.2328767123288</c:v>
                </c:pt>
                <c:pt idx="4100">
                  <c:v>11.2356164383562</c:v>
                </c:pt>
                <c:pt idx="4101">
                  <c:v>11.2383561643836</c:v>
                </c:pt>
                <c:pt idx="4102">
                  <c:v>11.241095890411</c:v>
                </c:pt>
                <c:pt idx="4103">
                  <c:v>11.2438356164384</c:v>
                </c:pt>
                <c:pt idx="4104">
                  <c:v>11.2465753424658</c:v>
                </c:pt>
                <c:pt idx="4105">
                  <c:v>11.2493150684932</c:v>
                </c:pt>
                <c:pt idx="4106">
                  <c:v>11.2520547945205</c:v>
                </c:pt>
                <c:pt idx="4107">
                  <c:v>11.2547945205479</c:v>
                </c:pt>
                <c:pt idx="4108">
                  <c:v>11.2575342465753</c:v>
                </c:pt>
                <c:pt idx="4109">
                  <c:v>11.2602739726027</c:v>
                </c:pt>
                <c:pt idx="4110">
                  <c:v>11.2630136986301</c:v>
                </c:pt>
                <c:pt idx="4111">
                  <c:v>11.2657534246575</c:v>
                </c:pt>
                <c:pt idx="4112">
                  <c:v>11.2684931506849</c:v>
                </c:pt>
                <c:pt idx="4113">
                  <c:v>11.2712328767123</c:v>
                </c:pt>
                <c:pt idx="4114">
                  <c:v>11.2739726027397</c:v>
                </c:pt>
                <c:pt idx="4115">
                  <c:v>11.276712328767101</c:v>
                </c:pt>
                <c:pt idx="4116">
                  <c:v>11.279452054794501</c:v>
                </c:pt>
                <c:pt idx="4117">
                  <c:v>11.282191780821901</c:v>
                </c:pt>
                <c:pt idx="4118">
                  <c:v>11.284931506849301</c:v>
                </c:pt>
                <c:pt idx="4119">
                  <c:v>11.287671232876701</c:v>
                </c:pt>
                <c:pt idx="4120">
                  <c:v>11.290410958904101</c:v>
                </c:pt>
                <c:pt idx="4121">
                  <c:v>11.293150684931501</c:v>
                </c:pt>
                <c:pt idx="4122">
                  <c:v>11.295890410958901</c:v>
                </c:pt>
                <c:pt idx="4123">
                  <c:v>11.298630136986301</c:v>
                </c:pt>
                <c:pt idx="4124">
                  <c:v>11.301369863013701</c:v>
                </c:pt>
                <c:pt idx="4125">
                  <c:v>11.304109589041101</c:v>
                </c:pt>
                <c:pt idx="4126">
                  <c:v>11.306849315068501</c:v>
                </c:pt>
                <c:pt idx="4127">
                  <c:v>11.309589041095901</c:v>
                </c:pt>
                <c:pt idx="4128">
                  <c:v>11.312328767123301</c:v>
                </c:pt>
                <c:pt idx="4129">
                  <c:v>11.315068493150701</c:v>
                </c:pt>
                <c:pt idx="4130">
                  <c:v>11.317808219178101</c:v>
                </c:pt>
                <c:pt idx="4131">
                  <c:v>11.320547945205499</c:v>
                </c:pt>
                <c:pt idx="4132">
                  <c:v>11.323287671232899</c:v>
                </c:pt>
                <c:pt idx="4133">
                  <c:v>11.326027397260299</c:v>
                </c:pt>
                <c:pt idx="4134">
                  <c:v>11.328767123287699</c:v>
                </c:pt>
                <c:pt idx="4135">
                  <c:v>11.331506849315099</c:v>
                </c:pt>
                <c:pt idx="4136">
                  <c:v>11.334246575342499</c:v>
                </c:pt>
                <c:pt idx="4137">
                  <c:v>11.336986301369899</c:v>
                </c:pt>
                <c:pt idx="4138">
                  <c:v>11.339726027397299</c:v>
                </c:pt>
                <c:pt idx="4139">
                  <c:v>11.342465753424699</c:v>
                </c:pt>
                <c:pt idx="4140">
                  <c:v>11.345205479452099</c:v>
                </c:pt>
                <c:pt idx="4141">
                  <c:v>11.347945205479499</c:v>
                </c:pt>
                <c:pt idx="4142">
                  <c:v>11.350684931506899</c:v>
                </c:pt>
                <c:pt idx="4143">
                  <c:v>11.3534246575342</c:v>
                </c:pt>
                <c:pt idx="4144">
                  <c:v>11.3561643835616</c:v>
                </c:pt>
                <c:pt idx="4145">
                  <c:v>11.358904109589</c:v>
                </c:pt>
                <c:pt idx="4146">
                  <c:v>11.3616438356164</c:v>
                </c:pt>
                <c:pt idx="4147">
                  <c:v>11.3643835616438</c:v>
                </c:pt>
                <c:pt idx="4148">
                  <c:v>11.3671232876712</c:v>
                </c:pt>
                <c:pt idx="4149">
                  <c:v>11.3698630136986</c:v>
                </c:pt>
                <c:pt idx="4150">
                  <c:v>11.372602739726</c:v>
                </c:pt>
                <c:pt idx="4151">
                  <c:v>11.3753424657534</c:v>
                </c:pt>
                <c:pt idx="4152">
                  <c:v>11.3780821917808</c:v>
                </c:pt>
                <c:pt idx="4153">
                  <c:v>11.3808219178082</c:v>
                </c:pt>
                <c:pt idx="4154">
                  <c:v>11.3835616438356</c:v>
                </c:pt>
                <c:pt idx="4155">
                  <c:v>11.386301369863</c:v>
                </c:pt>
                <c:pt idx="4156">
                  <c:v>11.3890410958904</c:v>
                </c:pt>
                <c:pt idx="4157">
                  <c:v>11.3917808219178</c:v>
                </c:pt>
                <c:pt idx="4158">
                  <c:v>11.3945205479452</c:v>
                </c:pt>
                <c:pt idx="4159">
                  <c:v>11.3972602739726</c:v>
                </c:pt>
                <c:pt idx="4160">
                  <c:v>11.4</c:v>
                </c:pt>
                <c:pt idx="4161">
                  <c:v>11.4027397260274</c:v>
                </c:pt>
                <c:pt idx="4162">
                  <c:v>11.4054794520548</c:v>
                </c:pt>
                <c:pt idx="4163">
                  <c:v>11.4082191780822</c:v>
                </c:pt>
                <c:pt idx="4164">
                  <c:v>11.4109589041096</c:v>
                </c:pt>
                <c:pt idx="4165">
                  <c:v>11.413698630137</c:v>
                </c:pt>
                <c:pt idx="4166">
                  <c:v>11.416438356164401</c:v>
                </c:pt>
                <c:pt idx="4167">
                  <c:v>11.419178082191801</c:v>
                </c:pt>
                <c:pt idx="4168">
                  <c:v>11.421917808219201</c:v>
                </c:pt>
                <c:pt idx="4169">
                  <c:v>11.424657534246601</c:v>
                </c:pt>
                <c:pt idx="4170">
                  <c:v>11.427397260274001</c:v>
                </c:pt>
                <c:pt idx="4171">
                  <c:v>11.430136986301401</c:v>
                </c:pt>
                <c:pt idx="4172">
                  <c:v>11.432876712328801</c:v>
                </c:pt>
                <c:pt idx="4173">
                  <c:v>11.435616438356201</c:v>
                </c:pt>
                <c:pt idx="4174">
                  <c:v>11.438356164383601</c:v>
                </c:pt>
                <c:pt idx="4175">
                  <c:v>11.441095890411001</c:v>
                </c:pt>
                <c:pt idx="4176">
                  <c:v>11.443835616438401</c:v>
                </c:pt>
                <c:pt idx="4177">
                  <c:v>11.446575342465801</c:v>
                </c:pt>
                <c:pt idx="4178">
                  <c:v>11.449315068493201</c:v>
                </c:pt>
                <c:pt idx="4179">
                  <c:v>11.4520547945205</c:v>
                </c:pt>
                <c:pt idx="4180">
                  <c:v>11.4547945205479</c:v>
                </c:pt>
                <c:pt idx="4181">
                  <c:v>11.4575342465753</c:v>
                </c:pt>
                <c:pt idx="4182">
                  <c:v>11.4602739726027</c:v>
                </c:pt>
                <c:pt idx="4183">
                  <c:v>11.4630136986301</c:v>
                </c:pt>
                <c:pt idx="4184">
                  <c:v>11.4657534246575</c:v>
                </c:pt>
                <c:pt idx="4185">
                  <c:v>11.4684931506849</c:v>
                </c:pt>
                <c:pt idx="4186">
                  <c:v>11.4712328767123</c:v>
                </c:pt>
                <c:pt idx="4187">
                  <c:v>11.4739726027397</c:v>
                </c:pt>
                <c:pt idx="4188">
                  <c:v>11.4767123287671</c:v>
                </c:pt>
                <c:pt idx="4189">
                  <c:v>11.4794520547945</c:v>
                </c:pt>
                <c:pt idx="4190">
                  <c:v>11.4821917808219</c:v>
                </c:pt>
                <c:pt idx="4191">
                  <c:v>11.4849315068493</c:v>
                </c:pt>
                <c:pt idx="4192">
                  <c:v>11.4876712328767</c:v>
                </c:pt>
                <c:pt idx="4193">
                  <c:v>11.4904109589041</c:v>
                </c:pt>
                <c:pt idx="4194">
                  <c:v>11.4931506849315</c:v>
                </c:pt>
                <c:pt idx="4195">
                  <c:v>11.4958904109589</c:v>
                </c:pt>
                <c:pt idx="4196">
                  <c:v>11.4986301369863</c:v>
                </c:pt>
                <c:pt idx="4197">
                  <c:v>11.5013698630137</c:v>
                </c:pt>
                <c:pt idx="4198">
                  <c:v>11.5041095890411</c:v>
                </c:pt>
                <c:pt idx="4199">
                  <c:v>11.5068493150685</c:v>
                </c:pt>
                <c:pt idx="4200">
                  <c:v>11.5095890410959</c:v>
                </c:pt>
                <c:pt idx="4201">
                  <c:v>11.5123287671233</c:v>
                </c:pt>
                <c:pt idx="4202">
                  <c:v>11.5150684931507</c:v>
                </c:pt>
                <c:pt idx="4203">
                  <c:v>11.5178082191781</c:v>
                </c:pt>
                <c:pt idx="4204">
                  <c:v>11.5205479452055</c:v>
                </c:pt>
                <c:pt idx="4205">
                  <c:v>11.5232876712329</c:v>
                </c:pt>
                <c:pt idx="4206">
                  <c:v>11.5260273972603</c:v>
                </c:pt>
                <c:pt idx="4207">
                  <c:v>11.5287671232877</c:v>
                </c:pt>
                <c:pt idx="4208">
                  <c:v>11.5315068493151</c:v>
                </c:pt>
                <c:pt idx="4209">
                  <c:v>11.5342465753425</c:v>
                </c:pt>
                <c:pt idx="4210">
                  <c:v>11.5369863013699</c:v>
                </c:pt>
                <c:pt idx="4211">
                  <c:v>11.5397260273973</c:v>
                </c:pt>
                <c:pt idx="4212">
                  <c:v>11.5424657534247</c:v>
                </c:pt>
                <c:pt idx="4213">
                  <c:v>11.5452054794521</c:v>
                </c:pt>
                <c:pt idx="4214">
                  <c:v>11.5479452054795</c:v>
                </c:pt>
                <c:pt idx="4215">
                  <c:v>11.550684931506799</c:v>
                </c:pt>
                <c:pt idx="4216">
                  <c:v>11.553424657534199</c:v>
                </c:pt>
                <c:pt idx="4217">
                  <c:v>11.556164383561599</c:v>
                </c:pt>
                <c:pt idx="4218">
                  <c:v>11.558904109588999</c:v>
                </c:pt>
                <c:pt idx="4219">
                  <c:v>11.561643835616399</c:v>
                </c:pt>
                <c:pt idx="4220">
                  <c:v>11.564383561643799</c:v>
                </c:pt>
                <c:pt idx="4221">
                  <c:v>11.567123287671199</c:v>
                </c:pt>
                <c:pt idx="4222">
                  <c:v>11.569863013698599</c:v>
                </c:pt>
                <c:pt idx="4223">
                  <c:v>11.572602739725999</c:v>
                </c:pt>
                <c:pt idx="4224">
                  <c:v>11.575342465753399</c:v>
                </c:pt>
                <c:pt idx="4225">
                  <c:v>11.578082191780799</c:v>
                </c:pt>
                <c:pt idx="4226">
                  <c:v>11.580821917808199</c:v>
                </c:pt>
                <c:pt idx="4227">
                  <c:v>11.583561643835599</c:v>
                </c:pt>
                <c:pt idx="4228">
                  <c:v>11.586301369863</c:v>
                </c:pt>
                <c:pt idx="4229">
                  <c:v>11.5890410958904</c:v>
                </c:pt>
                <c:pt idx="4230">
                  <c:v>11.5917808219178</c:v>
                </c:pt>
                <c:pt idx="4231">
                  <c:v>11.5945205479452</c:v>
                </c:pt>
                <c:pt idx="4232">
                  <c:v>11.5972602739726</c:v>
                </c:pt>
                <c:pt idx="4233">
                  <c:v>11.6</c:v>
                </c:pt>
                <c:pt idx="4234">
                  <c:v>11.6027397260274</c:v>
                </c:pt>
                <c:pt idx="4235">
                  <c:v>11.6054794520548</c:v>
                </c:pt>
                <c:pt idx="4236">
                  <c:v>11.6082191780822</c:v>
                </c:pt>
                <c:pt idx="4237">
                  <c:v>11.6109589041096</c:v>
                </c:pt>
                <c:pt idx="4238">
                  <c:v>11.613698630137</c:v>
                </c:pt>
                <c:pt idx="4239">
                  <c:v>11.6164383561644</c:v>
                </c:pt>
                <c:pt idx="4240">
                  <c:v>11.6191780821918</c:v>
                </c:pt>
                <c:pt idx="4241">
                  <c:v>11.6219178082192</c:v>
                </c:pt>
                <c:pt idx="4242">
                  <c:v>11.6246575342466</c:v>
                </c:pt>
                <c:pt idx="4243">
                  <c:v>11.627397260274</c:v>
                </c:pt>
                <c:pt idx="4244">
                  <c:v>11.6301369863014</c:v>
                </c:pt>
                <c:pt idx="4245">
                  <c:v>11.6328767123288</c:v>
                </c:pt>
                <c:pt idx="4246">
                  <c:v>11.6356164383562</c:v>
                </c:pt>
                <c:pt idx="4247">
                  <c:v>11.6383561643836</c:v>
                </c:pt>
                <c:pt idx="4248">
                  <c:v>11.641095890411</c:v>
                </c:pt>
                <c:pt idx="4249">
                  <c:v>11.6438356164384</c:v>
                </c:pt>
                <c:pt idx="4250">
                  <c:v>11.6465753424658</c:v>
                </c:pt>
                <c:pt idx="4251">
                  <c:v>11.6493150684932</c:v>
                </c:pt>
                <c:pt idx="4252">
                  <c:v>11.652054794520501</c:v>
                </c:pt>
                <c:pt idx="4253">
                  <c:v>11.654794520547901</c:v>
                </c:pt>
                <c:pt idx="4254">
                  <c:v>11.657534246575301</c:v>
                </c:pt>
                <c:pt idx="4255">
                  <c:v>11.660273972602701</c:v>
                </c:pt>
                <c:pt idx="4256">
                  <c:v>11.663013698630101</c:v>
                </c:pt>
                <c:pt idx="4257">
                  <c:v>11.665753424657501</c:v>
                </c:pt>
                <c:pt idx="4258">
                  <c:v>11.668493150684901</c:v>
                </c:pt>
                <c:pt idx="4259">
                  <c:v>11.671232876712301</c:v>
                </c:pt>
                <c:pt idx="4260">
                  <c:v>11.673972602739701</c:v>
                </c:pt>
                <c:pt idx="4261">
                  <c:v>11.676712328767101</c:v>
                </c:pt>
                <c:pt idx="4262">
                  <c:v>11.679452054794501</c:v>
                </c:pt>
                <c:pt idx="4263">
                  <c:v>11.682191780821899</c:v>
                </c:pt>
                <c:pt idx="4264">
                  <c:v>11.684931506849299</c:v>
                </c:pt>
                <c:pt idx="4265">
                  <c:v>11.687671232876699</c:v>
                </c:pt>
                <c:pt idx="4266">
                  <c:v>11.690410958904099</c:v>
                </c:pt>
                <c:pt idx="4267">
                  <c:v>11.693150684931499</c:v>
                </c:pt>
                <c:pt idx="4268">
                  <c:v>11.695890410958899</c:v>
                </c:pt>
                <c:pt idx="4269">
                  <c:v>11.698630136986299</c:v>
                </c:pt>
                <c:pt idx="4270">
                  <c:v>11.701369863013699</c:v>
                </c:pt>
                <c:pt idx="4271">
                  <c:v>11.704109589041099</c:v>
                </c:pt>
                <c:pt idx="4272">
                  <c:v>11.706849315068499</c:v>
                </c:pt>
                <c:pt idx="4273">
                  <c:v>11.709589041095899</c:v>
                </c:pt>
                <c:pt idx="4274">
                  <c:v>11.712328767123299</c:v>
                </c:pt>
                <c:pt idx="4275">
                  <c:v>11.715068493150699</c:v>
                </c:pt>
                <c:pt idx="4276">
                  <c:v>11.717808219178099</c:v>
                </c:pt>
                <c:pt idx="4277">
                  <c:v>11.720547945205499</c:v>
                </c:pt>
                <c:pt idx="4278">
                  <c:v>11.723287671232899</c:v>
                </c:pt>
                <c:pt idx="4279">
                  <c:v>11.7260273972603</c:v>
                </c:pt>
                <c:pt idx="4280">
                  <c:v>11.7287671232877</c:v>
                </c:pt>
                <c:pt idx="4281">
                  <c:v>11.7315068493151</c:v>
                </c:pt>
                <c:pt idx="4282">
                  <c:v>11.7342465753425</c:v>
                </c:pt>
                <c:pt idx="4283">
                  <c:v>11.7369863013699</c:v>
                </c:pt>
                <c:pt idx="4284">
                  <c:v>11.7397260273973</c:v>
                </c:pt>
                <c:pt idx="4285">
                  <c:v>11.7424657534247</c:v>
                </c:pt>
                <c:pt idx="4286">
                  <c:v>11.7452054794521</c:v>
                </c:pt>
                <c:pt idx="4287">
                  <c:v>11.7479452054795</c:v>
                </c:pt>
                <c:pt idx="4288">
                  <c:v>11.7506849315069</c:v>
                </c:pt>
                <c:pt idx="4289">
                  <c:v>11.7534246575342</c:v>
                </c:pt>
                <c:pt idx="4290">
                  <c:v>11.7561643835616</c:v>
                </c:pt>
                <c:pt idx="4291">
                  <c:v>11.758904109589</c:v>
                </c:pt>
                <c:pt idx="4292">
                  <c:v>11.7616438356164</c:v>
                </c:pt>
                <c:pt idx="4293">
                  <c:v>11.7643835616438</c:v>
                </c:pt>
                <c:pt idx="4294">
                  <c:v>11.7671232876712</c:v>
                </c:pt>
                <c:pt idx="4295">
                  <c:v>11.7698630136986</c:v>
                </c:pt>
                <c:pt idx="4296">
                  <c:v>11.772602739726</c:v>
                </c:pt>
                <c:pt idx="4297">
                  <c:v>11.7753424657534</c:v>
                </c:pt>
                <c:pt idx="4298">
                  <c:v>11.778082191780801</c:v>
                </c:pt>
                <c:pt idx="4299">
                  <c:v>11.780821917808201</c:v>
                </c:pt>
                <c:pt idx="4300">
                  <c:v>11.783561643835601</c:v>
                </c:pt>
                <c:pt idx="4301">
                  <c:v>11.786301369863001</c:v>
                </c:pt>
                <c:pt idx="4302">
                  <c:v>11.789041095890401</c:v>
                </c:pt>
                <c:pt idx="4303">
                  <c:v>11.791780821917801</c:v>
                </c:pt>
                <c:pt idx="4304">
                  <c:v>11.794520547945201</c:v>
                </c:pt>
                <c:pt idx="4305">
                  <c:v>11.797260273972601</c:v>
                </c:pt>
                <c:pt idx="4306">
                  <c:v>11.8</c:v>
                </c:pt>
                <c:pt idx="4307">
                  <c:v>11.802739726027401</c:v>
                </c:pt>
                <c:pt idx="4308">
                  <c:v>11.805479452054801</c:v>
                </c:pt>
                <c:pt idx="4309">
                  <c:v>11.808219178082201</c:v>
                </c:pt>
                <c:pt idx="4310">
                  <c:v>11.810958904109601</c:v>
                </c:pt>
                <c:pt idx="4311">
                  <c:v>11.813698630137001</c:v>
                </c:pt>
                <c:pt idx="4312">
                  <c:v>11.816438356164401</c:v>
                </c:pt>
                <c:pt idx="4313">
                  <c:v>11.819178082191801</c:v>
                </c:pt>
                <c:pt idx="4314">
                  <c:v>11.821917808219199</c:v>
                </c:pt>
                <c:pt idx="4315">
                  <c:v>11.824657534246599</c:v>
                </c:pt>
                <c:pt idx="4316">
                  <c:v>11.827397260273999</c:v>
                </c:pt>
                <c:pt idx="4317">
                  <c:v>11.830136986301399</c:v>
                </c:pt>
                <c:pt idx="4318">
                  <c:v>11.832876712328799</c:v>
                </c:pt>
                <c:pt idx="4319">
                  <c:v>11.835616438356199</c:v>
                </c:pt>
                <c:pt idx="4320">
                  <c:v>11.838356164383599</c:v>
                </c:pt>
                <c:pt idx="4321">
                  <c:v>11.841095890410999</c:v>
                </c:pt>
                <c:pt idx="4322">
                  <c:v>11.843835616438399</c:v>
                </c:pt>
                <c:pt idx="4323">
                  <c:v>11.846575342465799</c:v>
                </c:pt>
                <c:pt idx="4324">
                  <c:v>11.849315068493199</c:v>
                </c:pt>
                <c:pt idx="4325">
                  <c:v>11.8520547945205</c:v>
                </c:pt>
                <c:pt idx="4326">
                  <c:v>11.8547945205479</c:v>
                </c:pt>
                <c:pt idx="4327">
                  <c:v>11.8575342465753</c:v>
                </c:pt>
                <c:pt idx="4328">
                  <c:v>11.8602739726027</c:v>
                </c:pt>
                <c:pt idx="4329">
                  <c:v>11.8630136986301</c:v>
                </c:pt>
                <c:pt idx="4330">
                  <c:v>11.8657534246575</c:v>
                </c:pt>
                <c:pt idx="4331">
                  <c:v>11.8684931506849</c:v>
                </c:pt>
                <c:pt idx="4332">
                  <c:v>11.8712328767123</c:v>
                </c:pt>
                <c:pt idx="4333">
                  <c:v>11.8739726027397</c:v>
                </c:pt>
                <c:pt idx="4334">
                  <c:v>11.8767123287671</c:v>
                </c:pt>
                <c:pt idx="4335">
                  <c:v>11.8794520547945</c:v>
                </c:pt>
                <c:pt idx="4336">
                  <c:v>11.8821917808219</c:v>
                </c:pt>
                <c:pt idx="4337">
                  <c:v>11.8849315068493</c:v>
                </c:pt>
                <c:pt idx="4338">
                  <c:v>11.8876712328767</c:v>
                </c:pt>
                <c:pt idx="4339">
                  <c:v>11.8904109589041</c:v>
                </c:pt>
                <c:pt idx="4340">
                  <c:v>11.8931506849315</c:v>
                </c:pt>
                <c:pt idx="4341">
                  <c:v>11.8958904109589</c:v>
                </c:pt>
                <c:pt idx="4342">
                  <c:v>11.8986301369863</c:v>
                </c:pt>
                <c:pt idx="4343">
                  <c:v>11.9013698630137</c:v>
                </c:pt>
                <c:pt idx="4344">
                  <c:v>11.9041095890411</c:v>
                </c:pt>
                <c:pt idx="4345">
                  <c:v>11.9068493150685</c:v>
                </c:pt>
                <c:pt idx="4346">
                  <c:v>11.9095890410959</c:v>
                </c:pt>
                <c:pt idx="4347">
                  <c:v>11.9123287671233</c:v>
                </c:pt>
                <c:pt idx="4348">
                  <c:v>11.9150684931507</c:v>
                </c:pt>
                <c:pt idx="4349">
                  <c:v>11.917808219178101</c:v>
                </c:pt>
                <c:pt idx="4350">
                  <c:v>11.920547945205501</c:v>
                </c:pt>
                <c:pt idx="4351">
                  <c:v>11.923287671232901</c:v>
                </c:pt>
                <c:pt idx="4352">
                  <c:v>11.926027397260301</c:v>
                </c:pt>
                <c:pt idx="4353">
                  <c:v>11.928767123287701</c:v>
                </c:pt>
                <c:pt idx="4354">
                  <c:v>11.931506849315101</c:v>
                </c:pt>
                <c:pt idx="4355">
                  <c:v>11.934246575342501</c:v>
                </c:pt>
                <c:pt idx="4356">
                  <c:v>11.936986301369901</c:v>
                </c:pt>
                <c:pt idx="4357">
                  <c:v>11.939726027397301</c:v>
                </c:pt>
                <c:pt idx="4358">
                  <c:v>11.942465753424701</c:v>
                </c:pt>
                <c:pt idx="4359">
                  <c:v>11.945205479452101</c:v>
                </c:pt>
                <c:pt idx="4360">
                  <c:v>11.947945205479501</c:v>
                </c:pt>
                <c:pt idx="4361">
                  <c:v>11.950684931506901</c:v>
                </c:pt>
                <c:pt idx="4362">
                  <c:v>11.9534246575342</c:v>
                </c:pt>
                <c:pt idx="4363">
                  <c:v>11.9561643835616</c:v>
                </c:pt>
                <c:pt idx="4364">
                  <c:v>11.958904109589</c:v>
                </c:pt>
                <c:pt idx="4365">
                  <c:v>11.9616438356164</c:v>
                </c:pt>
                <c:pt idx="4366">
                  <c:v>11.9643835616438</c:v>
                </c:pt>
                <c:pt idx="4367">
                  <c:v>11.9671232876712</c:v>
                </c:pt>
                <c:pt idx="4368">
                  <c:v>11.9698630136986</c:v>
                </c:pt>
                <c:pt idx="4369">
                  <c:v>11.972602739726</c:v>
                </c:pt>
                <c:pt idx="4370">
                  <c:v>11.9753424657534</c:v>
                </c:pt>
                <c:pt idx="4371">
                  <c:v>11.9780821917808</c:v>
                </c:pt>
                <c:pt idx="4372">
                  <c:v>11.9808219178082</c:v>
                </c:pt>
                <c:pt idx="4373">
                  <c:v>11.9835616438356</c:v>
                </c:pt>
                <c:pt idx="4374">
                  <c:v>11.986301369863</c:v>
                </c:pt>
                <c:pt idx="4375">
                  <c:v>11.9890410958904</c:v>
                </c:pt>
                <c:pt idx="4376">
                  <c:v>11.9917808219178</c:v>
                </c:pt>
                <c:pt idx="4377">
                  <c:v>11.9945205479452</c:v>
                </c:pt>
                <c:pt idx="4378">
                  <c:v>11.9972602739726</c:v>
                </c:pt>
                <c:pt idx="4379">
                  <c:v>12</c:v>
                </c:pt>
                <c:pt idx="4380">
                  <c:v>12.0027397260274</c:v>
                </c:pt>
                <c:pt idx="4381">
                  <c:v>12.0054794520548</c:v>
                </c:pt>
                <c:pt idx="4382">
                  <c:v>12.0082191780822</c:v>
                </c:pt>
                <c:pt idx="4383">
                  <c:v>12.0109589041096</c:v>
                </c:pt>
                <c:pt idx="4384">
                  <c:v>12.013698630137</c:v>
                </c:pt>
                <c:pt idx="4385">
                  <c:v>12.0164383561644</c:v>
                </c:pt>
                <c:pt idx="4386">
                  <c:v>12.0191780821918</c:v>
                </c:pt>
                <c:pt idx="4387">
                  <c:v>12.0219178082192</c:v>
                </c:pt>
                <c:pt idx="4388">
                  <c:v>12.0246575342466</c:v>
                </c:pt>
                <c:pt idx="4389">
                  <c:v>12.027397260274</c:v>
                </c:pt>
                <c:pt idx="4390">
                  <c:v>12.0301369863014</c:v>
                </c:pt>
                <c:pt idx="4391">
                  <c:v>12.0328767123288</c:v>
                </c:pt>
                <c:pt idx="4392">
                  <c:v>12.0356164383562</c:v>
                </c:pt>
                <c:pt idx="4393">
                  <c:v>12.0383561643836</c:v>
                </c:pt>
                <c:pt idx="4394">
                  <c:v>12.041095890411</c:v>
                </c:pt>
                <c:pt idx="4395">
                  <c:v>12.0438356164384</c:v>
                </c:pt>
                <c:pt idx="4396">
                  <c:v>12.0465753424658</c:v>
                </c:pt>
                <c:pt idx="4397">
                  <c:v>12.0493150684932</c:v>
                </c:pt>
                <c:pt idx="4398">
                  <c:v>12.052054794520499</c:v>
                </c:pt>
                <c:pt idx="4399">
                  <c:v>12.054794520547899</c:v>
                </c:pt>
                <c:pt idx="4400">
                  <c:v>12.057534246575299</c:v>
                </c:pt>
                <c:pt idx="4401">
                  <c:v>12.060273972602699</c:v>
                </c:pt>
                <c:pt idx="4402">
                  <c:v>12.063013698630099</c:v>
                </c:pt>
                <c:pt idx="4403">
                  <c:v>12.065753424657499</c:v>
                </c:pt>
                <c:pt idx="4404">
                  <c:v>12.068493150684899</c:v>
                </c:pt>
                <c:pt idx="4405">
                  <c:v>12.071232876712299</c:v>
                </c:pt>
                <c:pt idx="4406">
                  <c:v>12.073972602739699</c:v>
                </c:pt>
                <c:pt idx="4407">
                  <c:v>12.076712328767099</c:v>
                </c:pt>
                <c:pt idx="4408">
                  <c:v>12.079452054794499</c:v>
                </c:pt>
                <c:pt idx="4409">
                  <c:v>12.082191780821899</c:v>
                </c:pt>
                <c:pt idx="4410">
                  <c:v>12.0849315068493</c:v>
                </c:pt>
                <c:pt idx="4411">
                  <c:v>12.0876712328767</c:v>
                </c:pt>
                <c:pt idx="4412">
                  <c:v>12.0904109589041</c:v>
                </c:pt>
                <c:pt idx="4413">
                  <c:v>12.0931506849315</c:v>
                </c:pt>
                <c:pt idx="4414">
                  <c:v>12.0958904109589</c:v>
                </c:pt>
                <c:pt idx="4415">
                  <c:v>12.0986301369863</c:v>
                </c:pt>
                <c:pt idx="4416">
                  <c:v>12.1013698630137</c:v>
                </c:pt>
                <c:pt idx="4417">
                  <c:v>12.1041095890411</c:v>
                </c:pt>
                <c:pt idx="4418">
                  <c:v>12.1068493150685</c:v>
                </c:pt>
                <c:pt idx="4419">
                  <c:v>12.1095890410959</c:v>
                </c:pt>
                <c:pt idx="4420">
                  <c:v>12.1123287671233</c:v>
                </c:pt>
                <c:pt idx="4421">
                  <c:v>12.1150684931507</c:v>
                </c:pt>
                <c:pt idx="4422">
                  <c:v>12.1178082191781</c:v>
                </c:pt>
                <c:pt idx="4423">
                  <c:v>12.1205479452055</c:v>
                </c:pt>
                <c:pt idx="4424">
                  <c:v>12.1232876712329</c:v>
                </c:pt>
                <c:pt idx="4425">
                  <c:v>12.1260273972603</c:v>
                </c:pt>
                <c:pt idx="4426">
                  <c:v>12.1287671232877</c:v>
                </c:pt>
                <c:pt idx="4427">
                  <c:v>12.1315068493151</c:v>
                </c:pt>
                <c:pt idx="4428">
                  <c:v>12.1342465753425</c:v>
                </c:pt>
                <c:pt idx="4429">
                  <c:v>12.1369863013699</c:v>
                </c:pt>
                <c:pt idx="4430">
                  <c:v>12.1397260273973</c:v>
                </c:pt>
                <c:pt idx="4431">
                  <c:v>12.1424657534247</c:v>
                </c:pt>
                <c:pt idx="4432">
                  <c:v>12.1452054794521</c:v>
                </c:pt>
                <c:pt idx="4433">
                  <c:v>12.1479452054795</c:v>
                </c:pt>
                <c:pt idx="4434">
                  <c:v>12.150684931506801</c:v>
                </c:pt>
                <c:pt idx="4435">
                  <c:v>12.153424657534201</c:v>
                </c:pt>
                <c:pt idx="4436">
                  <c:v>12.156164383561601</c:v>
                </c:pt>
                <c:pt idx="4437">
                  <c:v>12.158904109589001</c:v>
                </c:pt>
                <c:pt idx="4438">
                  <c:v>12.161643835616401</c:v>
                </c:pt>
                <c:pt idx="4439">
                  <c:v>12.164383561643801</c:v>
                </c:pt>
                <c:pt idx="4440">
                  <c:v>12.167123287671201</c:v>
                </c:pt>
                <c:pt idx="4441">
                  <c:v>12.169863013698601</c:v>
                </c:pt>
                <c:pt idx="4442">
                  <c:v>12.172602739726001</c:v>
                </c:pt>
                <c:pt idx="4443">
                  <c:v>12.175342465753401</c:v>
                </c:pt>
                <c:pt idx="4444">
                  <c:v>12.178082191780801</c:v>
                </c:pt>
                <c:pt idx="4445">
                  <c:v>12.180821917808199</c:v>
                </c:pt>
                <c:pt idx="4446">
                  <c:v>12.183561643835599</c:v>
                </c:pt>
                <c:pt idx="4447">
                  <c:v>12.186301369862999</c:v>
                </c:pt>
                <c:pt idx="4448">
                  <c:v>12.189041095890399</c:v>
                </c:pt>
                <c:pt idx="4449">
                  <c:v>12.191780821917799</c:v>
                </c:pt>
                <c:pt idx="4450">
                  <c:v>12.194520547945199</c:v>
                </c:pt>
                <c:pt idx="4451">
                  <c:v>12.197260273972599</c:v>
                </c:pt>
                <c:pt idx="4452">
                  <c:v>12.2</c:v>
                </c:pt>
                <c:pt idx="4453">
                  <c:v>12.202739726027399</c:v>
                </c:pt>
                <c:pt idx="4454">
                  <c:v>12.205479452054799</c:v>
                </c:pt>
                <c:pt idx="4455">
                  <c:v>12.208219178082199</c:v>
                </c:pt>
                <c:pt idx="4456">
                  <c:v>12.210958904109599</c:v>
                </c:pt>
                <c:pt idx="4457">
                  <c:v>12.213698630136999</c:v>
                </c:pt>
                <c:pt idx="4458">
                  <c:v>12.216438356164399</c:v>
                </c:pt>
                <c:pt idx="4459">
                  <c:v>12.219178082191799</c:v>
                </c:pt>
                <c:pt idx="4460">
                  <c:v>12.221917808219199</c:v>
                </c:pt>
                <c:pt idx="4461">
                  <c:v>12.2246575342466</c:v>
                </c:pt>
                <c:pt idx="4462">
                  <c:v>12.227397260274</c:v>
                </c:pt>
                <c:pt idx="4463">
                  <c:v>12.2301369863014</c:v>
                </c:pt>
                <c:pt idx="4464">
                  <c:v>12.2328767123288</c:v>
                </c:pt>
                <c:pt idx="4465">
                  <c:v>12.2356164383562</c:v>
                </c:pt>
                <c:pt idx="4466">
                  <c:v>12.2383561643836</c:v>
                </c:pt>
                <c:pt idx="4467">
                  <c:v>12.241095890411</c:v>
                </c:pt>
                <c:pt idx="4468">
                  <c:v>12.2438356164384</c:v>
                </c:pt>
                <c:pt idx="4469">
                  <c:v>12.2465753424658</c:v>
                </c:pt>
                <c:pt idx="4470">
                  <c:v>12.2493150684932</c:v>
                </c:pt>
                <c:pt idx="4471">
                  <c:v>12.2520547945205</c:v>
                </c:pt>
                <c:pt idx="4472">
                  <c:v>12.2547945205479</c:v>
                </c:pt>
                <c:pt idx="4473">
                  <c:v>12.2575342465753</c:v>
                </c:pt>
                <c:pt idx="4474">
                  <c:v>12.2602739726027</c:v>
                </c:pt>
                <c:pt idx="4475">
                  <c:v>12.2630136986301</c:v>
                </c:pt>
                <c:pt idx="4476">
                  <c:v>12.2657534246575</c:v>
                </c:pt>
                <c:pt idx="4477">
                  <c:v>12.2684931506849</c:v>
                </c:pt>
                <c:pt idx="4478">
                  <c:v>12.2712328767123</c:v>
                </c:pt>
                <c:pt idx="4479">
                  <c:v>12.2739726027397</c:v>
                </c:pt>
                <c:pt idx="4480">
                  <c:v>12.276712328767101</c:v>
                </c:pt>
                <c:pt idx="4481">
                  <c:v>12.279452054794501</c:v>
                </c:pt>
                <c:pt idx="4482">
                  <c:v>12.282191780821901</c:v>
                </c:pt>
                <c:pt idx="4483">
                  <c:v>12.284931506849301</c:v>
                </c:pt>
                <c:pt idx="4484">
                  <c:v>12.287671232876701</c:v>
                </c:pt>
                <c:pt idx="4485">
                  <c:v>12.290410958904101</c:v>
                </c:pt>
                <c:pt idx="4486">
                  <c:v>12.293150684931501</c:v>
                </c:pt>
                <c:pt idx="4487">
                  <c:v>12.295890410958901</c:v>
                </c:pt>
                <c:pt idx="4488">
                  <c:v>12.298630136986301</c:v>
                </c:pt>
                <c:pt idx="4489">
                  <c:v>12.301369863013701</c:v>
                </c:pt>
                <c:pt idx="4490">
                  <c:v>12.304109589041101</c:v>
                </c:pt>
                <c:pt idx="4491">
                  <c:v>12.306849315068501</c:v>
                </c:pt>
                <c:pt idx="4492">
                  <c:v>12.309589041095901</c:v>
                </c:pt>
                <c:pt idx="4493">
                  <c:v>12.312328767123301</c:v>
                </c:pt>
                <c:pt idx="4494">
                  <c:v>12.315068493150701</c:v>
                </c:pt>
                <c:pt idx="4495">
                  <c:v>12.317808219178101</c:v>
                </c:pt>
                <c:pt idx="4496">
                  <c:v>12.320547945205499</c:v>
                </c:pt>
                <c:pt idx="4497">
                  <c:v>12.323287671232899</c:v>
                </c:pt>
                <c:pt idx="4498">
                  <c:v>12.326027397260299</c:v>
                </c:pt>
                <c:pt idx="4499">
                  <c:v>12.328767123287699</c:v>
                </c:pt>
                <c:pt idx="4500">
                  <c:v>12.331506849315099</c:v>
                </c:pt>
                <c:pt idx="4501">
                  <c:v>12.334246575342499</c:v>
                </c:pt>
                <c:pt idx="4502">
                  <c:v>12.336986301369899</c:v>
                </c:pt>
                <c:pt idx="4503">
                  <c:v>12.339726027397299</c:v>
                </c:pt>
                <c:pt idx="4504">
                  <c:v>12.342465753424699</c:v>
                </c:pt>
                <c:pt idx="4505">
                  <c:v>12.345205479452099</c:v>
                </c:pt>
                <c:pt idx="4506">
                  <c:v>12.347945205479499</c:v>
                </c:pt>
                <c:pt idx="4507">
                  <c:v>12.350684931506899</c:v>
                </c:pt>
                <c:pt idx="4508">
                  <c:v>12.3534246575342</c:v>
                </c:pt>
                <c:pt idx="4509">
                  <c:v>12.3561643835616</c:v>
                </c:pt>
                <c:pt idx="4510">
                  <c:v>12.358904109589</c:v>
                </c:pt>
                <c:pt idx="4511">
                  <c:v>12.3616438356164</c:v>
                </c:pt>
                <c:pt idx="4512">
                  <c:v>12.3643835616438</c:v>
                </c:pt>
                <c:pt idx="4513">
                  <c:v>12.3671232876712</c:v>
                </c:pt>
                <c:pt idx="4514">
                  <c:v>12.3698630136986</c:v>
                </c:pt>
                <c:pt idx="4515">
                  <c:v>12.372602739726</c:v>
                </c:pt>
                <c:pt idx="4516">
                  <c:v>12.3753424657534</c:v>
                </c:pt>
                <c:pt idx="4517">
                  <c:v>12.3780821917808</c:v>
                </c:pt>
                <c:pt idx="4518">
                  <c:v>12.3808219178082</c:v>
                </c:pt>
                <c:pt idx="4519">
                  <c:v>12.3835616438356</c:v>
                </c:pt>
                <c:pt idx="4520">
                  <c:v>12.386301369863</c:v>
                </c:pt>
                <c:pt idx="4521">
                  <c:v>12.3890410958904</c:v>
                </c:pt>
                <c:pt idx="4522">
                  <c:v>12.3917808219178</c:v>
                </c:pt>
                <c:pt idx="4523">
                  <c:v>12.3945205479452</c:v>
                </c:pt>
                <c:pt idx="4524">
                  <c:v>12.3972602739726</c:v>
                </c:pt>
                <c:pt idx="4525">
                  <c:v>12.4</c:v>
                </c:pt>
                <c:pt idx="4526">
                  <c:v>12.4027397260274</c:v>
                </c:pt>
                <c:pt idx="4527">
                  <c:v>12.4054794520548</c:v>
                </c:pt>
                <c:pt idx="4528">
                  <c:v>12.4082191780822</c:v>
                </c:pt>
                <c:pt idx="4529">
                  <c:v>12.4109589041096</c:v>
                </c:pt>
                <c:pt idx="4530">
                  <c:v>12.413698630137</c:v>
                </c:pt>
                <c:pt idx="4531">
                  <c:v>12.416438356164401</c:v>
                </c:pt>
                <c:pt idx="4532">
                  <c:v>12.419178082191801</c:v>
                </c:pt>
                <c:pt idx="4533">
                  <c:v>12.421917808219201</c:v>
                </c:pt>
                <c:pt idx="4534">
                  <c:v>12.424657534246601</c:v>
                </c:pt>
                <c:pt idx="4535">
                  <c:v>12.427397260274001</c:v>
                </c:pt>
                <c:pt idx="4536">
                  <c:v>12.430136986301401</c:v>
                </c:pt>
                <c:pt idx="4537">
                  <c:v>12.432876712328801</c:v>
                </c:pt>
                <c:pt idx="4538">
                  <c:v>12.435616438356201</c:v>
                </c:pt>
                <c:pt idx="4539">
                  <c:v>12.438356164383601</c:v>
                </c:pt>
                <c:pt idx="4540">
                  <c:v>12.441095890411001</c:v>
                </c:pt>
                <c:pt idx="4541">
                  <c:v>12.443835616438401</c:v>
                </c:pt>
                <c:pt idx="4542">
                  <c:v>12.446575342465801</c:v>
                </c:pt>
                <c:pt idx="4543">
                  <c:v>12.449315068493201</c:v>
                </c:pt>
                <c:pt idx="4544">
                  <c:v>12.4520547945205</c:v>
                </c:pt>
                <c:pt idx="4545">
                  <c:v>12.4547945205479</c:v>
                </c:pt>
                <c:pt idx="4546">
                  <c:v>12.4575342465753</c:v>
                </c:pt>
                <c:pt idx="4547">
                  <c:v>12.4602739726027</c:v>
                </c:pt>
                <c:pt idx="4548">
                  <c:v>12.4630136986301</c:v>
                </c:pt>
                <c:pt idx="4549">
                  <c:v>12.4657534246575</c:v>
                </c:pt>
                <c:pt idx="4550">
                  <c:v>12.4684931506849</c:v>
                </c:pt>
                <c:pt idx="4551">
                  <c:v>12.4712328767123</c:v>
                </c:pt>
                <c:pt idx="4552">
                  <c:v>12.4739726027397</c:v>
                </c:pt>
                <c:pt idx="4553">
                  <c:v>12.4767123287671</c:v>
                </c:pt>
                <c:pt idx="4554">
                  <c:v>12.4794520547945</c:v>
                </c:pt>
                <c:pt idx="4555">
                  <c:v>12.4821917808219</c:v>
                </c:pt>
                <c:pt idx="4556">
                  <c:v>12.4849315068493</c:v>
                </c:pt>
                <c:pt idx="4557">
                  <c:v>12.4876712328767</c:v>
                </c:pt>
                <c:pt idx="4558">
                  <c:v>12.4904109589041</c:v>
                </c:pt>
                <c:pt idx="4559">
                  <c:v>12.4931506849315</c:v>
                </c:pt>
                <c:pt idx="4560">
                  <c:v>12.4958904109589</c:v>
                </c:pt>
                <c:pt idx="4561">
                  <c:v>12.4986301369863</c:v>
                </c:pt>
                <c:pt idx="4562">
                  <c:v>12.5013698630137</c:v>
                </c:pt>
                <c:pt idx="4563">
                  <c:v>12.5041095890411</c:v>
                </c:pt>
                <c:pt idx="4564">
                  <c:v>12.5068493150685</c:v>
                </c:pt>
                <c:pt idx="4565">
                  <c:v>12.5095890410959</c:v>
                </c:pt>
                <c:pt idx="4566">
                  <c:v>12.5123287671233</c:v>
                </c:pt>
                <c:pt idx="4567">
                  <c:v>12.5150684931507</c:v>
                </c:pt>
                <c:pt idx="4568">
                  <c:v>12.5178082191781</c:v>
                </c:pt>
                <c:pt idx="4569">
                  <c:v>12.5205479452055</c:v>
                </c:pt>
                <c:pt idx="4570">
                  <c:v>12.5232876712329</c:v>
                </c:pt>
                <c:pt idx="4571">
                  <c:v>12.5260273972603</c:v>
                </c:pt>
                <c:pt idx="4572">
                  <c:v>12.5287671232877</c:v>
                </c:pt>
                <c:pt idx="4573">
                  <c:v>12.5315068493151</c:v>
                </c:pt>
                <c:pt idx="4574">
                  <c:v>12.5342465753425</c:v>
                </c:pt>
                <c:pt idx="4575">
                  <c:v>12.5369863013699</c:v>
                </c:pt>
                <c:pt idx="4576">
                  <c:v>12.5397260273973</c:v>
                </c:pt>
                <c:pt idx="4577">
                  <c:v>12.5424657534247</c:v>
                </c:pt>
                <c:pt idx="4578">
                  <c:v>12.5452054794521</c:v>
                </c:pt>
                <c:pt idx="4579">
                  <c:v>12.5479452054795</c:v>
                </c:pt>
                <c:pt idx="4580">
                  <c:v>12.550684931506799</c:v>
                </c:pt>
                <c:pt idx="4581">
                  <c:v>12.553424657534199</c:v>
                </c:pt>
                <c:pt idx="4582">
                  <c:v>12.556164383561599</c:v>
                </c:pt>
                <c:pt idx="4583">
                  <c:v>12.558904109588999</c:v>
                </c:pt>
                <c:pt idx="4584">
                  <c:v>12.561643835616399</c:v>
                </c:pt>
                <c:pt idx="4585">
                  <c:v>12.564383561643799</c:v>
                </c:pt>
                <c:pt idx="4586">
                  <c:v>12.567123287671199</c:v>
                </c:pt>
                <c:pt idx="4587">
                  <c:v>12.569863013698599</c:v>
                </c:pt>
                <c:pt idx="4588">
                  <c:v>12.572602739725999</c:v>
                </c:pt>
                <c:pt idx="4589">
                  <c:v>12.575342465753399</c:v>
                </c:pt>
                <c:pt idx="4590">
                  <c:v>12.578082191780799</c:v>
                </c:pt>
                <c:pt idx="4591">
                  <c:v>12.580821917808199</c:v>
                </c:pt>
                <c:pt idx="4592">
                  <c:v>12.583561643835599</c:v>
                </c:pt>
                <c:pt idx="4593">
                  <c:v>12.586301369863</c:v>
                </c:pt>
                <c:pt idx="4594">
                  <c:v>12.5890410958904</c:v>
                </c:pt>
                <c:pt idx="4595">
                  <c:v>12.5917808219178</c:v>
                </c:pt>
                <c:pt idx="4596">
                  <c:v>12.5945205479452</c:v>
                </c:pt>
                <c:pt idx="4597">
                  <c:v>12.5972602739726</c:v>
                </c:pt>
                <c:pt idx="4598">
                  <c:v>12.6</c:v>
                </c:pt>
                <c:pt idx="4599">
                  <c:v>12.6027397260274</c:v>
                </c:pt>
                <c:pt idx="4600">
                  <c:v>12.6054794520548</c:v>
                </c:pt>
                <c:pt idx="4601">
                  <c:v>12.6082191780822</c:v>
                </c:pt>
                <c:pt idx="4602">
                  <c:v>12.6109589041096</c:v>
                </c:pt>
                <c:pt idx="4603">
                  <c:v>12.613698630137</c:v>
                </c:pt>
                <c:pt idx="4604">
                  <c:v>12.6164383561644</c:v>
                </c:pt>
                <c:pt idx="4605">
                  <c:v>12.6191780821918</c:v>
                </c:pt>
                <c:pt idx="4606">
                  <c:v>12.6219178082192</c:v>
                </c:pt>
                <c:pt idx="4607">
                  <c:v>12.6246575342466</c:v>
                </c:pt>
                <c:pt idx="4608">
                  <c:v>12.627397260274</c:v>
                </c:pt>
                <c:pt idx="4609">
                  <c:v>12.6301369863014</c:v>
                </c:pt>
                <c:pt idx="4610">
                  <c:v>12.6328767123288</c:v>
                </c:pt>
                <c:pt idx="4611">
                  <c:v>12.6356164383562</c:v>
                </c:pt>
                <c:pt idx="4612">
                  <c:v>12.6383561643836</c:v>
                </c:pt>
                <c:pt idx="4613">
                  <c:v>12.641095890411</c:v>
                </c:pt>
                <c:pt idx="4614">
                  <c:v>12.6438356164384</c:v>
                </c:pt>
                <c:pt idx="4615">
                  <c:v>12.6465753424658</c:v>
                </c:pt>
                <c:pt idx="4616">
                  <c:v>12.6493150684932</c:v>
                </c:pt>
                <c:pt idx="4617">
                  <c:v>12.652054794520501</c:v>
                </c:pt>
                <c:pt idx="4618">
                  <c:v>12.654794520547901</c:v>
                </c:pt>
                <c:pt idx="4619">
                  <c:v>12.657534246575301</c:v>
                </c:pt>
                <c:pt idx="4620">
                  <c:v>12.660273972602701</c:v>
                </c:pt>
                <c:pt idx="4621">
                  <c:v>12.663013698630101</c:v>
                </c:pt>
                <c:pt idx="4622">
                  <c:v>12.665753424657501</c:v>
                </c:pt>
                <c:pt idx="4623">
                  <c:v>12.668493150684901</c:v>
                </c:pt>
                <c:pt idx="4624">
                  <c:v>12.671232876712301</c:v>
                </c:pt>
                <c:pt idx="4625">
                  <c:v>12.673972602739701</c:v>
                </c:pt>
                <c:pt idx="4626">
                  <c:v>12.676712328767101</c:v>
                </c:pt>
                <c:pt idx="4627">
                  <c:v>12.679452054794501</c:v>
                </c:pt>
                <c:pt idx="4628">
                  <c:v>12.682191780821899</c:v>
                </c:pt>
                <c:pt idx="4629">
                  <c:v>12.684931506849299</c:v>
                </c:pt>
                <c:pt idx="4630">
                  <c:v>12.687671232876699</c:v>
                </c:pt>
                <c:pt idx="4631">
                  <c:v>12.690410958904099</c:v>
                </c:pt>
                <c:pt idx="4632">
                  <c:v>12.693150684931499</c:v>
                </c:pt>
                <c:pt idx="4633">
                  <c:v>12.695890410958899</c:v>
                </c:pt>
                <c:pt idx="4634">
                  <c:v>12.698630136986299</c:v>
                </c:pt>
                <c:pt idx="4635">
                  <c:v>12.701369863013699</c:v>
                </c:pt>
                <c:pt idx="4636">
                  <c:v>12.704109589041099</c:v>
                </c:pt>
                <c:pt idx="4637">
                  <c:v>12.706849315068499</c:v>
                </c:pt>
                <c:pt idx="4638">
                  <c:v>12.709589041095899</c:v>
                </c:pt>
                <c:pt idx="4639">
                  <c:v>12.712328767123299</c:v>
                </c:pt>
                <c:pt idx="4640">
                  <c:v>12.715068493150699</c:v>
                </c:pt>
                <c:pt idx="4641">
                  <c:v>12.717808219178099</c:v>
                </c:pt>
                <c:pt idx="4642">
                  <c:v>12.720547945205499</c:v>
                </c:pt>
                <c:pt idx="4643">
                  <c:v>12.723287671232899</c:v>
                </c:pt>
                <c:pt idx="4644">
                  <c:v>12.7260273972603</c:v>
                </c:pt>
                <c:pt idx="4645">
                  <c:v>12.7287671232877</c:v>
                </c:pt>
                <c:pt idx="4646">
                  <c:v>12.7315068493151</c:v>
                </c:pt>
                <c:pt idx="4647">
                  <c:v>12.7342465753425</c:v>
                </c:pt>
                <c:pt idx="4648">
                  <c:v>12.7369863013699</c:v>
                </c:pt>
                <c:pt idx="4649">
                  <c:v>12.7397260273973</c:v>
                </c:pt>
                <c:pt idx="4650">
                  <c:v>12.7424657534247</c:v>
                </c:pt>
                <c:pt idx="4651">
                  <c:v>12.7452054794521</c:v>
                </c:pt>
                <c:pt idx="4652">
                  <c:v>12.7479452054795</c:v>
                </c:pt>
                <c:pt idx="4653">
                  <c:v>12.7506849315069</c:v>
                </c:pt>
                <c:pt idx="4654">
                  <c:v>12.7534246575342</c:v>
                </c:pt>
                <c:pt idx="4655">
                  <c:v>12.7561643835616</c:v>
                </c:pt>
                <c:pt idx="4656">
                  <c:v>12.758904109589</c:v>
                </c:pt>
                <c:pt idx="4657">
                  <c:v>12.7616438356164</c:v>
                </c:pt>
                <c:pt idx="4658">
                  <c:v>12.7643835616438</c:v>
                </c:pt>
                <c:pt idx="4659">
                  <c:v>12.7671232876712</c:v>
                </c:pt>
                <c:pt idx="4660">
                  <c:v>12.7698630136986</c:v>
                </c:pt>
                <c:pt idx="4661">
                  <c:v>12.772602739726</c:v>
                </c:pt>
                <c:pt idx="4662">
                  <c:v>12.7753424657534</c:v>
                </c:pt>
                <c:pt idx="4663">
                  <c:v>12.778082191780801</c:v>
                </c:pt>
                <c:pt idx="4664">
                  <c:v>12.780821917808201</c:v>
                </c:pt>
                <c:pt idx="4665">
                  <c:v>12.783561643835601</c:v>
                </c:pt>
                <c:pt idx="4666">
                  <c:v>12.786301369863001</c:v>
                </c:pt>
                <c:pt idx="4667">
                  <c:v>12.789041095890401</c:v>
                </c:pt>
                <c:pt idx="4668">
                  <c:v>12.791780821917801</c:v>
                </c:pt>
                <c:pt idx="4669">
                  <c:v>12.794520547945201</c:v>
                </c:pt>
                <c:pt idx="4670">
                  <c:v>12.797260273972601</c:v>
                </c:pt>
                <c:pt idx="4671">
                  <c:v>12.8</c:v>
                </c:pt>
                <c:pt idx="4672">
                  <c:v>12.802739726027401</c:v>
                </c:pt>
                <c:pt idx="4673">
                  <c:v>12.805479452054801</c:v>
                </c:pt>
                <c:pt idx="4674">
                  <c:v>12.808219178082201</c:v>
                </c:pt>
                <c:pt idx="4675">
                  <c:v>12.810958904109601</c:v>
                </c:pt>
                <c:pt idx="4676">
                  <c:v>12.813698630137001</c:v>
                </c:pt>
                <c:pt idx="4677">
                  <c:v>12.816438356164401</c:v>
                </c:pt>
                <c:pt idx="4678">
                  <c:v>12.819178082191801</c:v>
                </c:pt>
                <c:pt idx="4679">
                  <c:v>12.821917808219199</c:v>
                </c:pt>
                <c:pt idx="4680">
                  <c:v>12.824657534246599</c:v>
                </c:pt>
                <c:pt idx="4681">
                  <c:v>12.827397260273999</c:v>
                </c:pt>
                <c:pt idx="4682">
                  <c:v>12.830136986301399</c:v>
                </c:pt>
                <c:pt idx="4683">
                  <c:v>12.832876712328799</c:v>
                </c:pt>
                <c:pt idx="4684">
                  <c:v>12.835616438356199</c:v>
                </c:pt>
                <c:pt idx="4685">
                  <c:v>12.838356164383599</c:v>
                </c:pt>
                <c:pt idx="4686">
                  <c:v>12.841095890410999</c:v>
                </c:pt>
                <c:pt idx="4687">
                  <c:v>12.843835616438399</c:v>
                </c:pt>
                <c:pt idx="4688">
                  <c:v>12.846575342465799</c:v>
                </c:pt>
                <c:pt idx="4689">
                  <c:v>12.849315068493199</c:v>
                </c:pt>
                <c:pt idx="4690">
                  <c:v>12.8520547945205</c:v>
                </c:pt>
                <c:pt idx="4691">
                  <c:v>12.8547945205479</c:v>
                </c:pt>
                <c:pt idx="4692">
                  <c:v>12.8575342465753</c:v>
                </c:pt>
                <c:pt idx="4693">
                  <c:v>12.8602739726027</c:v>
                </c:pt>
                <c:pt idx="4694">
                  <c:v>12.8630136986301</c:v>
                </c:pt>
                <c:pt idx="4695">
                  <c:v>12.8657534246575</c:v>
                </c:pt>
                <c:pt idx="4696">
                  <c:v>12.8684931506849</c:v>
                </c:pt>
                <c:pt idx="4697">
                  <c:v>12.8712328767123</c:v>
                </c:pt>
                <c:pt idx="4698">
                  <c:v>12.8739726027397</c:v>
                </c:pt>
                <c:pt idx="4699">
                  <c:v>12.8767123287671</c:v>
                </c:pt>
                <c:pt idx="4700">
                  <c:v>12.8794520547945</c:v>
                </c:pt>
                <c:pt idx="4701">
                  <c:v>12.8821917808219</c:v>
                </c:pt>
                <c:pt idx="4702">
                  <c:v>12.8849315068493</c:v>
                </c:pt>
                <c:pt idx="4703">
                  <c:v>12.8876712328767</c:v>
                </c:pt>
                <c:pt idx="4704">
                  <c:v>12.8904109589041</c:v>
                </c:pt>
                <c:pt idx="4705">
                  <c:v>12.8931506849315</c:v>
                </c:pt>
                <c:pt idx="4706">
                  <c:v>12.8958904109589</c:v>
                </c:pt>
                <c:pt idx="4707">
                  <c:v>12.8986301369863</c:v>
                </c:pt>
                <c:pt idx="4708">
                  <c:v>12.9013698630137</c:v>
                </c:pt>
                <c:pt idx="4709">
                  <c:v>12.9041095890411</c:v>
                </c:pt>
                <c:pt idx="4710">
                  <c:v>12.9068493150685</c:v>
                </c:pt>
                <c:pt idx="4711">
                  <c:v>12.9095890410959</c:v>
                </c:pt>
                <c:pt idx="4712">
                  <c:v>12.9123287671233</c:v>
                </c:pt>
                <c:pt idx="4713">
                  <c:v>12.9150684931507</c:v>
                </c:pt>
                <c:pt idx="4714">
                  <c:v>12.917808219178101</c:v>
                </c:pt>
                <c:pt idx="4715">
                  <c:v>12.920547945205501</c:v>
                </c:pt>
                <c:pt idx="4716">
                  <c:v>12.923287671232901</c:v>
                </c:pt>
                <c:pt idx="4717">
                  <c:v>12.926027397260301</c:v>
                </c:pt>
                <c:pt idx="4718">
                  <c:v>12.928767123287701</c:v>
                </c:pt>
                <c:pt idx="4719">
                  <c:v>12.931506849315101</c:v>
                </c:pt>
                <c:pt idx="4720">
                  <c:v>12.934246575342501</c:v>
                </c:pt>
                <c:pt idx="4721">
                  <c:v>12.936986301369901</c:v>
                </c:pt>
                <c:pt idx="4722">
                  <c:v>12.939726027397301</c:v>
                </c:pt>
                <c:pt idx="4723">
                  <c:v>12.942465753424701</c:v>
                </c:pt>
                <c:pt idx="4724">
                  <c:v>12.945205479452101</c:v>
                </c:pt>
                <c:pt idx="4725">
                  <c:v>12.947945205479501</c:v>
                </c:pt>
                <c:pt idx="4726">
                  <c:v>12.950684931506901</c:v>
                </c:pt>
                <c:pt idx="4727">
                  <c:v>12.9534246575342</c:v>
                </c:pt>
                <c:pt idx="4728">
                  <c:v>12.9561643835616</c:v>
                </c:pt>
                <c:pt idx="4729">
                  <c:v>12.958904109589</c:v>
                </c:pt>
                <c:pt idx="4730">
                  <c:v>12.9616438356164</c:v>
                </c:pt>
                <c:pt idx="4731">
                  <c:v>12.9643835616438</c:v>
                </c:pt>
                <c:pt idx="4732">
                  <c:v>12.9671232876712</c:v>
                </c:pt>
                <c:pt idx="4733">
                  <c:v>12.9698630136986</c:v>
                </c:pt>
                <c:pt idx="4734">
                  <c:v>12.972602739726</c:v>
                </c:pt>
                <c:pt idx="4735">
                  <c:v>12.9753424657534</c:v>
                </c:pt>
                <c:pt idx="4736">
                  <c:v>12.9780821917808</c:v>
                </c:pt>
                <c:pt idx="4737">
                  <c:v>12.9808219178082</c:v>
                </c:pt>
                <c:pt idx="4738">
                  <c:v>12.9835616438356</c:v>
                </c:pt>
                <c:pt idx="4739">
                  <c:v>12.986301369863</c:v>
                </c:pt>
                <c:pt idx="4740">
                  <c:v>12.9890410958904</c:v>
                </c:pt>
                <c:pt idx="4741">
                  <c:v>12.9917808219178</c:v>
                </c:pt>
                <c:pt idx="4742">
                  <c:v>12.9945205479452</c:v>
                </c:pt>
                <c:pt idx="4743">
                  <c:v>12.9972602739726</c:v>
                </c:pt>
                <c:pt idx="4744">
                  <c:v>13</c:v>
                </c:pt>
                <c:pt idx="4745">
                  <c:v>13.0027397260274</c:v>
                </c:pt>
                <c:pt idx="4746">
                  <c:v>13.0054794520548</c:v>
                </c:pt>
                <c:pt idx="4747">
                  <c:v>13.0082191780822</c:v>
                </c:pt>
                <c:pt idx="4748">
                  <c:v>13.0109589041096</c:v>
                </c:pt>
                <c:pt idx="4749">
                  <c:v>13.013698630137</c:v>
                </c:pt>
                <c:pt idx="4750">
                  <c:v>13.0164383561644</c:v>
                </c:pt>
                <c:pt idx="4751">
                  <c:v>13.0191780821918</c:v>
                </c:pt>
                <c:pt idx="4752">
                  <c:v>13.0219178082192</c:v>
                </c:pt>
                <c:pt idx="4753">
                  <c:v>13.0246575342466</c:v>
                </c:pt>
                <c:pt idx="4754">
                  <c:v>13.027397260274</c:v>
                </c:pt>
                <c:pt idx="4755">
                  <c:v>13.0301369863014</c:v>
                </c:pt>
                <c:pt idx="4756">
                  <c:v>13.0328767123288</c:v>
                </c:pt>
                <c:pt idx="4757">
                  <c:v>13.0356164383562</c:v>
                </c:pt>
                <c:pt idx="4758">
                  <c:v>13.0383561643836</c:v>
                </c:pt>
                <c:pt idx="4759">
                  <c:v>13.041095890411</c:v>
                </c:pt>
                <c:pt idx="4760">
                  <c:v>13.0438356164384</c:v>
                </c:pt>
                <c:pt idx="4761">
                  <c:v>13.0465753424658</c:v>
                </c:pt>
                <c:pt idx="4762">
                  <c:v>13.0493150684932</c:v>
                </c:pt>
                <c:pt idx="4763">
                  <c:v>13.052054794520499</c:v>
                </c:pt>
                <c:pt idx="4764">
                  <c:v>13.054794520547899</c:v>
                </c:pt>
                <c:pt idx="4765">
                  <c:v>13.057534246575299</c:v>
                </c:pt>
                <c:pt idx="4766">
                  <c:v>13.060273972602699</c:v>
                </c:pt>
                <c:pt idx="4767">
                  <c:v>13.063013698630099</c:v>
                </c:pt>
                <c:pt idx="4768">
                  <c:v>13.065753424657499</c:v>
                </c:pt>
                <c:pt idx="4769">
                  <c:v>13.068493150684899</c:v>
                </c:pt>
                <c:pt idx="4770">
                  <c:v>13.071232876712299</c:v>
                </c:pt>
                <c:pt idx="4771">
                  <c:v>13.073972602739699</c:v>
                </c:pt>
                <c:pt idx="4772">
                  <c:v>13.076712328767099</c:v>
                </c:pt>
                <c:pt idx="4773">
                  <c:v>13.079452054794499</c:v>
                </c:pt>
                <c:pt idx="4774">
                  <c:v>13.082191780821899</c:v>
                </c:pt>
                <c:pt idx="4775">
                  <c:v>13.0849315068493</c:v>
                </c:pt>
                <c:pt idx="4776">
                  <c:v>13.0876712328767</c:v>
                </c:pt>
                <c:pt idx="4777">
                  <c:v>13.0904109589041</c:v>
                </c:pt>
                <c:pt idx="4778">
                  <c:v>13.0931506849315</c:v>
                </c:pt>
                <c:pt idx="4779">
                  <c:v>13.0958904109589</c:v>
                </c:pt>
                <c:pt idx="4780">
                  <c:v>13.0986301369863</c:v>
                </c:pt>
                <c:pt idx="4781">
                  <c:v>13.1013698630137</c:v>
                </c:pt>
                <c:pt idx="4782">
                  <c:v>13.1041095890411</c:v>
                </c:pt>
                <c:pt idx="4783">
                  <c:v>13.1068493150685</c:v>
                </c:pt>
                <c:pt idx="4784">
                  <c:v>13.1095890410959</c:v>
                </c:pt>
                <c:pt idx="4785">
                  <c:v>13.1123287671233</c:v>
                </c:pt>
                <c:pt idx="4786">
                  <c:v>13.1150684931507</c:v>
                </c:pt>
                <c:pt idx="4787">
                  <c:v>13.1178082191781</c:v>
                </c:pt>
                <c:pt idx="4788">
                  <c:v>13.1205479452055</c:v>
                </c:pt>
                <c:pt idx="4789">
                  <c:v>13.1232876712329</c:v>
                </c:pt>
                <c:pt idx="4790">
                  <c:v>13.1260273972603</c:v>
                </c:pt>
                <c:pt idx="4791">
                  <c:v>13.1287671232877</c:v>
                </c:pt>
                <c:pt idx="4792">
                  <c:v>13.1315068493151</c:v>
                </c:pt>
                <c:pt idx="4793">
                  <c:v>13.1342465753425</c:v>
                </c:pt>
                <c:pt idx="4794">
                  <c:v>13.1369863013699</c:v>
                </c:pt>
                <c:pt idx="4795">
                  <c:v>13.1397260273973</c:v>
                </c:pt>
                <c:pt idx="4796">
                  <c:v>13.1424657534247</c:v>
                </c:pt>
                <c:pt idx="4797">
                  <c:v>13.1452054794521</c:v>
                </c:pt>
                <c:pt idx="4798">
                  <c:v>13.1479452054795</c:v>
                </c:pt>
                <c:pt idx="4799">
                  <c:v>13.150684931506801</c:v>
                </c:pt>
                <c:pt idx="4800">
                  <c:v>13.153424657534201</c:v>
                </c:pt>
                <c:pt idx="4801">
                  <c:v>13.156164383561601</c:v>
                </c:pt>
                <c:pt idx="4802">
                  <c:v>13.158904109589001</c:v>
                </c:pt>
                <c:pt idx="4803">
                  <c:v>13.161643835616401</c:v>
                </c:pt>
                <c:pt idx="4804">
                  <c:v>13.164383561643801</c:v>
                </c:pt>
                <c:pt idx="4805">
                  <c:v>13.167123287671201</c:v>
                </c:pt>
                <c:pt idx="4806">
                  <c:v>13.169863013698601</c:v>
                </c:pt>
                <c:pt idx="4807">
                  <c:v>13.172602739726001</c:v>
                </c:pt>
                <c:pt idx="4808">
                  <c:v>13.175342465753401</c:v>
                </c:pt>
                <c:pt idx="4809">
                  <c:v>13.178082191780801</c:v>
                </c:pt>
                <c:pt idx="4810">
                  <c:v>13.180821917808199</c:v>
                </c:pt>
                <c:pt idx="4811">
                  <c:v>13.183561643835599</c:v>
                </c:pt>
                <c:pt idx="4812">
                  <c:v>13.186301369862999</c:v>
                </c:pt>
                <c:pt idx="4813">
                  <c:v>13.189041095890399</c:v>
                </c:pt>
                <c:pt idx="4814">
                  <c:v>13.191780821917799</c:v>
                </c:pt>
                <c:pt idx="4815">
                  <c:v>13.194520547945199</c:v>
                </c:pt>
                <c:pt idx="4816">
                  <c:v>13.197260273972599</c:v>
                </c:pt>
                <c:pt idx="4817">
                  <c:v>13.2</c:v>
                </c:pt>
                <c:pt idx="4818">
                  <c:v>13.202739726027399</c:v>
                </c:pt>
                <c:pt idx="4819">
                  <c:v>13.205479452054799</c:v>
                </c:pt>
                <c:pt idx="4820">
                  <c:v>13.208219178082199</c:v>
                </c:pt>
                <c:pt idx="4821">
                  <c:v>13.210958904109599</c:v>
                </c:pt>
                <c:pt idx="4822">
                  <c:v>13.213698630136999</c:v>
                </c:pt>
                <c:pt idx="4823">
                  <c:v>13.216438356164399</c:v>
                </c:pt>
                <c:pt idx="4824">
                  <c:v>13.219178082191799</c:v>
                </c:pt>
                <c:pt idx="4825">
                  <c:v>13.221917808219199</c:v>
                </c:pt>
                <c:pt idx="4826">
                  <c:v>13.2246575342466</c:v>
                </c:pt>
                <c:pt idx="4827">
                  <c:v>13.227397260274</c:v>
                </c:pt>
                <c:pt idx="4828">
                  <c:v>13.2301369863014</c:v>
                </c:pt>
                <c:pt idx="4829">
                  <c:v>13.2328767123288</c:v>
                </c:pt>
                <c:pt idx="4830">
                  <c:v>13.2356164383562</c:v>
                </c:pt>
                <c:pt idx="4831">
                  <c:v>13.2383561643836</c:v>
                </c:pt>
                <c:pt idx="4832">
                  <c:v>13.241095890411</c:v>
                </c:pt>
                <c:pt idx="4833">
                  <c:v>13.2438356164384</c:v>
                </c:pt>
                <c:pt idx="4834">
                  <c:v>13.2465753424658</c:v>
                </c:pt>
                <c:pt idx="4835">
                  <c:v>13.2493150684932</c:v>
                </c:pt>
                <c:pt idx="4836">
                  <c:v>13.2520547945205</c:v>
                </c:pt>
                <c:pt idx="4837">
                  <c:v>13.2547945205479</c:v>
                </c:pt>
                <c:pt idx="4838">
                  <c:v>13.2575342465753</c:v>
                </c:pt>
                <c:pt idx="4839">
                  <c:v>13.2602739726027</c:v>
                </c:pt>
                <c:pt idx="4840">
                  <c:v>13.2630136986301</c:v>
                </c:pt>
                <c:pt idx="4841">
                  <c:v>13.2657534246575</c:v>
                </c:pt>
                <c:pt idx="4842">
                  <c:v>13.2684931506849</c:v>
                </c:pt>
                <c:pt idx="4843">
                  <c:v>13.2712328767123</c:v>
                </c:pt>
                <c:pt idx="4844">
                  <c:v>13.2739726027397</c:v>
                </c:pt>
                <c:pt idx="4845">
                  <c:v>13.276712328767101</c:v>
                </c:pt>
                <c:pt idx="4846">
                  <c:v>13.279452054794501</c:v>
                </c:pt>
                <c:pt idx="4847">
                  <c:v>13.282191780821901</c:v>
                </c:pt>
                <c:pt idx="4848">
                  <c:v>13.284931506849301</c:v>
                </c:pt>
                <c:pt idx="4849">
                  <c:v>13.287671232876701</c:v>
                </c:pt>
                <c:pt idx="4850">
                  <c:v>13.290410958904101</c:v>
                </c:pt>
                <c:pt idx="4851">
                  <c:v>13.293150684931501</c:v>
                </c:pt>
                <c:pt idx="4852">
                  <c:v>13.295890410958901</c:v>
                </c:pt>
                <c:pt idx="4853">
                  <c:v>13.298630136986301</c:v>
                </c:pt>
                <c:pt idx="4854">
                  <c:v>13.301369863013701</c:v>
                </c:pt>
                <c:pt idx="4855">
                  <c:v>13.304109589041101</c:v>
                </c:pt>
                <c:pt idx="4856">
                  <c:v>13.306849315068501</c:v>
                </c:pt>
                <c:pt idx="4857">
                  <c:v>13.309589041095901</c:v>
                </c:pt>
                <c:pt idx="4858">
                  <c:v>13.312328767123301</c:v>
                </c:pt>
                <c:pt idx="4859">
                  <c:v>13.315068493150701</c:v>
                </c:pt>
                <c:pt idx="4860">
                  <c:v>13.317808219178101</c:v>
                </c:pt>
                <c:pt idx="4861">
                  <c:v>13.320547945205499</c:v>
                </c:pt>
                <c:pt idx="4862">
                  <c:v>13.323287671232899</c:v>
                </c:pt>
                <c:pt idx="4863">
                  <c:v>13.326027397260299</c:v>
                </c:pt>
                <c:pt idx="4864">
                  <c:v>13.328767123287699</c:v>
                </c:pt>
                <c:pt idx="4865">
                  <c:v>13.331506849315099</c:v>
                </c:pt>
                <c:pt idx="4866">
                  <c:v>13.334246575342499</c:v>
                </c:pt>
                <c:pt idx="4867">
                  <c:v>13.336986301369899</c:v>
                </c:pt>
                <c:pt idx="4868">
                  <c:v>13.339726027397299</c:v>
                </c:pt>
                <c:pt idx="4869">
                  <c:v>13.342465753424699</c:v>
                </c:pt>
                <c:pt idx="4870">
                  <c:v>13.345205479452099</c:v>
                </c:pt>
                <c:pt idx="4871">
                  <c:v>13.347945205479499</c:v>
                </c:pt>
                <c:pt idx="4872">
                  <c:v>13.350684931506899</c:v>
                </c:pt>
                <c:pt idx="4873">
                  <c:v>13.3534246575342</c:v>
                </c:pt>
                <c:pt idx="4874">
                  <c:v>13.3561643835616</c:v>
                </c:pt>
                <c:pt idx="4875">
                  <c:v>13.358904109589</c:v>
                </c:pt>
                <c:pt idx="4876">
                  <c:v>13.3616438356164</c:v>
                </c:pt>
                <c:pt idx="4877">
                  <c:v>13.3643835616438</c:v>
                </c:pt>
                <c:pt idx="4878">
                  <c:v>13.3671232876712</c:v>
                </c:pt>
                <c:pt idx="4879">
                  <c:v>13.3698630136986</c:v>
                </c:pt>
                <c:pt idx="4880">
                  <c:v>13.372602739726</c:v>
                </c:pt>
                <c:pt idx="4881">
                  <c:v>13.3753424657534</c:v>
                </c:pt>
                <c:pt idx="4882">
                  <c:v>13.3780821917808</c:v>
                </c:pt>
                <c:pt idx="4883">
                  <c:v>13.3808219178082</c:v>
                </c:pt>
                <c:pt idx="4884">
                  <c:v>13.3835616438356</c:v>
                </c:pt>
                <c:pt idx="4885">
                  <c:v>13.386301369863</c:v>
                </c:pt>
                <c:pt idx="4886">
                  <c:v>13.3890410958904</c:v>
                </c:pt>
                <c:pt idx="4887">
                  <c:v>13.3917808219178</c:v>
                </c:pt>
                <c:pt idx="4888">
                  <c:v>13.3945205479452</c:v>
                </c:pt>
                <c:pt idx="4889">
                  <c:v>13.3972602739726</c:v>
                </c:pt>
                <c:pt idx="4890">
                  <c:v>13.4</c:v>
                </c:pt>
                <c:pt idx="4891">
                  <c:v>13.4027397260274</c:v>
                </c:pt>
                <c:pt idx="4892">
                  <c:v>13.4054794520548</c:v>
                </c:pt>
                <c:pt idx="4893">
                  <c:v>13.4082191780822</c:v>
                </c:pt>
                <c:pt idx="4894">
                  <c:v>13.4109589041096</c:v>
                </c:pt>
                <c:pt idx="4895">
                  <c:v>13.413698630137</c:v>
                </c:pt>
                <c:pt idx="4896">
                  <c:v>13.416438356164401</c:v>
                </c:pt>
                <c:pt idx="4897">
                  <c:v>13.419178082191801</c:v>
                </c:pt>
                <c:pt idx="4898">
                  <c:v>13.421917808219201</c:v>
                </c:pt>
                <c:pt idx="4899">
                  <c:v>13.424657534246601</c:v>
                </c:pt>
                <c:pt idx="4900">
                  <c:v>13.427397260274001</c:v>
                </c:pt>
                <c:pt idx="4901">
                  <c:v>13.430136986301401</c:v>
                </c:pt>
                <c:pt idx="4902">
                  <c:v>13.432876712328801</c:v>
                </c:pt>
                <c:pt idx="4903">
                  <c:v>13.435616438356201</c:v>
                </c:pt>
                <c:pt idx="4904">
                  <c:v>13.438356164383601</c:v>
                </c:pt>
                <c:pt idx="4905">
                  <c:v>13.441095890411001</c:v>
                </c:pt>
                <c:pt idx="4906">
                  <c:v>13.443835616438401</c:v>
                </c:pt>
                <c:pt idx="4907">
                  <c:v>13.446575342465801</c:v>
                </c:pt>
                <c:pt idx="4908">
                  <c:v>13.449315068493201</c:v>
                </c:pt>
                <c:pt idx="4909">
                  <c:v>13.4520547945205</c:v>
                </c:pt>
                <c:pt idx="4910">
                  <c:v>13.4547945205479</c:v>
                </c:pt>
                <c:pt idx="4911">
                  <c:v>13.4575342465753</c:v>
                </c:pt>
                <c:pt idx="4912">
                  <c:v>13.4602739726027</c:v>
                </c:pt>
                <c:pt idx="4913">
                  <c:v>13.4630136986301</c:v>
                </c:pt>
                <c:pt idx="4914">
                  <c:v>13.4657534246575</c:v>
                </c:pt>
                <c:pt idx="4915">
                  <c:v>13.4684931506849</c:v>
                </c:pt>
                <c:pt idx="4916">
                  <c:v>13.4712328767123</c:v>
                </c:pt>
                <c:pt idx="4917">
                  <c:v>13.4739726027397</c:v>
                </c:pt>
                <c:pt idx="4918">
                  <c:v>13.4767123287671</c:v>
                </c:pt>
                <c:pt idx="4919">
                  <c:v>13.4794520547945</c:v>
                </c:pt>
                <c:pt idx="4920">
                  <c:v>13.4821917808219</c:v>
                </c:pt>
                <c:pt idx="4921">
                  <c:v>13.4849315068493</c:v>
                </c:pt>
                <c:pt idx="4922">
                  <c:v>13.4876712328767</c:v>
                </c:pt>
                <c:pt idx="4923">
                  <c:v>13.4904109589041</c:v>
                </c:pt>
                <c:pt idx="4924">
                  <c:v>13.4931506849315</c:v>
                </c:pt>
                <c:pt idx="4925">
                  <c:v>13.4958904109589</c:v>
                </c:pt>
                <c:pt idx="4926">
                  <c:v>13.4986301369863</c:v>
                </c:pt>
                <c:pt idx="4927">
                  <c:v>13.5013698630137</c:v>
                </c:pt>
                <c:pt idx="4928">
                  <c:v>13.5041095890411</c:v>
                </c:pt>
                <c:pt idx="4929">
                  <c:v>13.5068493150685</c:v>
                </c:pt>
                <c:pt idx="4930">
                  <c:v>13.5095890410959</c:v>
                </c:pt>
                <c:pt idx="4931">
                  <c:v>13.5123287671233</c:v>
                </c:pt>
                <c:pt idx="4932">
                  <c:v>13.5150684931507</c:v>
                </c:pt>
                <c:pt idx="4933">
                  <c:v>13.5178082191781</c:v>
                </c:pt>
                <c:pt idx="4934">
                  <c:v>13.5205479452055</c:v>
                </c:pt>
                <c:pt idx="4935">
                  <c:v>13.5232876712329</c:v>
                </c:pt>
                <c:pt idx="4936">
                  <c:v>13.5260273972603</c:v>
                </c:pt>
                <c:pt idx="4937">
                  <c:v>13.5287671232877</c:v>
                </c:pt>
                <c:pt idx="4938">
                  <c:v>13.5315068493151</c:v>
                </c:pt>
                <c:pt idx="4939">
                  <c:v>13.5342465753425</c:v>
                </c:pt>
                <c:pt idx="4940">
                  <c:v>13.5369863013699</c:v>
                </c:pt>
                <c:pt idx="4941">
                  <c:v>13.5397260273973</c:v>
                </c:pt>
                <c:pt idx="4942">
                  <c:v>13.5424657534247</c:v>
                </c:pt>
                <c:pt idx="4943">
                  <c:v>13.5452054794521</c:v>
                </c:pt>
                <c:pt idx="4944">
                  <c:v>13.5479452054795</c:v>
                </c:pt>
                <c:pt idx="4945">
                  <c:v>13.550684931506799</c:v>
                </c:pt>
                <c:pt idx="4946">
                  <c:v>13.553424657534199</c:v>
                </c:pt>
                <c:pt idx="4947">
                  <c:v>13.556164383561599</c:v>
                </c:pt>
                <c:pt idx="4948">
                  <c:v>13.558904109588999</c:v>
                </c:pt>
                <c:pt idx="4949">
                  <c:v>13.561643835616399</c:v>
                </c:pt>
                <c:pt idx="4950">
                  <c:v>13.564383561643799</c:v>
                </c:pt>
                <c:pt idx="4951">
                  <c:v>13.567123287671199</c:v>
                </c:pt>
                <c:pt idx="4952">
                  <c:v>13.569863013698599</c:v>
                </c:pt>
                <c:pt idx="4953">
                  <c:v>13.572602739725999</c:v>
                </c:pt>
                <c:pt idx="4954">
                  <c:v>13.575342465753399</c:v>
                </c:pt>
                <c:pt idx="4955">
                  <c:v>13.578082191780799</c:v>
                </c:pt>
                <c:pt idx="4956">
                  <c:v>13.580821917808199</c:v>
                </c:pt>
                <c:pt idx="4957">
                  <c:v>13.583561643835599</c:v>
                </c:pt>
                <c:pt idx="4958">
                  <c:v>13.586301369863</c:v>
                </c:pt>
                <c:pt idx="4959">
                  <c:v>13.5890410958904</c:v>
                </c:pt>
                <c:pt idx="4960">
                  <c:v>13.5917808219178</c:v>
                </c:pt>
                <c:pt idx="4961">
                  <c:v>13.5945205479452</c:v>
                </c:pt>
                <c:pt idx="4962">
                  <c:v>13.5972602739726</c:v>
                </c:pt>
                <c:pt idx="4963">
                  <c:v>13.6</c:v>
                </c:pt>
                <c:pt idx="4964">
                  <c:v>13.6027397260274</c:v>
                </c:pt>
                <c:pt idx="4965">
                  <c:v>13.6054794520548</c:v>
                </c:pt>
                <c:pt idx="4966">
                  <c:v>13.6082191780822</c:v>
                </c:pt>
                <c:pt idx="4967">
                  <c:v>13.6109589041096</c:v>
                </c:pt>
                <c:pt idx="4968">
                  <c:v>13.613698630137</c:v>
                </c:pt>
                <c:pt idx="4969">
                  <c:v>13.6164383561644</c:v>
                </c:pt>
                <c:pt idx="4970">
                  <c:v>13.6191780821918</c:v>
                </c:pt>
                <c:pt idx="4971">
                  <c:v>13.6219178082192</c:v>
                </c:pt>
                <c:pt idx="4972">
                  <c:v>13.6246575342466</c:v>
                </c:pt>
                <c:pt idx="4973">
                  <c:v>13.627397260274</c:v>
                </c:pt>
                <c:pt idx="4974">
                  <c:v>13.6301369863014</c:v>
                </c:pt>
                <c:pt idx="4975">
                  <c:v>13.6328767123288</c:v>
                </c:pt>
                <c:pt idx="4976">
                  <c:v>13.6356164383562</c:v>
                </c:pt>
                <c:pt idx="4977">
                  <c:v>13.6383561643836</c:v>
                </c:pt>
                <c:pt idx="4978">
                  <c:v>13.641095890411</c:v>
                </c:pt>
                <c:pt idx="4979">
                  <c:v>13.6438356164384</c:v>
                </c:pt>
                <c:pt idx="4980">
                  <c:v>13.6465753424658</c:v>
                </c:pt>
                <c:pt idx="4981">
                  <c:v>13.6493150684932</c:v>
                </c:pt>
                <c:pt idx="4982">
                  <c:v>13.652054794520501</c:v>
                </c:pt>
                <c:pt idx="4983">
                  <c:v>13.654794520547901</c:v>
                </c:pt>
                <c:pt idx="4984">
                  <c:v>13.657534246575301</c:v>
                </c:pt>
                <c:pt idx="4985">
                  <c:v>13.660273972602701</c:v>
                </c:pt>
                <c:pt idx="4986">
                  <c:v>13.663013698630101</c:v>
                </c:pt>
                <c:pt idx="4987">
                  <c:v>13.665753424657501</c:v>
                </c:pt>
                <c:pt idx="4988">
                  <c:v>13.668493150684901</c:v>
                </c:pt>
                <c:pt idx="4989">
                  <c:v>13.671232876712301</c:v>
                </c:pt>
                <c:pt idx="4990">
                  <c:v>13.673972602739701</c:v>
                </c:pt>
                <c:pt idx="4991">
                  <c:v>13.676712328767101</c:v>
                </c:pt>
                <c:pt idx="4992">
                  <c:v>13.679452054794501</c:v>
                </c:pt>
                <c:pt idx="4993">
                  <c:v>13.682191780821899</c:v>
                </c:pt>
                <c:pt idx="4994">
                  <c:v>13.684931506849299</c:v>
                </c:pt>
                <c:pt idx="4995">
                  <c:v>13.687671232876699</c:v>
                </c:pt>
                <c:pt idx="4996">
                  <c:v>13.690410958904099</c:v>
                </c:pt>
                <c:pt idx="4997">
                  <c:v>13.693150684931499</c:v>
                </c:pt>
                <c:pt idx="4998">
                  <c:v>13.695890410958899</c:v>
                </c:pt>
                <c:pt idx="4999">
                  <c:v>13.698630136986299</c:v>
                </c:pt>
                <c:pt idx="5000">
                  <c:v>13.701369863013699</c:v>
                </c:pt>
                <c:pt idx="5001">
                  <c:v>13.704109589041099</c:v>
                </c:pt>
                <c:pt idx="5002">
                  <c:v>13.706849315068499</c:v>
                </c:pt>
                <c:pt idx="5003">
                  <c:v>13.709589041095899</c:v>
                </c:pt>
                <c:pt idx="5004">
                  <c:v>13.712328767123299</c:v>
                </c:pt>
                <c:pt idx="5005">
                  <c:v>13.715068493150699</c:v>
                </c:pt>
                <c:pt idx="5006">
                  <c:v>13.717808219178099</c:v>
                </c:pt>
                <c:pt idx="5007">
                  <c:v>13.720547945205499</c:v>
                </c:pt>
                <c:pt idx="5008">
                  <c:v>13.723287671232899</c:v>
                </c:pt>
                <c:pt idx="5009">
                  <c:v>13.7260273972603</c:v>
                </c:pt>
                <c:pt idx="5010">
                  <c:v>13.7287671232877</c:v>
                </c:pt>
                <c:pt idx="5011">
                  <c:v>13.7315068493151</c:v>
                </c:pt>
                <c:pt idx="5012">
                  <c:v>13.7342465753425</c:v>
                </c:pt>
                <c:pt idx="5013">
                  <c:v>13.7369863013699</c:v>
                </c:pt>
                <c:pt idx="5014">
                  <c:v>13.7397260273973</c:v>
                </c:pt>
                <c:pt idx="5015">
                  <c:v>13.7424657534247</c:v>
                </c:pt>
                <c:pt idx="5016">
                  <c:v>13.7452054794521</c:v>
                </c:pt>
                <c:pt idx="5017">
                  <c:v>13.7479452054795</c:v>
                </c:pt>
                <c:pt idx="5018">
                  <c:v>13.7506849315069</c:v>
                </c:pt>
                <c:pt idx="5019">
                  <c:v>13.7534246575342</c:v>
                </c:pt>
                <c:pt idx="5020">
                  <c:v>13.7561643835616</c:v>
                </c:pt>
                <c:pt idx="5021">
                  <c:v>13.758904109589</c:v>
                </c:pt>
                <c:pt idx="5022">
                  <c:v>13.7616438356164</c:v>
                </c:pt>
                <c:pt idx="5023">
                  <c:v>13.7643835616438</c:v>
                </c:pt>
                <c:pt idx="5024">
                  <c:v>13.7671232876712</c:v>
                </c:pt>
                <c:pt idx="5025">
                  <c:v>13.7698630136986</c:v>
                </c:pt>
                <c:pt idx="5026">
                  <c:v>13.772602739726</c:v>
                </c:pt>
                <c:pt idx="5027">
                  <c:v>13.7753424657534</c:v>
                </c:pt>
                <c:pt idx="5028">
                  <c:v>13.778082191780801</c:v>
                </c:pt>
                <c:pt idx="5029">
                  <c:v>13.780821917808201</c:v>
                </c:pt>
                <c:pt idx="5030">
                  <c:v>13.783561643835601</c:v>
                </c:pt>
                <c:pt idx="5031">
                  <c:v>13.786301369863001</c:v>
                </c:pt>
                <c:pt idx="5032">
                  <c:v>13.789041095890401</c:v>
                </c:pt>
                <c:pt idx="5033">
                  <c:v>13.791780821917801</c:v>
                </c:pt>
                <c:pt idx="5034">
                  <c:v>13.794520547945201</c:v>
                </c:pt>
                <c:pt idx="5035">
                  <c:v>13.797260273972601</c:v>
                </c:pt>
                <c:pt idx="5036">
                  <c:v>13.8</c:v>
                </c:pt>
                <c:pt idx="5037">
                  <c:v>13.802739726027401</c:v>
                </c:pt>
                <c:pt idx="5038">
                  <c:v>13.805479452054801</c:v>
                </c:pt>
                <c:pt idx="5039">
                  <c:v>13.808219178082201</c:v>
                </c:pt>
                <c:pt idx="5040">
                  <c:v>13.810958904109601</c:v>
                </c:pt>
                <c:pt idx="5041">
                  <c:v>13.813698630137001</c:v>
                </c:pt>
                <c:pt idx="5042">
                  <c:v>13.816438356164401</c:v>
                </c:pt>
                <c:pt idx="5043">
                  <c:v>13.819178082191801</c:v>
                </c:pt>
                <c:pt idx="5044">
                  <c:v>13.821917808219199</c:v>
                </c:pt>
                <c:pt idx="5045">
                  <c:v>13.824657534246599</c:v>
                </c:pt>
                <c:pt idx="5046">
                  <c:v>13.827397260273999</c:v>
                </c:pt>
                <c:pt idx="5047">
                  <c:v>13.830136986301399</c:v>
                </c:pt>
                <c:pt idx="5048">
                  <c:v>13.832876712328799</c:v>
                </c:pt>
                <c:pt idx="5049">
                  <c:v>13.835616438356199</c:v>
                </c:pt>
                <c:pt idx="5050">
                  <c:v>13.838356164383599</c:v>
                </c:pt>
                <c:pt idx="5051">
                  <c:v>13.841095890410999</c:v>
                </c:pt>
                <c:pt idx="5052">
                  <c:v>13.843835616438399</c:v>
                </c:pt>
                <c:pt idx="5053">
                  <c:v>13.846575342465799</c:v>
                </c:pt>
                <c:pt idx="5054">
                  <c:v>13.849315068493199</c:v>
                </c:pt>
                <c:pt idx="5055">
                  <c:v>13.8520547945205</c:v>
                </c:pt>
                <c:pt idx="5056">
                  <c:v>13.8547945205479</c:v>
                </c:pt>
                <c:pt idx="5057">
                  <c:v>13.8575342465753</c:v>
                </c:pt>
                <c:pt idx="5058">
                  <c:v>13.8602739726027</c:v>
                </c:pt>
                <c:pt idx="5059">
                  <c:v>13.8630136986301</c:v>
                </c:pt>
                <c:pt idx="5060">
                  <c:v>13.8657534246575</c:v>
                </c:pt>
                <c:pt idx="5061">
                  <c:v>13.8684931506849</c:v>
                </c:pt>
                <c:pt idx="5062">
                  <c:v>13.8712328767123</c:v>
                </c:pt>
                <c:pt idx="5063">
                  <c:v>13.8739726027397</c:v>
                </c:pt>
                <c:pt idx="5064">
                  <c:v>13.8767123287671</c:v>
                </c:pt>
                <c:pt idx="5065">
                  <c:v>13.8794520547945</c:v>
                </c:pt>
                <c:pt idx="5066">
                  <c:v>13.8821917808219</c:v>
                </c:pt>
                <c:pt idx="5067">
                  <c:v>13.8849315068493</c:v>
                </c:pt>
                <c:pt idx="5068">
                  <c:v>13.8876712328767</c:v>
                </c:pt>
                <c:pt idx="5069">
                  <c:v>13.8904109589041</c:v>
                </c:pt>
                <c:pt idx="5070">
                  <c:v>13.8931506849315</c:v>
                </c:pt>
                <c:pt idx="5071">
                  <c:v>13.8958904109589</c:v>
                </c:pt>
                <c:pt idx="5072">
                  <c:v>13.8986301369863</c:v>
                </c:pt>
                <c:pt idx="5073">
                  <c:v>13.9013698630137</c:v>
                </c:pt>
                <c:pt idx="5074">
                  <c:v>13.9041095890411</c:v>
                </c:pt>
                <c:pt idx="5075">
                  <c:v>13.9068493150685</c:v>
                </c:pt>
                <c:pt idx="5076">
                  <c:v>13.9095890410959</c:v>
                </c:pt>
                <c:pt idx="5077">
                  <c:v>13.9123287671233</c:v>
                </c:pt>
                <c:pt idx="5078">
                  <c:v>13.9150684931507</c:v>
                </c:pt>
                <c:pt idx="5079">
                  <c:v>13.917808219178101</c:v>
                </c:pt>
                <c:pt idx="5080">
                  <c:v>13.920547945205501</c:v>
                </c:pt>
                <c:pt idx="5081">
                  <c:v>13.923287671232901</c:v>
                </c:pt>
                <c:pt idx="5082">
                  <c:v>13.926027397260301</c:v>
                </c:pt>
                <c:pt idx="5083">
                  <c:v>13.928767123287701</c:v>
                </c:pt>
                <c:pt idx="5084">
                  <c:v>13.931506849315101</c:v>
                </c:pt>
                <c:pt idx="5085">
                  <c:v>13.934246575342501</c:v>
                </c:pt>
                <c:pt idx="5086">
                  <c:v>13.936986301369901</c:v>
                </c:pt>
                <c:pt idx="5087">
                  <c:v>13.939726027397301</c:v>
                </c:pt>
                <c:pt idx="5088">
                  <c:v>13.942465753424701</c:v>
                </c:pt>
                <c:pt idx="5089">
                  <c:v>13.945205479452101</c:v>
                </c:pt>
                <c:pt idx="5090">
                  <c:v>13.947945205479501</c:v>
                </c:pt>
                <c:pt idx="5091">
                  <c:v>13.950684931506901</c:v>
                </c:pt>
                <c:pt idx="5092">
                  <c:v>13.9534246575342</c:v>
                </c:pt>
                <c:pt idx="5093">
                  <c:v>13.9561643835616</c:v>
                </c:pt>
                <c:pt idx="5094">
                  <c:v>13.958904109589</c:v>
                </c:pt>
                <c:pt idx="5095">
                  <c:v>13.9616438356164</c:v>
                </c:pt>
                <c:pt idx="5096">
                  <c:v>13.9643835616438</c:v>
                </c:pt>
                <c:pt idx="5097">
                  <c:v>13.9671232876712</c:v>
                </c:pt>
                <c:pt idx="5098">
                  <c:v>13.9698630136986</c:v>
                </c:pt>
                <c:pt idx="5099">
                  <c:v>13.972602739726</c:v>
                </c:pt>
                <c:pt idx="5100">
                  <c:v>13.9753424657534</c:v>
                </c:pt>
                <c:pt idx="5101">
                  <c:v>13.9780821917808</c:v>
                </c:pt>
                <c:pt idx="5102">
                  <c:v>13.9808219178082</c:v>
                </c:pt>
                <c:pt idx="5103">
                  <c:v>13.9835616438356</c:v>
                </c:pt>
                <c:pt idx="5104">
                  <c:v>13.986301369863</c:v>
                </c:pt>
                <c:pt idx="5105">
                  <c:v>13.9890410958904</c:v>
                </c:pt>
                <c:pt idx="5106">
                  <c:v>13.9917808219178</c:v>
                </c:pt>
                <c:pt idx="5107">
                  <c:v>13.9945205479452</c:v>
                </c:pt>
                <c:pt idx="5108">
                  <c:v>13.9972602739726</c:v>
                </c:pt>
                <c:pt idx="5109">
                  <c:v>14</c:v>
                </c:pt>
                <c:pt idx="5110">
                  <c:v>14.0027397260274</c:v>
                </c:pt>
                <c:pt idx="5111">
                  <c:v>14.0054794520548</c:v>
                </c:pt>
                <c:pt idx="5112">
                  <c:v>14.0082191780822</c:v>
                </c:pt>
                <c:pt idx="5113">
                  <c:v>14.0109589041096</c:v>
                </c:pt>
                <c:pt idx="5114">
                  <c:v>14.013698630137</c:v>
                </c:pt>
                <c:pt idx="5115">
                  <c:v>14.0164383561644</c:v>
                </c:pt>
                <c:pt idx="5116">
                  <c:v>14.0191780821918</c:v>
                </c:pt>
                <c:pt idx="5117">
                  <c:v>14.0219178082192</c:v>
                </c:pt>
                <c:pt idx="5118">
                  <c:v>14.0246575342466</c:v>
                </c:pt>
                <c:pt idx="5119">
                  <c:v>14.027397260274</c:v>
                </c:pt>
                <c:pt idx="5120">
                  <c:v>14.0301369863014</c:v>
                </c:pt>
                <c:pt idx="5121">
                  <c:v>14.0328767123288</c:v>
                </c:pt>
                <c:pt idx="5122">
                  <c:v>14.0356164383562</c:v>
                </c:pt>
                <c:pt idx="5123">
                  <c:v>14.0383561643836</c:v>
                </c:pt>
                <c:pt idx="5124">
                  <c:v>14.041095890411</c:v>
                </c:pt>
                <c:pt idx="5125">
                  <c:v>14.0438356164384</c:v>
                </c:pt>
                <c:pt idx="5126">
                  <c:v>14.0465753424658</c:v>
                </c:pt>
                <c:pt idx="5127">
                  <c:v>14.0493150684932</c:v>
                </c:pt>
                <c:pt idx="5128">
                  <c:v>14.052054794520499</c:v>
                </c:pt>
                <c:pt idx="5129">
                  <c:v>14.054794520547899</c:v>
                </c:pt>
                <c:pt idx="5130">
                  <c:v>14.057534246575299</c:v>
                </c:pt>
                <c:pt idx="5131">
                  <c:v>14.060273972602699</c:v>
                </c:pt>
                <c:pt idx="5132">
                  <c:v>14.063013698630099</c:v>
                </c:pt>
                <c:pt idx="5133">
                  <c:v>14.065753424657499</c:v>
                </c:pt>
                <c:pt idx="5134">
                  <c:v>14.068493150684899</c:v>
                </c:pt>
                <c:pt idx="5135">
                  <c:v>14.071232876712299</c:v>
                </c:pt>
                <c:pt idx="5136">
                  <c:v>14.073972602739699</c:v>
                </c:pt>
                <c:pt idx="5137">
                  <c:v>14.076712328767099</c:v>
                </c:pt>
                <c:pt idx="5138">
                  <c:v>14.079452054794499</c:v>
                </c:pt>
                <c:pt idx="5139">
                  <c:v>14.082191780821899</c:v>
                </c:pt>
                <c:pt idx="5140">
                  <c:v>14.0849315068493</c:v>
                </c:pt>
                <c:pt idx="5141">
                  <c:v>14.0876712328767</c:v>
                </c:pt>
                <c:pt idx="5142">
                  <c:v>14.0904109589041</c:v>
                </c:pt>
                <c:pt idx="5143">
                  <c:v>14.0931506849315</c:v>
                </c:pt>
                <c:pt idx="5144">
                  <c:v>14.0958904109589</c:v>
                </c:pt>
                <c:pt idx="5145">
                  <c:v>14.0986301369863</c:v>
                </c:pt>
                <c:pt idx="5146">
                  <c:v>14.1013698630137</c:v>
                </c:pt>
                <c:pt idx="5147">
                  <c:v>14.1041095890411</c:v>
                </c:pt>
                <c:pt idx="5148">
                  <c:v>14.1068493150685</c:v>
                </c:pt>
                <c:pt idx="5149">
                  <c:v>14.1095890410959</c:v>
                </c:pt>
                <c:pt idx="5150">
                  <c:v>14.1123287671233</c:v>
                </c:pt>
                <c:pt idx="5151">
                  <c:v>14.1150684931507</c:v>
                </c:pt>
                <c:pt idx="5152">
                  <c:v>14.1178082191781</c:v>
                </c:pt>
                <c:pt idx="5153">
                  <c:v>14.1205479452055</c:v>
                </c:pt>
                <c:pt idx="5154">
                  <c:v>14.1232876712329</c:v>
                </c:pt>
                <c:pt idx="5155">
                  <c:v>14.1260273972603</c:v>
                </c:pt>
                <c:pt idx="5156">
                  <c:v>14.1287671232877</c:v>
                </c:pt>
                <c:pt idx="5157">
                  <c:v>14.1315068493151</c:v>
                </c:pt>
                <c:pt idx="5158">
                  <c:v>14.1342465753425</c:v>
                </c:pt>
                <c:pt idx="5159">
                  <c:v>14.1369863013699</c:v>
                </c:pt>
                <c:pt idx="5160">
                  <c:v>14.1397260273973</c:v>
                </c:pt>
                <c:pt idx="5161">
                  <c:v>14.1424657534247</c:v>
                </c:pt>
                <c:pt idx="5162">
                  <c:v>14.1452054794521</c:v>
                </c:pt>
                <c:pt idx="5163">
                  <c:v>14.1479452054795</c:v>
                </c:pt>
                <c:pt idx="5164">
                  <c:v>14.150684931506801</c:v>
                </c:pt>
                <c:pt idx="5165">
                  <c:v>14.153424657534201</c:v>
                </c:pt>
                <c:pt idx="5166">
                  <c:v>14.156164383561601</c:v>
                </c:pt>
                <c:pt idx="5167">
                  <c:v>14.158904109589001</c:v>
                </c:pt>
                <c:pt idx="5168">
                  <c:v>14.161643835616401</c:v>
                </c:pt>
                <c:pt idx="5169">
                  <c:v>14.164383561643801</c:v>
                </c:pt>
                <c:pt idx="5170">
                  <c:v>14.167123287671201</c:v>
                </c:pt>
                <c:pt idx="5171">
                  <c:v>14.169863013698601</c:v>
                </c:pt>
                <c:pt idx="5172">
                  <c:v>14.172602739726001</c:v>
                </c:pt>
                <c:pt idx="5173">
                  <c:v>14.175342465753401</c:v>
                </c:pt>
                <c:pt idx="5174">
                  <c:v>14.178082191780801</c:v>
                </c:pt>
                <c:pt idx="5175">
                  <c:v>14.180821917808199</c:v>
                </c:pt>
                <c:pt idx="5176">
                  <c:v>14.183561643835599</c:v>
                </c:pt>
                <c:pt idx="5177">
                  <c:v>14.186301369862999</c:v>
                </c:pt>
                <c:pt idx="5178">
                  <c:v>14.189041095890399</c:v>
                </c:pt>
                <c:pt idx="5179">
                  <c:v>14.191780821917799</c:v>
                </c:pt>
                <c:pt idx="5180">
                  <c:v>14.194520547945199</c:v>
                </c:pt>
                <c:pt idx="5181">
                  <c:v>14.197260273972599</c:v>
                </c:pt>
                <c:pt idx="5182">
                  <c:v>14.2</c:v>
                </c:pt>
                <c:pt idx="5183">
                  <c:v>14.202739726027399</c:v>
                </c:pt>
                <c:pt idx="5184">
                  <c:v>14.205479452054799</c:v>
                </c:pt>
                <c:pt idx="5185">
                  <c:v>14.208219178082199</c:v>
                </c:pt>
                <c:pt idx="5186">
                  <c:v>14.210958904109599</c:v>
                </c:pt>
                <c:pt idx="5187">
                  <c:v>14.213698630136999</c:v>
                </c:pt>
                <c:pt idx="5188">
                  <c:v>14.216438356164399</c:v>
                </c:pt>
                <c:pt idx="5189">
                  <c:v>14.219178082191799</c:v>
                </c:pt>
                <c:pt idx="5190">
                  <c:v>14.221917808219199</c:v>
                </c:pt>
                <c:pt idx="5191">
                  <c:v>14.2246575342466</c:v>
                </c:pt>
                <c:pt idx="5192">
                  <c:v>14.227397260274</c:v>
                </c:pt>
                <c:pt idx="5193">
                  <c:v>14.2301369863014</c:v>
                </c:pt>
                <c:pt idx="5194">
                  <c:v>14.2328767123288</c:v>
                </c:pt>
                <c:pt idx="5195">
                  <c:v>14.2356164383562</c:v>
                </c:pt>
                <c:pt idx="5196">
                  <c:v>14.2383561643836</c:v>
                </c:pt>
                <c:pt idx="5197">
                  <c:v>14.241095890411</c:v>
                </c:pt>
                <c:pt idx="5198">
                  <c:v>14.2438356164384</c:v>
                </c:pt>
                <c:pt idx="5199">
                  <c:v>14.2465753424658</c:v>
                </c:pt>
                <c:pt idx="5200">
                  <c:v>14.2493150684932</c:v>
                </c:pt>
                <c:pt idx="5201">
                  <c:v>14.2520547945205</c:v>
                </c:pt>
                <c:pt idx="5202">
                  <c:v>14.2547945205479</c:v>
                </c:pt>
                <c:pt idx="5203">
                  <c:v>14.2575342465753</c:v>
                </c:pt>
                <c:pt idx="5204">
                  <c:v>14.2602739726027</c:v>
                </c:pt>
                <c:pt idx="5205">
                  <c:v>14.2630136986301</c:v>
                </c:pt>
                <c:pt idx="5206">
                  <c:v>14.2657534246575</c:v>
                </c:pt>
                <c:pt idx="5207">
                  <c:v>14.2684931506849</c:v>
                </c:pt>
                <c:pt idx="5208">
                  <c:v>14.2712328767123</c:v>
                </c:pt>
                <c:pt idx="5209">
                  <c:v>14.2739726027397</c:v>
                </c:pt>
                <c:pt idx="5210">
                  <c:v>14.276712328767101</c:v>
                </c:pt>
                <c:pt idx="5211">
                  <c:v>14.279452054794501</c:v>
                </c:pt>
                <c:pt idx="5212">
                  <c:v>14.282191780821901</c:v>
                </c:pt>
                <c:pt idx="5213">
                  <c:v>14.284931506849301</c:v>
                </c:pt>
                <c:pt idx="5214">
                  <c:v>14.287671232876701</c:v>
                </c:pt>
                <c:pt idx="5215">
                  <c:v>14.290410958904101</c:v>
                </c:pt>
                <c:pt idx="5216">
                  <c:v>14.293150684931501</c:v>
                </c:pt>
                <c:pt idx="5217">
                  <c:v>14.295890410958901</c:v>
                </c:pt>
                <c:pt idx="5218">
                  <c:v>14.298630136986301</c:v>
                </c:pt>
                <c:pt idx="5219">
                  <c:v>14.301369863013701</c:v>
                </c:pt>
                <c:pt idx="5220">
                  <c:v>14.304109589041101</c:v>
                </c:pt>
                <c:pt idx="5221">
                  <c:v>14.306849315068501</c:v>
                </c:pt>
                <c:pt idx="5222">
                  <c:v>14.309589041095901</c:v>
                </c:pt>
                <c:pt idx="5223">
                  <c:v>14.312328767123301</c:v>
                </c:pt>
                <c:pt idx="5224">
                  <c:v>14.315068493150701</c:v>
                </c:pt>
                <c:pt idx="5225">
                  <c:v>14.317808219178101</c:v>
                </c:pt>
                <c:pt idx="5226">
                  <c:v>14.320547945205499</c:v>
                </c:pt>
                <c:pt idx="5227">
                  <c:v>14.323287671232899</c:v>
                </c:pt>
                <c:pt idx="5228">
                  <c:v>14.326027397260299</c:v>
                </c:pt>
                <c:pt idx="5229">
                  <c:v>14.328767123287699</c:v>
                </c:pt>
                <c:pt idx="5230">
                  <c:v>14.331506849315099</c:v>
                </c:pt>
                <c:pt idx="5231">
                  <c:v>14.334246575342499</c:v>
                </c:pt>
                <c:pt idx="5232">
                  <c:v>14.336986301369899</c:v>
                </c:pt>
                <c:pt idx="5233">
                  <c:v>14.339726027397299</c:v>
                </c:pt>
                <c:pt idx="5234">
                  <c:v>14.342465753424699</c:v>
                </c:pt>
                <c:pt idx="5235">
                  <c:v>14.345205479452099</c:v>
                </c:pt>
                <c:pt idx="5236">
                  <c:v>14.347945205479499</c:v>
                </c:pt>
                <c:pt idx="5237">
                  <c:v>14.350684931506899</c:v>
                </c:pt>
                <c:pt idx="5238">
                  <c:v>14.3534246575342</c:v>
                </c:pt>
                <c:pt idx="5239">
                  <c:v>14.3561643835616</c:v>
                </c:pt>
                <c:pt idx="5240">
                  <c:v>14.358904109589</c:v>
                </c:pt>
                <c:pt idx="5241">
                  <c:v>14.3616438356164</c:v>
                </c:pt>
                <c:pt idx="5242">
                  <c:v>14.3643835616438</c:v>
                </c:pt>
                <c:pt idx="5243">
                  <c:v>14.3671232876712</c:v>
                </c:pt>
                <c:pt idx="5244">
                  <c:v>14.3698630136986</c:v>
                </c:pt>
                <c:pt idx="5245">
                  <c:v>14.372602739726</c:v>
                </c:pt>
                <c:pt idx="5246">
                  <c:v>14.3753424657534</c:v>
                </c:pt>
                <c:pt idx="5247">
                  <c:v>14.3780821917808</c:v>
                </c:pt>
                <c:pt idx="5248">
                  <c:v>14.3808219178082</c:v>
                </c:pt>
                <c:pt idx="5249">
                  <c:v>14.3835616438356</c:v>
                </c:pt>
                <c:pt idx="5250">
                  <c:v>14.386301369863</c:v>
                </c:pt>
                <c:pt idx="5251">
                  <c:v>14.3890410958904</c:v>
                </c:pt>
                <c:pt idx="5252">
                  <c:v>14.3917808219178</c:v>
                </c:pt>
                <c:pt idx="5253">
                  <c:v>14.3945205479452</c:v>
                </c:pt>
                <c:pt idx="5254">
                  <c:v>14.3972602739726</c:v>
                </c:pt>
                <c:pt idx="5255">
                  <c:v>14.4</c:v>
                </c:pt>
                <c:pt idx="5256">
                  <c:v>14.4027397260274</c:v>
                </c:pt>
                <c:pt idx="5257">
                  <c:v>14.4054794520548</c:v>
                </c:pt>
                <c:pt idx="5258">
                  <c:v>14.4082191780822</c:v>
                </c:pt>
                <c:pt idx="5259">
                  <c:v>14.4109589041096</c:v>
                </c:pt>
                <c:pt idx="5260">
                  <c:v>14.413698630137</c:v>
                </c:pt>
                <c:pt idx="5261">
                  <c:v>14.416438356164401</c:v>
                </c:pt>
                <c:pt idx="5262">
                  <c:v>14.419178082191801</c:v>
                </c:pt>
                <c:pt idx="5263">
                  <c:v>14.421917808219201</c:v>
                </c:pt>
                <c:pt idx="5264">
                  <c:v>14.424657534246601</c:v>
                </c:pt>
                <c:pt idx="5265">
                  <c:v>14.427397260274001</c:v>
                </c:pt>
                <c:pt idx="5266">
                  <c:v>14.430136986301401</c:v>
                </c:pt>
                <c:pt idx="5267">
                  <c:v>14.432876712328801</c:v>
                </c:pt>
                <c:pt idx="5268">
                  <c:v>14.435616438356201</c:v>
                </c:pt>
                <c:pt idx="5269">
                  <c:v>14.438356164383601</c:v>
                </c:pt>
                <c:pt idx="5270">
                  <c:v>14.441095890411001</c:v>
                </c:pt>
                <c:pt idx="5271">
                  <c:v>14.443835616438401</c:v>
                </c:pt>
                <c:pt idx="5272">
                  <c:v>14.446575342465801</c:v>
                </c:pt>
                <c:pt idx="5273">
                  <c:v>14.449315068493201</c:v>
                </c:pt>
                <c:pt idx="5274">
                  <c:v>14.4520547945205</c:v>
                </c:pt>
                <c:pt idx="5275">
                  <c:v>14.4547945205479</c:v>
                </c:pt>
                <c:pt idx="5276">
                  <c:v>14.4575342465753</c:v>
                </c:pt>
                <c:pt idx="5277">
                  <c:v>14.4602739726027</c:v>
                </c:pt>
                <c:pt idx="5278">
                  <c:v>14.4630136986301</c:v>
                </c:pt>
                <c:pt idx="5279">
                  <c:v>14.4657534246575</c:v>
                </c:pt>
                <c:pt idx="5280">
                  <c:v>14.4684931506849</c:v>
                </c:pt>
                <c:pt idx="5281">
                  <c:v>14.4712328767123</c:v>
                </c:pt>
                <c:pt idx="5282">
                  <c:v>14.4739726027397</c:v>
                </c:pt>
                <c:pt idx="5283">
                  <c:v>14.4767123287671</c:v>
                </c:pt>
                <c:pt idx="5284">
                  <c:v>14.4794520547945</c:v>
                </c:pt>
                <c:pt idx="5285">
                  <c:v>14.4821917808219</c:v>
                </c:pt>
                <c:pt idx="5286">
                  <c:v>14.4849315068493</c:v>
                </c:pt>
                <c:pt idx="5287">
                  <c:v>14.4876712328767</c:v>
                </c:pt>
                <c:pt idx="5288">
                  <c:v>14.4904109589041</c:v>
                </c:pt>
                <c:pt idx="5289">
                  <c:v>14.4931506849315</c:v>
                </c:pt>
                <c:pt idx="5290">
                  <c:v>14.4958904109589</c:v>
                </c:pt>
                <c:pt idx="5291">
                  <c:v>14.4986301369863</c:v>
                </c:pt>
                <c:pt idx="5292">
                  <c:v>14.5013698630137</c:v>
                </c:pt>
                <c:pt idx="5293">
                  <c:v>14.5041095890411</c:v>
                </c:pt>
                <c:pt idx="5294">
                  <c:v>14.5068493150685</c:v>
                </c:pt>
                <c:pt idx="5295">
                  <c:v>14.5095890410959</c:v>
                </c:pt>
                <c:pt idx="5296">
                  <c:v>14.5123287671233</c:v>
                </c:pt>
                <c:pt idx="5297">
                  <c:v>14.5150684931507</c:v>
                </c:pt>
                <c:pt idx="5298">
                  <c:v>14.5178082191781</c:v>
                </c:pt>
                <c:pt idx="5299">
                  <c:v>14.5205479452055</c:v>
                </c:pt>
                <c:pt idx="5300">
                  <c:v>14.5232876712329</c:v>
                </c:pt>
                <c:pt idx="5301">
                  <c:v>14.5260273972603</c:v>
                </c:pt>
                <c:pt idx="5302">
                  <c:v>14.5287671232877</c:v>
                </c:pt>
                <c:pt idx="5303">
                  <c:v>14.5315068493151</c:v>
                </c:pt>
                <c:pt idx="5304">
                  <c:v>14.5342465753425</c:v>
                </c:pt>
                <c:pt idx="5305">
                  <c:v>14.5369863013699</c:v>
                </c:pt>
                <c:pt idx="5306">
                  <c:v>14.5397260273973</c:v>
                </c:pt>
                <c:pt idx="5307">
                  <c:v>14.5424657534247</c:v>
                </c:pt>
                <c:pt idx="5308">
                  <c:v>14.5452054794521</c:v>
                </c:pt>
                <c:pt idx="5309">
                  <c:v>14.5479452054795</c:v>
                </c:pt>
                <c:pt idx="5310">
                  <c:v>14.550684931506799</c:v>
                </c:pt>
                <c:pt idx="5311">
                  <c:v>14.553424657534199</c:v>
                </c:pt>
                <c:pt idx="5312">
                  <c:v>14.556164383561599</c:v>
                </c:pt>
                <c:pt idx="5313">
                  <c:v>14.558904109588999</c:v>
                </c:pt>
                <c:pt idx="5314">
                  <c:v>14.561643835616399</c:v>
                </c:pt>
                <c:pt idx="5315">
                  <c:v>14.564383561643799</c:v>
                </c:pt>
                <c:pt idx="5316">
                  <c:v>14.567123287671199</c:v>
                </c:pt>
                <c:pt idx="5317">
                  <c:v>14.569863013698599</c:v>
                </c:pt>
                <c:pt idx="5318">
                  <c:v>14.572602739725999</c:v>
                </c:pt>
                <c:pt idx="5319">
                  <c:v>14.575342465753399</c:v>
                </c:pt>
                <c:pt idx="5320">
                  <c:v>14.578082191780799</c:v>
                </c:pt>
                <c:pt idx="5321">
                  <c:v>14.580821917808199</c:v>
                </c:pt>
                <c:pt idx="5322">
                  <c:v>14.583561643835599</c:v>
                </c:pt>
                <c:pt idx="5323">
                  <c:v>14.586301369863</c:v>
                </c:pt>
                <c:pt idx="5324">
                  <c:v>14.5890410958904</c:v>
                </c:pt>
                <c:pt idx="5325">
                  <c:v>14.5917808219178</c:v>
                </c:pt>
                <c:pt idx="5326">
                  <c:v>14.5945205479452</c:v>
                </c:pt>
                <c:pt idx="5327">
                  <c:v>14.5972602739726</c:v>
                </c:pt>
                <c:pt idx="5328">
                  <c:v>14.6</c:v>
                </c:pt>
                <c:pt idx="5329">
                  <c:v>14.6027397260274</c:v>
                </c:pt>
                <c:pt idx="5330">
                  <c:v>14.6054794520548</c:v>
                </c:pt>
                <c:pt idx="5331">
                  <c:v>14.6082191780822</c:v>
                </c:pt>
                <c:pt idx="5332">
                  <c:v>14.6109589041096</c:v>
                </c:pt>
                <c:pt idx="5333">
                  <c:v>14.613698630137</c:v>
                </c:pt>
                <c:pt idx="5334">
                  <c:v>14.6164383561644</c:v>
                </c:pt>
                <c:pt idx="5335">
                  <c:v>14.6191780821918</c:v>
                </c:pt>
                <c:pt idx="5336">
                  <c:v>14.6219178082192</c:v>
                </c:pt>
                <c:pt idx="5337">
                  <c:v>14.6246575342466</c:v>
                </c:pt>
                <c:pt idx="5338">
                  <c:v>14.627397260274</c:v>
                </c:pt>
                <c:pt idx="5339">
                  <c:v>14.6301369863014</c:v>
                </c:pt>
                <c:pt idx="5340">
                  <c:v>14.6328767123288</c:v>
                </c:pt>
                <c:pt idx="5341">
                  <c:v>14.6356164383562</c:v>
                </c:pt>
                <c:pt idx="5342">
                  <c:v>14.6383561643836</c:v>
                </c:pt>
                <c:pt idx="5343">
                  <c:v>14.641095890411</c:v>
                </c:pt>
                <c:pt idx="5344">
                  <c:v>14.6438356164384</c:v>
                </c:pt>
                <c:pt idx="5345">
                  <c:v>14.6465753424658</c:v>
                </c:pt>
                <c:pt idx="5346">
                  <c:v>14.6493150684932</c:v>
                </c:pt>
                <c:pt idx="5347">
                  <c:v>14.652054794520501</c:v>
                </c:pt>
                <c:pt idx="5348">
                  <c:v>14.654794520547901</c:v>
                </c:pt>
                <c:pt idx="5349">
                  <c:v>14.657534246575301</c:v>
                </c:pt>
                <c:pt idx="5350">
                  <c:v>14.660273972602701</c:v>
                </c:pt>
                <c:pt idx="5351">
                  <c:v>14.663013698630101</c:v>
                </c:pt>
                <c:pt idx="5352">
                  <c:v>14.665753424657501</c:v>
                </c:pt>
                <c:pt idx="5353">
                  <c:v>14.668493150684901</c:v>
                </c:pt>
                <c:pt idx="5354">
                  <c:v>14.671232876712301</c:v>
                </c:pt>
                <c:pt idx="5355">
                  <c:v>14.673972602739701</c:v>
                </c:pt>
                <c:pt idx="5356">
                  <c:v>14.676712328767101</c:v>
                </c:pt>
                <c:pt idx="5357">
                  <c:v>14.679452054794501</c:v>
                </c:pt>
                <c:pt idx="5358">
                  <c:v>14.682191780821899</c:v>
                </c:pt>
                <c:pt idx="5359">
                  <c:v>14.684931506849299</c:v>
                </c:pt>
                <c:pt idx="5360">
                  <c:v>14.687671232876699</c:v>
                </c:pt>
                <c:pt idx="5361">
                  <c:v>14.690410958904099</c:v>
                </c:pt>
                <c:pt idx="5362">
                  <c:v>14.693150684931499</c:v>
                </c:pt>
                <c:pt idx="5363">
                  <c:v>14.695890410958899</c:v>
                </c:pt>
                <c:pt idx="5364">
                  <c:v>14.698630136986299</c:v>
                </c:pt>
                <c:pt idx="5365">
                  <c:v>14.701369863013699</c:v>
                </c:pt>
                <c:pt idx="5366">
                  <c:v>14.704109589041099</c:v>
                </c:pt>
                <c:pt idx="5367">
                  <c:v>14.706849315068499</c:v>
                </c:pt>
                <c:pt idx="5368">
                  <c:v>14.709589041095899</c:v>
                </c:pt>
                <c:pt idx="5369">
                  <c:v>14.712328767123299</c:v>
                </c:pt>
                <c:pt idx="5370">
                  <c:v>14.715068493150699</c:v>
                </c:pt>
                <c:pt idx="5371">
                  <c:v>14.717808219178099</c:v>
                </c:pt>
                <c:pt idx="5372">
                  <c:v>14.720547945205499</c:v>
                </c:pt>
                <c:pt idx="5373">
                  <c:v>14.723287671232899</c:v>
                </c:pt>
                <c:pt idx="5374">
                  <c:v>14.7260273972603</c:v>
                </c:pt>
                <c:pt idx="5375">
                  <c:v>14.7287671232877</c:v>
                </c:pt>
                <c:pt idx="5376">
                  <c:v>14.7315068493151</c:v>
                </c:pt>
                <c:pt idx="5377">
                  <c:v>14.7342465753425</c:v>
                </c:pt>
                <c:pt idx="5378">
                  <c:v>14.7369863013699</c:v>
                </c:pt>
                <c:pt idx="5379">
                  <c:v>14.7397260273973</c:v>
                </c:pt>
                <c:pt idx="5380">
                  <c:v>14.7424657534247</c:v>
                </c:pt>
                <c:pt idx="5381">
                  <c:v>14.7452054794521</c:v>
                </c:pt>
                <c:pt idx="5382">
                  <c:v>14.7479452054795</c:v>
                </c:pt>
                <c:pt idx="5383">
                  <c:v>14.7506849315069</c:v>
                </c:pt>
                <c:pt idx="5384">
                  <c:v>14.7534246575342</c:v>
                </c:pt>
                <c:pt idx="5385">
                  <c:v>14.7561643835616</c:v>
                </c:pt>
                <c:pt idx="5386">
                  <c:v>14.758904109589</c:v>
                </c:pt>
                <c:pt idx="5387">
                  <c:v>14.7616438356164</c:v>
                </c:pt>
                <c:pt idx="5388">
                  <c:v>14.7643835616438</c:v>
                </c:pt>
                <c:pt idx="5389">
                  <c:v>14.7671232876712</c:v>
                </c:pt>
                <c:pt idx="5390">
                  <c:v>14.7698630136986</c:v>
                </c:pt>
                <c:pt idx="5391">
                  <c:v>14.772602739726</c:v>
                </c:pt>
                <c:pt idx="5392">
                  <c:v>14.7753424657534</c:v>
                </c:pt>
                <c:pt idx="5393">
                  <c:v>14.778082191780801</c:v>
                </c:pt>
                <c:pt idx="5394">
                  <c:v>14.780821917808201</c:v>
                </c:pt>
                <c:pt idx="5395">
                  <c:v>14.783561643835601</c:v>
                </c:pt>
                <c:pt idx="5396">
                  <c:v>14.786301369863001</c:v>
                </c:pt>
                <c:pt idx="5397">
                  <c:v>14.789041095890401</c:v>
                </c:pt>
                <c:pt idx="5398">
                  <c:v>14.791780821917801</c:v>
                </c:pt>
                <c:pt idx="5399">
                  <c:v>14.794520547945201</c:v>
                </c:pt>
                <c:pt idx="5400">
                  <c:v>14.797260273972601</c:v>
                </c:pt>
                <c:pt idx="5401">
                  <c:v>14.8</c:v>
                </c:pt>
                <c:pt idx="5402">
                  <c:v>14.802739726027401</c:v>
                </c:pt>
                <c:pt idx="5403">
                  <c:v>14.805479452054801</c:v>
                </c:pt>
                <c:pt idx="5404">
                  <c:v>14.808219178082201</c:v>
                </c:pt>
                <c:pt idx="5405">
                  <c:v>14.810958904109601</c:v>
                </c:pt>
                <c:pt idx="5406">
                  <c:v>14.813698630137001</c:v>
                </c:pt>
                <c:pt idx="5407">
                  <c:v>14.816438356164401</c:v>
                </c:pt>
                <c:pt idx="5408">
                  <c:v>14.819178082191801</c:v>
                </c:pt>
                <c:pt idx="5409">
                  <c:v>14.821917808219199</c:v>
                </c:pt>
                <c:pt idx="5410">
                  <c:v>14.824657534246599</c:v>
                </c:pt>
                <c:pt idx="5411">
                  <c:v>14.827397260273999</c:v>
                </c:pt>
                <c:pt idx="5412">
                  <c:v>14.830136986301399</c:v>
                </c:pt>
                <c:pt idx="5413">
                  <c:v>14.832876712328799</c:v>
                </c:pt>
                <c:pt idx="5414">
                  <c:v>14.835616438356199</c:v>
                </c:pt>
                <c:pt idx="5415">
                  <c:v>14.838356164383599</c:v>
                </c:pt>
                <c:pt idx="5416">
                  <c:v>14.841095890410999</c:v>
                </c:pt>
                <c:pt idx="5417">
                  <c:v>14.843835616438399</c:v>
                </c:pt>
                <c:pt idx="5418">
                  <c:v>14.846575342465799</c:v>
                </c:pt>
                <c:pt idx="5419">
                  <c:v>14.849315068493199</c:v>
                </c:pt>
                <c:pt idx="5420">
                  <c:v>14.8520547945205</c:v>
                </c:pt>
                <c:pt idx="5421">
                  <c:v>14.8547945205479</c:v>
                </c:pt>
                <c:pt idx="5422">
                  <c:v>14.8575342465753</c:v>
                </c:pt>
                <c:pt idx="5423">
                  <c:v>14.8602739726027</c:v>
                </c:pt>
                <c:pt idx="5424">
                  <c:v>14.8630136986301</c:v>
                </c:pt>
                <c:pt idx="5425">
                  <c:v>14.8657534246575</c:v>
                </c:pt>
                <c:pt idx="5426">
                  <c:v>14.8684931506849</c:v>
                </c:pt>
                <c:pt idx="5427">
                  <c:v>14.8712328767123</c:v>
                </c:pt>
                <c:pt idx="5428">
                  <c:v>14.8739726027397</c:v>
                </c:pt>
                <c:pt idx="5429">
                  <c:v>14.8767123287671</c:v>
                </c:pt>
                <c:pt idx="5430">
                  <c:v>14.8794520547945</c:v>
                </c:pt>
                <c:pt idx="5431">
                  <c:v>14.8821917808219</c:v>
                </c:pt>
                <c:pt idx="5432">
                  <c:v>14.8849315068493</c:v>
                </c:pt>
                <c:pt idx="5433">
                  <c:v>14.8876712328767</c:v>
                </c:pt>
                <c:pt idx="5434">
                  <c:v>14.8904109589041</c:v>
                </c:pt>
                <c:pt idx="5435">
                  <c:v>14.8931506849315</c:v>
                </c:pt>
                <c:pt idx="5436">
                  <c:v>14.8958904109589</c:v>
                </c:pt>
                <c:pt idx="5437">
                  <c:v>14.8986301369863</c:v>
                </c:pt>
                <c:pt idx="5438">
                  <c:v>14.9013698630137</c:v>
                </c:pt>
                <c:pt idx="5439">
                  <c:v>14.9041095890411</c:v>
                </c:pt>
                <c:pt idx="5440">
                  <c:v>14.9068493150685</c:v>
                </c:pt>
                <c:pt idx="5441">
                  <c:v>14.9095890410959</c:v>
                </c:pt>
                <c:pt idx="5442">
                  <c:v>14.9123287671233</c:v>
                </c:pt>
                <c:pt idx="5443">
                  <c:v>14.9150684931507</c:v>
                </c:pt>
                <c:pt idx="5444">
                  <c:v>14.917808219178101</c:v>
                </c:pt>
                <c:pt idx="5445">
                  <c:v>14.920547945205501</c:v>
                </c:pt>
                <c:pt idx="5446">
                  <c:v>14.923287671232901</c:v>
                </c:pt>
                <c:pt idx="5447">
                  <c:v>14.926027397260301</c:v>
                </c:pt>
                <c:pt idx="5448">
                  <c:v>14.928767123287701</c:v>
                </c:pt>
                <c:pt idx="5449">
                  <c:v>14.931506849315101</c:v>
                </c:pt>
                <c:pt idx="5450">
                  <c:v>14.934246575342501</c:v>
                </c:pt>
                <c:pt idx="5451">
                  <c:v>14.936986301369901</c:v>
                </c:pt>
                <c:pt idx="5452">
                  <c:v>14.939726027397301</c:v>
                </c:pt>
                <c:pt idx="5453">
                  <c:v>14.942465753424701</c:v>
                </c:pt>
                <c:pt idx="5454">
                  <c:v>14.945205479452101</c:v>
                </c:pt>
                <c:pt idx="5455">
                  <c:v>14.947945205479501</c:v>
                </c:pt>
                <c:pt idx="5456">
                  <c:v>14.950684931506901</c:v>
                </c:pt>
                <c:pt idx="5457">
                  <c:v>14.9534246575342</c:v>
                </c:pt>
                <c:pt idx="5458">
                  <c:v>14.9561643835616</c:v>
                </c:pt>
                <c:pt idx="5459">
                  <c:v>14.958904109589</c:v>
                </c:pt>
                <c:pt idx="5460">
                  <c:v>14.9616438356164</c:v>
                </c:pt>
                <c:pt idx="5461">
                  <c:v>14.9643835616438</c:v>
                </c:pt>
                <c:pt idx="5462">
                  <c:v>14.9671232876712</c:v>
                </c:pt>
                <c:pt idx="5463">
                  <c:v>14.9698630136986</c:v>
                </c:pt>
                <c:pt idx="5464">
                  <c:v>14.972602739726</c:v>
                </c:pt>
                <c:pt idx="5465">
                  <c:v>14.9753424657534</c:v>
                </c:pt>
                <c:pt idx="5466">
                  <c:v>14.9780821917808</c:v>
                </c:pt>
                <c:pt idx="5467">
                  <c:v>14.9808219178082</c:v>
                </c:pt>
                <c:pt idx="5468">
                  <c:v>14.9835616438356</c:v>
                </c:pt>
                <c:pt idx="5469">
                  <c:v>14.986301369863</c:v>
                </c:pt>
                <c:pt idx="5470">
                  <c:v>14.9890410958904</c:v>
                </c:pt>
                <c:pt idx="5471">
                  <c:v>14.9917808219178</c:v>
                </c:pt>
                <c:pt idx="5472">
                  <c:v>14.9945205479452</c:v>
                </c:pt>
                <c:pt idx="5473">
                  <c:v>14.9972602739726</c:v>
                </c:pt>
                <c:pt idx="5474">
                  <c:v>15</c:v>
                </c:pt>
                <c:pt idx="5475">
                  <c:v>15.0027397260274</c:v>
                </c:pt>
                <c:pt idx="5476">
                  <c:v>15.0054794520548</c:v>
                </c:pt>
                <c:pt idx="5477">
                  <c:v>15.0082191780822</c:v>
                </c:pt>
                <c:pt idx="5478">
                  <c:v>15.0109589041096</c:v>
                </c:pt>
                <c:pt idx="5479">
                  <c:v>15.013698630137</c:v>
                </c:pt>
                <c:pt idx="5480">
                  <c:v>15.0164383561644</c:v>
                </c:pt>
                <c:pt idx="5481">
                  <c:v>15.0191780821918</c:v>
                </c:pt>
                <c:pt idx="5482">
                  <c:v>15.0219178082192</c:v>
                </c:pt>
                <c:pt idx="5483">
                  <c:v>15.0246575342466</c:v>
                </c:pt>
                <c:pt idx="5484">
                  <c:v>15.027397260274</c:v>
                </c:pt>
                <c:pt idx="5485">
                  <c:v>15.0301369863014</c:v>
                </c:pt>
                <c:pt idx="5486">
                  <c:v>15.0328767123288</c:v>
                </c:pt>
                <c:pt idx="5487">
                  <c:v>15.0356164383562</c:v>
                </c:pt>
                <c:pt idx="5488">
                  <c:v>15.0383561643836</c:v>
                </c:pt>
                <c:pt idx="5489">
                  <c:v>15.041095890411</c:v>
                </c:pt>
                <c:pt idx="5490">
                  <c:v>15.0438356164384</c:v>
                </c:pt>
                <c:pt idx="5491">
                  <c:v>15.0465753424658</c:v>
                </c:pt>
                <c:pt idx="5492">
                  <c:v>15.0493150684932</c:v>
                </c:pt>
                <c:pt idx="5493">
                  <c:v>15.052054794520499</c:v>
                </c:pt>
                <c:pt idx="5494">
                  <c:v>15.054794520547899</c:v>
                </c:pt>
                <c:pt idx="5495">
                  <c:v>15.057534246575299</c:v>
                </c:pt>
                <c:pt idx="5496">
                  <c:v>15.060273972602699</c:v>
                </c:pt>
                <c:pt idx="5497">
                  <c:v>15.063013698630099</c:v>
                </c:pt>
                <c:pt idx="5498">
                  <c:v>15.065753424657499</c:v>
                </c:pt>
                <c:pt idx="5499">
                  <c:v>15.068493150684899</c:v>
                </c:pt>
                <c:pt idx="5500">
                  <c:v>15.071232876712299</c:v>
                </c:pt>
                <c:pt idx="5501">
                  <c:v>15.073972602739699</c:v>
                </c:pt>
                <c:pt idx="5502">
                  <c:v>15.076712328767099</c:v>
                </c:pt>
                <c:pt idx="5503">
                  <c:v>15.079452054794499</c:v>
                </c:pt>
                <c:pt idx="5504">
                  <c:v>15.082191780821899</c:v>
                </c:pt>
                <c:pt idx="5505">
                  <c:v>15.0849315068493</c:v>
                </c:pt>
                <c:pt idx="5506">
                  <c:v>15.0876712328767</c:v>
                </c:pt>
                <c:pt idx="5507">
                  <c:v>15.0904109589041</c:v>
                </c:pt>
                <c:pt idx="5508">
                  <c:v>15.0931506849315</c:v>
                </c:pt>
                <c:pt idx="5509">
                  <c:v>15.0958904109589</c:v>
                </c:pt>
                <c:pt idx="5510">
                  <c:v>15.0986301369863</c:v>
                </c:pt>
                <c:pt idx="5511">
                  <c:v>15.1013698630137</c:v>
                </c:pt>
                <c:pt idx="5512">
                  <c:v>15.1041095890411</c:v>
                </c:pt>
                <c:pt idx="5513">
                  <c:v>15.1068493150685</c:v>
                </c:pt>
                <c:pt idx="5514">
                  <c:v>15.1095890410959</c:v>
                </c:pt>
                <c:pt idx="5515">
                  <c:v>15.1123287671233</c:v>
                </c:pt>
                <c:pt idx="5516">
                  <c:v>15.1150684931507</c:v>
                </c:pt>
                <c:pt idx="5517">
                  <c:v>15.1178082191781</c:v>
                </c:pt>
                <c:pt idx="5518">
                  <c:v>15.1205479452055</c:v>
                </c:pt>
                <c:pt idx="5519">
                  <c:v>15.1232876712329</c:v>
                </c:pt>
                <c:pt idx="5520">
                  <c:v>15.1260273972603</c:v>
                </c:pt>
                <c:pt idx="5521">
                  <c:v>15.1287671232877</c:v>
                </c:pt>
                <c:pt idx="5522">
                  <c:v>15.1315068493151</c:v>
                </c:pt>
                <c:pt idx="5523">
                  <c:v>15.1342465753425</c:v>
                </c:pt>
                <c:pt idx="5524">
                  <c:v>15.1369863013699</c:v>
                </c:pt>
                <c:pt idx="5525">
                  <c:v>15.1397260273973</c:v>
                </c:pt>
                <c:pt idx="5526">
                  <c:v>15.1424657534247</c:v>
                </c:pt>
                <c:pt idx="5527">
                  <c:v>15.1452054794521</c:v>
                </c:pt>
                <c:pt idx="5528">
                  <c:v>15.1479452054795</c:v>
                </c:pt>
                <c:pt idx="5529">
                  <c:v>15.150684931506801</c:v>
                </c:pt>
                <c:pt idx="5530">
                  <c:v>15.153424657534201</c:v>
                </c:pt>
                <c:pt idx="5531">
                  <c:v>15.156164383561601</c:v>
                </c:pt>
                <c:pt idx="5532">
                  <c:v>15.158904109589001</c:v>
                </c:pt>
                <c:pt idx="5533">
                  <c:v>15.161643835616401</c:v>
                </c:pt>
                <c:pt idx="5534">
                  <c:v>15.164383561643801</c:v>
                </c:pt>
                <c:pt idx="5535">
                  <c:v>15.167123287671201</c:v>
                </c:pt>
                <c:pt idx="5536">
                  <c:v>15.169863013698601</c:v>
                </c:pt>
                <c:pt idx="5537">
                  <c:v>15.172602739726001</c:v>
                </c:pt>
                <c:pt idx="5538">
                  <c:v>15.175342465753401</c:v>
                </c:pt>
                <c:pt idx="5539">
                  <c:v>15.178082191780801</c:v>
                </c:pt>
                <c:pt idx="5540">
                  <c:v>15.180821917808199</c:v>
                </c:pt>
                <c:pt idx="5541">
                  <c:v>15.183561643835599</c:v>
                </c:pt>
                <c:pt idx="5542">
                  <c:v>15.186301369862999</c:v>
                </c:pt>
                <c:pt idx="5543">
                  <c:v>15.189041095890399</c:v>
                </c:pt>
                <c:pt idx="5544">
                  <c:v>15.191780821917799</c:v>
                </c:pt>
                <c:pt idx="5545">
                  <c:v>15.194520547945199</c:v>
                </c:pt>
                <c:pt idx="5546">
                  <c:v>15.197260273972599</c:v>
                </c:pt>
                <c:pt idx="5547">
                  <c:v>15.2</c:v>
                </c:pt>
                <c:pt idx="5548">
                  <c:v>15.202739726027399</c:v>
                </c:pt>
                <c:pt idx="5549">
                  <c:v>15.205479452054799</c:v>
                </c:pt>
                <c:pt idx="5550">
                  <c:v>15.208219178082199</c:v>
                </c:pt>
                <c:pt idx="5551">
                  <c:v>15.210958904109599</c:v>
                </c:pt>
                <c:pt idx="5552">
                  <c:v>15.213698630136999</c:v>
                </c:pt>
                <c:pt idx="5553">
                  <c:v>15.216438356164399</c:v>
                </c:pt>
                <c:pt idx="5554">
                  <c:v>15.219178082191799</c:v>
                </c:pt>
                <c:pt idx="5555">
                  <c:v>15.221917808219199</c:v>
                </c:pt>
                <c:pt idx="5556">
                  <c:v>15.2246575342466</c:v>
                </c:pt>
                <c:pt idx="5557">
                  <c:v>15.227397260274</c:v>
                </c:pt>
                <c:pt idx="5558">
                  <c:v>15.2301369863014</c:v>
                </c:pt>
                <c:pt idx="5559">
                  <c:v>15.2328767123288</c:v>
                </c:pt>
                <c:pt idx="5560">
                  <c:v>15.2356164383562</c:v>
                </c:pt>
                <c:pt idx="5561">
                  <c:v>15.2383561643836</c:v>
                </c:pt>
                <c:pt idx="5562">
                  <c:v>15.241095890411</c:v>
                </c:pt>
                <c:pt idx="5563">
                  <c:v>15.2438356164384</c:v>
                </c:pt>
                <c:pt idx="5564">
                  <c:v>15.2465753424658</c:v>
                </c:pt>
                <c:pt idx="5565">
                  <c:v>15.2493150684932</c:v>
                </c:pt>
                <c:pt idx="5566">
                  <c:v>15.2520547945205</c:v>
                </c:pt>
                <c:pt idx="5567">
                  <c:v>15.2547945205479</c:v>
                </c:pt>
                <c:pt idx="5568">
                  <c:v>15.2575342465753</c:v>
                </c:pt>
                <c:pt idx="5569">
                  <c:v>15.2602739726027</c:v>
                </c:pt>
                <c:pt idx="5570">
                  <c:v>15.2630136986301</c:v>
                </c:pt>
                <c:pt idx="5571">
                  <c:v>15.2657534246575</c:v>
                </c:pt>
                <c:pt idx="5572">
                  <c:v>15.2684931506849</c:v>
                </c:pt>
                <c:pt idx="5573">
                  <c:v>15.2712328767123</c:v>
                </c:pt>
                <c:pt idx="5574">
                  <c:v>15.2739726027397</c:v>
                </c:pt>
                <c:pt idx="5575">
                  <c:v>15.276712328767101</c:v>
                </c:pt>
                <c:pt idx="5576">
                  <c:v>15.279452054794501</c:v>
                </c:pt>
                <c:pt idx="5577">
                  <c:v>15.282191780821901</c:v>
                </c:pt>
                <c:pt idx="5578">
                  <c:v>15.284931506849301</c:v>
                </c:pt>
                <c:pt idx="5579">
                  <c:v>15.287671232876701</c:v>
                </c:pt>
                <c:pt idx="5580">
                  <c:v>15.290410958904101</c:v>
                </c:pt>
                <c:pt idx="5581">
                  <c:v>15.293150684931501</c:v>
                </c:pt>
                <c:pt idx="5582">
                  <c:v>15.295890410958901</c:v>
                </c:pt>
                <c:pt idx="5583">
                  <c:v>15.298630136986301</c:v>
                </c:pt>
                <c:pt idx="5584">
                  <c:v>15.301369863013701</c:v>
                </c:pt>
                <c:pt idx="5585">
                  <c:v>15.304109589041101</c:v>
                </c:pt>
                <c:pt idx="5586">
                  <c:v>15.306849315068501</c:v>
                </c:pt>
                <c:pt idx="5587">
                  <c:v>15.309589041095901</c:v>
                </c:pt>
                <c:pt idx="5588">
                  <c:v>15.312328767123301</c:v>
                </c:pt>
                <c:pt idx="5589">
                  <c:v>15.315068493150701</c:v>
                </c:pt>
                <c:pt idx="5590">
                  <c:v>15.317808219178101</c:v>
                </c:pt>
                <c:pt idx="5591">
                  <c:v>15.320547945205499</c:v>
                </c:pt>
                <c:pt idx="5592">
                  <c:v>15.323287671232899</c:v>
                </c:pt>
                <c:pt idx="5593">
                  <c:v>15.326027397260299</c:v>
                </c:pt>
                <c:pt idx="5594">
                  <c:v>15.328767123287699</c:v>
                </c:pt>
                <c:pt idx="5595">
                  <c:v>15.331506849315099</c:v>
                </c:pt>
                <c:pt idx="5596">
                  <c:v>15.334246575342499</c:v>
                </c:pt>
                <c:pt idx="5597">
                  <c:v>15.336986301369899</c:v>
                </c:pt>
                <c:pt idx="5598">
                  <c:v>15.339726027397299</c:v>
                </c:pt>
                <c:pt idx="5599">
                  <c:v>15.342465753424699</c:v>
                </c:pt>
                <c:pt idx="5600">
                  <c:v>15.345205479452099</c:v>
                </c:pt>
                <c:pt idx="5601">
                  <c:v>15.347945205479499</c:v>
                </c:pt>
                <c:pt idx="5602">
                  <c:v>15.350684931506899</c:v>
                </c:pt>
                <c:pt idx="5603">
                  <c:v>15.3534246575342</c:v>
                </c:pt>
                <c:pt idx="5604">
                  <c:v>15.3561643835616</c:v>
                </c:pt>
                <c:pt idx="5605">
                  <c:v>15.358904109589</c:v>
                </c:pt>
                <c:pt idx="5606">
                  <c:v>15.3616438356164</c:v>
                </c:pt>
                <c:pt idx="5607">
                  <c:v>15.3643835616438</c:v>
                </c:pt>
                <c:pt idx="5608">
                  <c:v>15.3671232876712</c:v>
                </c:pt>
                <c:pt idx="5609">
                  <c:v>15.3698630136986</c:v>
                </c:pt>
                <c:pt idx="5610">
                  <c:v>15.372602739726</c:v>
                </c:pt>
                <c:pt idx="5611">
                  <c:v>15.3753424657534</c:v>
                </c:pt>
                <c:pt idx="5612">
                  <c:v>15.3780821917808</c:v>
                </c:pt>
                <c:pt idx="5613">
                  <c:v>15.3808219178082</c:v>
                </c:pt>
                <c:pt idx="5614">
                  <c:v>15.3835616438356</c:v>
                </c:pt>
                <c:pt idx="5615">
                  <c:v>15.386301369863</c:v>
                </c:pt>
                <c:pt idx="5616">
                  <c:v>15.3890410958904</c:v>
                </c:pt>
                <c:pt idx="5617">
                  <c:v>15.3917808219178</c:v>
                </c:pt>
                <c:pt idx="5618">
                  <c:v>15.3945205479452</c:v>
                </c:pt>
                <c:pt idx="5619">
                  <c:v>15.3972602739726</c:v>
                </c:pt>
                <c:pt idx="5620">
                  <c:v>15.4</c:v>
                </c:pt>
                <c:pt idx="5621">
                  <c:v>15.4027397260274</c:v>
                </c:pt>
                <c:pt idx="5622">
                  <c:v>15.4054794520548</c:v>
                </c:pt>
                <c:pt idx="5623">
                  <c:v>15.4082191780822</c:v>
                </c:pt>
                <c:pt idx="5624">
                  <c:v>15.4109589041096</c:v>
                </c:pt>
                <c:pt idx="5625">
                  <c:v>15.413698630137</c:v>
                </c:pt>
                <c:pt idx="5626">
                  <c:v>15.416438356164401</c:v>
                </c:pt>
                <c:pt idx="5627">
                  <c:v>15.419178082191801</c:v>
                </c:pt>
                <c:pt idx="5628">
                  <c:v>15.421917808219201</c:v>
                </c:pt>
                <c:pt idx="5629">
                  <c:v>15.424657534246601</c:v>
                </c:pt>
                <c:pt idx="5630">
                  <c:v>15.427397260274001</c:v>
                </c:pt>
                <c:pt idx="5631">
                  <c:v>15.430136986301401</c:v>
                </c:pt>
                <c:pt idx="5632">
                  <c:v>15.432876712328801</c:v>
                </c:pt>
                <c:pt idx="5633">
                  <c:v>15.435616438356201</c:v>
                </c:pt>
                <c:pt idx="5634">
                  <c:v>15.438356164383601</c:v>
                </c:pt>
                <c:pt idx="5635">
                  <c:v>15.441095890411001</c:v>
                </c:pt>
                <c:pt idx="5636">
                  <c:v>15.443835616438401</c:v>
                </c:pt>
                <c:pt idx="5637">
                  <c:v>15.446575342465801</c:v>
                </c:pt>
                <c:pt idx="5638">
                  <c:v>15.449315068493201</c:v>
                </c:pt>
                <c:pt idx="5639">
                  <c:v>15.4520547945205</c:v>
                </c:pt>
                <c:pt idx="5640">
                  <c:v>15.4547945205479</c:v>
                </c:pt>
                <c:pt idx="5641">
                  <c:v>15.4575342465753</c:v>
                </c:pt>
                <c:pt idx="5642">
                  <c:v>15.4602739726027</c:v>
                </c:pt>
                <c:pt idx="5643">
                  <c:v>15.4630136986301</c:v>
                </c:pt>
                <c:pt idx="5644">
                  <c:v>15.4657534246575</c:v>
                </c:pt>
                <c:pt idx="5645">
                  <c:v>15.4684931506849</c:v>
                </c:pt>
                <c:pt idx="5646">
                  <c:v>15.4712328767123</c:v>
                </c:pt>
                <c:pt idx="5647">
                  <c:v>15.4739726027397</c:v>
                </c:pt>
                <c:pt idx="5648">
                  <c:v>15.4767123287671</c:v>
                </c:pt>
                <c:pt idx="5649">
                  <c:v>15.4794520547945</c:v>
                </c:pt>
                <c:pt idx="5650">
                  <c:v>15.4821917808219</c:v>
                </c:pt>
                <c:pt idx="5651">
                  <c:v>15.4849315068493</c:v>
                </c:pt>
                <c:pt idx="5652">
                  <c:v>15.4876712328767</c:v>
                </c:pt>
                <c:pt idx="5653">
                  <c:v>15.4904109589041</c:v>
                </c:pt>
                <c:pt idx="5654">
                  <c:v>15.4931506849315</c:v>
                </c:pt>
                <c:pt idx="5655">
                  <c:v>15.4958904109589</c:v>
                </c:pt>
                <c:pt idx="5656">
                  <c:v>15.4986301369863</c:v>
                </c:pt>
                <c:pt idx="5657">
                  <c:v>15.5013698630137</c:v>
                </c:pt>
                <c:pt idx="5658">
                  <c:v>15.5041095890411</c:v>
                </c:pt>
                <c:pt idx="5659">
                  <c:v>15.5068493150685</c:v>
                </c:pt>
                <c:pt idx="5660">
                  <c:v>15.5095890410959</c:v>
                </c:pt>
                <c:pt idx="5661">
                  <c:v>15.5123287671233</c:v>
                </c:pt>
                <c:pt idx="5662">
                  <c:v>15.5150684931507</c:v>
                </c:pt>
                <c:pt idx="5663">
                  <c:v>15.5178082191781</c:v>
                </c:pt>
                <c:pt idx="5664">
                  <c:v>15.5205479452055</c:v>
                </c:pt>
                <c:pt idx="5665">
                  <c:v>15.5232876712329</c:v>
                </c:pt>
                <c:pt idx="5666">
                  <c:v>15.5260273972603</c:v>
                </c:pt>
                <c:pt idx="5667">
                  <c:v>15.5287671232877</c:v>
                </c:pt>
                <c:pt idx="5668">
                  <c:v>15.5315068493151</c:v>
                </c:pt>
                <c:pt idx="5669">
                  <c:v>15.5342465753425</c:v>
                </c:pt>
                <c:pt idx="5670">
                  <c:v>15.5369863013699</c:v>
                </c:pt>
                <c:pt idx="5671">
                  <c:v>15.5397260273973</c:v>
                </c:pt>
                <c:pt idx="5672">
                  <c:v>15.5424657534247</c:v>
                </c:pt>
                <c:pt idx="5673">
                  <c:v>15.5452054794521</c:v>
                </c:pt>
                <c:pt idx="5674">
                  <c:v>15.5479452054795</c:v>
                </c:pt>
                <c:pt idx="5675">
                  <c:v>15.550684931506799</c:v>
                </c:pt>
                <c:pt idx="5676">
                  <c:v>15.553424657534199</c:v>
                </c:pt>
                <c:pt idx="5677">
                  <c:v>15.556164383561599</c:v>
                </c:pt>
                <c:pt idx="5678">
                  <c:v>15.558904109588999</c:v>
                </c:pt>
                <c:pt idx="5679">
                  <c:v>15.561643835616399</c:v>
                </c:pt>
                <c:pt idx="5680">
                  <c:v>15.564383561643799</c:v>
                </c:pt>
                <c:pt idx="5681">
                  <c:v>15.567123287671199</c:v>
                </c:pt>
                <c:pt idx="5682">
                  <c:v>15.569863013698599</c:v>
                </c:pt>
                <c:pt idx="5683">
                  <c:v>15.572602739725999</c:v>
                </c:pt>
                <c:pt idx="5684">
                  <c:v>15.575342465753399</c:v>
                </c:pt>
                <c:pt idx="5685">
                  <c:v>15.578082191780799</c:v>
                </c:pt>
                <c:pt idx="5686">
                  <c:v>15.580821917808199</c:v>
                </c:pt>
                <c:pt idx="5687">
                  <c:v>15.583561643835599</c:v>
                </c:pt>
                <c:pt idx="5688">
                  <c:v>15.586301369863</c:v>
                </c:pt>
                <c:pt idx="5689">
                  <c:v>15.5890410958904</c:v>
                </c:pt>
                <c:pt idx="5690">
                  <c:v>15.5917808219178</c:v>
                </c:pt>
                <c:pt idx="5691">
                  <c:v>15.5945205479452</c:v>
                </c:pt>
                <c:pt idx="5692">
                  <c:v>15.5972602739726</c:v>
                </c:pt>
                <c:pt idx="5693">
                  <c:v>15.6</c:v>
                </c:pt>
                <c:pt idx="5694">
                  <c:v>15.6027397260274</c:v>
                </c:pt>
                <c:pt idx="5695">
                  <c:v>15.6054794520548</c:v>
                </c:pt>
                <c:pt idx="5696">
                  <c:v>15.6082191780822</c:v>
                </c:pt>
                <c:pt idx="5697">
                  <c:v>15.6109589041096</c:v>
                </c:pt>
                <c:pt idx="5698">
                  <c:v>15.613698630137</c:v>
                </c:pt>
                <c:pt idx="5699">
                  <c:v>15.6164383561644</c:v>
                </c:pt>
                <c:pt idx="5700">
                  <c:v>15.6191780821918</c:v>
                </c:pt>
                <c:pt idx="5701">
                  <c:v>15.6219178082192</c:v>
                </c:pt>
                <c:pt idx="5702">
                  <c:v>15.6246575342466</c:v>
                </c:pt>
                <c:pt idx="5703">
                  <c:v>15.627397260274</c:v>
                </c:pt>
                <c:pt idx="5704">
                  <c:v>15.6301369863014</c:v>
                </c:pt>
                <c:pt idx="5705">
                  <c:v>15.6328767123288</c:v>
                </c:pt>
                <c:pt idx="5706">
                  <c:v>15.6356164383562</c:v>
                </c:pt>
                <c:pt idx="5707">
                  <c:v>15.6383561643836</c:v>
                </c:pt>
                <c:pt idx="5708">
                  <c:v>15.641095890411</c:v>
                </c:pt>
                <c:pt idx="5709">
                  <c:v>15.6438356164384</c:v>
                </c:pt>
                <c:pt idx="5710">
                  <c:v>15.6465753424658</c:v>
                </c:pt>
                <c:pt idx="5711">
                  <c:v>15.6493150684932</c:v>
                </c:pt>
                <c:pt idx="5712">
                  <c:v>15.652054794520501</c:v>
                </c:pt>
                <c:pt idx="5713">
                  <c:v>15.654794520547901</c:v>
                </c:pt>
                <c:pt idx="5714">
                  <c:v>15.657534246575301</c:v>
                </c:pt>
                <c:pt idx="5715">
                  <c:v>15.660273972602701</c:v>
                </c:pt>
                <c:pt idx="5716">
                  <c:v>15.663013698630101</c:v>
                </c:pt>
                <c:pt idx="5717">
                  <c:v>15.665753424657501</c:v>
                </c:pt>
                <c:pt idx="5718">
                  <c:v>15.668493150684901</c:v>
                </c:pt>
                <c:pt idx="5719">
                  <c:v>15.671232876712301</c:v>
                </c:pt>
                <c:pt idx="5720">
                  <c:v>15.673972602739701</c:v>
                </c:pt>
                <c:pt idx="5721">
                  <c:v>15.676712328767101</c:v>
                </c:pt>
                <c:pt idx="5722">
                  <c:v>15.679452054794501</c:v>
                </c:pt>
                <c:pt idx="5723">
                  <c:v>15.682191780821899</c:v>
                </c:pt>
                <c:pt idx="5724">
                  <c:v>15.684931506849299</c:v>
                </c:pt>
                <c:pt idx="5725">
                  <c:v>15.687671232876699</c:v>
                </c:pt>
                <c:pt idx="5726">
                  <c:v>15.690410958904099</c:v>
                </c:pt>
                <c:pt idx="5727">
                  <c:v>15.693150684931499</c:v>
                </c:pt>
                <c:pt idx="5728">
                  <c:v>15.695890410958899</c:v>
                </c:pt>
                <c:pt idx="5729">
                  <c:v>15.698630136986299</c:v>
                </c:pt>
                <c:pt idx="5730">
                  <c:v>15.701369863013699</c:v>
                </c:pt>
                <c:pt idx="5731">
                  <c:v>15.704109589041099</c:v>
                </c:pt>
                <c:pt idx="5732">
                  <c:v>15.706849315068499</c:v>
                </c:pt>
                <c:pt idx="5733">
                  <c:v>15.709589041095899</c:v>
                </c:pt>
                <c:pt idx="5734">
                  <c:v>15.712328767123299</c:v>
                </c:pt>
                <c:pt idx="5735">
                  <c:v>15.715068493150699</c:v>
                </c:pt>
                <c:pt idx="5736">
                  <c:v>15.717808219178099</c:v>
                </c:pt>
                <c:pt idx="5737">
                  <c:v>15.720547945205499</c:v>
                </c:pt>
                <c:pt idx="5738">
                  <c:v>15.723287671232899</c:v>
                </c:pt>
                <c:pt idx="5739">
                  <c:v>15.7260273972603</c:v>
                </c:pt>
                <c:pt idx="5740">
                  <c:v>15.7287671232877</c:v>
                </c:pt>
                <c:pt idx="5741">
                  <c:v>15.7315068493151</c:v>
                </c:pt>
                <c:pt idx="5742">
                  <c:v>15.7342465753425</c:v>
                </c:pt>
                <c:pt idx="5743">
                  <c:v>15.7369863013699</c:v>
                </c:pt>
                <c:pt idx="5744">
                  <c:v>15.7397260273973</c:v>
                </c:pt>
                <c:pt idx="5745">
                  <c:v>15.7424657534247</c:v>
                </c:pt>
                <c:pt idx="5746">
                  <c:v>15.7452054794521</c:v>
                </c:pt>
                <c:pt idx="5747">
                  <c:v>15.7479452054795</c:v>
                </c:pt>
                <c:pt idx="5748">
                  <c:v>15.7506849315069</c:v>
                </c:pt>
                <c:pt idx="5749">
                  <c:v>15.7534246575342</c:v>
                </c:pt>
                <c:pt idx="5750">
                  <c:v>15.7561643835616</c:v>
                </c:pt>
                <c:pt idx="5751">
                  <c:v>15.758904109589</c:v>
                </c:pt>
                <c:pt idx="5752">
                  <c:v>15.7616438356164</c:v>
                </c:pt>
                <c:pt idx="5753">
                  <c:v>15.7643835616438</c:v>
                </c:pt>
                <c:pt idx="5754">
                  <c:v>15.7671232876712</c:v>
                </c:pt>
                <c:pt idx="5755">
                  <c:v>15.7698630136986</c:v>
                </c:pt>
                <c:pt idx="5756">
                  <c:v>15.772602739726</c:v>
                </c:pt>
                <c:pt idx="5757">
                  <c:v>15.7753424657534</c:v>
                </c:pt>
                <c:pt idx="5758">
                  <c:v>15.778082191780801</c:v>
                </c:pt>
                <c:pt idx="5759">
                  <c:v>15.780821917808201</c:v>
                </c:pt>
                <c:pt idx="5760">
                  <c:v>15.783561643835601</c:v>
                </c:pt>
                <c:pt idx="5761">
                  <c:v>15.786301369863001</c:v>
                </c:pt>
                <c:pt idx="5762">
                  <c:v>15.789041095890401</c:v>
                </c:pt>
                <c:pt idx="5763">
                  <c:v>15.791780821917801</c:v>
                </c:pt>
                <c:pt idx="5764">
                  <c:v>15.794520547945201</c:v>
                </c:pt>
                <c:pt idx="5765">
                  <c:v>15.797260273972601</c:v>
                </c:pt>
                <c:pt idx="5766">
                  <c:v>15.8</c:v>
                </c:pt>
                <c:pt idx="5767">
                  <c:v>15.802739726027401</c:v>
                </c:pt>
                <c:pt idx="5768">
                  <c:v>15.805479452054801</c:v>
                </c:pt>
                <c:pt idx="5769">
                  <c:v>15.808219178082201</c:v>
                </c:pt>
                <c:pt idx="5770">
                  <c:v>15.810958904109601</c:v>
                </c:pt>
                <c:pt idx="5771">
                  <c:v>15.813698630137001</c:v>
                </c:pt>
                <c:pt idx="5772">
                  <c:v>15.816438356164401</c:v>
                </c:pt>
                <c:pt idx="5773">
                  <c:v>15.819178082191801</c:v>
                </c:pt>
                <c:pt idx="5774">
                  <c:v>15.821917808219199</c:v>
                </c:pt>
                <c:pt idx="5775">
                  <c:v>15.824657534246599</c:v>
                </c:pt>
                <c:pt idx="5776">
                  <c:v>15.827397260273999</c:v>
                </c:pt>
                <c:pt idx="5777">
                  <c:v>15.830136986301399</c:v>
                </c:pt>
                <c:pt idx="5778">
                  <c:v>15.832876712328799</c:v>
                </c:pt>
                <c:pt idx="5779">
                  <c:v>15.835616438356199</c:v>
                </c:pt>
                <c:pt idx="5780">
                  <c:v>15.838356164383599</c:v>
                </c:pt>
                <c:pt idx="5781">
                  <c:v>15.841095890410999</c:v>
                </c:pt>
                <c:pt idx="5782">
                  <c:v>15.843835616438399</c:v>
                </c:pt>
                <c:pt idx="5783">
                  <c:v>15.846575342465799</c:v>
                </c:pt>
                <c:pt idx="5784">
                  <c:v>15.849315068493199</c:v>
                </c:pt>
                <c:pt idx="5785">
                  <c:v>15.8520547945205</c:v>
                </c:pt>
                <c:pt idx="5786">
                  <c:v>15.8547945205479</c:v>
                </c:pt>
                <c:pt idx="5787">
                  <c:v>15.8575342465753</c:v>
                </c:pt>
                <c:pt idx="5788">
                  <c:v>15.8602739726027</c:v>
                </c:pt>
                <c:pt idx="5789">
                  <c:v>15.8630136986301</c:v>
                </c:pt>
                <c:pt idx="5790">
                  <c:v>15.8657534246575</c:v>
                </c:pt>
                <c:pt idx="5791">
                  <c:v>15.8684931506849</c:v>
                </c:pt>
                <c:pt idx="5792">
                  <c:v>15.8712328767123</c:v>
                </c:pt>
                <c:pt idx="5793">
                  <c:v>15.8739726027397</c:v>
                </c:pt>
                <c:pt idx="5794">
                  <c:v>15.8767123287671</c:v>
                </c:pt>
                <c:pt idx="5795">
                  <c:v>15.8794520547945</c:v>
                </c:pt>
                <c:pt idx="5796">
                  <c:v>15.8821917808219</c:v>
                </c:pt>
                <c:pt idx="5797">
                  <c:v>15.8849315068493</c:v>
                </c:pt>
                <c:pt idx="5798">
                  <c:v>15.8876712328767</c:v>
                </c:pt>
                <c:pt idx="5799">
                  <c:v>15.8904109589041</c:v>
                </c:pt>
                <c:pt idx="5800">
                  <c:v>15.8931506849315</c:v>
                </c:pt>
                <c:pt idx="5801">
                  <c:v>15.8958904109589</c:v>
                </c:pt>
                <c:pt idx="5802">
                  <c:v>15.8986301369863</c:v>
                </c:pt>
                <c:pt idx="5803">
                  <c:v>15.9013698630137</c:v>
                </c:pt>
                <c:pt idx="5804">
                  <c:v>15.9041095890411</c:v>
                </c:pt>
                <c:pt idx="5805">
                  <c:v>15.9068493150685</c:v>
                </c:pt>
                <c:pt idx="5806">
                  <c:v>15.9095890410959</c:v>
                </c:pt>
                <c:pt idx="5807">
                  <c:v>15.9123287671233</c:v>
                </c:pt>
                <c:pt idx="5808">
                  <c:v>15.9150684931507</c:v>
                </c:pt>
                <c:pt idx="5809">
                  <c:v>15.917808219178101</c:v>
                </c:pt>
                <c:pt idx="5810">
                  <c:v>15.920547945205501</c:v>
                </c:pt>
                <c:pt idx="5811">
                  <c:v>15.923287671232901</c:v>
                </c:pt>
                <c:pt idx="5812">
                  <c:v>15.926027397260301</c:v>
                </c:pt>
                <c:pt idx="5813">
                  <c:v>15.928767123287701</c:v>
                </c:pt>
                <c:pt idx="5814">
                  <c:v>15.931506849315101</c:v>
                </c:pt>
                <c:pt idx="5815">
                  <c:v>15.934246575342501</c:v>
                </c:pt>
                <c:pt idx="5816">
                  <c:v>15.936986301369901</c:v>
                </c:pt>
                <c:pt idx="5817">
                  <c:v>15.939726027397301</c:v>
                </c:pt>
                <c:pt idx="5818">
                  <c:v>15.942465753424701</c:v>
                </c:pt>
                <c:pt idx="5819">
                  <c:v>15.945205479452101</c:v>
                </c:pt>
                <c:pt idx="5820">
                  <c:v>15.947945205479501</c:v>
                </c:pt>
                <c:pt idx="5821">
                  <c:v>15.950684931506901</c:v>
                </c:pt>
                <c:pt idx="5822">
                  <c:v>15.9534246575342</c:v>
                </c:pt>
                <c:pt idx="5823">
                  <c:v>15.9561643835616</c:v>
                </c:pt>
                <c:pt idx="5824">
                  <c:v>15.958904109589</c:v>
                </c:pt>
                <c:pt idx="5825">
                  <c:v>15.9616438356164</c:v>
                </c:pt>
                <c:pt idx="5826">
                  <c:v>15.9643835616438</c:v>
                </c:pt>
                <c:pt idx="5827">
                  <c:v>15.9671232876712</c:v>
                </c:pt>
                <c:pt idx="5828">
                  <c:v>15.9698630136986</c:v>
                </c:pt>
                <c:pt idx="5829">
                  <c:v>15.972602739726</c:v>
                </c:pt>
                <c:pt idx="5830">
                  <c:v>15.9753424657534</c:v>
                </c:pt>
                <c:pt idx="5831">
                  <c:v>15.9780821917808</c:v>
                </c:pt>
                <c:pt idx="5832">
                  <c:v>15.9808219178082</c:v>
                </c:pt>
                <c:pt idx="5833">
                  <c:v>15.9835616438356</c:v>
                </c:pt>
                <c:pt idx="5834">
                  <c:v>15.986301369863</c:v>
                </c:pt>
                <c:pt idx="5835">
                  <c:v>15.9890410958904</c:v>
                </c:pt>
                <c:pt idx="5836">
                  <c:v>15.9917808219178</c:v>
                </c:pt>
                <c:pt idx="5837">
                  <c:v>15.9945205479452</c:v>
                </c:pt>
                <c:pt idx="5838">
                  <c:v>15.9972602739726</c:v>
                </c:pt>
                <c:pt idx="5839">
                  <c:v>16</c:v>
                </c:pt>
                <c:pt idx="5840">
                  <c:v>16.0027397260274</c:v>
                </c:pt>
                <c:pt idx="5841">
                  <c:v>16.0054794520548</c:v>
                </c:pt>
                <c:pt idx="5842">
                  <c:v>16.0082191780822</c:v>
                </c:pt>
                <c:pt idx="5843">
                  <c:v>16.0109589041096</c:v>
                </c:pt>
                <c:pt idx="5844">
                  <c:v>16.013698630137</c:v>
                </c:pt>
                <c:pt idx="5845">
                  <c:v>16.0164383561644</c:v>
                </c:pt>
                <c:pt idx="5846">
                  <c:v>16.0191780821918</c:v>
                </c:pt>
                <c:pt idx="5847">
                  <c:v>16.0219178082192</c:v>
                </c:pt>
                <c:pt idx="5848">
                  <c:v>16.0246575342466</c:v>
                </c:pt>
                <c:pt idx="5849">
                  <c:v>16.027397260274</c:v>
                </c:pt>
                <c:pt idx="5850">
                  <c:v>16.0301369863014</c:v>
                </c:pt>
                <c:pt idx="5851">
                  <c:v>16.0328767123288</c:v>
                </c:pt>
                <c:pt idx="5852">
                  <c:v>16.0356164383562</c:v>
                </c:pt>
                <c:pt idx="5853">
                  <c:v>16.0383561643836</c:v>
                </c:pt>
                <c:pt idx="5854">
                  <c:v>16.041095890411</c:v>
                </c:pt>
                <c:pt idx="5855">
                  <c:v>16.0438356164384</c:v>
                </c:pt>
                <c:pt idx="5856">
                  <c:v>16.0465753424658</c:v>
                </c:pt>
                <c:pt idx="5857">
                  <c:v>16.0493150684932</c:v>
                </c:pt>
                <c:pt idx="5858">
                  <c:v>16.052054794520501</c:v>
                </c:pt>
                <c:pt idx="5859">
                  <c:v>16.054794520547901</c:v>
                </c:pt>
                <c:pt idx="5860">
                  <c:v>16.057534246575301</c:v>
                </c:pt>
                <c:pt idx="5861">
                  <c:v>16.060273972602701</c:v>
                </c:pt>
                <c:pt idx="5862">
                  <c:v>16.063013698630101</c:v>
                </c:pt>
                <c:pt idx="5863">
                  <c:v>16.065753424657501</c:v>
                </c:pt>
                <c:pt idx="5864">
                  <c:v>16.068493150684901</c:v>
                </c:pt>
                <c:pt idx="5865">
                  <c:v>16.071232876712301</c:v>
                </c:pt>
                <c:pt idx="5866">
                  <c:v>16.073972602739701</c:v>
                </c:pt>
                <c:pt idx="5867">
                  <c:v>16.076712328767101</c:v>
                </c:pt>
                <c:pt idx="5868">
                  <c:v>16.079452054794501</c:v>
                </c:pt>
                <c:pt idx="5869">
                  <c:v>16.082191780821901</c:v>
                </c:pt>
                <c:pt idx="5870">
                  <c:v>16.084931506849301</c:v>
                </c:pt>
                <c:pt idx="5871">
                  <c:v>16.087671232876701</c:v>
                </c:pt>
                <c:pt idx="5872">
                  <c:v>16.090410958904101</c:v>
                </c:pt>
                <c:pt idx="5873">
                  <c:v>16.093150684931501</c:v>
                </c:pt>
                <c:pt idx="5874">
                  <c:v>16.095890410958901</c:v>
                </c:pt>
                <c:pt idx="5875">
                  <c:v>16.098630136986301</c:v>
                </c:pt>
                <c:pt idx="5876">
                  <c:v>16.101369863013701</c:v>
                </c:pt>
                <c:pt idx="5877">
                  <c:v>16.104109589041101</c:v>
                </c:pt>
                <c:pt idx="5878">
                  <c:v>16.106849315068501</c:v>
                </c:pt>
                <c:pt idx="5879">
                  <c:v>16.109589041095902</c:v>
                </c:pt>
                <c:pt idx="5880">
                  <c:v>16.112328767123302</c:v>
                </c:pt>
                <c:pt idx="5881">
                  <c:v>16.115068493150702</c:v>
                </c:pt>
                <c:pt idx="5882">
                  <c:v>16.117808219178102</c:v>
                </c:pt>
                <c:pt idx="5883">
                  <c:v>16.120547945205502</c:v>
                </c:pt>
                <c:pt idx="5884">
                  <c:v>16.123287671232902</c:v>
                </c:pt>
                <c:pt idx="5885">
                  <c:v>16.126027397260302</c:v>
                </c:pt>
                <c:pt idx="5886">
                  <c:v>16.128767123287702</c:v>
                </c:pt>
                <c:pt idx="5887">
                  <c:v>16.131506849315102</c:v>
                </c:pt>
                <c:pt idx="5888">
                  <c:v>16.134246575342502</c:v>
                </c:pt>
                <c:pt idx="5889">
                  <c:v>16.136986301369902</c:v>
                </c:pt>
                <c:pt idx="5890">
                  <c:v>16.139726027397298</c:v>
                </c:pt>
                <c:pt idx="5891">
                  <c:v>16.142465753424698</c:v>
                </c:pt>
                <c:pt idx="5892">
                  <c:v>16.145205479452098</c:v>
                </c:pt>
                <c:pt idx="5893">
                  <c:v>16.147945205479498</c:v>
                </c:pt>
                <c:pt idx="5894">
                  <c:v>16.150684931506898</c:v>
                </c:pt>
                <c:pt idx="5895">
                  <c:v>16.153424657534199</c:v>
                </c:pt>
                <c:pt idx="5896">
                  <c:v>16.156164383561599</c:v>
                </c:pt>
                <c:pt idx="5897">
                  <c:v>16.158904109588999</c:v>
                </c:pt>
                <c:pt idx="5898">
                  <c:v>16.161643835616399</c:v>
                </c:pt>
                <c:pt idx="5899">
                  <c:v>16.164383561643799</c:v>
                </c:pt>
                <c:pt idx="5900">
                  <c:v>16.167123287671199</c:v>
                </c:pt>
                <c:pt idx="5901">
                  <c:v>16.169863013698599</c:v>
                </c:pt>
                <c:pt idx="5902">
                  <c:v>16.172602739725999</c:v>
                </c:pt>
                <c:pt idx="5903">
                  <c:v>16.175342465753399</c:v>
                </c:pt>
                <c:pt idx="5904">
                  <c:v>16.178082191780799</c:v>
                </c:pt>
                <c:pt idx="5905">
                  <c:v>16.180821917808199</c:v>
                </c:pt>
                <c:pt idx="5906">
                  <c:v>16.183561643835599</c:v>
                </c:pt>
                <c:pt idx="5907">
                  <c:v>16.186301369862999</c:v>
                </c:pt>
                <c:pt idx="5908">
                  <c:v>16.189041095890399</c:v>
                </c:pt>
                <c:pt idx="5909">
                  <c:v>16.191780821917799</c:v>
                </c:pt>
                <c:pt idx="5910">
                  <c:v>16.194520547945199</c:v>
                </c:pt>
                <c:pt idx="5911">
                  <c:v>16.197260273972599</c:v>
                </c:pt>
                <c:pt idx="5912">
                  <c:v>16.2</c:v>
                </c:pt>
                <c:pt idx="5913">
                  <c:v>16.202739726027399</c:v>
                </c:pt>
                <c:pt idx="5914">
                  <c:v>16.205479452054799</c:v>
                </c:pt>
                <c:pt idx="5915">
                  <c:v>16.208219178082199</c:v>
                </c:pt>
                <c:pt idx="5916">
                  <c:v>16.210958904109599</c:v>
                </c:pt>
                <c:pt idx="5917">
                  <c:v>16.213698630136999</c:v>
                </c:pt>
                <c:pt idx="5918">
                  <c:v>16.216438356164399</c:v>
                </c:pt>
                <c:pt idx="5919">
                  <c:v>16.219178082191799</c:v>
                </c:pt>
                <c:pt idx="5920">
                  <c:v>16.221917808219199</c:v>
                </c:pt>
                <c:pt idx="5921">
                  <c:v>16.2246575342466</c:v>
                </c:pt>
                <c:pt idx="5922">
                  <c:v>16.227397260274</c:v>
                </c:pt>
                <c:pt idx="5923">
                  <c:v>16.2301369863014</c:v>
                </c:pt>
                <c:pt idx="5924">
                  <c:v>16.2328767123288</c:v>
                </c:pt>
                <c:pt idx="5925">
                  <c:v>16.2356164383562</c:v>
                </c:pt>
                <c:pt idx="5926">
                  <c:v>16.2383561643836</c:v>
                </c:pt>
                <c:pt idx="5927">
                  <c:v>16.241095890411</c:v>
                </c:pt>
                <c:pt idx="5928">
                  <c:v>16.2438356164384</c:v>
                </c:pt>
                <c:pt idx="5929">
                  <c:v>16.2465753424658</c:v>
                </c:pt>
                <c:pt idx="5930">
                  <c:v>16.2493150684932</c:v>
                </c:pt>
                <c:pt idx="5931">
                  <c:v>16.2520547945205</c:v>
                </c:pt>
                <c:pt idx="5932">
                  <c:v>16.2547945205479</c:v>
                </c:pt>
                <c:pt idx="5933">
                  <c:v>16.2575342465753</c:v>
                </c:pt>
                <c:pt idx="5934">
                  <c:v>16.2602739726027</c:v>
                </c:pt>
                <c:pt idx="5935">
                  <c:v>16.2630136986301</c:v>
                </c:pt>
                <c:pt idx="5936">
                  <c:v>16.2657534246575</c:v>
                </c:pt>
                <c:pt idx="5937">
                  <c:v>16.2684931506849</c:v>
                </c:pt>
                <c:pt idx="5938">
                  <c:v>16.2712328767123</c:v>
                </c:pt>
                <c:pt idx="5939">
                  <c:v>16.2739726027397</c:v>
                </c:pt>
                <c:pt idx="5940">
                  <c:v>16.276712328767101</c:v>
                </c:pt>
                <c:pt idx="5941">
                  <c:v>16.279452054794501</c:v>
                </c:pt>
                <c:pt idx="5942">
                  <c:v>16.282191780821901</c:v>
                </c:pt>
                <c:pt idx="5943">
                  <c:v>16.284931506849301</c:v>
                </c:pt>
                <c:pt idx="5944">
                  <c:v>16.287671232876701</c:v>
                </c:pt>
                <c:pt idx="5945">
                  <c:v>16.290410958904101</c:v>
                </c:pt>
                <c:pt idx="5946">
                  <c:v>16.293150684931501</c:v>
                </c:pt>
                <c:pt idx="5947">
                  <c:v>16.295890410958901</c:v>
                </c:pt>
                <c:pt idx="5948">
                  <c:v>16.298630136986301</c:v>
                </c:pt>
                <c:pt idx="5949">
                  <c:v>16.301369863013701</c:v>
                </c:pt>
                <c:pt idx="5950">
                  <c:v>16.304109589041101</c:v>
                </c:pt>
                <c:pt idx="5951">
                  <c:v>16.306849315068501</c:v>
                </c:pt>
                <c:pt idx="5952">
                  <c:v>16.309589041095901</c:v>
                </c:pt>
                <c:pt idx="5953">
                  <c:v>16.312328767123301</c:v>
                </c:pt>
                <c:pt idx="5954">
                  <c:v>16.315068493150701</c:v>
                </c:pt>
                <c:pt idx="5955">
                  <c:v>16.317808219178101</c:v>
                </c:pt>
                <c:pt idx="5956">
                  <c:v>16.320547945205501</c:v>
                </c:pt>
                <c:pt idx="5957">
                  <c:v>16.323287671232901</c:v>
                </c:pt>
                <c:pt idx="5958">
                  <c:v>16.326027397260301</c:v>
                </c:pt>
                <c:pt idx="5959">
                  <c:v>16.328767123287701</c:v>
                </c:pt>
                <c:pt idx="5960">
                  <c:v>16.331506849315101</c:v>
                </c:pt>
                <c:pt idx="5961">
                  <c:v>16.334246575342501</c:v>
                </c:pt>
                <c:pt idx="5962">
                  <c:v>16.336986301369901</c:v>
                </c:pt>
                <c:pt idx="5963">
                  <c:v>16.339726027397301</c:v>
                </c:pt>
                <c:pt idx="5964">
                  <c:v>16.342465753424701</c:v>
                </c:pt>
                <c:pt idx="5965">
                  <c:v>16.345205479452101</c:v>
                </c:pt>
                <c:pt idx="5966">
                  <c:v>16.347945205479501</c:v>
                </c:pt>
                <c:pt idx="5967">
                  <c:v>16.350684931506802</c:v>
                </c:pt>
                <c:pt idx="5968">
                  <c:v>16.353424657534202</c:v>
                </c:pt>
                <c:pt idx="5969">
                  <c:v>16.356164383561602</c:v>
                </c:pt>
                <c:pt idx="5970">
                  <c:v>16.358904109589002</c:v>
                </c:pt>
                <c:pt idx="5971">
                  <c:v>16.361643835616398</c:v>
                </c:pt>
                <c:pt idx="5972">
                  <c:v>16.364383561643798</c:v>
                </c:pt>
                <c:pt idx="5973">
                  <c:v>16.367123287671198</c:v>
                </c:pt>
                <c:pt idx="5974">
                  <c:v>16.369863013698598</c:v>
                </c:pt>
                <c:pt idx="5975">
                  <c:v>16.372602739725998</c:v>
                </c:pt>
                <c:pt idx="5976">
                  <c:v>16.375342465753398</c:v>
                </c:pt>
                <c:pt idx="5977">
                  <c:v>16.378082191780798</c:v>
                </c:pt>
                <c:pt idx="5978">
                  <c:v>16.380821917808198</c:v>
                </c:pt>
                <c:pt idx="5979">
                  <c:v>16.383561643835598</c:v>
                </c:pt>
                <c:pt idx="5980">
                  <c:v>16.386301369862998</c:v>
                </c:pt>
                <c:pt idx="5981">
                  <c:v>16.389041095890398</c:v>
                </c:pt>
                <c:pt idx="5982">
                  <c:v>16.391780821917799</c:v>
                </c:pt>
                <c:pt idx="5983">
                  <c:v>16.394520547945199</c:v>
                </c:pt>
                <c:pt idx="5984">
                  <c:v>16.397260273972599</c:v>
                </c:pt>
                <c:pt idx="5985">
                  <c:v>16.399999999999999</c:v>
                </c:pt>
                <c:pt idx="5986">
                  <c:v>16.402739726027399</c:v>
                </c:pt>
                <c:pt idx="5987">
                  <c:v>16.405479452054799</c:v>
                </c:pt>
                <c:pt idx="5988">
                  <c:v>16.408219178082199</c:v>
                </c:pt>
                <c:pt idx="5989">
                  <c:v>16.410958904109599</c:v>
                </c:pt>
                <c:pt idx="5990">
                  <c:v>16.413698630136999</c:v>
                </c:pt>
                <c:pt idx="5991">
                  <c:v>16.416438356164399</c:v>
                </c:pt>
                <c:pt idx="5992">
                  <c:v>16.419178082191799</c:v>
                </c:pt>
                <c:pt idx="5993">
                  <c:v>16.421917808219199</c:v>
                </c:pt>
                <c:pt idx="5994">
                  <c:v>16.424657534246599</c:v>
                </c:pt>
                <c:pt idx="5995">
                  <c:v>16.427397260273999</c:v>
                </c:pt>
                <c:pt idx="5996">
                  <c:v>16.430136986301399</c:v>
                </c:pt>
                <c:pt idx="5997">
                  <c:v>16.432876712328799</c:v>
                </c:pt>
                <c:pt idx="5998">
                  <c:v>16.435616438356199</c:v>
                </c:pt>
                <c:pt idx="5999">
                  <c:v>16.438356164383599</c:v>
                </c:pt>
                <c:pt idx="6000">
                  <c:v>16.441095890410999</c:v>
                </c:pt>
                <c:pt idx="6001">
                  <c:v>16.443835616438399</c:v>
                </c:pt>
                <c:pt idx="6002">
                  <c:v>16.446575342465799</c:v>
                </c:pt>
                <c:pt idx="6003">
                  <c:v>16.449315068493199</c:v>
                </c:pt>
                <c:pt idx="6004">
                  <c:v>16.452054794520599</c:v>
                </c:pt>
                <c:pt idx="6005">
                  <c:v>16.4547945205479</c:v>
                </c:pt>
                <c:pt idx="6006">
                  <c:v>16.4575342465753</c:v>
                </c:pt>
                <c:pt idx="6007">
                  <c:v>16.4602739726027</c:v>
                </c:pt>
                <c:pt idx="6008">
                  <c:v>16.4630136986301</c:v>
                </c:pt>
                <c:pt idx="6009">
                  <c:v>16.4657534246575</c:v>
                </c:pt>
                <c:pt idx="6010">
                  <c:v>16.4684931506849</c:v>
                </c:pt>
                <c:pt idx="6011">
                  <c:v>16.4712328767123</c:v>
                </c:pt>
                <c:pt idx="6012">
                  <c:v>16.4739726027397</c:v>
                </c:pt>
                <c:pt idx="6013">
                  <c:v>16.4767123287671</c:v>
                </c:pt>
                <c:pt idx="6014">
                  <c:v>16.4794520547945</c:v>
                </c:pt>
                <c:pt idx="6015">
                  <c:v>16.4821917808219</c:v>
                </c:pt>
                <c:pt idx="6016">
                  <c:v>16.4849315068493</c:v>
                </c:pt>
                <c:pt idx="6017">
                  <c:v>16.4876712328767</c:v>
                </c:pt>
                <c:pt idx="6018">
                  <c:v>16.4904109589041</c:v>
                </c:pt>
                <c:pt idx="6019">
                  <c:v>16.4931506849315</c:v>
                </c:pt>
                <c:pt idx="6020">
                  <c:v>16.4958904109589</c:v>
                </c:pt>
                <c:pt idx="6021">
                  <c:v>16.4986301369863</c:v>
                </c:pt>
                <c:pt idx="6022">
                  <c:v>16.5013698630137</c:v>
                </c:pt>
                <c:pt idx="6023">
                  <c:v>16.5041095890411</c:v>
                </c:pt>
                <c:pt idx="6024">
                  <c:v>16.5068493150685</c:v>
                </c:pt>
                <c:pt idx="6025">
                  <c:v>16.5095890410959</c:v>
                </c:pt>
                <c:pt idx="6026">
                  <c:v>16.5123287671233</c:v>
                </c:pt>
                <c:pt idx="6027">
                  <c:v>16.5150684931507</c:v>
                </c:pt>
                <c:pt idx="6028">
                  <c:v>16.5178082191781</c:v>
                </c:pt>
                <c:pt idx="6029">
                  <c:v>16.5205479452055</c:v>
                </c:pt>
                <c:pt idx="6030">
                  <c:v>16.5232876712329</c:v>
                </c:pt>
                <c:pt idx="6031">
                  <c:v>16.5260273972603</c:v>
                </c:pt>
                <c:pt idx="6032">
                  <c:v>16.5287671232877</c:v>
                </c:pt>
                <c:pt idx="6033">
                  <c:v>16.5315068493151</c:v>
                </c:pt>
                <c:pt idx="6034">
                  <c:v>16.5342465753425</c:v>
                </c:pt>
                <c:pt idx="6035">
                  <c:v>16.5369863013699</c:v>
                </c:pt>
                <c:pt idx="6036">
                  <c:v>16.5397260273973</c:v>
                </c:pt>
                <c:pt idx="6037">
                  <c:v>16.5424657534247</c:v>
                </c:pt>
                <c:pt idx="6038">
                  <c:v>16.5452054794521</c:v>
                </c:pt>
                <c:pt idx="6039">
                  <c:v>16.5479452054795</c:v>
                </c:pt>
                <c:pt idx="6040">
                  <c:v>16.5506849315069</c:v>
                </c:pt>
                <c:pt idx="6041">
                  <c:v>16.553424657534201</c:v>
                </c:pt>
                <c:pt idx="6042">
                  <c:v>16.556164383561601</c:v>
                </c:pt>
                <c:pt idx="6043">
                  <c:v>16.558904109589001</c:v>
                </c:pt>
                <c:pt idx="6044">
                  <c:v>16.561643835616401</c:v>
                </c:pt>
                <c:pt idx="6045">
                  <c:v>16.564383561643801</c:v>
                </c:pt>
                <c:pt idx="6046">
                  <c:v>16.567123287671201</c:v>
                </c:pt>
                <c:pt idx="6047">
                  <c:v>16.569863013698601</c:v>
                </c:pt>
                <c:pt idx="6048">
                  <c:v>16.572602739726001</c:v>
                </c:pt>
                <c:pt idx="6049">
                  <c:v>16.575342465753401</c:v>
                </c:pt>
                <c:pt idx="6050">
                  <c:v>16.578082191780801</c:v>
                </c:pt>
                <c:pt idx="6051">
                  <c:v>16.580821917808201</c:v>
                </c:pt>
                <c:pt idx="6052">
                  <c:v>16.583561643835601</c:v>
                </c:pt>
                <c:pt idx="6053">
                  <c:v>16.586301369863001</c:v>
                </c:pt>
                <c:pt idx="6054">
                  <c:v>16.589041095890401</c:v>
                </c:pt>
                <c:pt idx="6055">
                  <c:v>16.591780821917801</c:v>
                </c:pt>
                <c:pt idx="6056">
                  <c:v>16.594520547945201</c:v>
                </c:pt>
                <c:pt idx="6057">
                  <c:v>16.597260273972601</c:v>
                </c:pt>
                <c:pt idx="6058">
                  <c:v>16.600000000000001</c:v>
                </c:pt>
                <c:pt idx="6059">
                  <c:v>16.602739726027401</c:v>
                </c:pt>
                <c:pt idx="6060">
                  <c:v>16.605479452054801</c:v>
                </c:pt>
                <c:pt idx="6061">
                  <c:v>16.608219178082201</c:v>
                </c:pt>
                <c:pt idx="6062">
                  <c:v>16.610958904109602</c:v>
                </c:pt>
                <c:pt idx="6063">
                  <c:v>16.613698630137002</c:v>
                </c:pt>
                <c:pt idx="6064">
                  <c:v>16.616438356164402</c:v>
                </c:pt>
                <c:pt idx="6065">
                  <c:v>16.619178082191802</c:v>
                </c:pt>
                <c:pt idx="6066">
                  <c:v>16.621917808219202</c:v>
                </c:pt>
                <c:pt idx="6067">
                  <c:v>16.624657534246602</c:v>
                </c:pt>
                <c:pt idx="6068">
                  <c:v>16.627397260274002</c:v>
                </c:pt>
                <c:pt idx="6069">
                  <c:v>16.630136986301402</c:v>
                </c:pt>
                <c:pt idx="6070">
                  <c:v>16.632876712328802</c:v>
                </c:pt>
                <c:pt idx="6071">
                  <c:v>16.635616438356202</c:v>
                </c:pt>
                <c:pt idx="6072">
                  <c:v>16.638356164383602</c:v>
                </c:pt>
                <c:pt idx="6073">
                  <c:v>16.641095890410998</c:v>
                </c:pt>
                <c:pt idx="6074">
                  <c:v>16.643835616438398</c:v>
                </c:pt>
                <c:pt idx="6075">
                  <c:v>16.646575342465798</c:v>
                </c:pt>
                <c:pt idx="6076">
                  <c:v>16.649315068493198</c:v>
                </c:pt>
                <c:pt idx="6077">
                  <c:v>16.652054794520598</c:v>
                </c:pt>
                <c:pt idx="6078">
                  <c:v>16.654794520547899</c:v>
                </c:pt>
                <c:pt idx="6079">
                  <c:v>16.657534246575299</c:v>
                </c:pt>
                <c:pt idx="6080">
                  <c:v>16.660273972602699</c:v>
                </c:pt>
                <c:pt idx="6081">
                  <c:v>16.663013698630099</c:v>
                </c:pt>
                <c:pt idx="6082">
                  <c:v>16.665753424657499</c:v>
                </c:pt>
                <c:pt idx="6083">
                  <c:v>16.668493150684899</c:v>
                </c:pt>
                <c:pt idx="6084">
                  <c:v>16.671232876712299</c:v>
                </c:pt>
                <c:pt idx="6085">
                  <c:v>16.673972602739699</c:v>
                </c:pt>
                <c:pt idx="6086">
                  <c:v>16.676712328767099</c:v>
                </c:pt>
                <c:pt idx="6087">
                  <c:v>16.679452054794499</c:v>
                </c:pt>
                <c:pt idx="6088">
                  <c:v>16.682191780821899</c:v>
                </c:pt>
                <c:pt idx="6089">
                  <c:v>16.684931506849299</c:v>
                </c:pt>
                <c:pt idx="6090">
                  <c:v>16.687671232876699</c:v>
                </c:pt>
                <c:pt idx="6091">
                  <c:v>16.690410958904099</c:v>
                </c:pt>
                <c:pt idx="6092">
                  <c:v>16.693150684931499</c:v>
                </c:pt>
                <c:pt idx="6093">
                  <c:v>16.695890410958899</c:v>
                </c:pt>
                <c:pt idx="6094">
                  <c:v>16.698630136986299</c:v>
                </c:pt>
                <c:pt idx="6095">
                  <c:v>16.701369863013699</c:v>
                </c:pt>
                <c:pt idx="6096">
                  <c:v>16.704109589041099</c:v>
                </c:pt>
                <c:pt idx="6097">
                  <c:v>16.706849315068499</c:v>
                </c:pt>
                <c:pt idx="6098">
                  <c:v>16.709589041095899</c:v>
                </c:pt>
                <c:pt idx="6099">
                  <c:v>16.712328767123299</c:v>
                </c:pt>
                <c:pt idx="6100">
                  <c:v>16.715068493150699</c:v>
                </c:pt>
                <c:pt idx="6101">
                  <c:v>16.717808219178099</c:v>
                </c:pt>
                <c:pt idx="6102">
                  <c:v>16.720547945205499</c:v>
                </c:pt>
                <c:pt idx="6103">
                  <c:v>16.723287671232899</c:v>
                </c:pt>
                <c:pt idx="6104">
                  <c:v>16.7260273972603</c:v>
                </c:pt>
                <c:pt idx="6105">
                  <c:v>16.7287671232877</c:v>
                </c:pt>
                <c:pt idx="6106">
                  <c:v>16.7315068493151</c:v>
                </c:pt>
                <c:pt idx="6107">
                  <c:v>16.7342465753425</c:v>
                </c:pt>
                <c:pt idx="6108">
                  <c:v>16.7369863013699</c:v>
                </c:pt>
                <c:pt idx="6109">
                  <c:v>16.7397260273973</c:v>
                </c:pt>
                <c:pt idx="6110">
                  <c:v>16.7424657534247</c:v>
                </c:pt>
                <c:pt idx="6111">
                  <c:v>16.7452054794521</c:v>
                </c:pt>
                <c:pt idx="6112">
                  <c:v>16.7479452054795</c:v>
                </c:pt>
                <c:pt idx="6113">
                  <c:v>16.7506849315069</c:v>
                </c:pt>
                <c:pt idx="6114">
                  <c:v>16.7534246575342</c:v>
                </c:pt>
                <c:pt idx="6115">
                  <c:v>16.7561643835616</c:v>
                </c:pt>
                <c:pt idx="6116">
                  <c:v>16.758904109589</c:v>
                </c:pt>
                <c:pt idx="6117">
                  <c:v>16.7616438356164</c:v>
                </c:pt>
                <c:pt idx="6118">
                  <c:v>16.7643835616438</c:v>
                </c:pt>
                <c:pt idx="6119">
                  <c:v>16.7671232876712</c:v>
                </c:pt>
                <c:pt idx="6120">
                  <c:v>16.7698630136986</c:v>
                </c:pt>
                <c:pt idx="6121">
                  <c:v>16.772602739726</c:v>
                </c:pt>
                <c:pt idx="6122">
                  <c:v>16.7753424657534</c:v>
                </c:pt>
                <c:pt idx="6123">
                  <c:v>16.778082191780801</c:v>
                </c:pt>
                <c:pt idx="6124">
                  <c:v>16.780821917808201</c:v>
                </c:pt>
                <c:pt idx="6125">
                  <c:v>16.783561643835601</c:v>
                </c:pt>
                <c:pt idx="6126">
                  <c:v>16.786301369863001</c:v>
                </c:pt>
                <c:pt idx="6127">
                  <c:v>16.789041095890401</c:v>
                </c:pt>
                <c:pt idx="6128">
                  <c:v>16.791780821917801</c:v>
                </c:pt>
                <c:pt idx="6129">
                  <c:v>16.794520547945201</c:v>
                </c:pt>
                <c:pt idx="6130">
                  <c:v>16.797260273972601</c:v>
                </c:pt>
                <c:pt idx="6131">
                  <c:v>16.8</c:v>
                </c:pt>
                <c:pt idx="6132">
                  <c:v>16.802739726027401</c:v>
                </c:pt>
                <c:pt idx="6133">
                  <c:v>16.805479452054801</c:v>
                </c:pt>
                <c:pt idx="6134">
                  <c:v>16.808219178082201</c:v>
                </c:pt>
                <c:pt idx="6135">
                  <c:v>16.810958904109601</c:v>
                </c:pt>
                <c:pt idx="6136">
                  <c:v>16.813698630137001</c:v>
                </c:pt>
                <c:pt idx="6137">
                  <c:v>16.816438356164401</c:v>
                </c:pt>
                <c:pt idx="6138">
                  <c:v>16.819178082191801</c:v>
                </c:pt>
                <c:pt idx="6139">
                  <c:v>16.821917808219201</c:v>
                </c:pt>
                <c:pt idx="6140">
                  <c:v>16.824657534246601</c:v>
                </c:pt>
                <c:pt idx="6141">
                  <c:v>16.827397260274001</c:v>
                </c:pt>
                <c:pt idx="6142">
                  <c:v>16.830136986301401</c:v>
                </c:pt>
                <c:pt idx="6143">
                  <c:v>16.832876712328801</c:v>
                </c:pt>
                <c:pt idx="6144">
                  <c:v>16.835616438356201</c:v>
                </c:pt>
                <c:pt idx="6145">
                  <c:v>16.838356164383601</c:v>
                </c:pt>
                <c:pt idx="6146">
                  <c:v>16.841095890411001</c:v>
                </c:pt>
                <c:pt idx="6147">
                  <c:v>16.843835616438401</c:v>
                </c:pt>
                <c:pt idx="6148">
                  <c:v>16.846575342465801</c:v>
                </c:pt>
                <c:pt idx="6149">
                  <c:v>16.849315068493201</c:v>
                </c:pt>
                <c:pt idx="6150">
                  <c:v>16.852054794520502</c:v>
                </c:pt>
                <c:pt idx="6151">
                  <c:v>16.854794520547902</c:v>
                </c:pt>
                <c:pt idx="6152">
                  <c:v>16.857534246575302</c:v>
                </c:pt>
                <c:pt idx="6153">
                  <c:v>16.860273972602702</c:v>
                </c:pt>
                <c:pt idx="6154">
                  <c:v>16.863013698630098</c:v>
                </c:pt>
                <c:pt idx="6155">
                  <c:v>16.865753424657498</c:v>
                </c:pt>
                <c:pt idx="6156">
                  <c:v>16.868493150684898</c:v>
                </c:pt>
                <c:pt idx="6157">
                  <c:v>16.871232876712298</c:v>
                </c:pt>
                <c:pt idx="6158">
                  <c:v>16.873972602739698</c:v>
                </c:pt>
                <c:pt idx="6159">
                  <c:v>16.876712328767098</c:v>
                </c:pt>
                <c:pt idx="6160">
                  <c:v>16.879452054794498</c:v>
                </c:pt>
                <c:pt idx="6161">
                  <c:v>16.882191780821898</c:v>
                </c:pt>
                <c:pt idx="6162">
                  <c:v>16.884931506849298</c:v>
                </c:pt>
                <c:pt idx="6163">
                  <c:v>16.887671232876698</c:v>
                </c:pt>
                <c:pt idx="6164">
                  <c:v>16.890410958904098</c:v>
                </c:pt>
                <c:pt idx="6165">
                  <c:v>16.893150684931499</c:v>
                </c:pt>
                <c:pt idx="6166">
                  <c:v>16.895890410958899</c:v>
                </c:pt>
                <c:pt idx="6167">
                  <c:v>16.898630136986299</c:v>
                </c:pt>
                <c:pt idx="6168">
                  <c:v>16.901369863013699</c:v>
                </c:pt>
                <c:pt idx="6169">
                  <c:v>16.904109589041099</c:v>
                </c:pt>
                <c:pt idx="6170">
                  <c:v>16.906849315068499</c:v>
                </c:pt>
                <c:pt idx="6171">
                  <c:v>16.909589041095899</c:v>
                </c:pt>
                <c:pt idx="6172">
                  <c:v>16.912328767123299</c:v>
                </c:pt>
                <c:pt idx="6173">
                  <c:v>16.915068493150699</c:v>
                </c:pt>
                <c:pt idx="6174">
                  <c:v>16.917808219178099</c:v>
                </c:pt>
                <c:pt idx="6175">
                  <c:v>16.920547945205499</c:v>
                </c:pt>
                <c:pt idx="6176">
                  <c:v>16.923287671232899</c:v>
                </c:pt>
                <c:pt idx="6177">
                  <c:v>16.926027397260299</c:v>
                </c:pt>
                <c:pt idx="6178">
                  <c:v>16.928767123287699</c:v>
                </c:pt>
                <c:pt idx="6179">
                  <c:v>16.931506849315099</c:v>
                </c:pt>
                <c:pt idx="6180">
                  <c:v>16.934246575342499</c:v>
                </c:pt>
                <c:pt idx="6181">
                  <c:v>16.936986301369899</c:v>
                </c:pt>
                <c:pt idx="6182">
                  <c:v>16.939726027397299</c:v>
                </c:pt>
                <c:pt idx="6183">
                  <c:v>16.942465753424699</c:v>
                </c:pt>
                <c:pt idx="6184">
                  <c:v>16.945205479452099</c:v>
                </c:pt>
                <c:pt idx="6185">
                  <c:v>16.947945205479499</c:v>
                </c:pt>
                <c:pt idx="6186">
                  <c:v>16.950684931506899</c:v>
                </c:pt>
                <c:pt idx="6187">
                  <c:v>16.9534246575342</c:v>
                </c:pt>
                <c:pt idx="6188">
                  <c:v>16.9561643835616</c:v>
                </c:pt>
                <c:pt idx="6189">
                  <c:v>16.958904109589</c:v>
                </c:pt>
                <c:pt idx="6190">
                  <c:v>16.9616438356164</c:v>
                </c:pt>
                <c:pt idx="6191">
                  <c:v>16.9643835616438</c:v>
                </c:pt>
                <c:pt idx="6192">
                  <c:v>16.9671232876712</c:v>
                </c:pt>
                <c:pt idx="6193">
                  <c:v>16.9698630136986</c:v>
                </c:pt>
                <c:pt idx="6194">
                  <c:v>16.972602739726</c:v>
                </c:pt>
                <c:pt idx="6195">
                  <c:v>16.9753424657534</c:v>
                </c:pt>
                <c:pt idx="6196">
                  <c:v>16.9780821917808</c:v>
                </c:pt>
                <c:pt idx="6197">
                  <c:v>16.9808219178082</c:v>
                </c:pt>
                <c:pt idx="6198">
                  <c:v>16.9835616438356</c:v>
                </c:pt>
                <c:pt idx="6199">
                  <c:v>16.986301369863</c:v>
                </c:pt>
                <c:pt idx="6200">
                  <c:v>16.9890410958904</c:v>
                </c:pt>
                <c:pt idx="6201">
                  <c:v>16.9917808219178</c:v>
                </c:pt>
                <c:pt idx="6202">
                  <c:v>16.9945205479452</c:v>
                </c:pt>
                <c:pt idx="6203">
                  <c:v>16.9972602739726</c:v>
                </c:pt>
                <c:pt idx="6204">
                  <c:v>17</c:v>
                </c:pt>
                <c:pt idx="6205">
                  <c:v>17.0027397260274</c:v>
                </c:pt>
                <c:pt idx="6206">
                  <c:v>17.0054794520548</c:v>
                </c:pt>
                <c:pt idx="6207">
                  <c:v>17.0082191780822</c:v>
                </c:pt>
                <c:pt idx="6208">
                  <c:v>17.0109589041096</c:v>
                </c:pt>
                <c:pt idx="6209">
                  <c:v>17.013698630137</c:v>
                </c:pt>
                <c:pt idx="6210">
                  <c:v>17.0164383561644</c:v>
                </c:pt>
                <c:pt idx="6211">
                  <c:v>17.0191780821918</c:v>
                </c:pt>
                <c:pt idx="6212">
                  <c:v>17.0219178082192</c:v>
                </c:pt>
                <c:pt idx="6213">
                  <c:v>17.0246575342466</c:v>
                </c:pt>
                <c:pt idx="6214">
                  <c:v>17.027397260274</c:v>
                </c:pt>
                <c:pt idx="6215">
                  <c:v>17.0301369863014</c:v>
                </c:pt>
                <c:pt idx="6216">
                  <c:v>17.0328767123288</c:v>
                </c:pt>
                <c:pt idx="6217">
                  <c:v>17.0356164383562</c:v>
                </c:pt>
                <c:pt idx="6218">
                  <c:v>17.0383561643836</c:v>
                </c:pt>
                <c:pt idx="6219">
                  <c:v>17.041095890411</c:v>
                </c:pt>
                <c:pt idx="6220">
                  <c:v>17.0438356164384</c:v>
                </c:pt>
                <c:pt idx="6221">
                  <c:v>17.0465753424658</c:v>
                </c:pt>
                <c:pt idx="6222">
                  <c:v>17.0493150684932</c:v>
                </c:pt>
                <c:pt idx="6223">
                  <c:v>17.052054794520501</c:v>
                </c:pt>
                <c:pt idx="6224">
                  <c:v>17.054794520547901</c:v>
                </c:pt>
                <c:pt idx="6225">
                  <c:v>17.057534246575301</c:v>
                </c:pt>
                <c:pt idx="6226">
                  <c:v>17.060273972602701</c:v>
                </c:pt>
                <c:pt idx="6227">
                  <c:v>17.063013698630101</c:v>
                </c:pt>
                <c:pt idx="6228">
                  <c:v>17.065753424657501</c:v>
                </c:pt>
                <c:pt idx="6229">
                  <c:v>17.068493150684901</c:v>
                </c:pt>
                <c:pt idx="6230">
                  <c:v>17.071232876712301</c:v>
                </c:pt>
                <c:pt idx="6231">
                  <c:v>17.073972602739701</c:v>
                </c:pt>
                <c:pt idx="6232">
                  <c:v>17.076712328767101</c:v>
                </c:pt>
                <c:pt idx="6233">
                  <c:v>17.079452054794501</c:v>
                </c:pt>
                <c:pt idx="6234">
                  <c:v>17.082191780821901</c:v>
                </c:pt>
                <c:pt idx="6235">
                  <c:v>17.084931506849301</c:v>
                </c:pt>
                <c:pt idx="6236">
                  <c:v>17.087671232876701</c:v>
                </c:pt>
                <c:pt idx="6237">
                  <c:v>17.090410958904101</c:v>
                </c:pt>
                <c:pt idx="6238">
                  <c:v>17.093150684931501</c:v>
                </c:pt>
                <c:pt idx="6239">
                  <c:v>17.095890410958901</c:v>
                </c:pt>
                <c:pt idx="6240">
                  <c:v>17.098630136986301</c:v>
                </c:pt>
                <c:pt idx="6241">
                  <c:v>17.101369863013701</c:v>
                </c:pt>
                <c:pt idx="6242">
                  <c:v>17.104109589041101</c:v>
                </c:pt>
                <c:pt idx="6243">
                  <c:v>17.106849315068501</c:v>
                </c:pt>
                <c:pt idx="6244">
                  <c:v>17.109589041095902</c:v>
                </c:pt>
                <c:pt idx="6245">
                  <c:v>17.112328767123302</c:v>
                </c:pt>
                <c:pt idx="6246">
                  <c:v>17.115068493150702</c:v>
                </c:pt>
                <c:pt idx="6247">
                  <c:v>17.117808219178102</c:v>
                </c:pt>
                <c:pt idx="6248">
                  <c:v>17.120547945205502</c:v>
                </c:pt>
                <c:pt idx="6249">
                  <c:v>17.123287671232902</c:v>
                </c:pt>
                <c:pt idx="6250">
                  <c:v>17.126027397260302</c:v>
                </c:pt>
                <c:pt idx="6251">
                  <c:v>17.128767123287702</c:v>
                </c:pt>
                <c:pt idx="6252">
                  <c:v>17.131506849315102</c:v>
                </c:pt>
                <c:pt idx="6253">
                  <c:v>17.134246575342502</c:v>
                </c:pt>
                <c:pt idx="6254">
                  <c:v>17.136986301369902</c:v>
                </c:pt>
                <c:pt idx="6255">
                  <c:v>17.139726027397298</c:v>
                </c:pt>
                <c:pt idx="6256">
                  <c:v>17.142465753424698</c:v>
                </c:pt>
                <c:pt idx="6257">
                  <c:v>17.145205479452098</c:v>
                </c:pt>
                <c:pt idx="6258">
                  <c:v>17.147945205479498</c:v>
                </c:pt>
                <c:pt idx="6259">
                  <c:v>17.150684931506898</c:v>
                </c:pt>
                <c:pt idx="6260">
                  <c:v>17.153424657534199</c:v>
                </c:pt>
                <c:pt idx="6261">
                  <c:v>17.156164383561599</c:v>
                </c:pt>
                <c:pt idx="6262">
                  <c:v>17.158904109588999</c:v>
                </c:pt>
                <c:pt idx="6263">
                  <c:v>17.161643835616399</c:v>
                </c:pt>
                <c:pt idx="6264">
                  <c:v>17.164383561643799</c:v>
                </c:pt>
                <c:pt idx="6265">
                  <c:v>17.167123287671199</c:v>
                </c:pt>
                <c:pt idx="6266">
                  <c:v>17.169863013698599</c:v>
                </c:pt>
                <c:pt idx="6267">
                  <c:v>17.172602739725999</c:v>
                </c:pt>
                <c:pt idx="6268">
                  <c:v>17.175342465753399</c:v>
                </c:pt>
                <c:pt idx="6269">
                  <c:v>17.178082191780799</c:v>
                </c:pt>
                <c:pt idx="6270">
                  <c:v>17.180821917808199</c:v>
                </c:pt>
                <c:pt idx="6271">
                  <c:v>17.183561643835599</c:v>
                </c:pt>
                <c:pt idx="6272">
                  <c:v>17.186301369862999</c:v>
                </c:pt>
                <c:pt idx="6273">
                  <c:v>17.189041095890399</c:v>
                </c:pt>
                <c:pt idx="6274">
                  <c:v>17.191780821917799</c:v>
                </c:pt>
                <c:pt idx="6275">
                  <c:v>17.194520547945199</c:v>
                </c:pt>
                <c:pt idx="6276">
                  <c:v>17.197260273972599</c:v>
                </c:pt>
                <c:pt idx="6277">
                  <c:v>17.2</c:v>
                </c:pt>
                <c:pt idx="6278">
                  <c:v>17.202739726027399</c:v>
                </c:pt>
                <c:pt idx="6279">
                  <c:v>17.205479452054799</c:v>
                </c:pt>
                <c:pt idx="6280">
                  <c:v>17.208219178082199</c:v>
                </c:pt>
                <c:pt idx="6281">
                  <c:v>17.210958904109599</c:v>
                </c:pt>
                <c:pt idx="6282">
                  <c:v>17.213698630136999</c:v>
                </c:pt>
                <c:pt idx="6283">
                  <c:v>17.216438356164399</c:v>
                </c:pt>
                <c:pt idx="6284">
                  <c:v>17.219178082191799</c:v>
                </c:pt>
                <c:pt idx="6285">
                  <c:v>17.221917808219199</c:v>
                </c:pt>
                <c:pt idx="6286">
                  <c:v>17.2246575342466</c:v>
                </c:pt>
                <c:pt idx="6287">
                  <c:v>17.227397260274</c:v>
                </c:pt>
                <c:pt idx="6288">
                  <c:v>17.2301369863014</c:v>
                </c:pt>
                <c:pt idx="6289">
                  <c:v>17.2328767123288</c:v>
                </c:pt>
                <c:pt idx="6290">
                  <c:v>17.2356164383562</c:v>
                </c:pt>
                <c:pt idx="6291">
                  <c:v>17.2383561643836</c:v>
                </c:pt>
                <c:pt idx="6292">
                  <c:v>17.241095890411</c:v>
                </c:pt>
                <c:pt idx="6293">
                  <c:v>17.2438356164384</c:v>
                </c:pt>
                <c:pt idx="6294">
                  <c:v>17.2465753424658</c:v>
                </c:pt>
                <c:pt idx="6295">
                  <c:v>17.2493150684932</c:v>
                </c:pt>
                <c:pt idx="6296">
                  <c:v>17.2520547945205</c:v>
                </c:pt>
                <c:pt idx="6297">
                  <c:v>17.2547945205479</c:v>
                </c:pt>
                <c:pt idx="6298">
                  <c:v>17.2575342465753</c:v>
                </c:pt>
                <c:pt idx="6299">
                  <c:v>17.2602739726027</c:v>
                </c:pt>
                <c:pt idx="6300">
                  <c:v>17.2630136986301</c:v>
                </c:pt>
                <c:pt idx="6301">
                  <c:v>17.2657534246575</c:v>
                </c:pt>
                <c:pt idx="6302">
                  <c:v>17.2684931506849</c:v>
                </c:pt>
                <c:pt idx="6303">
                  <c:v>17.2712328767123</c:v>
                </c:pt>
                <c:pt idx="6304">
                  <c:v>17.2739726027397</c:v>
                </c:pt>
                <c:pt idx="6305">
                  <c:v>17.276712328767101</c:v>
                </c:pt>
                <c:pt idx="6306">
                  <c:v>17.279452054794501</c:v>
                </c:pt>
                <c:pt idx="6307">
                  <c:v>17.282191780821901</c:v>
                </c:pt>
                <c:pt idx="6308">
                  <c:v>17.284931506849301</c:v>
                </c:pt>
                <c:pt idx="6309">
                  <c:v>17.287671232876701</c:v>
                </c:pt>
                <c:pt idx="6310">
                  <c:v>17.290410958904101</c:v>
                </c:pt>
                <c:pt idx="6311">
                  <c:v>17.293150684931501</c:v>
                </c:pt>
                <c:pt idx="6312">
                  <c:v>17.295890410958901</c:v>
                </c:pt>
                <c:pt idx="6313">
                  <c:v>17.298630136986301</c:v>
                </c:pt>
                <c:pt idx="6314">
                  <c:v>17.301369863013701</c:v>
                </c:pt>
                <c:pt idx="6315">
                  <c:v>17.304109589041101</c:v>
                </c:pt>
                <c:pt idx="6316">
                  <c:v>17.306849315068501</c:v>
                </c:pt>
                <c:pt idx="6317">
                  <c:v>17.309589041095901</c:v>
                </c:pt>
                <c:pt idx="6318">
                  <c:v>17.312328767123301</c:v>
                </c:pt>
                <c:pt idx="6319">
                  <c:v>17.315068493150701</c:v>
                </c:pt>
                <c:pt idx="6320">
                  <c:v>17.317808219178101</c:v>
                </c:pt>
                <c:pt idx="6321">
                  <c:v>17.320547945205501</c:v>
                </c:pt>
                <c:pt idx="6322">
                  <c:v>17.323287671232901</c:v>
                </c:pt>
                <c:pt idx="6323">
                  <c:v>17.326027397260301</c:v>
                </c:pt>
                <c:pt idx="6324">
                  <c:v>17.328767123287701</c:v>
                </c:pt>
                <c:pt idx="6325">
                  <c:v>17.331506849315101</c:v>
                </c:pt>
                <c:pt idx="6326">
                  <c:v>17.334246575342501</c:v>
                </c:pt>
                <c:pt idx="6327">
                  <c:v>17.336986301369901</c:v>
                </c:pt>
                <c:pt idx="6328">
                  <c:v>17.339726027397301</c:v>
                </c:pt>
                <c:pt idx="6329">
                  <c:v>17.342465753424701</c:v>
                </c:pt>
                <c:pt idx="6330">
                  <c:v>17.345205479452101</c:v>
                </c:pt>
                <c:pt idx="6331">
                  <c:v>17.347945205479501</c:v>
                </c:pt>
                <c:pt idx="6332">
                  <c:v>17.350684931506802</c:v>
                </c:pt>
                <c:pt idx="6333">
                  <c:v>17.353424657534202</c:v>
                </c:pt>
                <c:pt idx="6334">
                  <c:v>17.356164383561602</c:v>
                </c:pt>
                <c:pt idx="6335">
                  <c:v>17.358904109589002</c:v>
                </c:pt>
                <c:pt idx="6336">
                  <c:v>17.361643835616398</c:v>
                </c:pt>
                <c:pt idx="6337">
                  <c:v>17.364383561643798</c:v>
                </c:pt>
                <c:pt idx="6338">
                  <c:v>17.367123287671198</c:v>
                </c:pt>
                <c:pt idx="6339">
                  <c:v>17.369863013698598</c:v>
                </c:pt>
                <c:pt idx="6340">
                  <c:v>17.372602739725998</c:v>
                </c:pt>
                <c:pt idx="6341">
                  <c:v>17.375342465753398</c:v>
                </c:pt>
                <c:pt idx="6342">
                  <c:v>17.378082191780798</c:v>
                </c:pt>
                <c:pt idx="6343">
                  <c:v>17.380821917808198</c:v>
                </c:pt>
                <c:pt idx="6344">
                  <c:v>17.383561643835598</c:v>
                </c:pt>
                <c:pt idx="6345">
                  <c:v>17.386301369862998</c:v>
                </c:pt>
                <c:pt idx="6346">
                  <c:v>17.389041095890398</c:v>
                </c:pt>
                <c:pt idx="6347">
                  <c:v>17.391780821917799</c:v>
                </c:pt>
                <c:pt idx="6348">
                  <c:v>17.394520547945199</c:v>
                </c:pt>
                <c:pt idx="6349">
                  <c:v>17.397260273972599</c:v>
                </c:pt>
                <c:pt idx="6350">
                  <c:v>17.399999999999999</c:v>
                </c:pt>
                <c:pt idx="6351">
                  <c:v>17.402739726027399</c:v>
                </c:pt>
                <c:pt idx="6352">
                  <c:v>17.405479452054799</c:v>
                </c:pt>
                <c:pt idx="6353">
                  <c:v>17.408219178082199</c:v>
                </c:pt>
                <c:pt idx="6354">
                  <c:v>17.410958904109599</c:v>
                </c:pt>
                <c:pt idx="6355">
                  <c:v>17.413698630136999</c:v>
                </c:pt>
                <c:pt idx="6356">
                  <c:v>17.416438356164399</c:v>
                </c:pt>
                <c:pt idx="6357">
                  <c:v>17.419178082191799</c:v>
                </c:pt>
                <c:pt idx="6358">
                  <c:v>17.421917808219199</c:v>
                </c:pt>
                <c:pt idx="6359">
                  <c:v>17.424657534246599</c:v>
                </c:pt>
                <c:pt idx="6360">
                  <c:v>17.427397260273999</c:v>
                </c:pt>
                <c:pt idx="6361">
                  <c:v>17.430136986301399</c:v>
                </c:pt>
                <c:pt idx="6362">
                  <c:v>17.432876712328799</c:v>
                </c:pt>
                <c:pt idx="6363">
                  <c:v>17.435616438356199</c:v>
                </c:pt>
                <c:pt idx="6364">
                  <c:v>17.438356164383599</c:v>
                </c:pt>
                <c:pt idx="6365">
                  <c:v>17.441095890410999</c:v>
                </c:pt>
                <c:pt idx="6366">
                  <c:v>17.443835616438399</c:v>
                </c:pt>
                <c:pt idx="6367">
                  <c:v>17.446575342465799</c:v>
                </c:pt>
                <c:pt idx="6368">
                  <c:v>17.449315068493199</c:v>
                </c:pt>
                <c:pt idx="6369">
                  <c:v>17.452054794520599</c:v>
                </c:pt>
                <c:pt idx="6370">
                  <c:v>17.4547945205479</c:v>
                </c:pt>
                <c:pt idx="6371">
                  <c:v>17.4575342465753</c:v>
                </c:pt>
                <c:pt idx="6372">
                  <c:v>17.4602739726027</c:v>
                </c:pt>
                <c:pt idx="6373">
                  <c:v>17.4630136986301</c:v>
                </c:pt>
                <c:pt idx="6374">
                  <c:v>17.4657534246575</c:v>
                </c:pt>
                <c:pt idx="6375">
                  <c:v>17.4684931506849</c:v>
                </c:pt>
                <c:pt idx="6376">
                  <c:v>17.4712328767123</c:v>
                </c:pt>
                <c:pt idx="6377">
                  <c:v>17.4739726027397</c:v>
                </c:pt>
                <c:pt idx="6378">
                  <c:v>17.4767123287671</c:v>
                </c:pt>
                <c:pt idx="6379">
                  <c:v>17.4794520547945</c:v>
                </c:pt>
                <c:pt idx="6380">
                  <c:v>17.4821917808219</c:v>
                </c:pt>
                <c:pt idx="6381">
                  <c:v>17.4849315068493</c:v>
                </c:pt>
                <c:pt idx="6382">
                  <c:v>17.4876712328767</c:v>
                </c:pt>
                <c:pt idx="6383">
                  <c:v>17.4904109589041</c:v>
                </c:pt>
                <c:pt idx="6384">
                  <c:v>17.4931506849315</c:v>
                </c:pt>
                <c:pt idx="6385">
                  <c:v>17.4958904109589</c:v>
                </c:pt>
                <c:pt idx="6386">
                  <c:v>17.4986301369863</c:v>
                </c:pt>
                <c:pt idx="6387">
                  <c:v>17.5013698630137</c:v>
                </c:pt>
                <c:pt idx="6388">
                  <c:v>17.5041095890411</c:v>
                </c:pt>
                <c:pt idx="6389">
                  <c:v>17.5068493150685</c:v>
                </c:pt>
                <c:pt idx="6390">
                  <c:v>17.5095890410959</c:v>
                </c:pt>
                <c:pt idx="6391">
                  <c:v>17.5123287671233</c:v>
                </c:pt>
                <c:pt idx="6392">
                  <c:v>17.5150684931507</c:v>
                </c:pt>
                <c:pt idx="6393">
                  <c:v>17.5178082191781</c:v>
                </c:pt>
                <c:pt idx="6394">
                  <c:v>17.5205479452055</c:v>
                </c:pt>
                <c:pt idx="6395">
                  <c:v>17.5232876712329</c:v>
                </c:pt>
                <c:pt idx="6396">
                  <c:v>17.5260273972603</c:v>
                </c:pt>
                <c:pt idx="6397">
                  <c:v>17.5287671232877</c:v>
                </c:pt>
                <c:pt idx="6398">
                  <c:v>17.5315068493151</c:v>
                </c:pt>
                <c:pt idx="6399">
                  <c:v>17.5342465753425</c:v>
                </c:pt>
                <c:pt idx="6400">
                  <c:v>17.5369863013699</c:v>
                </c:pt>
                <c:pt idx="6401">
                  <c:v>17.5397260273973</c:v>
                </c:pt>
                <c:pt idx="6402">
                  <c:v>17.5424657534247</c:v>
                </c:pt>
                <c:pt idx="6403">
                  <c:v>17.5452054794521</c:v>
                </c:pt>
                <c:pt idx="6404">
                  <c:v>17.5479452054795</c:v>
                </c:pt>
                <c:pt idx="6405">
                  <c:v>17.5506849315069</c:v>
                </c:pt>
                <c:pt idx="6406">
                  <c:v>17.553424657534201</c:v>
                </c:pt>
                <c:pt idx="6407">
                  <c:v>17.556164383561601</c:v>
                </c:pt>
                <c:pt idx="6408">
                  <c:v>17.558904109589001</c:v>
                </c:pt>
                <c:pt idx="6409">
                  <c:v>17.561643835616401</c:v>
                </c:pt>
                <c:pt idx="6410">
                  <c:v>17.564383561643801</c:v>
                </c:pt>
                <c:pt idx="6411">
                  <c:v>17.567123287671201</c:v>
                </c:pt>
                <c:pt idx="6412">
                  <c:v>17.569863013698601</c:v>
                </c:pt>
                <c:pt idx="6413">
                  <c:v>17.572602739726001</c:v>
                </c:pt>
                <c:pt idx="6414">
                  <c:v>17.575342465753401</c:v>
                </c:pt>
                <c:pt idx="6415">
                  <c:v>17.578082191780801</c:v>
                </c:pt>
                <c:pt idx="6416">
                  <c:v>17.580821917808201</c:v>
                </c:pt>
                <c:pt idx="6417">
                  <c:v>17.583561643835601</c:v>
                </c:pt>
                <c:pt idx="6418">
                  <c:v>17.586301369863001</c:v>
                </c:pt>
                <c:pt idx="6419">
                  <c:v>17.589041095890401</c:v>
                </c:pt>
                <c:pt idx="6420">
                  <c:v>17.591780821917801</c:v>
                </c:pt>
                <c:pt idx="6421">
                  <c:v>17.594520547945201</c:v>
                </c:pt>
                <c:pt idx="6422">
                  <c:v>17.597260273972601</c:v>
                </c:pt>
                <c:pt idx="6423">
                  <c:v>17.600000000000001</c:v>
                </c:pt>
                <c:pt idx="6424">
                  <c:v>17.602739726027401</c:v>
                </c:pt>
                <c:pt idx="6425">
                  <c:v>17.605479452054801</c:v>
                </c:pt>
                <c:pt idx="6426">
                  <c:v>17.608219178082201</c:v>
                </c:pt>
                <c:pt idx="6427">
                  <c:v>17.610958904109602</c:v>
                </c:pt>
                <c:pt idx="6428">
                  <c:v>17.613698630137002</c:v>
                </c:pt>
                <c:pt idx="6429">
                  <c:v>17.616438356164402</c:v>
                </c:pt>
                <c:pt idx="6430">
                  <c:v>17.619178082191802</c:v>
                </c:pt>
                <c:pt idx="6431">
                  <c:v>17.621917808219202</c:v>
                </c:pt>
                <c:pt idx="6432">
                  <c:v>17.624657534246602</c:v>
                </c:pt>
                <c:pt idx="6433">
                  <c:v>17.627397260274002</c:v>
                </c:pt>
                <c:pt idx="6434">
                  <c:v>17.630136986301402</c:v>
                </c:pt>
                <c:pt idx="6435">
                  <c:v>17.632876712328802</c:v>
                </c:pt>
                <c:pt idx="6436">
                  <c:v>17.635616438356202</c:v>
                </c:pt>
                <c:pt idx="6437">
                  <c:v>17.638356164383602</c:v>
                </c:pt>
                <c:pt idx="6438">
                  <c:v>17.641095890410998</c:v>
                </c:pt>
                <c:pt idx="6439">
                  <c:v>17.643835616438398</c:v>
                </c:pt>
                <c:pt idx="6440">
                  <c:v>17.646575342465798</c:v>
                </c:pt>
                <c:pt idx="6441">
                  <c:v>17.649315068493198</c:v>
                </c:pt>
                <c:pt idx="6442">
                  <c:v>17.652054794520598</c:v>
                </c:pt>
                <c:pt idx="6443">
                  <c:v>17.654794520547899</c:v>
                </c:pt>
                <c:pt idx="6444">
                  <c:v>17.657534246575299</c:v>
                </c:pt>
                <c:pt idx="6445">
                  <c:v>17.660273972602699</c:v>
                </c:pt>
                <c:pt idx="6446">
                  <c:v>17.663013698630099</c:v>
                </c:pt>
                <c:pt idx="6447">
                  <c:v>17.665753424657499</c:v>
                </c:pt>
                <c:pt idx="6448">
                  <c:v>17.668493150684899</c:v>
                </c:pt>
                <c:pt idx="6449">
                  <c:v>17.671232876712299</c:v>
                </c:pt>
                <c:pt idx="6450">
                  <c:v>17.673972602739699</c:v>
                </c:pt>
                <c:pt idx="6451">
                  <c:v>17.676712328767099</c:v>
                </c:pt>
                <c:pt idx="6452">
                  <c:v>17.679452054794499</c:v>
                </c:pt>
                <c:pt idx="6453">
                  <c:v>17.682191780821899</c:v>
                </c:pt>
                <c:pt idx="6454">
                  <c:v>17.684931506849299</c:v>
                </c:pt>
                <c:pt idx="6455">
                  <c:v>17.687671232876699</c:v>
                </c:pt>
                <c:pt idx="6456">
                  <c:v>17.690410958904099</c:v>
                </c:pt>
                <c:pt idx="6457">
                  <c:v>17.693150684931499</c:v>
                </c:pt>
                <c:pt idx="6458">
                  <c:v>17.695890410958899</c:v>
                </c:pt>
                <c:pt idx="6459">
                  <c:v>17.698630136986299</c:v>
                </c:pt>
                <c:pt idx="6460">
                  <c:v>17.701369863013699</c:v>
                </c:pt>
                <c:pt idx="6461">
                  <c:v>17.704109589041099</c:v>
                </c:pt>
                <c:pt idx="6462">
                  <c:v>17.706849315068499</c:v>
                </c:pt>
                <c:pt idx="6463">
                  <c:v>17.709589041095899</c:v>
                </c:pt>
                <c:pt idx="6464">
                  <c:v>17.712328767123299</c:v>
                </c:pt>
                <c:pt idx="6465">
                  <c:v>17.715068493150699</c:v>
                </c:pt>
                <c:pt idx="6466">
                  <c:v>17.717808219178099</c:v>
                </c:pt>
                <c:pt idx="6467">
                  <c:v>17.720547945205499</c:v>
                </c:pt>
                <c:pt idx="6468">
                  <c:v>17.723287671232899</c:v>
                </c:pt>
                <c:pt idx="6469">
                  <c:v>17.7260273972603</c:v>
                </c:pt>
                <c:pt idx="6470">
                  <c:v>17.7287671232877</c:v>
                </c:pt>
                <c:pt idx="6471">
                  <c:v>17.7315068493151</c:v>
                </c:pt>
                <c:pt idx="6472">
                  <c:v>17.7342465753425</c:v>
                </c:pt>
                <c:pt idx="6473">
                  <c:v>17.7369863013699</c:v>
                </c:pt>
                <c:pt idx="6474">
                  <c:v>17.7397260273973</c:v>
                </c:pt>
                <c:pt idx="6475">
                  <c:v>17.7424657534247</c:v>
                </c:pt>
                <c:pt idx="6476">
                  <c:v>17.7452054794521</c:v>
                </c:pt>
                <c:pt idx="6477">
                  <c:v>17.7479452054795</c:v>
                </c:pt>
                <c:pt idx="6478">
                  <c:v>17.7506849315069</c:v>
                </c:pt>
                <c:pt idx="6479">
                  <c:v>17.7534246575342</c:v>
                </c:pt>
                <c:pt idx="6480">
                  <c:v>17.7561643835616</c:v>
                </c:pt>
                <c:pt idx="6481">
                  <c:v>17.758904109589</c:v>
                </c:pt>
                <c:pt idx="6482">
                  <c:v>17.7616438356164</c:v>
                </c:pt>
                <c:pt idx="6483">
                  <c:v>17.7643835616438</c:v>
                </c:pt>
                <c:pt idx="6484">
                  <c:v>17.7671232876712</c:v>
                </c:pt>
                <c:pt idx="6485">
                  <c:v>17.7698630136986</c:v>
                </c:pt>
                <c:pt idx="6486">
                  <c:v>17.772602739726</c:v>
                </c:pt>
                <c:pt idx="6487">
                  <c:v>17.7753424657534</c:v>
                </c:pt>
                <c:pt idx="6488">
                  <c:v>17.778082191780801</c:v>
                </c:pt>
                <c:pt idx="6489">
                  <c:v>17.780821917808201</c:v>
                </c:pt>
                <c:pt idx="6490">
                  <c:v>17.783561643835601</c:v>
                </c:pt>
                <c:pt idx="6491">
                  <c:v>17.786301369863001</c:v>
                </c:pt>
                <c:pt idx="6492">
                  <c:v>17.789041095890401</c:v>
                </c:pt>
                <c:pt idx="6493">
                  <c:v>17.791780821917801</c:v>
                </c:pt>
                <c:pt idx="6494">
                  <c:v>17.794520547945201</c:v>
                </c:pt>
                <c:pt idx="6495">
                  <c:v>17.797260273972601</c:v>
                </c:pt>
                <c:pt idx="6496">
                  <c:v>17.8</c:v>
                </c:pt>
                <c:pt idx="6497">
                  <c:v>17.802739726027401</c:v>
                </c:pt>
                <c:pt idx="6498">
                  <c:v>17.805479452054801</c:v>
                </c:pt>
                <c:pt idx="6499">
                  <c:v>17.808219178082201</c:v>
                </c:pt>
                <c:pt idx="6500">
                  <c:v>17.810958904109601</c:v>
                </c:pt>
                <c:pt idx="6501">
                  <c:v>17.813698630137001</c:v>
                </c:pt>
                <c:pt idx="6502">
                  <c:v>17.816438356164401</c:v>
                </c:pt>
                <c:pt idx="6503">
                  <c:v>17.819178082191801</c:v>
                </c:pt>
                <c:pt idx="6504">
                  <c:v>17.821917808219201</c:v>
                </c:pt>
                <c:pt idx="6505">
                  <c:v>17.824657534246601</c:v>
                </c:pt>
                <c:pt idx="6506">
                  <c:v>17.827397260274001</c:v>
                </c:pt>
                <c:pt idx="6507">
                  <c:v>17.830136986301401</c:v>
                </c:pt>
                <c:pt idx="6508">
                  <c:v>17.832876712328801</c:v>
                </c:pt>
                <c:pt idx="6509">
                  <c:v>17.835616438356201</c:v>
                </c:pt>
                <c:pt idx="6510">
                  <c:v>17.838356164383601</c:v>
                </c:pt>
                <c:pt idx="6511">
                  <c:v>17.841095890411001</c:v>
                </c:pt>
                <c:pt idx="6512">
                  <c:v>17.843835616438401</c:v>
                </c:pt>
                <c:pt idx="6513">
                  <c:v>17.846575342465801</c:v>
                </c:pt>
                <c:pt idx="6514">
                  <c:v>17.849315068493201</c:v>
                </c:pt>
                <c:pt idx="6515">
                  <c:v>17.852054794520502</c:v>
                </c:pt>
                <c:pt idx="6516">
                  <c:v>17.854794520547902</c:v>
                </c:pt>
                <c:pt idx="6517">
                  <c:v>17.857534246575302</c:v>
                </c:pt>
                <c:pt idx="6518">
                  <c:v>17.860273972602702</c:v>
                </c:pt>
                <c:pt idx="6519">
                  <c:v>17.863013698630098</c:v>
                </c:pt>
                <c:pt idx="6520">
                  <c:v>17.865753424657498</c:v>
                </c:pt>
                <c:pt idx="6521">
                  <c:v>17.868493150684898</c:v>
                </c:pt>
                <c:pt idx="6522">
                  <c:v>17.871232876712298</c:v>
                </c:pt>
                <c:pt idx="6523">
                  <c:v>17.873972602739698</c:v>
                </c:pt>
                <c:pt idx="6524">
                  <c:v>17.876712328767098</c:v>
                </c:pt>
                <c:pt idx="6525">
                  <c:v>17.879452054794498</c:v>
                </c:pt>
                <c:pt idx="6526">
                  <c:v>17.882191780821898</c:v>
                </c:pt>
                <c:pt idx="6527">
                  <c:v>17.884931506849298</c:v>
                </c:pt>
                <c:pt idx="6528">
                  <c:v>17.887671232876698</c:v>
                </c:pt>
                <c:pt idx="6529">
                  <c:v>17.890410958904098</c:v>
                </c:pt>
                <c:pt idx="6530">
                  <c:v>17.893150684931499</c:v>
                </c:pt>
                <c:pt idx="6531">
                  <c:v>17.895890410958899</c:v>
                </c:pt>
                <c:pt idx="6532">
                  <c:v>17.898630136986299</c:v>
                </c:pt>
                <c:pt idx="6533">
                  <c:v>17.901369863013699</c:v>
                </c:pt>
                <c:pt idx="6534">
                  <c:v>17.904109589041099</c:v>
                </c:pt>
                <c:pt idx="6535">
                  <c:v>17.906849315068499</c:v>
                </c:pt>
                <c:pt idx="6536">
                  <c:v>17.909589041095899</c:v>
                </c:pt>
                <c:pt idx="6537">
                  <c:v>17.912328767123299</c:v>
                </c:pt>
                <c:pt idx="6538">
                  <c:v>17.915068493150699</c:v>
                </c:pt>
                <c:pt idx="6539">
                  <c:v>17.917808219178099</c:v>
                </c:pt>
                <c:pt idx="6540">
                  <c:v>17.920547945205499</c:v>
                </c:pt>
                <c:pt idx="6541">
                  <c:v>17.923287671232899</c:v>
                </c:pt>
                <c:pt idx="6542">
                  <c:v>17.926027397260299</c:v>
                </c:pt>
                <c:pt idx="6543">
                  <c:v>17.928767123287699</c:v>
                </c:pt>
                <c:pt idx="6544">
                  <c:v>17.931506849315099</c:v>
                </c:pt>
                <c:pt idx="6545">
                  <c:v>17.934246575342499</c:v>
                </c:pt>
                <c:pt idx="6546">
                  <c:v>17.936986301369899</c:v>
                </c:pt>
                <c:pt idx="6547">
                  <c:v>17.939726027397299</c:v>
                </c:pt>
                <c:pt idx="6548">
                  <c:v>17.942465753424699</c:v>
                </c:pt>
                <c:pt idx="6549">
                  <c:v>17.945205479452099</c:v>
                </c:pt>
                <c:pt idx="6550">
                  <c:v>17.947945205479499</c:v>
                </c:pt>
                <c:pt idx="6551">
                  <c:v>17.950684931506899</c:v>
                </c:pt>
                <c:pt idx="6552">
                  <c:v>17.9534246575342</c:v>
                </c:pt>
                <c:pt idx="6553">
                  <c:v>17.9561643835616</c:v>
                </c:pt>
                <c:pt idx="6554">
                  <c:v>17.958904109589</c:v>
                </c:pt>
                <c:pt idx="6555">
                  <c:v>17.9616438356164</c:v>
                </c:pt>
                <c:pt idx="6556">
                  <c:v>17.9643835616438</c:v>
                </c:pt>
                <c:pt idx="6557">
                  <c:v>17.9671232876712</c:v>
                </c:pt>
                <c:pt idx="6558">
                  <c:v>17.9698630136986</c:v>
                </c:pt>
                <c:pt idx="6559">
                  <c:v>17.972602739726</c:v>
                </c:pt>
                <c:pt idx="6560">
                  <c:v>17.9753424657534</c:v>
                </c:pt>
                <c:pt idx="6561">
                  <c:v>17.9780821917808</c:v>
                </c:pt>
                <c:pt idx="6562">
                  <c:v>17.9808219178082</c:v>
                </c:pt>
                <c:pt idx="6563">
                  <c:v>17.9835616438356</c:v>
                </c:pt>
                <c:pt idx="6564">
                  <c:v>17.986301369863</c:v>
                </c:pt>
                <c:pt idx="6565">
                  <c:v>17.9890410958904</c:v>
                </c:pt>
                <c:pt idx="6566">
                  <c:v>17.9917808219178</c:v>
                </c:pt>
                <c:pt idx="6567">
                  <c:v>17.9945205479452</c:v>
                </c:pt>
                <c:pt idx="6568">
                  <c:v>17.9972602739726</c:v>
                </c:pt>
                <c:pt idx="6569">
                  <c:v>18</c:v>
                </c:pt>
                <c:pt idx="6570">
                  <c:v>18.0027397260274</c:v>
                </c:pt>
                <c:pt idx="6571">
                  <c:v>18.0054794520548</c:v>
                </c:pt>
                <c:pt idx="6572">
                  <c:v>18.0082191780822</c:v>
                </c:pt>
                <c:pt idx="6573">
                  <c:v>18.0109589041096</c:v>
                </c:pt>
                <c:pt idx="6574">
                  <c:v>18.013698630137</c:v>
                </c:pt>
                <c:pt idx="6575">
                  <c:v>18.0164383561644</c:v>
                </c:pt>
                <c:pt idx="6576">
                  <c:v>18.0191780821918</c:v>
                </c:pt>
                <c:pt idx="6577">
                  <c:v>18.0219178082192</c:v>
                </c:pt>
                <c:pt idx="6578">
                  <c:v>18.0246575342466</c:v>
                </c:pt>
                <c:pt idx="6579">
                  <c:v>18.027397260274</c:v>
                </c:pt>
                <c:pt idx="6580">
                  <c:v>18.0301369863014</c:v>
                </c:pt>
                <c:pt idx="6581">
                  <c:v>18.0328767123288</c:v>
                </c:pt>
                <c:pt idx="6582">
                  <c:v>18.0356164383562</c:v>
                </c:pt>
                <c:pt idx="6583">
                  <c:v>18.0383561643836</c:v>
                </c:pt>
                <c:pt idx="6584">
                  <c:v>18.041095890411</c:v>
                </c:pt>
                <c:pt idx="6585">
                  <c:v>18.0438356164384</c:v>
                </c:pt>
                <c:pt idx="6586">
                  <c:v>18.0465753424658</c:v>
                </c:pt>
                <c:pt idx="6587">
                  <c:v>18.0493150684932</c:v>
                </c:pt>
                <c:pt idx="6588">
                  <c:v>18.052054794520501</c:v>
                </c:pt>
                <c:pt idx="6589">
                  <c:v>18.054794520547901</c:v>
                </c:pt>
                <c:pt idx="6590">
                  <c:v>18.057534246575301</c:v>
                </c:pt>
                <c:pt idx="6591">
                  <c:v>18.060273972602701</c:v>
                </c:pt>
                <c:pt idx="6592">
                  <c:v>18.063013698630101</c:v>
                </c:pt>
                <c:pt idx="6593">
                  <c:v>18.065753424657501</c:v>
                </c:pt>
                <c:pt idx="6594">
                  <c:v>18.068493150684901</c:v>
                </c:pt>
                <c:pt idx="6595">
                  <c:v>18.071232876712301</c:v>
                </c:pt>
                <c:pt idx="6596">
                  <c:v>18.073972602739701</c:v>
                </c:pt>
                <c:pt idx="6597">
                  <c:v>18.076712328767101</c:v>
                </c:pt>
                <c:pt idx="6598">
                  <c:v>18.079452054794501</c:v>
                </c:pt>
                <c:pt idx="6599">
                  <c:v>18.082191780821901</c:v>
                </c:pt>
                <c:pt idx="6600">
                  <c:v>18.084931506849301</c:v>
                </c:pt>
                <c:pt idx="6601">
                  <c:v>18.087671232876701</c:v>
                </c:pt>
                <c:pt idx="6602">
                  <c:v>18.090410958904101</c:v>
                </c:pt>
                <c:pt idx="6603">
                  <c:v>18.093150684931501</c:v>
                </c:pt>
                <c:pt idx="6604">
                  <c:v>18.095890410958901</c:v>
                </c:pt>
                <c:pt idx="6605">
                  <c:v>18.098630136986301</c:v>
                </c:pt>
                <c:pt idx="6606">
                  <c:v>18.101369863013701</c:v>
                </c:pt>
                <c:pt idx="6607">
                  <c:v>18.104109589041101</c:v>
                </c:pt>
                <c:pt idx="6608">
                  <c:v>18.106849315068501</c:v>
                </c:pt>
                <c:pt idx="6609">
                  <c:v>18.109589041095902</c:v>
                </c:pt>
                <c:pt idx="6610">
                  <c:v>18.112328767123302</c:v>
                </c:pt>
                <c:pt idx="6611">
                  <c:v>18.115068493150702</c:v>
                </c:pt>
                <c:pt idx="6612">
                  <c:v>18.117808219178102</c:v>
                </c:pt>
                <c:pt idx="6613">
                  <c:v>18.120547945205502</c:v>
                </c:pt>
                <c:pt idx="6614">
                  <c:v>18.123287671232902</c:v>
                </c:pt>
                <c:pt idx="6615">
                  <c:v>18.126027397260302</c:v>
                </c:pt>
                <c:pt idx="6616">
                  <c:v>18.128767123287702</c:v>
                </c:pt>
                <c:pt idx="6617">
                  <c:v>18.131506849315102</c:v>
                </c:pt>
                <c:pt idx="6618">
                  <c:v>18.134246575342502</c:v>
                </c:pt>
                <c:pt idx="6619">
                  <c:v>18.136986301369902</c:v>
                </c:pt>
                <c:pt idx="6620">
                  <c:v>18.139726027397298</c:v>
                </c:pt>
                <c:pt idx="6621">
                  <c:v>18.142465753424698</c:v>
                </c:pt>
                <c:pt idx="6622">
                  <c:v>18.145205479452098</c:v>
                </c:pt>
                <c:pt idx="6623">
                  <c:v>18.147945205479498</c:v>
                </c:pt>
                <c:pt idx="6624">
                  <c:v>18.150684931506898</c:v>
                </c:pt>
                <c:pt idx="6625">
                  <c:v>18.153424657534199</c:v>
                </c:pt>
                <c:pt idx="6626">
                  <c:v>18.156164383561599</c:v>
                </c:pt>
                <c:pt idx="6627">
                  <c:v>18.158904109588999</c:v>
                </c:pt>
                <c:pt idx="6628">
                  <c:v>18.161643835616399</c:v>
                </c:pt>
                <c:pt idx="6629">
                  <c:v>18.164383561643799</c:v>
                </c:pt>
                <c:pt idx="6630">
                  <c:v>18.167123287671199</c:v>
                </c:pt>
                <c:pt idx="6631">
                  <c:v>18.169863013698599</c:v>
                </c:pt>
                <c:pt idx="6632">
                  <c:v>18.172602739725999</c:v>
                </c:pt>
                <c:pt idx="6633">
                  <c:v>18.175342465753399</c:v>
                </c:pt>
                <c:pt idx="6634">
                  <c:v>18.178082191780799</c:v>
                </c:pt>
                <c:pt idx="6635">
                  <c:v>18.180821917808199</c:v>
                </c:pt>
                <c:pt idx="6636">
                  <c:v>18.183561643835599</c:v>
                </c:pt>
                <c:pt idx="6637">
                  <c:v>18.186301369862999</c:v>
                </c:pt>
                <c:pt idx="6638">
                  <c:v>18.189041095890399</c:v>
                </c:pt>
                <c:pt idx="6639">
                  <c:v>18.191780821917799</c:v>
                </c:pt>
                <c:pt idx="6640">
                  <c:v>18.194520547945199</c:v>
                </c:pt>
                <c:pt idx="6641">
                  <c:v>18.197260273972599</c:v>
                </c:pt>
                <c:pt idx="6642">
                  <c:v>18.2</c:v>
                </c:pt>
                <c:pt idx="6643">
                  <c:v>18.202739726027399</c:v>
                </c:pt>
                <c:pt idx="6644">
                  <c:v>18.205479452054799</c:v>
                </c:pt>
                <c:pt idx="6645">
                  <c:v>18.208219178082199</c:v>
                </c:pt>
                <c:pt idx="6646">
                  <c:v>18.210958904109599</c:v>
                </c:pt>
                <c:pt idx="6647">
                  <c:v>18.213698630136999</c:v>
                </c:pt>
                <c:pt idx="6648">
                  <c:v>18.216438356164399</c:v>
                </c:pt>
                <c:pt idx="6649">
                  <c:v>18.219178082191799</c:v>
                </c:pt>
                <c:pt idx="6650">
                  <c:v>18.221917808219199</c:v>
                </c:pt>
                <c:pt idx="6651">
                  <c:v>18.2246575342466</c:v>
                </c:pt>
                <c:pt idx="6652">
                  <c:v>18.227397260274</c:v>
                </c:pt>
                <c:pt idx="6653">
                  <c:v>18.2301369863014</c:v>
                </c:pt>
                <c:pt idx="6654">
                  <c:v>18.2328767123288</c:v>
                </c:pt>
                <c:pt idx="6655">
                  <c:v>18.2356164383562</c:v>
                </c:pt>
                <c:pt idx="6656">
                  <c:v>18.2383561643836</c:v>
                </c:pt>
                <c:pt idx="6657">
                  <c:v>18.241095890411</c:v>
                </c:pt>
                <c:pt idx="6658">
                  <c:v>18.2438356164384</c:v>
                </c:pt>
                <c:pt idx="6659">
                  <c:v>18.2465753424658</c:v>
                </c:pt>
                <c:pt idx="6660">
                  <c:v>18.2493150684932</c:v>
                </c:pt>
                <c:pt idx="6661">
                  <c:v>18.2520547945205</c:v>
                </c:pt>
                <c:pt idx="6662">
                  <c:v>18.2547945205479</c:v>
                </c:pt>
                <c:pt idx="6663">
                  <c:v>18.2575342465753</c:v>
                </c:pt>
                <c:pt idx="6664">
                  <c:v>18.2602739726027</c:v>
                </c:pt>
                <c:pt idx="6665">
                  <c:v>18.2630136986301</c:v>
                </c:pt>
                <c:pt idx="6666">
                  <c:v>18.2657534246575</c:v>
                </c:pt>
                <c:pt idx="6667">
                  <c:v>18.2684931506849</c:v>
                </c:pt>
                <c:pt idx="6668">
                  <c:v>18.2712328767123</c:v>
                </c:pt>
                <c:pt idx="6669">
                  <c:v>18.2739726027397</c:v>
                </c:pt>
                <c:pt idx="6670">
                  <c:v>18.276712328767101</c:v>
                </c:pt>
                <c:pt idx="6671">
                  <c:v>18.279452054794501</c:v>
                </c:pt>
                <c:pt idx="6672">
                  <c:v>18.282191780821901</c:v>
                </c:pt>
                <c:pt idx="6673">
                  <c:v>18.284931506849301</c:v>
                </c:pt>
                <c:pt idx="6674">
                  <c:v>18.287671232876701</c:v>
                </c:pt>
                <c:pt idx="6675">
                  <c:v>18.290410958904101</c:v>
                </c:pt>
                <c:pt idx="6676">
                  <c:v>18.293150684931501</c:v>
                </c:pt>
                <c:pt idx="6677">
                  <c:v>18.295890410958901</c:v>
                </c:pt>
                <c:pt idx="6678">
                  <c:v>18.298630136986301</c:v>
                </c:pt>
                <c:pt idx="6679">
                  <c:v>18.301369863013701</c:v>
                </c:pt>
                <c:pt idx="6680">
                  <c:v>18.304109589041101</c:v>
                </c:pt>
                <c:pt idx="6681">
                  <c:v>18.306849315068501</c:v>
                </c:pt>
                <c:pt idx="6682">
                  <c:v>18.309589041095901</c:v>
                </c:pt>
                <c:pt idx="6683">
                  <c:v>18.312328767123301</c:v>
                </c:pt>
                <c:pt idx="6684">
                  <c:v>18.315068493150701</c:v>
                </c:pt>
                <c:pt idx="6685">
                  <c:v>18.317808219178101</c:v>
                </c:pt>
                <c:pt idx="6686">
                  <c:v>18.320547945205501</c:v>
                </c:pt>
                <c:pt idx="6687">
                  <c:v>18.323287671232901</c:v>
                </c:pt>
                <c:pt idx="6688">
                  <c:v>18.326027397260301</c:v>
                </c:pt>
                <c:pt idx="6689">
                  <c:v>18.328767123287701</c:v>
                </c:pt>
                <c:pt idx="6690">
                  <c:v>18.331506849315101</c:v>
                </c:pt>
                <c:pt idx="6691">
                  <c:v>18.334246575342501</c:v>
                </c:pt>
                <c:pt idx="6692">
                  <c:v>18.336986301369901</c:v>
                </c:pt>
                <c:pt idx="6693">
                  <c:v>18.339726027397301</c:v>
                </c:pt>
                <c:pt idx="6694">
                  <c:v>18.342465753424701</c:v>
                </c:pt>
                <c:pt idx="6695">
                  <c:v>18.345205479452101</c:v>
                </c:pt>
                <c:pt idx="6696">
                  <c:v>18.347945205479501</c:v>
                </c:pt>
                <c:pt idx="6697">
                  <c:v>18.350684931506802</c:v>
                </c:pt>
                <c:pt idx="6698">
                  <c:v>18.353424657534202</c:v>
                </c:pt>
                <c:pt idx="6699">
                  <c:v>18.356164383561602</c:v>
                </c:pt>
                <c:pt idx="6700">
                  <c:v>18.358904109589002</c:v>
                </c:pt>
                <c:pt idx="6701">
                  <c:v>18.361643835616398</c:v>
                </c:pt>
                <c:pt idx="6702">
                  <c:v>18.364383561643798</c:v>
                </c:pt>
                <c:pt idx="6703">
                  <c:v>18.367123287671198</c:v>
                </c:pt>
                <c:pt idx="6704">
                  <c:v>18.369863013698598</c:v>
                </c:pt>
                <c:pt idx="6705">
                  <c:v>18.372602739725998</c:v>
                </c:pt>
                <c:pt idx="6706">
                  <c:v>18.375342465753398</c:v>
                </c:pt>
                <c:pt idx="6707">
                  <c:v>18.378082191780798</c:v>
                </c:pt>
                <c:pt idx="6708">
                  <c:v>18.380821917808198</c:v>
                </c:pt>
                <c:pt idx="6709">
                  <c:v>18.383561643835598</c:v>
                </c:pt>
                <c:pt idx="6710">
                  <c:v>18.386301369862998</c:v>
                </c:pt>
                <c:pt idx="6711">
                  <c:v>18.389041095890398</c:v>
                </c:pt>
                <c:pt idx="6712">
                  <c:v>18.391780821917799</c:v>
                </c:pt>
                <c:pt idx="6713">
                  <c:v>18.394520547945199</c:v>
                </c:pt>
                <c:pt idx="6714">
                  <c:v>18.397260273972599</c:v>
                </c:pt>
                <c:pt idx="6715">
                  <c:v>18.399999999999999</c:v>
                </c:pt>
                <c:pt idx="6716">
                  <c:v>18.402739726027399</c:v>
                </c:pt>
                <c:pt idx="6717">
                  <c:v>18.405479452054799</c:v>
                </c:pt>
                <c:pt idx="6718">
                  <c:v>18.408219178082199</c:v>
                </c:pt>
                <c:pt idx="6719">
                  <c:v>18.410958904109599</c:v>
                </c:pt>
                <c:pt idx="6720">
                  <c:v>18.413698630136999</c:v>
                </c:pt>
                <c:pt idx="6721">
                  <c:v>18.416438356164399</c:v>
                </c:pt>
                <c:pt idx="6722">
                  <c:v>18.419178082191799</c:v>
                </c:pt>
                <c:pt idx="6723">
                  <c:v>18.421917808219199</c:v>
                </c:pt>
                <c:pt idx="6724">
                  <c:v>18.424657534246599</c:v>
                </c:pt>
                <c:pt idx="6725">
                  <c:v>18.427397260273999</c:v>
                </c:pt>
                <c:pt idx="6726">
                  <c:v>18.430136986301399</c:v>
                </c:pt>
                <c:pt idx="6727">
                  <c:v>18.432876712328799</c:v>
                </c:pt>
                <c:pt idx="6728">
                  <c:v>18.435616438356199</c:v>
                </c:pt>
                <c:pt idx="6729">
                  <c:v>18.438356164383599</c:v>
                </c:pt>
                <c:pt idx="6730">
                  <c:v>18.441095890410999</c:v>
                </c:pt>
                <c:pt idx="6731">
                  <c:v>18.443835616438399</c:v>
                </c:pt>
                <c:pt idx="6732">
                  <c:v>18.446575342465799</c:v>
                </c:pt>
                <c:pt idx="6733">
                  <c:v>18.449315068493199</c:v>
                </c:pt>
                <c:pt idx="6734">
                  <c:v>18.452054794520599</c:v>
                </c:pt>
                <c:pt idx="6735">
                  <c:v>18.4547945205479</c:v>
                </c:pt>
                <c:pt idx="6736">
                  <c:v>18.4575342465753</c:v>
                </c:pt>
                <c:pt idx="6737">
                  <c:v>18.4602739726027</c:v>
                </c:pt>
                <c:pt idx="6738">
                  <c:v>18.4630136986301</c:v>
                </c:pt>
                <c:pt idx="6739">
                  <c:v>18.4657534246575</c:v>
                </c:pt>
                <c:pt idx="6740">
                  <c:v>18.4684931506849</c:v>
                </c:pt>
                <c:pt idx="6741">
                  <c:v>18.4712328767123</c:v>
                </c:pt>
                <c:pt idx="6742">
                  <c:v>18.4739726027397</c:v>
                </c:pt>
                <c:pt idx="6743">
                  <c:v>18.4767123287671</c:v>
                </c:pt>
                <c:pt idx="6744">
                  <c:v>18.4794520547945</c:v>
                </c:pt>
                <c:pt idx="6745">
                  <c:v>18.4821917808219</c:v>
                </c:pt>
                <c:pt idx="6746">
                  <c:v>18.4849315068493</c:v>
                </c:pt>
                <c:pt idx="6747">
                  <c:v>18.4876712328767</c:v>
                </c:pt>
                <c:pt idx="6748">
                  <c:v>18.4904109589041</c:v>
                </c:pt>
                <c:pt idx="6749">
                  <c:v>18.4931506849315</c:v>
                </c:pt>
                <c:pt idx="6750">
                  <c:v>18.4958904109589</c:v>
                </c:pt>
                <c:pt idx="6751">
                  <c:v>18.4986301369863</c:v>
                </c:pt>
                <c:pt idx="6752">
                  <c:v>18.5013698630137</c:v>
                </c:pt>
                <c:pt idx="6753">
                  <c:v>18.5041095890411</c:v>
                </c:pt>
                <c:pt idx="6754">
                  <c:v>18.5068493150685</c:v>
                </c:pt>
                <c:pt idx="6755">
                  <c:v>18.5095890410959</c:v>
                </c:pt>
                <c:pt idx="6756">
                  <c:v>18.5123287671233</c:v>
                </c:pt>
                <c:pt idx="6757">
                  <c:v>18.5150684931507</c:v>
                </c:pt>
                <c:pt idx="6758">
                  <c:v>18.5178082191781</c:v>
                </c:pt>
                <c:pt idx="6759">
                  <c:v>18.5205479452055</c:v>
                </c:pt>
                <c:pt idx="6760">
                  <c:v>18.5232876712329</c:v>
                </c:pt>
                <c:pt idx="6761">
                  <c:v>18.5260273972603</c:v>
                </c:pt>
                <c:pt idx="6762">
                  <c:v>18.5287671232877</c:v>
                </c:pt>
                <c:pt idx="6763">
                  <c:v>18.5315068493151</c:v>
                </c:pt>
                <c:pt idx="6764">
                  <c:v>18.5342465753425</c:v>
                </c:pt>
                <c:pt idx="6765">
                  <c:v>18.5369863013699</c:v>
                </c:pt>
                <c:pt idx="6766">
                  <c:v>18.5397260273973</c:v>
                </c:pt>
                <c:pt idx="6767">
                  <c:v>18.5424657534247</c:v>
                </c:pt>
                <c:pt idx="6768">
                  <c:v>18.5452054794521</c:v>
                </c:pt>
                <c:pt idx="6769">
                  <c:v>18.5479452054795</c:v>
                </c:pt>
                <c:pt idx="6770">
                  <c:v>18.5506849315069</c:v>
                </c:pt>
                <c:pt idx="6771">
                  <c:v>18.553424657534201</c:v>
                </c:pt>
                <c:pt idx="6772">
                  <c:v>18.556164383561601</c:v>
                </c:pt>
                <c:pt idx="6773">
                  <c:v>18.558904109589001</c:v>
                </c:pt>
                <c:pt idx="6774">
                  <c:v>18.561643835616401</c:v>
                </c:pt>
                <c:pt idx="6775">
                  <c:v>18.564383561643801</c:v>
                </c:pt>
                <c:pt idx="6776">
                  <c:v>18.567123287671201</c:v>
                </c:pt>
                <c:pt idx="6777">
                  <c:v>18.569863013698601</c:v>
                </c:pt>
                <c:pt idx="6778">
                  <c:v>18.572602739726001</c:v>
                </c:pt>
                <c:pt idx="6779">
                  <c:v>18.575342465753401</c:v>
                </c:pt>
                <c:pt idx="6780">
                  <c:v>18.578082191780801</c:v>
                </c:pt>
                <c:pt idx="6781">
                  <c:v>18.580821917808201</c:v>
                </c:pt>
                <c:pt idx="6782">
                  <c:v>18.583561643835601</c:v>
                </c:pt>
                <c:pt idx="6783">
                  <c:v>18.586301369863001</c:v>
                </c:pt>
                <c:pt idx="6784">
                  <c:v>18.589041095890401</c:v>
                </c:pt>
                <c:pt idx="6785">
                  <c:v>18.591780821917801</c:v>
                </c:pt>
                <c:pt idx="6786">
                  <c:v>18.594520547945201</c:v>
                </c:pt>
                <c:pt idx="6787">
                  <c:v>18.597260273972601</c:v>
                </c:pt>
                <c:pt idx="6788">
                  <c:v>18.600000000000001</c:v>
                </c:pt>
                <c:pt idx="6789">
                  <c:v>18.602739726027401</c:v>
                </c:pt>
                <c:pt idx="6790">
                  <c:v>18.605479452054801</c:v>
                </c:pt>
                <c:pt idx="6791">
                  <c:v>18.608219178082201</c:v>
                </c:pt>
                <c:pt idx="6792">
                  <c:v>18.610958904109602</c:v>
                </c:pt>
                <c:pt idx="6793">
                  <c:v>18.613698630137002</c:v>
                </c:pt>
                <c:pt idx="6794">
                  <c:v>18.616438356164402</c:v>
                </c:pt>
                <c:pt idx="6795">
                  <c:v>18.619178082191802</c:v>
                </c:pt>
                <c:pt idx="6796">
                  <c:v>18.621917808219202</c:v>
                </c:pt>
                <c:pt idx="6797">
                  <c:v>18.624657534246602</c:v>
                </c:pt>
                <c:pt idx="6798">
                  <c:v>18.627397260274002</c:v>
                </c:pt>
                <c:pt idx="6799">
                  <c:v>18.630136986301402</c:v>
                </c:pt>
                <c:pt idx="6800">
                  <c:v>18.632876712328802</c:v>
                </c:pt>
                <c:pt idx="6801">
                  <c:v>18.635616438356202</c:v>
                </c:pt>
                <c:pt idx="6802">
                  <c:v>18.638356164383602</c:v>
                </c:pt>
                <c:pt idx="6803">
                  <c:v>18.641095890410998</c:v>
                </c:pt>
                <c:pt idx="6804">
                  <c:v>18.643835616438398</c:v>
                </c:pt>
                <c:pt idx="6805">
                  <c:v>18.646575342465798</c:v>
                </c:pt>
                <c:pt idx="6806">
                  <c:v>18.649315068493198</c:v>
                </c:pt>
                <c:pt idx="6807">
                  <c:v>18.652054794520598</c:v>
                </c:pt>
                <c:pt idx="6808">
                  <c:v>18.654794520547899</c:v>
                </c:pt>
                <c:pt idx="6809">
                  <c:v>18.657534246575299</c:v>
                </c:pt>
                <c:pt idx="6810">
                  <c:v>18.660273972602699</c:v>
                </c:pt>
                <c:pt idx="6811">
                  <c:v>18.663013698630099</c:v>
                </c:pt>
                <c:pt idx="6812">
                  <c:v>18.665753424657499</c:v>
                </c:pt>
                <c:pt idx="6813">
                  <c:v>18.668493150684899</c:v>
                </c:pt>
                <c:pt idx="6814">
                  <c:v>18.671232876712299</c:v>
                </c:pt>
                <c:pt idx="6815">
                  <c:v>18.673972602739699</c:v>
                </c:pt>
                <c:pt idx="6816">
                  <c:v>18.676712328767099</c:v>
                </c:pt>
                <c:pt idx="6817">
                  <c:v>18.679452054794499</c:v>
                </c:pt>
                <c:pt idx="6818">
                  <c:v>18.682191780821899</c:v>
                </c:pt>
                <c:pt idx="6819">
                  <c:v>18.684931506849299</c:v>
                </c:pt>
                <c:pt idx="6820">
                  <c:v>18.687671232876699</c:v>
                </c:pt>
                <c:pt idx="6821">
                  <c:v>18.690410958904099</c:v>
                </c:pt>
                <c:pt idx="6822">
                  <c:v>18.693150684931499</c:v>
                </c:pt>
                <c:pt idx="6823">
                  <c:v>18.695890410958899</c:v>
                </c:pt>
                <c:pt idx="6824">
                  <c:v>18.698630136986299</c:v>
                </c:pt>
                <c:pt idx="6825">
                  <c:v>18.701369863013699</c:v>
                </c:pt>
                <c:pt idx="6826">
                  <c:v>18.704109589041099</c:v>
                </c:pt>
                <c:pt idx="6827">
                  <c:v>18.706849315068499</c:v>
                </c:pt>
                <c:pt idx="6828">
                  <c:v>18.709589041095899</c:v>
                </c:pt>
                <c:pt idx="6829">
                  <c:v>18.712328767123299</c:v>
                </c:pt>
                <c:pt idx="6830">
                  <c:v>18.715068493150699</c:v>
                </c:pt>
                <c:pt idx="6831">
                  <c:v>18.717808219178099</c:v>
                </c:pt>
                <c:pt idx="6832">
                  <c:v>18.720547945205499</c:v>
                </c:pt>
                <c:pt idx="6833">
                  <c:v>18.723287671232899</c:v>
                </c:pt>
                <c:pt idx="6834">
                  <c:v>18.7260273972603</c:v>
                </c:pt>
                <c:pt idx="6835">
                  <c:v>18.7287671232877</c:v>
                </c:pt>
                <c:pt idx="6836">
                  <c:v>18.7315068493151</c:v>
                </c:pt>
                <c:pt idx="6837">
                  <c:v>18.7342465753425</c:v>
                </c:pt>
                <c:pt idx="6838">
                  <c:v>18.7369863013699</c:v>
                </c:pt>
                <c:pt idx="6839">
                  <c:v>18.7397260273973</c:v>
                </c:pt>
                <c:pt idx="6840">
                  <c:v>18.7424657534247</c:v>
                </c:pt>
                <c:pt idx="6841">
                  <c:v>18.7452054794521</c:v>
                </c:pt>
                <c:pt idx="6842">
                  <c:v>18.7479452054795</c:v>
                </c:pt>
                <c:pt idx="6843">
                  <c:v>18.7506849315069</c:v>
                </c:pt>
                <c:pt idx="6844">
                  <c:v>18.7534246575342</c:v>
                </c:pt>
                <c:pt idx="6845">
                  <c:v>18.7561643835616</c:v>
                </c:pt>
                <c:pt idx="6846">
                  <c:v>18.758904109589</c:v>
                </c:pt>
                <c:pt idx="6847">
                  <c:v>18.7616438356164</c:v>
                </c:pt>
                <c:pt idx="6848">
                  <c:v>18.7643835616438</c:v>
                </c:pt>
                <c:pt idx="6849">
                  <c:v>18.7671232876712</c:v>
                </c:pt>
                <c:pt idx="6850">
                  <c:v>18.7698630136986</c:v>
                </c:pt>
                <c:pt idx="6851">
                  <c:v>18.772602739726</c:v>
                </c:pt>
                <c:pt idx="6852">
                  <c:v>18.7753424657534</c:v>
                </c:pt>
                <c:pt idx="6853">
                  <c:v>18.778082191780801</c:v>
                </c:pt>
                <c:pt idx="6854">
                  <c:v>18.780821917808201</c:v>
                </c:pt>
                <c:pt idx="6855">
                  <c:v>18.783561643835601</c:v>
                </c:pt>
                <c:pt idx="6856">
                  <c:v>18.786301369863001</c:v>
                </c:pt>
                <c:pt idx="6857">
                  <c:v>18.789041095890401</c:v>
                </c:pt>
                <c:pt idx="6858">
                  <c:v>18.791780821917801</c:v>
                </c:pt>
                <c:pt idx="6859">
                  <c:v>18.794520547945201</c:v>
                </c:pt>
                <c:pt idx="6860">
                  <c:v>18.797260273972601</c:v>
                </c:pt>
                <c:pt idx="6861">
                  <c:v>18.8</c:v>
                </c:pt>
                <c:pt idx="6862">
                  <c:v>18.802739726027401</c:v>
                </c:pt>
                <c:pt idx="6863">
                  <c:v>18.805479452054801</c:v>
                </c:pt>
                <c:pt idx="6864">
                  <c:v>18.808219178082201</c:v>
                </c:pt>
                <c:pt idx="6865">
                  <c:v>18.810958904109601</c:v>
                </c:pt>
                <c:pt idx="6866">
                  <c:v>18.813698630137001</c:v>
                </c:pt>
                <c:pt idx="6867">
                  <c:v>18.816438356164401</c:v>
                </c:pt>
                <c:pt idx="6868">
                  <c:v>18.819178082191801</c:v>
                </c:pt>
                <c:pt idx="6869">
                  <c:v>18.821917808219201</c:v>
                </c:pt>
                <c:pt idx="6870">
                  <c:v>18.824657534246601</c:v>
                </c:pt>
                <c:pt idx="6871">
                  <c:v>18.827397260274001</c:v>
                </c:pt>
                <c:pt idx="6872">
                  <c:v>18.830136986301401</c:v>
                </c:pt>
                <c:pt idx="6873">
                  <c:v>18.832876712328801</c:v>
                </c:pt>
                <c:pt idx="6874">
                  <c:v>18.835616438356201</c:v>
                </c:pt>
                <c:pt idx="6875">
                  <c:v>18.838356164383601</c:v>
                </c:pt>
                <c:pt idx="6876">
                  <c:v>18.841095890411001</c:v>
                </c:pt>
                <c:pt idx="6877">
                  <c:v>18.843835616438401</c:v>
                </c:pt>
                <c:pt idx="6878">
                  <c:v>18.846575342465801</c:v>
                </c:pt>
                <c:pt idx="6879">
                  <c:v>18.849315068493201</c:v>
                </c:pt>
                <c:pt idx="6880">
                  <c:v>18.852054794520502</c:v>
                </c:pt>
                <c:pt idx="6881">
                  <c:v>18.854794520547902</c:v>
                </c:pt>
                <c:pt idx="6882">
                  <c:v>18.857534246575302</c:v>
                </c:pt>
                <c:pt idx="6883">
                  <c:v>18.860273972602702</c:v>
                </c:pt>
                <c:pt idx="6884">
                  <c:v>18.863013698630098</c:v>
                </c:pt>
                <c:pt idx="6885">
                  <c:v>18.865753424657498</c:v>
                </c:pt>
                <c:pt idx="6886">
                  <c:v>18.868493150684898</c:v>
                </c:pt>
                <c:pt idx="6887">
                  <c:v>18.871232876712298</c:v>
                </c:pt>
                <c:pt idx="6888">
                  <c:v>18.873972602739698</c:v>
                </c:pt>
                <c:pt idx="6889">
                  <c:v>18.876712328767098</c:v>
                </c:pt>
                <c:pt idx="6890">
                  <c:v>18.879452054794498</c:v>
                </c:pt>
                <c:pt idx="6891">
                  <c:v>18.882191780821898</c:v>
                </c:pt>
                <c:pt idx="6892">
                  <c:v>18.884931506849298</c:v>
                </c:pt>
                <c:pt idx="6893">
                  <c:v>18.887671232876698</c:v>
                </c:pt>
                <c:pt idx="6894">
                  <c:v>18.890410958904098</c:v>
                </c:pt>
                <c:pt idx="6895">
                  <c:v>18.893150684931499</c:v>
                </c:pt>
                <c:pt idx="6896">
                  <c:v>18.895890410958899</c:v>
                </c:pt>
                <c:pt idx="6897">
                  <c:v>18.898630136986299</c:v>
                </c:pt>
                <c:pt idx="6898">
                  <c:v>18.901369863013699</c:v>
                </c:pt>
                <c:pt idx="6899">
                  <c:v>18.904109589041099</c:v>
                </c:pt>
                <c:pt idx="6900">
                  <c:v>18.906849315068499</c:v>
                </c:pt>
                <c:pt idx="6901">
                  <c:v>18.909589041095899</c:v>
                </c:pt>
                <c:pt idx="6902">
                  <c:v>18.912328767123299</c:v>
                </c:pt>
                <c:pt idx="6903">
                  <c:v>18.915068493150699</c:v>
                </c:pt>
                <c:pt idx="6904">
                  <c:v>18.917808219178099</c:v>
                </c:pt>
                <c:pt idx="6905">
                  <c:v>18.920547945205499</c:v>
                </c:pt>
                <c:pt idx="6906">
                  <c:v>18.923287671232899</c:v>
                </c:pt>
                <c:pt idx="6907">
                  <c:v>18.926027397260299</c:v>
                </c:pt>
                <c:pt idx="6908">
                  <c:v>18.928767123287699</c:v>
                </c:pt>
                <c:pt idx="6909">
                  <c:v>18.931506849315099</c:v>
                </c:pt>
                <c:pt idx="6910">
                  <c:v>18.934246575342499</c:v>
                </c:pt>
                <c:pt idx="6911">
                  <c:v>18.936986301369899</c:v>
                </c:pt>
                <c:pt idx="6912">
                  <c:v>18.939726027397299</c:v>
                </c:pt>
                <c:pt idx="6913">
                  <c:v>18.942465753424699</c:v>
                </c:pt>
                <c:pt idx="6914">
                  <c:v>18.945205479452099</c:v>
                </c:pt>
                <c:pt idx="6915">
                  <c:v>18.947945205479499</c:v>
                </c:pt>
                <c:pt idx="6916">
                  <c:v>18.950684931506899</c:v>
                </c:pt>
                <c:pt idx="6917">
                  <c:v>18.9534246575342</c:v>
                </c:pt>
                <c:pt idx="6918">
                  <c:v>18.9561643835616</c:v>
                </c:pt>
                <c:pt idx="6919">
                  <c:v>18.958904109589</c:v>
                </c:pt>
                <c:pt idx="6920">
                  <c:v>18.9616438356164</c:v>
                </c:pt>
                <c:pt idx="6921">
                  <c:v>18.9643835616438</c:v>
                </c:pt>
                <c:pt idx="6922">
                  <c:v>18.9671232876712</c:v>
                </c:pt>
                <c:pt idx="6923">
                  <c:v>18.9698630136986</c:v>
                </c:pt>
                <c:pt idx="6924">
                  <c:v>18.972602739726</c:v>
                </c:pt>
                <c:pt idx="6925">
                  <c:v>18.9753424657534</c:v>
                </c:pt>
                <c:pt idx="6926">
                  <c:v>18.9780821917808</c:v>
                </c:pt>
                <c:pt idx="6927">
                  <c:v>18.9808219178082</c:v>
                </c:pt>
                <c:pt idx="6928">
                  <c:v>18.9835616438356</c:v>
                </c:pt>
                <c:pt idx="6929">
                  <c:v>18.986301369863</c:v>
                </c:pt>
                <c:pt idx="6930">
                  <c:v>18.9890410958904</c:v>
                </c:pt>
                <c:pt idx="6931">
                  <c:v>18.9917808219178</c:v>
                </c:pt>
                <c:pt idx="6932">
                  <c:v>18.9945205479452</c:v>
                </c:pt>
                <c:pt idx="6933">
                  <c:v>18.9972602739726</c:v>
                </c:pt>
                <c:pt idx="6934">
                  <c:v>19</c:v>
                </c:pt>
                <c:pt idx="6935">
                  <c:v>19.0027397260274</c:v>
                </c:pt>
                <c:pt idx="6936">
                  <c:v>19.0054794520548</c:v>
                </c:pt>
                <c:pt idx="6937">
                  <c:v>19.0082191780822</c:v>
                </c:pt>
                <c:pt idx="6938">
                  <c:v>19.0109589041096</c:v>
                </c:pt>
                <c:pt idx="6939">
                  <c:v>19.013698630137</c:v>
                </c:pt>
                <c:pt idx="6940">
                  <c:v>19.0164383561644</c:v>
                </c:pt>
                <c:pt idx="6941">
                  <c:v>19.0191780821918</c:v>
                </c:pt>
                <c:pt idx="6942">
                  <c:v>19.0219178082192</c:v>
                </c:pt>
                <c:pt idx="6943">
                  <c:v>19.0246575342466</c:v>
                </c:pt>
                <c:pt idx="6944">
                  <c:v>19.027397260274</c:v>
                </c:pt>
                <c:pt idx="6945">
                  <c:v>19.0301369863014</c:v>
                </c:pt>
                <c:pt idx="6946">
                  <c:v>19.0328767123288</c:v>
                </c:pt>
                <c:pt idx="6947">
                  <c:v>19.0356164383562</c:v>
                </c:pt>
                <c:pt idx="6948">
                  <c:v>19.0383561643836</c:v>
                </c:pt>
                <c:pt idx="6949">
                  <c:v>19.041095890411</c:v>
                </c:pt>
                <c:pt idx="6950">
                  <c:v>19.0438356164384</c:v>
                </c:pt>
                <c:pt idx="6951">
                  <c:v>19.0465753424658</c:v>
                </c:pt>
                <c:pt idx="6952">
                  <c:v>19.0493150684932</c:v>
                </c:pt>
                <c:pt idx="6953">
                  <c:v>19.052054794520501</c:v>
                </c:pt>
                <c:pt idx="6954">
                  <c:v>19.054794520547901</c:v>
                </c:pt>
                <c:pt idx="6955">
                  <c:v>19.057534246575301</c:v>
                </c:pt>
                <c:pt idx="6956">
                  <c:v>19.060273972602701</c:v>
                </c:pt>
                <c:pt idx="6957">
                  <c:v>19.063013698630101</c:v>
                </c:pt>
                <c:pt idx="6958">
                  <c:v>19.065753424657501</c:v>
                </c:pt>
                <c:pt idx="6959">
                  <c:v>19.068493150684901</c:v>
                </c:pt>
                <c:pt idx="6960">
                  <c:v>19.071232876712301</c:v>
                </c:pt>
                <c:pt idx="6961">
                  <c:v>19.073972602739701</c:v>
                </c:pt>
                <c:pt idx="6962">
                  <c:v>19.076712328767101</c:v>
                </c:pt>
                <c:pt idx="6963">
                  <c:v>19.079452054794501</c:v>
                </c:pt>
                <c:pt idx="6964">
                  <c:v>19.082191780821901</c:v>
                </c:pt>
                <c:pt idx="6965">
                  <c:v>19.084931506849301</c:v>
                </c:pt>
                <c:pt idx="6966">
                  <c:v>19.087671232876701</c:v>
                </c:pt>
                <c:pt idx="6967">
                  <c:v>19.090410958904101</c:v>
                </c:pt>
                <c:pt idx="6968">
                  <c:v>19.093150684931501</c:v>
                </c:pt>
                <c:pt idx="6969">
                  <c:v>19.095890410958901</c:v>
                </c:pt>
                <c:pt idx="6970">
                  <c:v>19.098630136986301</c:v>
                </c:pt>
                <c:pt idx="6971">
                  <c:v>19.101369863013701</c:v>
                </c:pt>
                <c:pt idx="6972">
                  <c:v>19.104109589041101</c:v>
                </c:pt>
                <c:pt idx="6973">
                  <c:v>19.106849315068501</c:v>
                </c:pt>
                <c:pt idx="6974">
                  <c:v>19.109589041095902</c:v>
                </c:pt>
                <c:pt idx="6975">
                  <c:v>19.112328767123302</c:v>
                </c:pt>
                <c:pt idx="6976">
                  <c:v>19.115068493150702</c:v>
                </c:pt>
                <c:pt idx="6977">
                  <c:v>19.117808219178102</c:v>
                </c:pt>
                <c:pt idx="6978">
                  <c:v>19.120547945205502</c:v>
                </c:pt>
                <c:pt idx="6979">
                  <c:v>19.123287671232902</c:v>
                </c:pt>
                <c:pt idx="6980">
                  <c:v>19.126027397260302</c:v>
                </c:pt>
                <c:pt idx="6981">
                  <c:v>19.128767123287702</c:v>
                </c:pt>
                <c:pt idx="6982">
                  <c:v>19.131506849315102</c:v>
                </c:pt>
                <c:pt idx="6983">
                  <c:v>19.134246575342502</c:v>
                </c:pt>
                <c:pt idx="6984">
                  <c:v>19.136986301369902</c:v>
                </c:pt>
                <c:pt idx="6985">
                  <c:v>19.139726027397298</c:v>
                </c:pt>
                <c:pt idx="6986">
                  <c:v>19.142465753424698</c:v>
                </c:pt>
                <c:pt idx="6987">
                  <c:v>19.145205479452098</c:v>
                </c:pt>
                <c:pt idx="6988">
                  <c:v>19.147945205479498</c:v>
                </c:pt>
                <c:pt idx="6989">
                  <c:v>19.150684931506898</c:v>
                </c:pt>
                <c:pt idx="6990">
                  <c:v>19.153424657534199</c:v>
                </c:pt>
                <c:pt idx="6991">
                  <c:v>19.156164383561599</c:v>
                </c:pt>
                <c:pt idx="6992">
                  <c:v>19.158904109588999</c:v>
                </c:pt>
                <c:pt idx="6993">
                  <c:v>19.161643835616399</c:v>
                </c:pt>
                <c:pt idx="6994">
                  <c:v>19.164383561643799</c:v>
                </c:pt>
                <c:pt idx="6995">
                  <c:v>19.167123287671199</c:v>
                </c:pt>
                <c:pt idx="6996">
                  <c:v>19.169863013698599</c:v>
                </c:pt>
                <c:pt idx="6997">
                  <c:v>19.172602739725999</c:v>
                </c:pt>
                <c:pt idx="6998">
                  <c:v>19.175342465753399</c:v>
                </c:pt>
                <c:pt idx="6999">
                  <c:v>19.178082191780799</c:v>
                </c:pt>
                <c:pt idx="7000">
                  <c:v>19.180821917808199</c:v>
                </c:pt>
                <c:pt idx="7001">
                  <c:v>19.183561643835599</c:v>
                </c:pt>
                <c:pt idx="7002">
                  <c:v>19.186301369862999</c:v>
                </c:pt>
                <c:pt idx="7003">
                  <c:v>19.189041095890399</c:v>
                </c:pt>
                <c:pt idx="7004">
                  <c:v>19.191780821917799</c:v>
                </c:pt>
                <c:pt idx="7005">
                  <c:v>19.194520547945199</c:v>
                </c:pt>
                <c:pt idx="7006">
                  <c:v>19.197260273972599</c:v>
                </c:pt>
                <c:pt idx="7007">
                  <c:v>19.2</c:v>
                </c:pt>
                <c:pt idx="7008">
                  <c:v>19.202739726027399</c:v>
                </c:pt>
                <c:pt idx="7009">
                  <c:v>19.205479452054799</c:v>
                </c:pt>
                <c:pt idx="7010">
                  <c:v>19.208219178082199</c:v>
                </c:pt>
                <c:pt idx="7011">
                  <c:v>19.210958904109599</c:v>
                </c:pt>
                <c:pt idx="7012">
                  <c:v>19.213698630136999</c:v>
                </c:pt>
                <c:pt idx="7013">
                  <c:v>19.216438356164399</c:v>
                </c:pt>
                <c:pt idx="7014">
                  <c:v>19.219178082191799</c:v>
                </c:pt>
                <c:pt idx="7015">
                  <c:v>19.221917808219199</c:v>
                </c:pt>
                <c:pt idx="7016">
                  <c:v>19.2246575342466</c:v>
                </c:pt>
                <c:pt idx="7017">
                  <c:v>19.227397260274</c:v>
                </c:pt>
                <c:pt idx="7018">
                  <c:v>19.2301369863014</c:v>
                </c:pt>
                <c:pt idx="7019">
                  <c:v>19.2328767123288</c:v>
                </c:pt>
                <c:pt idx="7020">
                  <c:v>19.2356164383562</c:v>
                </c:pt>
                <c:pt idx="7021">
                  <c:v>19.2383561643836</c:v>
                </c:pt>
                <c:pt idx="7022">
                  <c:v>19.241095890411</c:v>
                </c:pt>
                <c:pt idx="7023">
                  <c:v>19.2438356164384</c:v>
                </c:pt>
                <c:pt idx="7024">
                  <c:v>19.2465753424658</c:v>
                </c:pt>
                <c:pt idx="7025">
                  <c:v>19.2493150684932</c:v>
                </c:pt>
                <c:pt idx="7026">
                  <c:v>19.2520547945205</c:v>
                </c:pt>
                <c:pt idx="7027">
                  <c:v>19.2547945205479</c:v>
                </c:pt>
                <c:pt idx="7028">
                  <c:v>19.2575342465753</c:v>
                </c:pt>
                <c:pt idx="7029">
                  <c:v>19.2602739726027</c:v>
                </c:pt>
                <c:pt idx="7030">
                  <c:v>19.2630136986301</c:v>
                </c:pt>
                <c:pt idx="7031">
                  <c:v>19.2657534246575</c:v>
                </c:pt>
                <c:pt idx="7032">
                  <c:v>19.2684931506849</c:v>
                </c:pt>
                <c:pt idx="7033">
                  <c:v>19.2712328767123</c:v>
                </c:pt>
                <c:pt idx="7034">
                  <c:v>19.2739726027397</c:v>
                </c:pt>
                <c:pt idx="7035">
                  <c:v>19.276712328767101</c:v>
                </c:pt>
                <c:pt idx="7036">
                  <c:v>19.279452054794501</c:v>
                </c:pt>
                <c:pt idx="7037">
                  <c:v>19.282191780821901</c:v>
                </c:pt>
                <c:pt idx="7038">
                  <c:v>19.284931506849301</c:v>
                </c:pt>
                <c:pt idx="7039">
                  <c:v>19.287671232876701</c:v>
                </c:pt>
                <c:pt idx="7040">
                  <c:v>19.290410958904101</c:v>
                </c:pt>
                <c:pt idx="7041">
                  <c:v>19.293150684931501</c:v>
                </c:pt>
                <c:pt idx="7042">
                  <c:v>19.295890410958901</c:v>
                </c:pt>
                <c:pt idx="7043">
                  <c:v>19.298630136986301</c:v>
                </c:pt>
                <c:pt idx="7044">
                  <c:v>19.301369863013701</c:v>
                </c:pt>
                <c:pt idx="7045">
                  <c:v>19.304109589041101</c:v>
                </c:pt>
                <c:pt idx="7046">
                  <c:v>19.306849315068501</c:v>
                </c:pt>
                <c:pt idx="7047">
                  <c:v>19.309589041095901</c:v>
                </c:pt>
                <c:pt idx="7048">
                  <c:v>19.312328767123301</c:v>
                </c:pt>
                <c:pt idx="7049">
                  <c:v>19.315068493150701</c:v>
                </c:pt>
                <c:pt idx="7050">
                  <c:v>19.317808219178101</c:v>
                </c:pt>
                <c:pt idx="7051">
                  <c:v>19.320547945205501</c:v>
                </c:pt>
                <c:pt idx="7052">
                  <c:v>19.323287671232901</c:v>
                </c:pt>
                <c:pt idx="7053">
                  <c:v>19.326027397260301</c:v>
                </c:pt>
                <c:pt idx="7054">
                  <c:v>19.328767123287701</c:v>
                </c:pt>
                <c:pt idx="7055">
                  <c:v>19.331506849315101</c:v>
                </c:pt>
                <c:pt idx="7056">
                  <c:v>19.334246575342501</c:v>
                </c:pt>
                <c:pt idx="7057">
                  <c:v>19.336986301369901</c:v>
                </c:pt>
                <c:pt idx="7058">
                  <c:v>19.339726027397301</c:v>
                </c:pt>
                <c:pt idx="7059">
                  <c:v>19.342465753424701</c:v>
                </c:pt>
                <c:pt idx="7060">
                  <c:v>19.345205479452101</c:v>
                </c:pt>
                <c:pt idx="7061">
                  <c:v>19.347945205479501</c:v>
                </c:pt>
                <c:pt idx="7062">
                  <c:v>19.350684931506802</c:v>
                </c:pt>
                <c:pt idx="7063">
                  <c:v>19.353424657534202</c:v>
                </c:pt>
                <c:pt idx="7064">
                  <c:v>19.356164383561602</c:v>
                </c:pt>
                <c:pt idx="7065">
                  <c:v>19.358904109589002</c:v>
                </c:pt>
                <c:pt idx="7066">
                  <c:v>19.361643835616398</c:v>
                </c:pt>
                <c:pt idx="7067">
                  <c:v>19.364383561643798</c:v>
                </c:pt>
                <c:pt idx="7068">
                  <c:v>19.367123287671198</c:v>
                </c:pt>
                <c:pt idx="7069">
                  <c:v>19.369863013698598</c:v>
                </c:pt>
                <c:pt idx="7070">
                  <c:v>19.372602739725998</c:v>
                </c:pt>
                <c:pt idx="7071">
                  <c:v>19.375342465753398</c:v>
                </c:pt>
                <c:pt idx="7072">
                  <c:v>19.378082191780798</c:v>
                </c:pt>
                <c:pt idx="7073">
                  <c:v>19.380821917808198</c:v>
                </c:pt>
                <c:pt idx="7074">
                  <c:v>19.383561643835598</c:v>
                </c:pt>
                <c:pt idx="7075">
                  <c:v>19.386301369862998</c:v>
                </c:pt>
                <c:pt idx="7076">
                  <c:v>19.389041095890398</c:v>
                </c:pt>
                <c:pt idx="7077">
                  <c:v>19.391780821917799</c:v>
                </c:pt>
                <c:pt idx="7078">
                  <c:v>19.394520547945199</c:v>
                </c:pt>
                <c:pt idx="7079">
                  <c:v>19.397260273972599</c:v>
                </c:pt>
                <c:pt idx="7080">
                  <c:v>19.399999999999999</c:v>
                </c:pt>
                <c:pt idx="7081">
                  <c:v>19.402739726027399</c:v>
                </c:pt>
                <c:pt idx="7082">
                  <c:v>19.405479452054799</c:v>
                </c:pt>
                <c:pt idx="7083">
                  <c:v>19.408219178082199</c:v>
                </c:pt>
                <c:pt idx="7084">
                  <c:v>19.410958904109599</c:v>
                </c:pt>
                <c:pt idx="7085">
                  <c:v>19.413698630136999</c:v>
                </c:pt>
                <c:pt idx="7086">
                  <c:v>19.416438356164399</c:v>
                </c:pt>
                <c:pt idx="7087">
                  <c:v>19.419178082191799</c:v>
                </c:pt>
                <c:pt idx="7088">
                  <c:v>19.421917808219199</c:v>
                </c:pt>
                <c:pt idx="7089">
                  <c:v>19.424657534246599</c:v>
                </c:pt>
                <c:pt idx="7090">
                  <c:v>19.427397260273999</c:v>
                </c:pt>
                <c:pt idx="7091">
                  <c:v>19.430136986301399</c:v>
                </c:pt>
                <c:pt idx="7092">
                  <c:v>19.432876712328799</c:v>
                </c:pt>
                <c:pt idx="7093">
                  <c:v>19.435616438356199</c:v>
                </c:pt>
                <c:pt idx="7094">
                  <c:v>19.438356164383599</c:v>
                </c:pt>
                <c:pt idx="7095">
                  <c:v>19.441095890410999</c:v>
                </c:pt>
                <c:pt idx="7096">
                  <c:v>19.443835616438399</c:v>
                </c:pt>
                <c:pt idx="7097">
                  <c:v>19.446575342465799</c:v>
                </c:pt>
                <c:pt idx="7098">
                  <c:v>19.449315068493199</c:v>
                </c:pt>
                <c:pt idx="7099">
                  <c:v>19.452054794520599</c:v>
                </c:pt>
                <c:pt idx="7100">
                  <c:v>19.4547945205479</c:v>
                </c:pt>
                <c:pt idx="7101">
                  <c:v>19.4575342465753</c:v>
                </c:pt>
                <c:pt idx="7102">
                  <c:v>19.4602739726027</c:v>
                </c:pt>
                <c:pt idx="7103">
                  <c:v>19.4630136986301</c:v>
                </c:pt>
                <c:pt idx="7104">
                  <c:v>19.4657534246575</c:v>
                </c:pt>
                <c:pt idx="7105">
                  <c:v>19.4684931506849</c:v>
                </c:pt>
                <c:pt idx="7106">
                  <c:v>19.4712328767123</c:v>
                </c:pt>
                <c:pt idx="7107">
                  <c:v>19.4739726027397</c:v>
                </c:pt>
                <c:pt idx="7108">
                  <c:v>19.4767123287671</c:v>
                </c:pt>
                <c:pt idx="7109">
                  <c:v>19.4794520547945</c:v>
                </c:pt>
                <c:pt idx="7110">
                  <c:v>19.4821917808219</c:v>
                </c:pt>
                <c:pt idx="7111">
                  <c:v>19.4849315068493</c:v>
                </c:pt>
                <c:pt idx="7112">
                  <c:v>19.4876712328767</c:v>
                </c:pt>
                <c:pt idx="7113">
                  <c:v>19.4904109589041</c:v>
                </c:pt>
                <c:pt idx="7114">
                  <c:v>19.4931506849315</c:v>
                </c:pt>
                <c:pt idx="7115">
                  <c:v>19.4958904109589</c:v>
                </c:pt>
                <c:pt idx="7116">
                  <c:v>19.4986301369863</c:v>
                </c:pt>
                <c:pt idx="7117">
                  <c:v>19.5013698630137</c:v>
                </c:pt>
                <c:pt idx="7118">
                  <c:v>19.5041095890411</c:v>
                </c:pt>
                <c:pt idx="7119">
                  <c:v>19.5068493150685</c:v>
                </c:pt>
                <c:pt idx="7120">
                  <c:v>19.5095890410959</c:v>
                </c:pt>
                <c:pt idx="7121">
                  <c:v>19.5123287671233</c:v>
                </c:pt>
                <c:pt idx="7122">
                  <c:v>19.5150684931507</c:v>
                </c:pt>
                <c:pt idx="7123">
                  <c:v>19.5178082191781</c:v>
                </c:pt>
                <c:pt idx="7124">
                  <c:v>19.5205479452055</c:v>
                </c:pt>
                <c:pt idx="7125">
                  <c:v>19.5232876712329</c:v>
                </c:pt>
                <c:pt idx="7126">
                  <c:v>19.5260273972603</c:v>
                </c:pt>
                <c:pt idx="7127">
                  <c:v>19.5287671232877</c:v>
                </c:pt>
                <c:pt idx="7128">
                  <c:v>19.5315068493151</c:v>
                </c:pt>
                <c:pt idx="7129">
                  <c:v>19.5342465753425</c:v>
                </c:pt>
                <c:pt idx="7130">
                  <c:v>19.5369863013699</c:v>
                </c:pt>
                <c:pt idx="7131">
                  <c:v>19.5397260273973</c:v>
                </c:pt>
                <c:pt idx="7132">
                  <c:v>19.5424657534247</c:v>
                </c:pt>
                <c:pt idx="7133">
                  <c:v>19.5452054794521</c:v>
                </c:pt>
                <c:pt idx="7134">
                  <c:v>19.5479452054795</c:v>
                </c:pt>
                <c:pt idx="7135">
                  <c:v>19.5506849315069</c:v>
                </c:pt>
                <c:pt idx="7136">
                  <c:v>19.553424657534201</c:v>
                </c:pt>
                <c:pt idx="7137">
                  <c:v>19.556164383561601</c:v>
                </c:pt>
                <c:pt idx="7138">
                  <c:v>19.558904109589001</c:v>
                </c:pt>
                <c:pt idx="7139">
                  <c:v>19.561643835616401</c:v>
                </c:pt>
                <c:pt idx="7140">
                  <c:v>19.564383561643801</c:v>
                </c:pt>
                <c:pt idx="7141">
                  <c:v>19.567123287671201</c:v>
                </c:pt>
                <c:pt idx="7142">
                  <c:v>19.569863013698601</c:v>
                </c:pt>
                <c:pt idx="7143">
                  <c:v>19.572602739726001</c:v>
                </c:pt>
                <c:pt idx="7144">
                  <c:v>19.575342465753401</c:v>
                </c:pt>
                <c:pt idx="7145">
                  <c:v>19.578082191780801</c:v>
                </c:pt>
                <c:pt idx="7146">
                  <c:v>19.580821917808201</c:v>
                </c:pt>
                <c:pt idx="7147">
                  <c:v>19.583561643835601</c:v>
                </c:pt>
                <c:pt idx="7148">
                  <c:v>19.586301369863001</c:v>
                </c:pt>
                <c:pt idx="7149">
                  <c:v>19.589041095890401</c:v>
                </c:pt>
                <c:pt idx="7150">
                  <c:v>19.591780821917801</c:v>
                </c:pt>
                <c:pt idx="7151">
                  <c:v>19.594520547945201</c:v>
                </c:pt>
                <c:pt idx="7152">
                  <c:v>19.597260273972601</c:v>
                </c:pt>
                <c:pt idx="7153">
                  <c:v>19.600000000000001</c:v>
                </c:pt>
                <c:pt idx="7154">
                  <c:v>19.602739726027401</c:v>
                </c:pt>
                <c:pt idx="7155">
                  <c:v>19.605479452054801</c:v>
                </c:pt>
                <c:pt idx="7156">
                  <c:v>19.608219178082201</c:v>
                </c:pt>
                <c:pt idx="7157">
                  <c:v>19.610958904109602</c:v>
                </c:pt>
                <c:pt idx="7158">
                  <c:v>19.613698630137002</c:v>
                </c:pt>
                <c:pt idx="7159">
                  <c:v>19.616438356164402</c:v>
                </c:pt>
                <c:pt idx="7160">
                  <c:v>19.619178082191802</c:v>
                </c:pt>
                <c:pt idx="7161">
                  <c:v>19.621917808219202</c:v>
                </c:pt>
                <c:pt idx="7162">
                  <c:v>19.624657534246602</c:v>
                </c:pt>
                <c:pt idx="7163">
                  <c:v>19.627397260274002</c:v>
                </c:pt>
                <c:pt idx="7164">
                  <c:v>19.630136986301402</c:v>
                </c:pt>
                <c:pt idx="7165">
                  <c:v>19.632876712328802</c:v>
                </c:pt>
                <c:pt idx="7166">
                  <c:v>19.635616438356202</c:v>
                </c:pt>
                <c:pt idx="7167">
                  <c:v>19.638356164383602</c:v>
                </c:pt>
                <c:pt idx="7168">
                  <c:v>19.641095890410998</c:v>
                </c:pt>
                <c:pt idx="7169">
                  <c:v>19.643835616438398</c:v>
                </c:pt>
                <c:pt idx="7170">
                  <c:v>19.646575342465798</c:v>
                </c:pt>
                <c:pt idx="7171">
                  <c:v>19.649315068493198</c:v>
                </c:pt>
                <c:pt idx="7172">
                  <c:v>19.652054794520598</c:v>
                </c:pt>
                <c:pt idx="7173">
                  <c:v>19.654794520547899</c:v>
                </c:pt>
                <c:pt idx="7174">
                  <c:v>19.657534246575299</c:v>
                </c:pt>
                <c:pt idx="7175">
                  <c:v>19.660273972602699</c:v>
                </c:pt>
                <c:pt idx="7176">
                  <c:v>19.663013698630099</c:v>
                </c:pt>
                <c:pt idx="7177">
                  <c:v>19.665753424657499</c:v>
                </c:pt>
                <c:pt idx="7178">
                  <c:v>19.668493150684899</c:v>
                </c:pt>
                <c:pt idx="7179">
                  <c:v>19.671232876712299</c:v>
                </c:pt>
                <c:pt idx="7180">
                  <c:v>19.673972602739699</c:v>
                </c:pt>
                <c:pt idx="7181">
                  <c:v>19.676712328767099</c:v>
                </c:pt>
                <c:pt idx="7182">
                  <c:v>19.679452054794499</c:v>
                </c:pt>
                <c:pt idx="7183">
                  <c:v>19.682191780821899</c:v>
                </c:pt>
                <c:pt idx="7184">
                  <c:v>19.684931506849299</c:v>
                </c:pt>
                <c:pt idx="7185">
                  <c:v>19.687671232876699</c:v>
                </c:pt>
                <c:pt idx="7186">
                  <c:v>19.690410958904099</c:v>
                </c:pt>
                <c:pt idx="7187">
                  <c:v>19.693150684931499</c:v>
                </c:pt>
                <c:pt idx="7188">
                  <c:v>19.695890410958899</c:v>
                </c:pt>
                <c:pt idx="7189">
                  <c:v>19.698630136986299</c:v>
                </c:pt>
                <c:pt idx="7190">
                  <c:v>19.701369863013699</c:v>
                </c:pt>
                <c:pt idx="7191">
                  <c:v>19.704109589041099</c:v>
                </c:pt>
                <c:pt idx="7192">
                  <c:v>19.706849315068499</c:v>
                </c:pt>
                <c:pt idx="7193">
                  <c:v>19.709589041095899</c:v>
                </c:pt>
                <c:pt idx="7194">
                  <c:v>19.712328767123299</c:v>
                </c:pt>
                <c:pt idx="7195">
                  <c:v>19.715068493150699</c:v>
                </c:pt>
                <c:pt idx="7196">
                  <c:v>19.717808219178099</c:v>
                </c:pt>
                <c:pt idx="7197">
                  <c:v>19.720547945205499</c:v>
                </c:pt>
                <c:pt idx="7198">
                  <c:v>19.723287671232899</c:v>
                </c:pt>
                <c:pt idx="7199">
                  <c:v>19.7260273972603</c:v>
                </c:pt>
                <c:pt idx="7200">
                  <c:v>19.7287671232877</c:v>
                </c:pt>
                <c:pt idx="7201">
                  <c:v>19.7315068493151</c:v>
                </c:pt>
                <c:pt idx="7202">
                  <c:v>19.7342465753425</c:v>
                </c:pt>
                <c:pt idx="7203">
                  <c:v>19.7369863013699</c:v>
                </c:pt>
                <c:pt idx="7204">
                  <c:v>19.7397260273973</c:v>
                </c:pt>
                <c:pt idx="7205">
                  <c:v>19.7424657534247</c:v>
                </c:pt>
                <c:pt idx="7206">
                  <c:v>19.7452054794521</c:v>
                </c:pt>
                <c:pt idx="7207">
                  <c:v>19.7479452054795</c:v>
                </c:pt>
                <c:pt idx="7208">
                  <c:v>19.7506849315069</c:v>
                </c:pt>
                <c:pt idx="7209">
                  <c:v>19.7534246575342</c:v>
                </c:pt>
                <c:pt idx="7210">
                  <c:v>19.7561643835616</c:v>
                </c:pt>
                <c:pt idx="7211">
                  <c:v>19.758904109589</c:v>
                </c:pt>
                <c:pt idx="7212">
                  <c:v>19.7616438356164</c:v>
                </c:pt>
                <c:pt idx="7213">
                  <c:v>19.7643835616438</c:v>
                </c:pt>
                <c:pt idx="7214">
                  <c:v>19.7671232876712</c:v>
                </c:pt>
                <c:pt idx="7215">
                  <c:v>19.7698630136986</c:v>
                </c:pt>
                <c:pt idx="7216">
                  <c:v>19.772602739726</c:v>
                </c:pt>
                <c:pt idx="7217">
                  <c:v>19.7753424657534</c:v>
                </c:pt>
                <c:pt idx="7218">
                  <c:v>19.778082191780801</c:v>
                </c:pt>
                <c:pt idx="7219">
                  <c:v>19.780821917808201</c:v>
                </c:pt>
                <c:pt idx="7220">
                  <c:v>19.783561643835601</c:v>
                </c:pt>
                <c:pt idx="7221">
                  <c:v>19.786301369863001</c:v>
                </c:pt>
                <c:pt idx="7222">
                  <c:v>19.789041095890401</c:v>
                </c:pt>
                <c:pt idx="7223">
                  <c:v>19.791780821917801</c:v>
                </c:pt>
                <c:pt idx="7224">
                  <c:v>19.794520547945201</c:v>
                </c:pt>
                <c:pt idx="7225">
                  <c:v>19.797260273972601</c:v>
                </c:pt>
                <c:pt idx="7226">
                  <c:v>19.8</c:v>
                </c:pt>
                <c:pt idx="7227">
                  <c:v>19.802739726027401</c:v>
                </c:pt>
                <c:pt idx="7228">
                  <c:v>19.805479452054801</c:v>
                </c:pt>
                <c:pt idx="7229">
                  <c:v>19.808219178082201</c:v>
                </c:pt>
                <c:pt idx="7230">
                  <c:v>19.810958904109601</c:v>
                </c:pt>
                <c:pt idx="7231">
                  <c:v>19.813698630137001</c:v>
                </c:pt>
                <c:pt idx="7232">
                  <c:v>19.816438356164401</c:v>
                </c:pt>
                <c:pt idx="7233">
                  <c:v>19.819178082191801</c:v>
                </c:pt>
                <c:pt idx="7234">
                  <c:v>19.821917808219201</c:v>
                </c:pt>
                <c:pt idx="7235">
                  <c:v>19.824657534246601</c:v>
                </c:pt>
                <c:pt idx="7236">
                  <c:v>19.827397260274001</c:v>
                </c:pt>
                <c:pt idx="7237">
                  <c:v>19.830136986301401</c:v>
                </c:pt>
                <c:pt idx="7238">
                  <c:v>19.832876712328801</c:v>
                </c:pt>
                <c:pt idx="7239">
                  <c:v>19.835616438356201</c:v>
                </c:pt>
                <c:pt idx="7240">
                  <c:v>19.838356164383601</c:v>
                </c:pt>
                <c:pt idx="7241">
                  <c:v>19.841095890411001</c:v>
                </c:pt>
                <c:pt idx="7242">
                  <c:v>19.843835616438401</c:v>
                </c:pt>
                <c:pt idx="7243">
                  <c:v>19.846575342465801</c:v>
                </c:pt>
                <c:pt idx="7244">
                  <c:v>19.849315068493201</c:v>
                </c:pt>
                <c:pt idx="7245">
                  <c:v>19.852054794520502</c:v>
                </c:pt>
                <c:pt idx="7246">
                  <c:v>19.854794520547902</c:v>
                </c:pt>
                <c:pt idx="7247">
                  <c:v>19.857534246575302</c:v>
                </c:pt>
                <c:pt idx="7248">
                  <c:v>19.860273972602702</c:v>
                </c:pt>
                <c:pt idx="7249">
                  <c:v>19.863013698630098</c:v>
                </c:pt>
                <c:pt idx="7250">
                  <c:v>19.865753424657498</c:v>
                </c:pt>
                <c:pt idx="7251">
                  <c:v>19.868493150684898</c:v>
                </c:pt>
                <c:pt idx="7252">
                  <c:v>19.871232876712298</c:v>
                </c:pt>
                <c:pt idx="7253">
                  <c:v>19.873972602739698</c:v>
                </c:pt>
                <c:pt idx="7254">
                  <c:v>19.876712328767098</c:v>
                </c:pt>
                <c:pt idx="7255">
                  <c:v>19.879452054794498</c:v>
                </c:pt>
                <c:pt idx="7256">
                  <c:v>19.882191780821898</c:v>
                </c:pt>
                <c:pt idx="7257">
                  <c:v>19.884931506849298</c:v>
                </c:pt>
                <c:pt idx="7258">
                  <c:v>19.887671232876698</c:v>
                </c:pt>
                <c:pt idx="7259">
                  <c:v>19.890410958904098</c:v>
                </c:pt>
                <c:pt idx="7260">
                  <c:v>19.893150684931499</c:v>
                </c:pt>
                <c:pt idx="7261">
                  <c:v>19.895890410958899</c:v>
                </c:pt>
                <c:pt idx="7262">
                  <c:v>19.898630136986299</c:v>
                </c:pt>
                <c:pt idx="7263">
                  <c:v>19.901369863013699</c:v>
                </c:pt>
                <c:pt idx="7264">
                  <c:v>19.904109589041099</c:v>
                </c:pt>
                <c:pt idx="7265">
                  <c:v>19.906849315068499</c:v>
                </c:pt>
                <c:pt idx="7266">
                  <c:v>19.909589041095899</c:v>
                </c:pt>
                <c:pt idx="7267">
                  <c:v>19.912328767123299</c:v>
                </c:pt>
                <c:pt idx="7268">
                  <c:v>19.915068493150699</c:v>
                </c:pt>
                <c:pt idx="7269">
                  <c:v>19.917808219178099</c:v>
                </c:pt>
                <c:pt idx="7270">
                  <c:v>19.920547945205499</c:v>
                </c:pt>
                <c:pt idx="7271">
                  <c:v>19.923287671232899</c:v>
                </c:pt>
                <c:pt idx="7272">
                  <c:v>19.926027397260299</c:v>
                </c:pt>
                <c:pt idx="7273">
                  <c:v>19.928767123287699</c:v>
                </c:pt>
                <c:pt idx="7274">
                  <c:v>19.931506849315099</c:v>
                </c:pt>
                <c:pt idx="7275">
                  <c:v>19.934246575342499</c:v>
                </c:pt>
                <c:pt idx="7276">
                  <c:v>19.936986301369899</c:v>
                </c:pt>
                <c:pt idx="7277">
                  <c:v>19.939726027397299</c:v>
                </c:pt>
                <c:pt idx="7278">
                  <c:v>19.942465753424699</c:v>
                </c:pt>
                <c:pt idx="7279">
                  <c:v>19.945205479452099</c:v>
                </c:pt>
                <c:pt idx="7280">
                  <c:v>19.947945205479499</c:v>
                </c:pt>
                <c:pt idx="7281">
                  <c:v>19.950684931506899</c:v>
                </c:pt>
                <c:pt idx="7282">
                  <c:v>19.9534246575342</c:v>
                </c:pt>
                <c:pt idx="7283">
                  <c:v>19.9561643835616</c:v>
                </c:pt>
                <c:pt idx="7284">
                  <c:v>19.958904109589</c:v>
                </c:pt>
                <c:pt idx="7285">
                  <c:v>19.9616438356164</c:v>
                </c:pt>
                <c:pt idx="7286">
                  <c:v>19.9643835616438</c:v>
                </c:pt>
                <c:pt idx="7287">
                  <c:v>19.9671232876712</c:v>
                </c:pt>
                <c:pt idx="7288">
                  <c:v>19.9698630136986</c:v>
                </c:pt>
                <c:pt idx="7289">
                  <c:v>19.972602739726</c:v>
                </c:pt>
                <c:pt idx="7290">
                  <c:v>19.9753424657534</c:v>
                </c:pt>
                <c:pt idx="7291">
                  <c:v>19.9780821917808</c:v>
                </c:pt>
                <c:pt idx="7292">
                  <c:v>19.9808219178082</c:v>
                </c:pt>
                <c:pt idx="7293">
                  <c:v>19.9835616438356</c:v>
                </c:pt>
                <c:pt idx="7294">
                  <c:v>19.986301369863</c:v>
                </c:pt>
                <c:pt idx="7295">
                  <c:v>19.9890410958904</c:v>
                </c:pt>
                <c:pt idx="7296">
                  <c:v>19.9917808219178</c:v>
                </c:pt>
                <c:pt idx="7297">
                  <c:v>19.9945205479452</c:v>
                </c:pt>
                <c:pt idx="7298">
                  <c:v>19.9972602739726</c:v>
                </c:pt>
                <c:pt idx="7299">
                  <c:v>20</c:v>
                </c:pt>
                <c:pt idx="7300">
                  <c:v>20.0027397260274</c:v>
                </c:pt>
                <c:pt idx="7301">
                  <c:v>20.0054794520548</c:v>
                </c:pt>
                <c:pt idx="7302">
                  <c:v>20.0082191780822</c:v>
                </c:pt>
                <c:pt idx="7303">
                  <c:v>20.0109589041096</c:v>
                </c:pt>
                <c:pt idx="7304">
                  <c:v>20.013698630137</c:v>
                </c:pt>
                <c:pt idx="7305">
                  <c:v>20.0164383561644</c:v>
                </c:pt>
                <c:pt idx="7306">
                  <c:v>20.0191780821918</c:v>
                </c:pt>
                <c:pt idx="7307">
                  <c:v>20.0219178082192</c:v>
                </c:pt>
                <c:pt idx="7308">
                  <c:v>20.0246575342466</c:v>
                </c:pt>
                <c:pt idx="7309">
                  <c:v>20.027397260274</c:v>
                </c:pt>
                <c:pt idx="7310">
                  <c:v>20.0301369863014</c:v>
                </c:pt>
                <c:pt idx="7311">
                  <c:v>20.0328767123288</c:v>
                </c:pt>
                <c:pt idx="7312">
                  <c:v>20.0356164383562</c:v>
                </c:pt>
                <c:pt idx="7313">
                  <c:v>20.0383561643836</c:v>
                </c:pt>
                <c:pt idx="7314">
                  <c:v>20.041095890411</c:v>
                </c:pt>
                <c:pt idx="7315">
                  <c:v>20.0438356164384</c:v>
                </c:pt>
                <c:pt idx="7316">
                  <c:v>20.0465753424658</c:v>
                </c:pt>
                <c:pt idx="7317">
                  <c:v>20.0493150684932</c:v>
                </c:pt>
                <c:pt idx="7318">
                  <c:v>20.052054794520501</c:v>
                </c:pt>
                <c:pt idx="7319">
                  <c:v>20.054794520547901</c:v>
                </c:pt>
                <c:pt idx="7320">
                  <c:v>20.057534246575301</c:v>
                </c:pt>
                <c:pt idx="7321">
                  <c:v>20.060273972602701</c:v>
                </c:pt>
                <c:pt idx="7322">
                  <c:v>20.063013698630101</c:v>
                </c:pt>
                <c:pt idx="7323">
                  <c:v>20.065753424657501</c:v>
                </c:pt>
                <c:pt idx="7324">
                  <c:v>20.068493150684901</c:v>
                </c:pt>
                <c:pt idx="7325">
                  <c:v>20.071232876712301</c:v>
                </c:pt>
                <c:pt idx="7326">
                  <c:v>20.073972602739701</c:v>
                </c:pt>
                <c:pt idx="7327">
                  <c:v>20.076712328767101</c:v>
                </c:pt>
                <c:pt idx="7328">
                  <c:v>20.079452054794501</c:v>
                </c:pt>
                <c:pt idx="7329">
                  <c:v>20.082191780821901</c:v>
                </c:pt>
                <c:pt idx="7330">
                  <c:v>20.084931506849301</c:v>
                </c:pt>
                <c:pt idx="7331">
                  <c:v>20.087671232876701</c:v>
                </c:pt>
                <c:pt idx="7332">
                  <c:v>20.090410958904101</c:v>
                </c:pt>
                <c:pt idx="7333">
                  <c:v>20.093150684931501</c:v>
                </c:pt>
                <c:pt idx="7334">
                  <c:v>20.095890410958901</c:v>
                </c:pt>
                <c:pt idx="7335">
                  <c:v>20.098630136986301</c:v>
                </c:pt>
                <c:pt idx="7336">
                  <c:v>20.101369863013701</c:v>
                </c:pt>
                <c:pt idx="7337">
                  <c:v>20.104109589041101</c:v>
                </c:pt>
                <c:pt idx="7338">
                  <c:v>20.106849315068501</c:v>
                </c:pt>
                <c:pt idx="7339">
                  <c:v>20.109589041095902</c:v>
                </c:pt>
                <c:pt idx="7340">
                  <c:v>20.112328767123302</c:v>
                </c:pt>
                <c:pt idx="7341">
                  <c:v>20.115068493150702</c:v>
                </c:pt>
                <c:pt idx="7342">
                  <c:v>20.117808219178102</c:v>
                </c:pt>
                <c:pt idx="7343">
                  <c:v>20.120547945205502</c:v>
                </c:pt>
                <c:pt idx="7344">
                  <c:v>20.123287671232902</c:v>
                </c:pt>
                <c:pt idx="7345">
                  <c:v>20.126027397260302</c:v>
                </c:pt>
                <c:pt idx="7346">
                  <c:v>20.128767123287702</c:v>
                </c:pt>
                <c:pt idx="7347">
                  <c:v>20.131506849315102</c:v>
                </c:pt>
                <c:pt idx="7348">
                  <c:v>20.134246575342502</c:v>
                </c:pt>
                <c:pt idx="7349">
                  <c:v>20.136986301369902</c:v>
                </c:pt>
                <c:pt idx="7350">
                  <c:v>20.139726027397298</c:v>
                </c:pt>
                <c:pt idx="7351">
                  <c:v>20.142465753424698</c:v>
                </c:pt>
                <c:pt idx="7352">
                  <c:v>20.145205479452098</c:v>
                </c:pt>
                <c:pt idx="7353">
                  <c:v>20.147945205479498</c:v>
                </c:pt>
                <c:pt idx="7354">
                  <c:v>20.150684931506898</c:v>
                </c:pt>
                <c:pt idx="7355">
                  <c:v>20.153424657534199</c:v>
                </c:pt>
                <c:pt idx="7356">
                  <c:v>20.156164383561599</c:v>
                </c:pt>
                <c:pt idx="7357">
                  <c:v>20.158904109588999</c:v>
                </c:pt>
                <c:pt idx="7358">
                  <c:v>20.161643835616399</c:v>
                </c:pt>
                <c:pt idx="7359">
                  <c:v>20.164383561643799</c:v>
                </c:pt>
                <c:pt idx="7360">
                  <c:v>20.167123287671199</c:v>
                </c:pt>
                <c:pt idx="7361">
                  <c:v>20.169863013698599</c:v>
                </c:pt>
                <c:pt idx="7362">
                  <c:v>20.172602739725999</c:v>
                </c:pt>
                <c:pt idx="7363">
                  <c:v>20.175342465753399</c:v>
                </c:pt>
                <c:pt idx="7364">
                  <c:v>20.178082191780799</c:v>
                </c:pt>
                <c:pt idx="7365">
                  <c:v>20.180821917808199</c:v>
                </c:pt>
                <c:pt idx="7366">
                  <c:v>20.183561643835599</c:v>
                </c:pt>
                <c:pt idx="7367">
                  <c:v>20.186301369862999</c:v>
                </c:pt>
                <c:pt idx="7368">
                  <c:v>20.189041095890399</c:v>
                </c:pt>
                <c:pt idx="7369">
                  <c:v>20.191780821917799</c:v>
                </c:pt>
                <c:pt idx="7370">
                  <c:v>20.194520547945199</c:v>
                </c:pt>
                <c:pt idx="7371">
                  <c:v>20.197260273972599</c:v>
                </c:pt>
                <c:pt idx="7372">
                  <c:v>20.2</c:v>
                </c:pt>
                <c:pt idx="7373">
                  <c:v>20.202739726027399</c:v>
                </c:pt>
                <c:pt idx="7374">
                  <c:v>20.205479452054799</c:v>
                </c:pt>
                <c:pt idx="7375">
                  <c:v>20.208219178082199</c:v>
                </c:pt>
                <c:pt idx="7376">
                  <c:v>20.210958904109599</c:v>
                </c:pt>
                <c:pt idx="7377">
                  <c:v>20.213698630136999</c:v>
                </c:pt>
                <c:pt idx="7378">
                  <c:v>20.216438356164399</c:v>
                </c:pt>
                <c:pt idx="7379">
                  <c:v>20.219178082191799</c:v>
                </c:pt>
                <c:pt idx="7380">
                  <c:v>20.221917808219199</c:v>
                </c:pt>
                <c:pt idx="7381">
                  <c:v>20.2246575342466</c:v>
                </c:pt>
                <c:pt idx="7382">
                  <c:v>20.227397260274</c:v>
                </c:pt>
                <c:pt idx="7383">
                  <c:v>20.2301369863014</c:v>
                </c:pt>
                <c:pt idx="7384">
                  <c:v>20.2328767123288</c:v>
                </c:pt>
                <c:pt idx="7385">
                  <c:v>20.2356164383562</c:v>
                </c:pt>
                <c:pt idx="7386">
                  <c:v>20.2383561643836</c:v>
                </c:pt>
                <c:pt idx="7387">
                  <c:v>20.241095890411</c:v>
                </c:pt>
                <c:pt idx="7388">
                  <c:v>20.2438356164384</c:v>
                </c:pt>
                <c:pt idx="7389">
                  <c:v>20.2465753424658</c:v>
                </c:pt>
                <c:pt idx="7390">
                  <c:v>20.2493150684932</c:v>
                </c:pt>
                <c:pt idx="7391">
                  <c:v>20.2520547945205</c:v>
                </c:pt>
                <c:pt idx="7392">
                  <c:v>20.2547945205479</c:v>
                </c:pt>
                <c:pt idx="7393">
                  <c:v>20.2575342465753</c:v>
                </c:pt>
                <c:pt idx="7394">
                  <c:v>20.2602739726027</c:v>
                </c:pt>
                <c:pt idx="7395">
                  <c:v>20.2630136986301</c:v>
                </c:pt>
                <c:pt idx="7396">
                  <c:v>20.2657534246575</c:v>
                </c:pt>
                <c:pt idx="7397">
                  <c:v>20.2684931506849</c:v>
                </c:pt>
                <c:pt idx="7398">
                  <c:v>20.2712328767123</c:v>
                </c:pt>
                <c:pt idx="7399">
                  <c:v>20.2739726027397</c:v>
                </c:pt>
                <c:pt idx="7400">
                  <c:v>20.276712328767101</c:v>
                </c:pt>
                <c:pt idx="7401">
                  <c:v>20.279452054794501</c:v>
                </c:pt>
                <c:pt idx="7402">
                  <c:v>20.282191780821901</c:v>
                </c:pt>
                <c:pt idx="7403">
                  <c:v>20.284931506849301</c:v>
                </c:pt>
                <c:pt idx="7404">
                  <c:v>20.287671232876701</c:v>
                </c:pt>
                <c:pt idx="7405">
                  <c:v>20.290410958904101</c:v>
                </c:pt>
                <c:pt idx="7406">
                  <c:v>20.293150684931501</c:v>
                </c:pt>
                <c:pt idx="7407">
                  <c:v>20.295890410958901</c:v>
                </c:pt>
                <c:pt idx="7408">
                  <c:v>20.298630136986301</c:v>
                </c:pt>
                <c:pt idx="7409">
                  <c:v>20.301369863013701</c:v>
                </c:pt>
                <c:pt idx="7410">
                  <c:v>20.304109589041101</c:v>
                </c:pt>
                <c:pt idx="7411">
                  <c:v>20.306849315068501</c:v>
                </c:pt>
                <c:pt idx="7412">
                  <c:v>20.309589041095901</c:v>
                </c:pt>
                <c:pt idx="7413">
                  <c:v>20.312328767123301</c:v>
                </c:pt>
                <c:pt idx="7414">
                  <c:v>20.315068493150701</c:v>
                </c:pt>
                <c:pt idx="7415">
                  <c:v>20.317808219178101</c:v>
                </c:pt>
                <c:pt idx="7416">
                  <c:v>20.320547945205501</c:v>
                </c:pt>
                <c:pt idx="7417">
                  <c:v>20.323287671232901</c:v>
                </c:pt>
                <c:pt idx="7418">
                  <c:v>20.326027397260301</c:v>
                </c:pt>
                <c:pt idx="7419">
                  <c:v>20.328767123287701</c:v>
                </c:pt>
                <c:pt idx="7420">
                  <c:v>20.331506849315101</c:v>
                </c:pt>
                <c:pt idx="7421">
                  <c:v>20.334246575342501</c:v>
                </c:pt>
                <c:pt idx="7422">
                  <c:v>20.336986301369901</c:v>
                </c:pt>
                <c:pt idx="7423">
                  <c:v>20.339726027397301</c:v>
                </c:pt>
                <c:pt idx="7424">
                  <c:v>20.342465753424701</c:v>
                </c:pt>
                <c:pt idx="7425">
                  <c:v>20.345205479452101</c:v>
                </c:pt>
                <c:pt idx="7426">
                  <c:v>20.347945205479501</c:v>
                </c:pt>
                <c:pt idx="7427">
                  <c:v>20.350684931506802</c:v>
                </c:pt>
                <c:pt idx="7428">
                  <c:v>20.353424657534202</c:v>
                </c:pt>
                <c:pt idx="7429">
                  <c:v>20.356164383561602</c:v>
                </c:pt>
                <c:pt idx="7430">
                  <c:v>20.358904109589002</c:v>
                </c:pt>
                <c:pt idx="7431">
                  <c:v>20.361643835616398</c:v>
                </c:pt>
                <c:pt idx="7432">
                  <c:v>20.364383561643798</c:v>
                </c:pt>
                <c:pt idx="7433">
                  <c:v>20.367123287671198</c:v>
                </c:pt>
                <c:pt idx="7434">
                  <c:v>20.369863013698598</c:v>
                </c:pt>
                <c:pt idx="7435">
                  <c:v>20.372602739725998</c:v>
                </c:pt>
                <c:pt idx="7436">
                  <c:v>20.375342465753398</c:v>
                </c:pt>
                <c:pt idx="7437">
                  <c:v>20.378082191780798</c:v>
                </c:pt>
                <c:pt idx="7438">
                  <c:v>20.380821917808198</c:v>
                </c:pt>
                <c:pt idx="7439">
                  <c:v>20.383561643835598</c:v>
                </c:pt>
                <c:pt idx="7440">
                  <c:v>20.386301369862998</c:v>
                </c:pt>
                <c:pt idx="7441">
                  <c:v>20.389041095890398</c:v>
                </c:pt>
                <c:pt idx="7442">
                  <c:v>20.391780821917799</c:v>
                </c:pt>
                <c:pt idx="7443">
                  <c:v>20.394520547945199</c:v>
                </c:pt>
                <c:pt idx="7444">
                  <c:v>20.397260273972599</c:v>
                </c:pt>
                <c:pt idx="7445">
                  <c:v>20.399999999999999</c:v>
                </c:pt>
                <c:pt idx="7446">
                  <c:v>20.402739726027399</c:v>
                </c:pt>
                <c:pt idx="7447">
                  <c:v>20.405479452054799</c:v>
                </c:pt>
                <c:pt idx="7448">
                  <c:v>20.408219178082199</c:v>
                </c:pt>
                <c:pt idx="7449">
                  <c:v>20.410958904109599</c:v>
                </c:pt>
                <c:pt idx="7450">
                  <c:v>20.413698630136999</c:v>
                </c:pt>
                <c:pt idx="7451">
                  <c:v>20.416438356164399</c:v>
                </c:pt>
                <c:pt idx="7452">
                  <c:v>20.419178082191799</c:v>
                </c:pt>
                <c:pt idx="7453">
                  <c:v>20.421917808219199</c:v>
                </c:pt>
                <c:pt idx="7454">
                  <c:v>20.424657534246599</c:v>
                </c:pt>
                <c:pt idx="7455">
                  <c:v>20.427397260273999</c:v>
                </c:pt>
                <c:pt idx="7456">
                  <c:v>20.430136986301399</c:v>
                </c:pt>
                <c:pt idx="7457">
                  <c:v>20.432876712328799</c:v>
                </c:pt>
                <c:pt idx="7458">
                  <c:v>20.435616438356199</c:v>
                </c:pt>
                <c:pt idx="7459">
                  <c:v>20.438356164383599</c:v>
                </c:pt>
                <c:pt idx="7460">
                  <c:v>20.441095890410999</c:v>
                </c:pt>
                <c:pt idx="7461">
                  <c:v>20.443835616438399</c:v>
                </c:pt>
                <c:pt idx="7462">
                  <c:v>20.446575342465799</c:v>
                </c:pt>
                <c:pt idx="7463">
                  <c:v>20.449315068493199</c:v>
                </c:pt>
                <c:pt idx="7464">
                  <c:v>20.452054794520599</c:v>
                </c:pt>
                <c:pt idx="7465">
                  <c:v>20.4547945205479</c:v>
                </c:pt>
                <c:pt idx="7466">
                  <c:v>20.4575342465753</c:v>
                </c:pt>
                <c:pt idx="7467">
                  <c:v>20.4602739726027</c:v>
                </c:pt>
                <c:pt idx="7468">
                  <c:v>20.4630136986301</c:v>
                </c:pt>
                <c:pt idx="7469">
                  <c:v>20.4657534246575</c:v>
                </c:pt>
                <c:pt idx="7470">
                  <c:v>20.4684931506849</c:v>
                </c:pt>
                <c:pt idx="7471">
                  <c:v>20.4712328767123</c:v>
                </c:pt>
                <c:pt idx="7472">
                  <c:v>20.4739726027397</c:v>
                </c:pt>
                <c:pt idx="7473">
                  <c:v>20.4767123287671</c:v>
                </c:pt>
                <c:pt idx="7474">
                  <c:v>20.4794520547945</c:v>
                </c:pt>
                <c:pt idx="7475">
                  <c:v>20.4821917808219</c:v>
                </c:pt>
                <c:pt idx="7476">
                  <c:v>20.4849315068493</c:v>
                </c:pt>
                <c:pt idx="7477">
                  <c:v>20.4876712328767</c:v>
                </c:pt>
                <c:pt idx="7478">
                  <c:v>20.4904109589041</c:v>
                </c:pt>
                <c:pt idx="7479">
                  <c:v>20.4931506849315</c:v>
                </c:pt>
                <c:pt idx="7480">
                  <c:v>20.4958904109589</c:v>
                </c:pt>
                <c:pt idx="7481">
                  <c:v>20.4986301369863</c:v>
                </c:pt>
                <c:pt idx="7482">
                  <c:v>20.5013698630137</c:v>
                </c:pt>
                <c:pt idx="7483">
                  <c:v>20.5041095890411</c:v>
                </c:pt>
                <c:pt idx="7484">
                  <c:v>20.5068493150685</c:v>
                </c:pt>
                <c:pt idx="7485">
                  <c:v>20.5095890410959</c:v>
                </c:pt>
                <c:pt idx="7486">
                  <c:v>20.5123287671233</c:v>
                </c:pt>
                <c:pt idx="7487">
                  <c:v>20.5150684931507</c:v>
                </c:pt>
                <c:pt idx="7488">
                  <c:v>20.5178082191781</c:v>
                </c:pt>
                <c:pt idx="7489">
                  <c:v>20.5205479452055</c:v>
                </c:pt>
                <c:pt idx="7490">
                  <c:v>20.5232876712329</c:v>
                </c:pt>
                <c:pt idx="7491">
                  <c:v>20.5260273972603</c:v>
                </c:pt>
                <c:pt idx="7492">
                  <c:v>20.5287671232877</c:v>
                </c:pt>
                <c:pt idx="7493">
                  <c:v>20.5315068493151</c:v>
                </c:pt>
                <c:pt idx="7494">
                  <c:v>20.5342465753425</c:v>
                </c:pt>
                <c:pt idx="7495">
                  <c:v>20.5369863013699</c:v>
                </c:pt>
                <c:pt idx="7496">
                  <c:v>20.5397260273973</c:v>
                </c:pt>
                <c:pt idx="7497">
                  <c:v>20.5424657534247</c:v>
                </c:pt>
                <c:pt idx="7498">
                  <c:v>20.5452054794521</c:v>
                </c:pt>
                <c:pt idx="7499">
                  <c:v>20.5479452054795</c:v>
                </c:pt>
                <c:pt idx="7500">
                  <c:v>20.5506849315069</c:v>
                </c:pt>
                <c:pt idx="7501">
                  <c:v>20.553424657534201</c:v>
                </c:pt>
                <c:pt idx="7502">
                  <c:v>20.556164383561601</c:v>
                </c:pt>
                <c:pt idx="7503">
                  <c:v>20.558904109589001</c:v>
                </c:pt>
                <c:pt idx="7504">
                  <c:v>20.561643835616401</c:v>
                </c:pt>
                <c:pt idx="7505">
                  <c:v>20.564383561643801</c:v>
                </c:pt>
                <c:pt idx="7506">
                  <c:v>20.567123287671201</c:v>
                </c:pt>
                <c:pt idx="7507">
                  <c:v>20.569863013698601</c:v>
                </c:pt>
                <c:pt idx="7508">
                  <c:v>20.572602739726001</c:v>
                </c:pt>
                <c:pt idx="7509">
                  <c:v>20.575342465753401</c:v>
                </c:pt>
                <c:pt idx="7510">
                  <c:v>20.578082191780801</c:v>
                </c:pt>
                <c:pt idx="7511">
                  <c:v>20.580821917808201</c:v>
                </c:pt>
                <c:pt idx="7512">
                  <c:v>20.583561643835601</c:v>
                </c:pt>
                <c:pt idx="7513">
                  <c:v>20.586301369863001</c:v>
                </c:pt>
                <c:pt idx="7514">
                  <c:v>20.589041095890401</c:v>
                </c:pt>
                <c:pt idx="7515">
                  <c:v>20.591780821917801</c:v>
                </c:pt>
                <c:pt idx="7516">
                  <c:v>20.594520547945201</c:v>
                </c:pt>
                <c:pt idx="7517">
                  <c:v>20.597260273972601</c:v>
                </c:pt>
                <c:pt idx="7518">
                  <c:v>20.6</c:v>
                </c:pt>
                <c:pt idx="7519">
                  <c:v>20.602739726027401</c:v>
                </c:pt>
                <c:pt idx="7520">
                  <c:v>20.605479452054801</c:v>
                </c:pt>
                <c:pt idx="7521">
                  <c:v>20.608219178082201</c:v>
                </c:pt>
                <c:pt idx="7522">
                  <c:v>20.610958904109602</c:v>
                </c:pt>
                <c:pt idx="7523">
                  <c:v>20.613698630137002</c:v>
                </c:pt>
                <c:pt idx="7524">
                  <c:v>20.616438356164402</c:v>
                </c:pt>
                <c:pt idx="7525">
                  <c:v>20.619178082191802</c:v>
                </c:pt>
                <c:pt idx="7526">
                  <c:v>20.621917808219202</c:v>
                </c:pt>
                <c:pt idx="7527">
                  <c:v>20.624657534246602</c:v>
                </c:pt>
                <c:pt idx="7528">
                  <c:v>20.627397260274002</c:v>
                </c:pt>
                <c:pt idx="7529">
                  <c:v>20.630136986301402</c:v>
                </c:pt>
                <c:pt idx="7530">
                  <c:v>20.632876712328802</c:v>
                </c:pt>
                <c:pt idx="7531">
                  <c:v>20.635616438356202</c:v>
                </c:pt>
                <c:pt idx="7532">
                  <c:v>20.638356164383602</c:v>
                </c:pt>
                <c:pt idx="7533">
                  <c:v>20.641095890410998</c:v>
                </c:pt>
                <c:pt idx="7534">
                  <c:v>20.643835616438398</c:v>
                </c:pt>
                <c:pt idx="7535">
                  <c:v>20.646575342465798</c:v>
                </c:pt>
                <c:pt idx="7536">
                  <c:v>20.649315068493198</c:v>
                </c:pt>
                <c:pt idx="7537">
                  <c:v>20.652054794520598</c:v>
                </c:pt>
                <c:pt idx="7538">
                  <c:v>20.654794520547899</c:v>
                </c:pt>
                <c:pt idx="7539">
                  <c:v>20.657534246575299</c:v>
                </c:pt>
                <c:pt idx="7540">
                  <c:v>20.660273972602699</c:v>
                </c:pt>
                <c:pt idx="7541">
                  <c:v>20.663013698630099</c:v>
                </c:pt>
                <c:pt idx="7542">
                  <c:v>20.665753424657499</c:v>
                </c:pt>
                <c:pt idx="7543">
                  <c:v>20.668493150684899</c:v>
                </c:pt>
                <c:pt idx="7544">
                  <c:v>20.671232876712299</c:v>
                </c:pt>
                <c:pt idx="7545">
                  <c:v>20.673972602739699</c:v>
                </c:pt>
                <c:pt idx="7546">
                  <c:v>20.676712328767099</c:v>
                </c:pt>
                <c:pt idx="7547">
                  <c:v>20.679452054794499</c:v>
                </c:pt>
                <c:pt idx="7548">
                  <c:v>20.682191780821899</c:v>
                </c:pt>
                <c:pt idx="7549">
                  <c:v>20.684931506849299</c:v>
                </c:pt>
                <c:pt idx="7550">
                  <c:v>20.687671232876699</c:v>
                </c:pt>
                <c:pt idx="7551">
                  <c:v>20.690410958904099</c:v>
                </c:pt>
                <c:pt idx="7552">
                  <c:v>20.693150684931499</c:v>
                </c:pt>
                <c:pt idx="7553">
                  <c:v>20.695890410958899</c:v>
                </c:pt>
                <c:pt idx="7554">
                  <c:v>20.698630136986299</c:v>
                </c:pt>
                <c:pt idx="7555">
                  <c:v>20.701369863013699</c:v>
                </c:pt>
                <c:pt idx="7556">
                  <c:v>20.704109589041099</c:v>
                </c:pt>
                <c:pt idx="7557">
                  <c:v>20.706849315068499</c:v>
                </c:pt>
                <c:pt idx="7558">
                  <c:v>20.709589041095899</c:v>
                </c:pt>
                <c:pt idx="7559">
                  <c:v>20.712328767123299</c:v>
                </c:pt>
                <c:pt idx="7560">
                  <c:v>20.715068493150699</c:v>
                </c:pt>
                <c:pt idx="7561">
                  <c:v>20.717808219178099</c:v>
                </c:pt>
                <c:pt idx="7562">
                  <c:v>20.720547945205499</c:v>
                </c:pt>
                <c:pt idx="7563">
                  <c:v>20.723287671232899</c:v>
                </c:pt>
                <c:pt idx="7564">
                  <c:v>20.7260273972603</c:v>
                </c:pt>
                <c:pt idx="7565">
                  <c:v>20.7287671232877</c:v>
                </c:pt>
                <c:pt idx="7566">
                  <c:v>20.7315068493151</c:v>
                </c:pt>
                <c:pt idx="7567">
                  <c:v>20.7342465753425</c:v>
                </c:pt>
                <c:pt idx="7568">
                  <c:v>20.7369863013699</c:v>
                </c:pt>
                <c:pt idx="7569">
                  <c:v>20.7397260273973</c:v>
                </c:pt>
                <c:pt idx="7570">
                  <c:v>20.7424657534247</c:v>
                </c:pt>
                <c:pt idx="7571">
                  <c:v>20.7452054794521</c:v>
                </c:pt>
                <c:pt idx="7572">
                  <c:v>20.7479452054795</c:v>
                </c:pt>
                <c:pt idx="7573">
                  <c:v>20.7506849315069</c:v>
                </c:pt>
                <c:pt idx="7574">
                  <c:v>20.7534246575342</c:v>
                </c:pt>
                <c:pt idx="7575">
                  <c:v>20.7561643835616</c:v>
                </c:pt>
                <c:pt idx="7576">
                  <c:v>20.758904109589</c:v>
                </c:pt>
                <c:pt idx="7577">
                  <c:v>20.7616438356164</c:v>
                </c:pt>
                <c:pt idx="7578">
                  <c:v>20.7643835616438</c:v>
                </c:pt>
                <c:pt idx="7579">
                  <c:v>20.7671232876712</c:v>
                </c:pt>
                <c:pt idx="7580">
                  <c:v>20.7698630136986</c:v>
                </c:pt>
                <c:pt idx="7581">
                  <c:v>20.772602739726</c:v>
                </c:pt>
                <c:pt idx="7582">
                  <c:v>20.7753424657534</c:v>
                </c:pt>
                <c:pt idx="7583">
                  <c:v>20.778082191780801</c:v>
                </c:pt>
                <c:pt idx="7584">
                  <c:v>20.780821917808201</c:v>
                </c:pt>
                <c:pt idx="7585">
                  <c:v>20.783561643835601</c:v>
                </c:pt>
                <c:pt idx="7586">
                  <c:v>20.786301369863001</c:v>
                </c:pt>
                <c:pt idx="7587">
                  <c:v>20.789041095890401</c:v>
                </c:pt>
                <c:pt idx="7588">
                  <c:v>20.791780821917801</c:v>
                </c:pt>
                <c:pt idx="7589">
                  <c:v>20.794520547945201</c:v>
                </c:pt>
                <c:pt idx="7590">
                  <c:v>20.797260273972601</c:v>
                </c:pt>
                <c:pt idx="7591">
                  <c:v>20.8</c:v>
                </c:pt>
                <c:pt idx="7592">
                  <c:v>20.802739726027401</c:v>
                </c:pt>
                <c:pt idx="7593">
                  <c:v>20.805479452054801</c:v>
                </c:pt>
                <c:pt idx="7594">
                  <c:v>20.808219178082201</c:v>
                </c:pt>
                <c:pt idx="7595">
                  <c:v>20.810958904109601</c:v>
                </c:pt>
                <c:pt idx="7596">
                  <c:v>20.813698630137001</c:v>
                </c:pt>
                <c:pt idx="7597">
                  <c:v>20.816438356164401</c:v>
                </c:pt>
                <c:pt idx="7598">
                  <c:v>20.819178082191801</c:v>
                </c:pt>
                <c:pt idx="7599">
                  <c:v>20.821917808219201</c:v>
                </c:pt>
                <c:pt idx="7600">
                  <c:v>20.824657534246601</c:v>
                </c:pt>
                <c:pt idx="7601">
                  <c:v>20.827397260274001</c:v>
                </c:pt>
                <c:pt idx="7602">
                  <c:v>20.830136986301401</c:v>
                </c:pt>
                <c:pt idx="7603">
                  <c:v>20.832876712328801</c:v>
                </c:pt>
                <c:pt idx="7604">
                  <c:v>20.835616438356201</c:v>
                </c:pt>
                <c:pt idx="7605">
                  <c:v>20.838356164383601</c:v>
                </c:pt>
                <c:pt idx="7606">
                  <c:v>20.841095890411001</c:v>
                </c:pt>
                <c:pt idx="7607">
                  <c:v>20.843835616438401</c:v>
                </c:pt>
                <c:pt idx="7608">
                  <c:v>20.846575342465801</c:v>
                </c:pt>
                <c:pt idx="7609">
                  <c:v>20.849315068493201</c:v>
                </c:pt>
                <c:pt idx="7610">
                  <c:v>20.852054794520502</c:v>
                </c:pt>
                <c:pt idx="7611">
                  <c:v>20.854794520547902</c:v>
                </c:pt>
                <c:pt idx="7612">
                  <c:v>20.857534246575302</c:v>
                </c:pt>
                <c:pt idx="7613">
                  <c:v>20.860273972602702</c:v>
                </c:pt>
                <c:pt idx="7614">
                  <c:v>20.863013698630098</c:v>
                </c:pt>
                <c:pt idx="7615">
                  <c:v>20.865753424657498</c:v>
                </c:pt>
                <c:pt idx="7616">
                  <c:v>20.868493150684898</c:v>
                </c:pt>
                <c:pt idx="7617">
                  <c:v>20.871232876712298</c:v>
                </c:pt>
                <c:pt idx="7618">
                  <c:v>20.873972602739698</c:v>
                </c:pt>
                <c:pt idx="7619">
                  <c:v>20.876712328767098</c:v>
                </c:pt>
                <c:pt idx="7620">
                  <c:v>20.879452054794498</c:v>
                </c:pt>
                <c:pt idx="7621">
                  <c:v>20.882191780821898</c:v>
                </c:pt>
                <c:pt idx="7622">
                  <c:v>20.884931506849298</c:v>
                </c:pt>
                <c:pt idx="7623">
                  <c:v>20.887671232876698</c:v>
                </c:pt>
                <c:pt idx="7624">
                  <c:v>20.890410958904098</c:v>
                </c:pt>
                <c:pt idx="7625">
                  <c:v>20.893150684931499</c:v>
                </c:pt>
                <c:pt idx="7626">
                  <c:v>20.895890410958899</c:v>
                </c:pt>
                <c:pt idx="7627">
                  <c:v>20.898630136986299</c:v>
                </c:pt>
                <c:pt idx="7628">
                  <c:v>20.901369863013699</c:v>
                </c:pt>
                <c:pt idx="7629">
                  <c:v>20.904109589041099</c:v>
                </c:pt>
                <c:pt idx="7630">
                  <c:v>20.906849315068499</c:v>
                </c:pt>
                <c:pt idx="7631">
                  <c:v>20.909589041095899</c:v>
                </c:pt>
                <c:pt idx="7632">
                  <c:v>20.912328767123299</c:v>
                </c:pt>
                <c:pt idx="7633">
                  <c:v>20.915068493150699</c:v>
                </c:pt>
                <c:pt idx="7634">
                  <c:v>20.917808219178099</c:v>
                </c:pt>
                <c:pt idx="7635">
                  <c:v>20.920547945205499</c:v>
                </c:pt>
                <c:pt idx="7636">
                  <c:v>20.923287671232899</c:v>
                </c:pt>
                <c:pt idx="7637">
                  <c:v>20.926027397260299</c:v>
                </c:pt>
                <c:pt idx="7638">
                  <c:v>20.928767123287699</c:v>
                </c:pt>
                <c:pt idx="7639">
                  <c:v>20.931506849315099</c:v>
                </c:pt>
                <c:pt idx="7640">
                  <c:v>20.934246575342499</c:v>
                </c:pt>
                <c:pt idx="7641">
                  <c:v>20.936986301369899</c:v>
                </c:pt>
                <c:pt idx="7642">
                  <c:v>20.939726027397299</c:v>
                </c:pt>
                <c:pt idx="7643">
                  <c:v>20.942465753424699</c:v>
                </c:pt>
                <c:pt idx="7644">
                  <c:v>20.945205479452099</c:v>
                </c:pt>
                <c:pt idx="7645">
                  <c:v>20.947945205479499</c:v>
                </c:pt>
                <c:pt idx="7646">
                  <c:v>20.950684931506899</c:v>
                </c:pt>
                <c:pt idx="7647">
                  <c:v>20.9534246575342</c:v>
                </c:pt>
                <c:pt idx="7648">
                  <c:v>20.9561643835616</c:v>
                </c:pt>
                <c:pt idx="7649">
                  <c:v>20.958904109589</c:v>
                </c:pt>
                <c:pt idx="7650">
                  <c:v>20.9616438356164</c:v>
                </c:pt>
                <c:pt idx="7651">
                  <c:v>20.9643835616438</c:v>
                </c:pt>
                <c:pt idx="7652">
                  <c:v>20.9671232876712</c:v>
                </c:pt>
                <c:pt idx="7653">
                  <c:v>20.9698630136986</c:v>
                </c:pt>
                <c:pt idx="7654">
                  <c:v>20.972602739726</c:v>
                </c:pt>
                <c:pt idx="7655">
                  <c:v>20.9753424657534</c:v>
                </c:pt>
                <c:pt idx="7656">
                  <c:v>20.9780821917808</c:v>
                </c:pt>
                <c:pt idx="7657">
                  <c:v>20.9808219178082</c:v>
                </c:pt>
                <c:pt idx="7658">
                  <c:v>20.9835616438356</c:v>
                </c:pt>
                <c:pt idx="7659">
                  <c:v>20.986301369863</c:v>
                </c:pt>
                <c:pt idx="7660">
                  <c:v>20.9890410958904</c:v>
                </c:pt>
                <c:pt idx="7661">
                  <c:v>20.9917808219178</c:v>
                </c:pt>
                <c:pt idx="7662">
                  <c:v>20.9945205479452</c:v>
                </c:pt>
                <c:pt idx="7663">
                  <c:v>20.9972602739726</c:v>
                </c:pt>
                <c:pt idx="7664">
                  <c:v>21</c:v>
                </c:pt>
                <c:pt idx="7665">
                  <c:v>21.0027397260274</c:v>
                </c:pt>
                <c:pt idx="7666">
                  <c:v>21.0054794520548</c:v>
                </c:pt>
                <c:pt idx="7667">
                  <c:v>21.0082191780822</c:v>
                </c:pt>
                <c:pt idx="7668">
                  <c:v>21.0109589041096</c:v>
                </c:pt>
                <c:pt idx="7669">
                  <c:v>21.013698630137</c:v>
                </c:pt>
                <c:pt idx="7670">
                  <c:v>21.0164383561644</c:v>
                </c:pt>
                <c:pt idx="7671">
                  <c:v>21.0191780821918</c:v>
                </c:pt>
                <c:pt idx="7672">
                  <c:v>21.0219178082192</c:v>
                </c:pt>
                <c:pt idx="7673">
                  <c:v>21.0246575342466</c:v>
                </c:pt>
                <c:pt idx="7674">
                  <c:v>21.027397260274</c:v>
                </c:pt>
                <c:pt idx="7675">
                  <c:v>21.0301369863014</c:v>
                </c:pt>
                <c:pt idx="7676">
                  <c:v>21.0328767123288</c:v>
                </c:pt>
                <c:pt idx="7677">
                  <c:v>21.0356164383562</c:v>
                </c:pt>
                <c:pt idx="7678">
                  <c:v>21.0383561643836</c:v>
                </c:pt>
                <c:pt idx="7679">
                  <c:v>21.041095890411</c:v>
                </c:pt>
                <c:pt idx="7680">
                  <c:v>21.0438356164384</c:v>
                </c:pt>
                <c:pt idx="7681">
                  <c:v>21.0465753424658</c:v>
                </c:pt>
                <c:pt idx="7682">
                  <c:v>21.0493150684932</c:v>
                </c:pt>
                <c:pt idx="7683">
                  <c:v>21.052054794520501</c:v>
                </c:pt>
                <c:pt idx="7684">
                  <c:v>21.054794520547901</c:v>
                </c:pt>
                <c:pt idx="7685">
                  <c:v>21.057534246575301</c:v>
                </c:pt>
                <c:pt idx="7686">
                  <c:v>21.060273972602701</c:v>
                </c:pt>
                <c:pt idx="7687">
                  <c:v>21.063013698630101</c:v>
                </c:pt>
                <c:pt idx="7688">
                  <c:v>21.065753424657501</c:v>
                </c:pt>
                <c:pt idx="7689">
                  <c:v>21.068493150684901</c:v>
                </c:pt>
                <c:pt idx="7690">
                  <c:v>21.071232876712301</c:v>
                </c:pt>
                <c:pt idx="7691">
                  <c:v>21.073972602739701</c:v>
                </c:pt>
                <c:pt idx="7692">
                  <c:v>21.076712328767101</c:v>
                </c:pt>
                <c:pt idx="7693">
                  <c:v>21.079452054794501</c:v>
                </c:pt>
                <c:pt idx="7694">
                  <c:v>21.082191780821901</c:v>
                </c:pt>
                <c:pt idx="7695">
                  <c:v>21.084931506849301</c:v>
                </c:pt>
                <c:pt idx="7696">
                  <c:v>21.087671232876701</c:v>
                </c:pt>
                <c:pt idx="7697">
                  <c:v>21.090410958904101</c:v>
                </c:pt>
                <c:pt idx="7698">
                  <c:v>21.093150684931501</c:v>
                </c:pt>
                <c:pt idx="7699">
                  <c:v>21.095890410958901</c:v>
                </c:pt>
                <c:pt idx="7700">
                  <c:v>21.098630136986301</c:v>
                </c:pt>
                <c:pt idx="7701">
                  <c:v>21.101369863013701</c:v>
                </c:pt>
                <c:pt idx="7702">
                  <c:v>21.104109589041101</c:v>
                </c:pt>
                <c:pt idx="7703">
                  <c:v>21.106849315068501</c:v>
                </c:pt>
                <c:pt idx="7704">
                  <c:v>21.109589041095902</c:v>
                </c:pt>
                <c:pt idx="7705">
                  <c:v>21.112328767123302</c:v>
                </c:pt>
                <c:pt idx="7706">
                  <c:v>21.115068493150702</c:v>
                </c:pt>
                <c:pt idx="7707">
                  <c:v>21.117808219178102</c:v>
                </c:pt>
                <c:pt idx="7708">
                  <c:v>21.120547945205502</c:v>
                </c:pt>
                <c:pt idx="7709">
                  <c:v>21.123287671232902</c:v>
                </c:pt>
                <c:pt idx="7710">
                  <c:v>21.126027397260302</c:v>
                </c:pt>
                <c:pt idx="7711">
                  <c:v>21.128767123287702</c:v>
                </c:pt>
                <c:pt idx="7712">
                  <c:v>21.131506849315102</c:v>
                </c:pt>
                <c:pt idx="7713">
                  <c:v>21.134246575342502</c:v>
                </c:pt>
                <c:pt idx="7714">
                  <c:v>21.136986301369902</c:v>
                </c:pt>
                <c:pt idx="7715">
                  <c:v>21.139726027397298</c:v>
                </c:pt>
                <c:pt idx="7716">
                  <c:v>21.142465753424698</c:v>
                </c:pt>
                <c:pt idx="7717">
                  <c:v>21.145205479452098</c:v>
                </c:pt>
                <c:pt idx="7718">
                  <c:v>21.147945205479498</c:v>
                </c:pt>
                <c:pt idx="7719">
                  <c:v>21.150684931506898</c:v>
                </c:pt>
                <c:pt idx="7720">
                  <c:v>21.153424657534199</c:v>
                </c:pt>
                <c:pt idx="7721">
                  <c:v>21.156164383561599</c:v>
                </c:pt>
                <c:pt idx="7722">
                  <c:v>21.158904109588999</c:v>
                </c:pt>
                <c:pt idx="7723">
                  <c:v>21.161643835616399</c:v>
                </c:pt>
                <c:pt idx="7724">
                  <c:v>21.164383561643799</c:v>
                </c:pt>
                <c:pt idx="7725">
                  <c:v>21.167123287671199</c:v>
                </c:pt>
                <c:pt idx="7726">
                  <c:v>21.169863013698599</c:v>
                </c:pt>
                <c:pt idx="7727">
                  <c:v>21.172602739725999</c:v>
                </c:pt>
                <c:pt idx="7728">
                  <c:v>21.175342465753399</c:v>
                </c:pt>
                <c:pt idx="7729">
                  <c:v>21.178082191780799</c:v>
                </c:pt>
                <c:pt idx="7730">
                  <c:v>21.180821917808199</c:v>
                </c:pt>
                <c:pt idx="7731">
                  <c:v>21.183561643835599</c:v>
                </c:pt>
                <c:pt idx="7732">
                  <c:v>21.186301369862999</c:v>
                </c:pt>
                <c:pt idx="7733">
                  <c:v>21.189041095890399</c:v>
                </c:pt>
                <c:pt idx="7734">
                  <c:v>21.191780821917799</c:v>
                </c:pt>
                <c:pt idx="7735">
                  <c:v>21.194520547945199</c:v>
                </c:pt>
                <c:pt idx="7736">
                  <c:v>21.197260273972599</c:v>
                </c:pt>
                <c:pt idx="7737">
                  <c:v>21.2</c:v>
                </c:pt>
                <c:pt idx="7738">
                  <c:v>21.202739726027399</c:v>
                </c:pt>
                <c:pt idx="7739">
                  <c:v>21.205479452054799</c:v>
                </c:pt>
                <c:pt idx="7740">
                  <c:v>21.208219178082199</c:v>
                </c:pt>
                <c:pt idx="7741">
                  <c:v>21.210958904109599</c:v>
                </c:pt>
                <c:pt idx="7742">
                  <c:v>21.213698630136999</c:v>
                </c:pt>
                <c:pt idx="7743">
                  <c:v>21.216438356164399</c:v>
                </c:pt>
                <c:pt idx="7744">
                  <c:v>21.219178082191799</c:v>
                </c:pt>
                <c:pt idx="7745">
                  <c:v>21.221917808219199</c:v>
                </c:pt>
                <c:pt idx="7746">
                  <c:v>21.2246575342466</c:v>
                </c:pt>
                <c:pt idx="7747">
                  <c:v>21.227397260274</c:v>
                </c:pt>
                <c:pt idx="7748">
                  <c:v>21.2301369863014</c:v>
                </c:pt>
                <c:pt idx="7749">
                  <c:v>21.2328767123288</c:v>
                </c:pt>
                <c:pt idx="7750">
                  <c:v>21.2356164383562</c:v>
                </c:pt>
                <c:pt idx="7751">
                  <c:v>21.2383561643836</c:v>
                </c:pt>
                <c:pt idx="7752">
                  <c:v>21.241095890411</c:v>
                </c:pt>
                <c:pt idx="7753">
                  <c:v>21.2438356164384</c:v>
                </c:pt>
                <c:pt idx="7754">
                  <c:v>21.2465753424658</c:v>
                </c:pt>
                <c:pt idx="7755">
                  <c:v>21.2493150684932</c:v>
                </c:pt>
                <c:pt idx="7756">
                  <c:v>21.2520547945205</c:v>
                </c:pt>
                <c:pt idx="7757">
                  <c:v>21.2547945205479</c:v>
                </c:pt>
                <c:pt idx="7758">
                  <c:v>21.2575342465753</c:v>
                </c:pt>
                <c:pt idx="7759">
                  <c:v>21.2602739726027</c:v>
                </c:pt>
                <c:pt idx="7760">
                  <c:v>21.2630136986301</c:v>
                </c:pt>
                <c:pt idx="7761">
                  <c:v>21.2657534246575</c:v>
                </c:pt>
                <c:pt idx="7762">
                  <c:v>21.2684931506849</c:v>
                </c:pt>
                <c:pt idx="7763">
                  <c:v>21.2712328767123</c:v>
                </c:pt>
                <c:pt idx="7764">
                  <c:v>21.2739726027397</c:v>
                </c:pt>
                <c:pt idx="7765">
                  <c:v>21.276712328767101</c:v>
                </c:pt>
                <c:pt idx="7766">
                  <c:v>21.279452054794501</c:v>
                </c:pt>
                <c:pt idx="7767">
                  <c:v>21.282191780821901</c:v>
                </c:pt>
                <c:pt idx="7768">
                  <c:v>21.284931506849301</c:v>
                </c:pt>
                <c:pt idx="7769">
                  <c:v>21.287671232876701</c:v>
                </c:pt>
                <c:pt idx="7770">
                  <c:v>21.290410958904101</c:v>
                </c:pt>
                <c:pt idx="7771">
                  <c:v>21.293150684931501</c:v>
                </c:pt>
                <c:pt idx="7772">
                  <c:v>21.295890410958901</c:v>
                </c:pt>
                <c:pt idx="7773">
                  <c:v>21.298630136986301</c:v>
                </c:pt>
                <c:pt idx="7774">
                  <c:v>21.301369863013701</c:v>
                </c:pt>
                <c:pt idx="7775">
                  <c:v>21.304109589041101</c:v>
                </c:pt>
                <c:pt idx="7776">
                  <c:v>21.306849315068501</c:v>
                </c:pt>
                <c:pt idx="7777">
                  <c:v>21.309589041095901</c:v>
                </c:pt>
                <c:pt idx="7778">
                  <c:v>21.312328767123301</c:v>
                </c:pt>
                <c:pt idx="7779">
                  <c:v>21.315068493150701</c:v>
                </c:pt>
                <c:pt idx="7780">
                  <c:v>21.317808219178101</c:v>
                </c:pt>
                <c:pt idx="7781">
                  <c:v>21.320547945205501</c:v>
                </c:pt>
                <c:pt idx="7782">
                  <c:v>21.323287671232901</c:v>
                </c:pt>
                <c:pt idx="7783">
                  <c:v>21.326027397260301</c:v>
                </c:pt>
                <c:pt idx="7784">
                  <c:v>21.328767123287701</c:v>
                </c:pt>
                <c:pt idx="7785">
                  <c:v>21.331506849315101</c:v>
                </c:pt>
                <c:pt idx="7786">
                  <c:v>21.334246575342501</c:v>
                </c:pt>
                <c:pt idx="7787">
                  <c:v>21.336986301369901</c:v>
                </c:pt>
                <c:pt idx="7788">
                  <c:v>21.339726027397301</c:v>
                </c:pt>
                <c:pt idx="7789">
                  <c:v>21.342465753424701</c:v>
                </c:pt>
                <c:pt idx="7790">
                  <c:v>21.345205479452101</c:v>
                </c:pt>
                <c:pt idx="7791">
                  <c:v>21.347945205479501</c:v>
                </c:pt>
                <c:pt idx="7792">
                  <c:v>21.350684931506802</c:v>
                </c:pt>
                <c:pt idx="7793">
                  <c:v>21.353424657534202</c:v>
                </c:pt>
                <c:pt idx="7794">
                  <c:v>21.356164383561602</c:v>
                </c:pt>
                <c:pt idx="7795">
                  <c:v>21.358904109589002</c:v>
                </c:pt>
                <c:pt idx="7796">
                  <c:v>21.361643835616398</c:v>
                </c:pt>
                <c:pt idx="7797">
                  <c:v>21.364383561643798</c:v>
                </c:pt>
                <c:pt idx="7798">
                  <c:v>21.367123287671198</c:v>
                </c:pt>
                <c:pt idx="7799">
                  <c:v>21.369863013698598</c:v>
                </c:pt>
                <c:pt idx="7800">
                  <c:v>21.372602739725998</c:v>
                </c:pt>
                <c:pt idx="7801">
                  <c:v>21.375342465753398</c:v>
                </c:pt>
                <c:pt idx="7802">
                  <c:v>21.378082191780798</c:v>
                </c:pt>
                <c:pt idx="7803">
                  <c:v>21.380821917808198</c:v>
                </c:pt>
                <c:pt idx="7804">
                  <c:v>21.383561643835598</c:v>
                </c:pt>
                <c:pt idx="7805">
                  <c:v>21.386301369862998</c:v>
                </c:pt>
                <c:pt idx="7806">
                  <c:v>21.389041095890398</c:v>
                </c:pt>
                <c:pt idx="7807">
                  <c:v>21.391780821917799</c:v>
                </c:pt>
                <c:pt idx="7808">
                  <c:v>21.394520547945199</c:v>
                </c:pt>
                <c:pt idx="7809">
                  <c:v>21.397260273972599</c:v>
                </c:pt>
                <c:pt idx="7810">
                  <c:v>21.4</c:v>
                </c:pt>
                <c:pt idx="7811">
                  <c:v>21.402739726027399</c:v>
                </c:pt>
                <c:pt idx="7812">
                  <c:v>21.405479452054799</c:v>
                </c:pt>
                <c:pt idx="7813">
                  <c:v>21.408219178082199</c:v>
                </c:pt>
                <c:pt idx="7814">
                  <c:v>21.410958904109599</c:v>
                </c:pt>
                <c:pt idx="7815">
                  <c:v>21.413698630136999</c:v>
                </c:pt>
                <c:pt idx="7816">
                  <c:v>21.416438356164399</c:v>
                </c:pt>
                <c:pt idx="7817">
                  <c:v>21.419178082191799</c:v>
                </c:pt>
                <c:pt idx="7818">
                  <c:v>21.421917808219199</c:v>
                </c:pt>
                <c:pt idx="7819">
                  <c:v>21.424657534246599</c:v>
                </c:pt>
                <c:pt idx="7820">
                  <c:v>21.427397260273999</c:v>
                </c:pt>
                <c:pt idx="7821">
                  <c:v>21.430136986301399</c:v>
                </c:pt>
                <c:pt idx="7822">
                  <c:v>21.432876712328799</c:v>
                </c:pt>
                <c:pt idx="7823">
                  <c:v>21.435616438356199</c:v>
                </c:pt>
                <c:pt idx="7824">
                  <c:v>21.438356164383599</c:v>
                </c:pt>
                <c:pt idx="7825">
                  <c:v>21.441095890410999</c:v>
                </c:pt>
                <c:pt idx="7826">
                  <c:v>21.443835616438399</c:v>
                </c:pt>
                <c:pt idx="7827">
                  <c:v>21.446575342465799</c:v>
                </c:pt>
                <c:pt idx="7828">
                  <c:v>21.449315068493199</c:v>
                </c:pt>
                <c:pt idx="7829">
                  <c:v>21.452054794520599</c:v>
                </c:pt>
                <c:pt idx="7830">
                  <c:v>21.4547945205479</c:v>
                </c:pt>
                <c:pt idx="7831">
                  <c:v>21.4575342465753</c:v>
                </c:pt>
                <c:pt idx="7832">
                  <c:v>21.4602739726027</c:v>
                </c:pt>
                <c:pt idx="7833">
                  <c:v>21.4630136986301</c:v>
                </c:pt>
                <c:pt idx="7834">
                  <c:v>21.4657534246575</c:v>
                </c:pt>
                <c:pt idx="7835">
                  <c:v>21.4684931506849</c:v>
                </c:pt>
                <c:pt idx="7836">
                  <c:v>21.4712328767123</c:v>
                </c:pt>
                <c:pt idx="7837">
                  <c:v>21.4739726027397</c:v>
                </c:pt>
                <c:pt idx="7838">
                  <c:v>21.4767123287671</c:v>
                </c:pt>
                <c:pt idx="7839">
                  <c:v>21.4794520547945</c:v>
                </c:pt>
                <c:pt idx="7840">
                  <c:v>21.4821917808219</c:v>
                </c:pt>
                <c:pt idx="7841">
                  <c:v>21.4849315068493</c:v>
                </c:pt>
                <c:pt idx="7842">
                  <c:v>21.4876712328767</c:v>
                </c:pt>
                <c:pt idx="7843">
                  <c:v>21.4904109589041</c:v>
                </c:pt>
                <c:pt idx="7844">
                  <c:v>21.4931506849315</c:v>
                </c:pt>
                <c:pt idx="7845">
                  <c:v>21.4958904109589</c:v>
                </c:pt>
                <c:pt idx="7846">
                  <c:v>21.4986301369863</c:v>
                </c:pt>
                <c:pt idx="7847">
                  <c:v>21.5013698630137</c:v>
                </c:pt>
                <c:pt idx="7848">
                  <c:v>21.5041095890411</c:v>
                </c:pt>
                <c:pt idx="7849">
                  <c:v>21.5068493150685</c:v>
                </c:pt>
                <c:pt idx="7850">
                  <c:v>21.5095890410959</c:v>
                </c:pt>
                <c:pt idx="7851">
                  <c:v>21.5123287671233</c:v>
                </c:pt>
                <c:pt idx="7852">
                  <c:v>21.5150684931507</c:v>
                </c:pt>
                <c:pt idx="7853">
                  <c:v>21.5178082191781</c:v>
                </c:pt>
                <c:pt idx="7854">
                  <c:v>21.5205479452055</c:v>
                </c:pt>
                <c:pt idx="7855">
                  <c:v>21.5232876712329</c:v>
                </c:pt>
                <c:pt idx="7856">
                  <c:v>21.5260273972603</c:v>
                </c:pt>
                <c:pt idx="7857">
                  <c:v>21.5287671232877</c:v>
                </c:pt>
                <c:pt idx="7858">
                  <c:v>21.5315068493151</c:v>
                </c:pt>
                <c:pt idx="7859">
                  <c:v>21.5342465753425</c:v>
                </c:pt>
                <c:pt idx="7860">
                  <c:v>21.5369863013699</c:v>
                </c:pt>
                <c:pt idx="7861">
                  <c:v>21.5397260273973</c:v>
                </c:pt>
                <c:pt idx="7862">
                  <c:v>21.5424657534247</c:v>
                </c:pt>
                <c:pt idx="7863">
                  <c:v>21.5452054794521</c:v>
                </c:pt>
                <c:pt idx="7864">
                  <c:v>21.5479452054795</c:v>
                </c:pt>
                <c:pt idx="7865">
                  <c:v>21.5506849315069</c:v>
                </c:pt>
                <c:pt idx="7866">
                  <c:v>21.553424657534201</c:v>
                </c:pt>
                <c:pt idx="7867">
                  <c:v>21.556164383561601</c:v>
                </c:pt>
                <c:pt idx="7868">
                  <c:v>21.558904109589001</c:v>
                </c:pt>
                <c:pt idx="7869">
                  <c:v>21.561643835616401</c:v>
                </c:pt>
                <c:pt idx="7870">
                  <c:v>21.564383561643801</c:v>
                </c:pt>
                <c:pt idx="7871">
                  <c:v>21.567123287671201</c:v>
                </c:pt>
                <c:pt idx="7872">
                  <c:v>21.569863013698601</c:v>
                </c:pt>
                <c:pt idx="7873">
                  <c:v>21.572602739726001</c:v>
                </c:pt>
                <c:pt idx="7874">
                  <c:v>21.575342465753401</c:v>
                </c:pt>
                <c:pt idx="7875">
                  <c:v>21.578082191780801</c:v>
                </c:pt>
                <c:pt idx="7876">
                  <c:v>21.580821917808201</c:v>
                </c:pt>
                <c:pt idx="7877">
                  <c:v>21.583561643835601</c:v>
                </c:pt>
                <c:pt idx="7878">
                  <c:v>21.586301369863001</c:v>
                </c:pt>
                <c:pt idx="7879">
                  <c:v>21.589041095890401</c:v>
                </c:pt>
                <c:pt idx="7880">
                  <c:v>21.591780821917801</c:v>
                </c:pt>
                <c:pt idx="7881">
                  <c:v>21.594520547945201</c:v>
                </c:pt>
                <c:pt idx="7882">
                  <c:v>21.597260273972601</c:v>
                </c:pt>
                <c:pt idx="7883">
                  <c:v>21.6</c:v>
                </c:pt>
                <c:pt idx="7884">
                  <c:v>21.602739726027401</c:v>
                </c:pt>
                <c:pt idx="7885">
                  <c:v>21.605479452054801</c:v>
                </c:pt>
                <c:pt idx="7886">
                  <c:v>21.608219178082201</c:v>
                </c:pt>
                <c:pt idx="7887">
                  <c:v>21.610958904109602</c:v>
                </c:pt>
                <c:pt idx="7888">
                  <c:v>21.613698630137002</c:v>
                </c:pt>
                <c:pt idx="7889">
                  <c:v>21.616438356164402</c:v>
                </c:pt>
                <c:pt idx="7890">
                  <c:v>21.619178082191802</c:v>
                </c:pt>
                <c:pt idx="7891">
                  <c:v>21.621917808219202</c:v>
                </c:pt>
                <c:pt idx="7892">
                  <c:v>21.624657534246602</c:v>
                </c:pt>
                <c:pt idx="7893">
                  <c:v>21.627397260274002</c:v>
                </c:pt>
                <c:pt idx="7894">
                  <c:v>21.630136986301402</c:v>
                </c:pt>
                <c:pt idx="7895">
                  <c:v>21.632876712328802</c:v>
                </c:pt>
                <c:pt idx="7896">
                  <c:v>21.635616438356202</c:v>
                </c:pt>
                <c:pt idx="7897">
                  <c:v>21.638356164383602</c:v>
                </c:pt>
                <c:pt idx="7898">
                  <c:v>21.641095890410998</c:v>
                </c:pt>
                <c:pt idx="7899">
                  <c:v>21.643835616438398</c:v>
                </c:pt>
                <c:pt idx="7900">
                  <c:v>21.646575342465798</c:v>
                </c:pt>
                <c:pt idx="7901">
                  <c:v>21.649315068493198</c:v>
                </c:pt>
                <c:pt idx="7902">
                  <c:v>21.652054794520598</c:v>
                </c:pt>
                <c:pt idx="7903">
                  <c:v>21.654794520547899</c:v>
                </c:pt>
                <c:pt idx="7904">
                  <c:v>21.657534246575299</c:v>
                </c:pt>
                <c:pt idx="7905">
                  <c:v>21.660273972602699</c:v>
                </c:pt>
                <c:pt idx="7906">
                  <c:v>21.663013698630099</c:v>
                </c:pt>
                <c:pt idx="7907">
                  <c:v>21.665753424657499</c:v>
                </c:pt>
                <c:pt idx="7908">
                  <c:v>21.668493150684899</c:v>
                </c:pt>
                <c:pt idx="7909">
                  <c:v>21.671232876712299</c:v>
                </c:pt>
                <c:pt idx="7910">
                  <c:v>21.673972602739699</c:v>
                </c:pt>
                <c:pt idx="7911">
                  <c:v>21.676712328767099</c:v>
                </c:pt>
                <c:pt idx="7912">
                  <c:v>21.679452054794499</c:v>
                </c:pt>
                <c:pt idx="7913">
                  <c:v>21.682191780821899</c:v>
                </c:pt>
                <c:pt idx="7914">
                  <c:v>21.684931506849299</c:v>
                </c:pt>
                <c:pt idx="7915">
                  <c:v>21.687671232876699</c:v>
                </c:pt>
                <c:pt idx="7916">
                  <c:v>21.690410958904099</c:v>
                </c:pt>
                <c:pt idx="7917">
                  <c:v>21.693150684931499</c:v>
                </c:pt>
                <c:pt idx="7918">
                  <c:v>21.695890410958899</c:v>
                </c:pt>
                <c:pt idx="7919">
                  <c:v>21.698630136986299</c:v>
                </c:pt>
                <c:pt idx="7920">
                  <c:v>21.701369863013699</c:v>
                </c:pt>
                <c:pt idx="7921">
                  <c:v>21.704109589041099</c:v>
                </c:pt>
                <c:pt idx="7922">
                  <c:v>21.706849315068499</c:v>
                </c:pt>
                <c:pt idx="7923">
                  <c:v>21.709589041095899</c:v>
                </c:pt>
                <c:pt idx="7924">
                  <c:v>21.712328767123299</c:v>
                </c:pt>
                <c:pt idx="7925">
                  <c:v>21.715068493150699</c:v>
                </c:pt>
                <c:pt idx="7926">
                  <c:v>21.717808219178099</c:v>
                </c:pt>
                <c:pt idx="7927">
                  <c:v>21.720547945205499</c:v>
                </c:pt>
                <c:pt idx="7928">
                  <c:v>21.723287671232899</c:v>
                </c:pt>
                <c:pt idx="7929">
                  <c:v>21.7260273972603</c:v>
                </c:pt>
                <c:pt idx="7930">
                  <c:v>21.7287671232877</c:v>
                </c:pt>
                <c:pt idx="7931">
                  <c:v>21.7315068493151</c:v>
                </c:pt>
                <c:pt idx="7932">
                  <c:v>21.7342465753425</c:v>
                </c:pt>
                <c:pt idx="7933">
                  <c:v>21.7369863013699</c:v>
                </c:pt>
                <c:pt idx="7934">
                  <c:v>21.7397260273973</c:v>
                </c:pt>
                <c:pt idx="7935">
                  <c:v>21.7424657534247</c:v>
                </c:pt>
                <c:pt idx="7936">
                  <c:v>21.7452054794521</c:v>
                </c:pt>
                <c:pt idx="7937">
                  <c:v>21.7479452054795</c:v>
                </c:pt>
                <c:pt idx="7938">
                  <c:v>21.7506849315069</c:v>
                </c:pt>
                <c:pt idx="7939">
                  <c:v>21.7534246575342</c:v>
                </c:pt>
                <c:pt idx="7940">
                  <c:v>21.7561643835616</c:v>
                </c:pt>
                <c:pt idx="7941">
                  <c:v>21.758904109589</c:v>
                </c:pt>
                <c:pt idx="7942">
                  <c:v>21.7616438356164</c:v>
                </c:pt>
                <c:pt idx="7943">
                  <c:v>21.7643835616438</c:v>
                </c:pt>
                <c:pt idx="7944">
                  <c:v>21.7671232876712</c:v>
                </c:pt>
                <c:pt idx="7945">
                  <c:v>21.7698630136986</c:v>
                </c:pt>
                <c:pt idx="7946">
                  <c:v>21.772602739726</c:v>
                </c:pt>
                <c:pt idx="7947">
                  <c:v>21.7753424657534</c:v>
                </c:pt>
                <c:pt idx="7948">
                  <c:v>21.778082191780801</c:v>
                </c:pt>
                <c:pt idx="7949">
                  <c:v>21.780821917808201</c:v>
                </c:pt>
                <c:pt idx="7950">
                  <c:v>21.783561643835601</c:v>
                </c:pt>
                <c:pt idx="7951">
                  <c:v>21.786301369863001</c:v>
                </c:pt>
                <c:pt idx="7952">
                  <c:v>21.789041095890401</c:v>
                </c:pt>
                <c:pt idx="7953">
                  <c:v>21.791780821917801</c:v>
                </c:pt>
                <c:pt idx="7954">
                  <c:v>21.794520547945201</c:v>
                </c:pt>
                <c:pt idx="7955">
                  <c:v>21.797260273972601</c:v>
                </c:pt>
                <c:pt idx="7956">
                  <c:v>21.8</c:v>
                </c:pt>
                <c:pt idx="7957">
                  <c:v>21.802739726027401</c:v>
                </c:pt>
                <c:pt idx="7958">
                  <c:v>21.805479452054801</c:v>
                </c:pt>
                <c:pt idx="7959">
                  <c:v>21.808219178082201</c:v>
                </c:pt>
                <c:pt idx="7960">
                  <c:v>21.810958904109601</c:v>
                </c:pt>
                <c:pt idx="7961">
                  <c:v>21.813698630137001</c:v>
                </c:pt>
                <c:pt idx="7962">
                  <c:v>21.816438356164401</c:v>
                </c:pt>
                <c:pt idx="7963">
                  <c:v>21.819178082191801</c:v>
                </c:pt>
                <c:pt idx="7964">
                  <c:v>21.821917808219201</c:v>
                </c:pt>
                <c:pt idx="7965">
                  <c:v>21.824657534246601</c:v>
                </c:pt>
                <c:pt idx="7966">
                  <c:v>21.827397260274001</c:v>
                </c:pt>
                <c:pt idx="7967">
                  <c:v>21.830136986301401</c:v>
                </c:pt>
                <c:pt idx="7968">
                  <c:v>21.832876712328801</c:v>
                </c:pt>
                <c:pt idx="7969">
                  <c:v>21.835616438356201</c:v>
                </c:pt>
                <c:pt idx="7970">
                  <c:v>21.838356164383601</c:v>
                </c:pt>
                <c:pt idx="7971">
                  <c:v>21.841095890411001</c:v>
                </c:pt>
                <c:pt idx="7972">
                  <c:v>21.843835616438401</c:v>
                </c:pt>
                <c:pt idx="7973">
                  <c:v>21.846575342465801</c:v>
                </c:pt>
                <c:pt idx="7974">
                  <c:v>21.849315068493201</c:v>
                </c:pt>
                <c:pt idx="7975">
                  <c:v>21.852054794520502</c:v>
                </c:pt>
                <c:pt idx="7976">
                  <c:v>21.854794520547902</c:v>
                </c:pt>
                <c:pt idx="7977">
                  <c:v>21.857534246575302</c:v>
                </c:pt>
                <c:pt idx="7978">
                  <c:v>21.860273972602702</c:v>
                </c:pt>
                <c:pt idx="7979">
                  <c:v>21.863013698630098</c:v>
                </c:pt>
                <c:pt idx="7980">
                  <c:v>21.865753424657498</c:v>
                </c:pt>
                <c:pt idx="7981">
                  <c:v>21.868493150684898</c:v>
                </c:pt>
                <c:pt idx="7982">
                  <c:v>21.871232876712298</c:v>
                </c:pt>
                <c:pt idx="7983">
                  <c:v>21.873972602739698</c:v>
                </c:pt>
                <c:pt idx="7984">
                  <c:v>21.876712328767098</c:v>
                </c:pt>
                <c:pt idx="7985">
                  <c:v>21.879452054794498</c:v>
                </c:pt>
                <c:pt idx="7986">
                  <c:v>21.882191780821898</c:v>
                </c:pt>
                <c:pt idx="7987">
                  <c:v>21.884931506849298</c:v>
                </c:pt>
                <c:pt idx="7988">
                  <c:v>21.887671232876698</c:v>
                </c:pt>
                <c:pt idx="7989">
                  <c:v>21.890410958904098</c:v>
                </c:pt>
                <c:pt idx="7990">
                  <c:v>21.893150684931499</c:v>
                </c:pt>
                <c:pt idx="7991">
                  <c:v>21.895890410958899</c:v>
                </c:pt>
                <c:pt idx="7992">
                  <c:v>21.898630136986299</c:v>
                </c:pt>
                <c:pt idx="7993">
                  <c:v>21.901369863013699</c:v>
                </c:pt>
                <c:pt idx="7994">
                  <c:v>21.904109589041099</c:v>
                </c:pt>
                <c:pt idx="7995">
                  <c:v>21.906849315068499</c:v>
                </c:pt>
                <c:pt idx="7996">
                  <c:v>21.909589041095899</c:v>
                </c:pt>
                <c:pt idx="7997">
                  <c:v>21.912328767123299</c:v>
                </c:pt>
                <c:pt idx="7998">
                  <c:v>21.915068493150699</c:v>
                </c:pt>
                <c:pt idx="7999">
                  <c:v>21.917808219178099</c:v>
                </c:pt>
                <c:pt idx="8000">
                  <c:v>21.920547945205499</c:v>
                </c:pt>
                <c:pt idx="8001">
                  <c:v>21.923287671232899</c:v>
                </c:pt>
                <c:pt idx="8002">
                  <c:v>21.926027397260299</c:v>
                </c:pt>
                <c:pt idx="8003">
                  <c:v>21.928767123287699</c:v>
                </c:pt>
                <c:pt idx="8004">
                  <c:v>21.931506849315099</c:v>
                </c:pt>
                <c:pt idx="8005">
                  <c:v>21.934246575342499</c:v>
                </c:pt>
                <c:pt idx="8006">
                  <c:v>21.936986301369899</c:v>
                </c:pt>
                <c:pt idx="8007">
                  <c:v>21.939726027397299</c:v>
                </c:pt>
                <c:pt idx="8008">
                  <c:v>21.942465753424699</c:v>
                </c:pt>
                <c:pt idx="8009">
                  <c:v>21.945205479452099</c:v>
                </c:pt>
                <c:pt idx="8010">
                  <c:v>21.947945205479499</c:v>
                </c:pt>
                <c:pt idx="8011">
                  <c:v>21.950684931506899</c:v>
                </c:pt>
                <c:pt idx="8012">
                  <c:v>21.9534246575342</c:v>
                </c:pt>
                <c:pt idx="8013">
                  <c:v>21.9561643835616</c:v>
                </c:pt>
                <c:pt idx="8014">
                  <c:v>21.958904109589</c:v>
                </c:pt>
                <c:pt idx="8015">
                  <c:v>21.9616438356164</c:v>
                </c:pt>
                <c:pt idx="8016">
                  <c:v>21.9643835616438</c:v>
                </c:pt>
                <c:pt idx="8017">
                  <c:v>21.9671232876712</c:v>
                </c:pt>
                <c:pt idx="8018">
                  <c:v>21.9698630136986</c:v>
                </c:pt>
                <c:pt idx="8019">
                  <c:v>21.972602739726</c:v>
                </c:pt>
                <c:pt idx="8020">
                  <c:v>21.9753424657534</c:v>
                </c:pt>
                <c:pt idx="8021">
                  <c:v>21.9780821917808</c:v>
                </c:pt>
                <c:pt idx="8022">
                  <c:v>21.9808219178082</c:v>
                </c:pt>
                <c:pt idx="8023">
                  <c:v>21.9835616438356</c:v>
                </c:pt>
                <c:pt idx="8024">
                  <c:v>21.986301369863</c:v>
                </c:pt>
                <c:pt idx="8025">
                  <c:v>21.9890410958904</c:v>
                </c:pt>
                <c:pt idx="8026">
                  <c:v>21.9917808219178</c:v>
                </c:pt>
                <c:pt idx="8027">
                  <c:v>21.9945205479452</c:v>
                </c:pt>
                <c:pt idx="8028">
                  <c:v>21.9972602739726</c:v>
                </c:pt>
                <c:pt idx="8029">
                  <c:v>22</c:v>
                </c:pt>
                <c:pt idx="8030">
                  <c:v>22.0027397260274</c:v>
                </c:pt>
                <c:pt idx="8031">
                  <c:v>22.0054794520548</c:v>
                </c:pt>
                <c:pt idx="8032">
                  <c:v>22.0082191780822</c:v>
                </c:pt>
                <c:pt idx="8033">
                  <c:v>22.0109589041096</c:v>
                </c:pt>
                <c:pt idx="8034">
                  <c:v>22.013698630137</c:v>
                </c:pt>
                <c:pt idx="8035">
                  <c:v>22.0164383561644</c:v>
                </c:pt>
                <c:pt idx="8036">
                  <c:v>22.0191780821918</c:v>
                </c:pt>
                <c:pt idx="8037">
                  <c:v>22.0219178082192</c:v>
                </c:pt>
                <c:pt idx="8038">
                  <c:v>22.0246575342466</c:v>
                </c:pt>
                <c:pt idx="8039">
                  <c:v>22.027397260274</c:v>
                </c:pt>
                <c:pt idx="8040">
                  <c:v>22.0301369863014</c:v>
                </c:pt>
                <c:pt idx="8041">
                  <c:v>22.0328767123288</c:v>
                </c:pt>
                <c:pt idx="8042">
                  <c:v>22.0356164383562</c:v>
                </c:pt>
                <c:pt idx="8043">
                  <c:v>22.0383561643836</c:v>
                </c:pt>
                <c:pt idx="8044">
                  <c:v>22.041095890411</c:v>
                </c:pt>
                <c:pt idx="8045">
                  <c:v>22.0438356164384</c:v>
                </c:pt>
                <c:pt idx="8046">
                  <c:v>22.0465753424658</c:v>
                </c:pt>
                <c:pt idx="8047">
                  <c:v>22.0493150684932</c:v>
                </c:pt>
                <c:pt idx="8048">
                  <c:v>22.052054794520501</c:v>
                </c:pt>
                <c:pt idx="8049">
                  <c:v>22.054794520547901</c:v>
                </c:pt>
                <c:pt idx="8050">
                  <c:v>22.057534246575301</c:v>
                </c:pt>
                <c:pt idx="8051">
                  <c:v>22.060273972602701</c:v>
                </c:pt>
                <c:pt idx="8052">
                  <c:v>22.063013698630101</c:v>
                </c:pt>
                <c:pt idx="8053">
                  <c:v>22.065753424657501</c:v>
                </c:pt>
                <c:pt idx="8054">
                  <c:v>22.068493150684901</c:v>
                </c:pt>
                <c:pt idx="8055">
                  <c:v>22.071232876712301</c:v>
                </c:pt>
                <c:pt idx="8056">
                  <c:v>22.073972602739701</c:v>
                </c:pt>
                <c:pt idx="8057">
                  <c:v>22.076712328767101</c:v>
                </c:pt>
                <c:pt idx="8058">
                  <c:v>22.079452054794501</c:v>
                </c:pt>
                <c:pt idx="8059">
                  <c:v>22.082191780821901</c:v>
                </c:pt>
                <c:pt idx="8060">
                  <c:v>22.084931506849301</c:v>
                </c:pt>
                <c:pt idx="8061">
                  <c:v>22.087671232876701</c:v>
                </c:pt>
                <c:pt idx="8062">
                  <c:v>22.090410958904101</c:v>
                </c:pt>
                <c:pt idx="8063">
                  <c:v>22.093150684931501</c:v>
                </c:pt>
                <c:pt idx="8064">
                  <c:v>22.095890410958901</c:v>
                </c:pt>
                <c:pt idx="8065">
                  <c:v>22.098630136986301</c:v>
                </c:pt>
                <c:pt idx="8066">
                  <c:v>22.101369863013701</c:v>
                </c:pt>
                <c:pt idx="8067">
                  <c:v>22.104109589041101</c:v>
                </c:pt>
                <c:pt idx="8068">
                  <c:v>22.106849315068501</c:v>
                </c:pt>
                <c:pt idx="8069">
                  <c:v>22.109589041095902</c:v>
                </c:pt>
                <c:pt idx="8070">
                  <c:v>22.112328767123302</c:v>
                </c:pt>
                <c:pt idx="8071">
                  <c:v>22.115068493150702</c:v>
                </c:pt>
                <c:pt idx="8072">
                  <c:v>22.117808219178102</c:v>
                </c:pt>
                <c:pt idx="8073">
                  <c:v>22.120547945205502</c:v>
                </c:pt>
                <c:pt idx="8074">
                  <c:v>22.123287671232902</c:v>
                </c:pt>
                <c:pt idx="8075">
                  <c:v>22.126027397260302</c:v>
                </c:pt>
                <c:pt idx="8076">
                  <c:v>22.128767123287702</c:v>
                </c:pt>
                <c:pt idx="8077">
                  <c:v>22.131506849315102</c:v>
                </c:pt>
                <c:pt idx="8078">
                  <c:v>22.134246575342502</c:v>
                </c:pt>
                <c:pt idx="8079">
                  <c:v>22.136986301369902</c:v>
                </c:pt>
                <c:pt idx="8080">
                  <c:v>22.139726027397298</c:v>
                </c:pt>
                <c:pt idx="8081">
                  <c:v>22.142465753424698</c:v>
                </c:pt>
                <c:pt idx="8082">
                  <c:v>22.145205479452098</c:v>
                </c:pt>
                <c:pt idx="8083">
                  <c:v>22.147945205479498</c:v>
                </c:pt>
                <c:pt idx="8084">
                  <c:v>22.150684931506898</c:v>
                </c:pt>
                <c:pt idx="8085">
                  <c:v>22.153424657534199</c:v>
                </c:pt>
                <c:pt idx="8086">
                  <c:v>22.156164383561599</c:v>
                </c:pt>
                <c:pt idx="8087">
                  <c:v>22.158904109588999</c:v>
                </c:pt>
                <c:pt idx="8088">
                  <c:v>22.161643835616399</c:v>
                </c:pt>
                <c:pt idx="8089">
                  <c:v>22.164383561643799</c:v>
                </c:pt>
                <c:pt idx="8090">
                  <c:v>22.167123287671199</c:v>
                </c:pt>
                <c:pt idx="8091">
                  <c:v>22.169863013698599</c:v>
                </c:pt>
                <c:pt idx="8092">
                  <c:v>22.172602739725999</c:v>
                </c:pt>
                <c:pt idx="8093">
                  <c:v>22.175342465753399</c:v>
                </c:pt>
                <c:pt idx="8094">
                  <c:v>22.178082191780799</c:v>
                </c:pt>
                <c:pt idx="8095">
                  <c:v>22.180821917808199</c:v>
                </c:pt>
                <c:pt idx="8096">
                  <c:v>22.183561643835599</c:v>
                </c:pt>
                <c:pt idx="8097">
                  <c:v>22.186301369862999</c:v>
                </c:pt>
                <c:pt idx="8098">
                  <c:v>22.189041095890399</c:v>
                </c:pt>
                <c:pt idx="8099">
                  <c:v>22.191780821917799</c:v>
                </c:pt>
                <c:pt idx="8100">
                  <c:v>22.194520547945199</c:v>
                </c:pt>
                <c:pt idx="8101">
                  <c:v>22.197260273972599</c:v>
                </c:pt>
                <c:pt idx="8102">
                  <c:v>22.2</c:v>
                </c:pt>
                <c:pt idx="8103">
                  <c:v>22.202739726027399</c:v>
                </c:pt>
                <c:pt idx="8104">
                  <c:v>22.205479452054799</c:v>
                </c:pt>
                <c:pt idx="8105">
                  <c:v>22.208219178082199</c:v>
                </c:pt>
                <c:pt idx="8106">
                  <c:v>22.210958904109599</c:v>
                </c:pt>
                <c:pt idx="8107">
                  <c:v>22.213698630136999</c:v>
                </c:pt>
                <c:pt idx="8108">
                  <c:v>22.216438356164399</c:v>
                </c:pt>
                <c:pt idx="8109">
                  <c:v>22.219178082191799</c:v>
                </c:pt>
                <c:pt idx="8110">
                  <c:v>22.221917808219199</c:v>
                </c:pt>
                <c:pt idx="8111">
                  <c:v>22.2246575342466</c:v>
                </c:pt>
                <c:pt idx="8112">
                  <c:v>22.227397260274</c:v>
                </c:pt>
                <c:pt idx="8113">
                  <c:v>22.2301369863014</c:v>
                </c:pt>
                <c:pt idx="8114">
                  <c:v>22.2328767123288</c:v>
                </c:pt>
                <c:pt idx="8115">
                  <c:v>22.2356164383562</c:v>
                </c:pt>
                <c:pt idx="8116">
                  <c:v>22.2383561643836</c:v>
                </c:pt>
                <c:pt idx="8117">
                  <c:v>22.241095890411</c:v>
                </c:pt>
                <c:pt idx="8118">
                  <c:v>22.2438356164384</c:v>
                </c:pt>
                <c:pt idx="8119">
                  <c:v>22.2465753424658</c:v>
                </c:pt>
                <c:pt idx="8120">
                  <c:v>22.2493150684932</c:v>
                </c:pt>
                <c:pt idx="8121">
                  <c:v>22.2520547945205</c:v>
                </c:pt>
                <c:pt idx="8122">
                  <c:v>22.2547945205479</c:v>
                </c:pt>
                <c:pt idx="8123">
                  <c:v>22.2575342465753</c:v>
                </c:pt>
                <c:pt idx="8124">
                  <c:v>22.2602739726027</c:v>
                </c:pt>
                <c:pt idx="8125">
                  <c:v>22.2630136986301</c:v>
                </c:pt>
                <c:pt idx="8126">
                  <c:v>22.2657534246575</c:v>
                </c:pt>
                <c:pt idx="8127">
                  <c:v>22.2684931506849</c:v>
                </c:pt>
                <c:pt idx="8128">
                  <c:v>22.2712328767123</c:v>
                </c:pt>
                <c:pt idx="8129">
                  <c:v>22.2739726027397</c:v>
                </c:pt>
                <c:pt idx="8130">
                  <c:v>22.276712328767101</c:v>
                </c:pt>
                <c:pt idx="8131">
                  <c:v>22.279452054794501</c:v>
                </c:pt>
                <c:pt idx="8132">
                  <c:v>22.282191780821901</c:v>
                </c:pt>
                <c:pt idx="8133">
                  <c:v>22.284931506849301</c:v>
                </c:pt>
                <c:pt idx="8134">
                  <c:v>22.287671232876701</c:v>
                </c:pt>
                <c:pt idx="8135">
                  <c:v>22.290410958904101</c:v>
                </c:pt>
                <c:pt idx="8136">
                  <c:v>22.293150684931501</c:v>
                </c:pt>
                <c:pt idx="8137">
                  <c:v>22.295890410958901</c:v>
                </c:pt>
                <c:pt idx="8138">
                  <c:v>22.298630136986301</c:v>
                </c:pt>
                <c:pt idx="8139">
                  <c:v>22.301369863013701</c:v>
                </c:pt>
                <c:pt idx="8140">
                  <c:v>22.304109589041101</c:v>
                </c:pt>
                <c:pt idx="8141">
                  <c:v>22.306849315068501</c:v>
                </c:pt>
                <c:pt idx="8142">
                  <c:v>22.309589041095901</c:v>
                </c:pt>
                <c:pt idx="8143">
                  <c:v>22.312328767123301</c:v>
                </c:pt>
                <c:pt idx="8144">
                  <c:v>22.315068493150701</c:v>
                </c:pt>
                <c:pt idx="8145">
                  <c:v>22.317808219178101</c:v>
                </c:pt>
                <c:pt idx="8146">
                  <c:v>22.320547945205501</c:v>
                </c:pt>
                <c:pt idx="8147">
                  <c:v>22.323287671232901</c:v>
                </c:pt>
                <c:pt idx="8148">
                  <c:v>22.326027397260301</c:v>
                </c:pt>
                <c:pt idx="8149">
                  <c:v>22.328767123287701</c:v>
                </c:pt>
                <c:pt idx="8150">
                  <c:v>22.331506849315101</c:v>
                </c:pt>
                <c:pt idx="8151">
                  <c:v>22.334246575342501</c:v>
                </c:pt>
                <c:pt idx="8152">
                  <c:v>22.336986301369901</c:v>
                </c:pt>
                <c:pt idx="8153">
                  <c:v>22.339726027397301</c:v>
                </c:pt>
                <c:pt idx="8154">
                  <c:v>22.342465753424701</c:v>
                </c:pt>
                <c:pt idx="8155">
                  <c:v>22.345205479452101</c:v>
                </c:pt>
                <c:pt idx="8156">
                  <c:v>22.347945205479501</c:v>
                </c:pt>
                <c:pt idx="8157">
                  <c:v>22.350684931506802</c:v>
                </c:pt>
                <c:pt idx="8158">
                  <c:v>22.353424657534202</c:v>
                </c:pt>
                <c:pt idx="8159">
                  <c:v>22.356164383561602</c:v>
                </c:pt>
                <c:pt idx="8160">
                  <c:v>22.358904109589002</c:v>
                </c:pt>
                <c:pt idx="8161">
                  <c:v>22.361643835616398</c:v>
                </c:pt>
                <c:pt idx="8162">
                  <c:v>22.364383561643798</c:v>
                </c:pt>
                <c:pt idx="8163">
                  <c:v>22.367123287671198</c:v>
                </c:pt>
                <c:pt idx="8164">
                  <c:v>22.369863013698598</c:v>
                </c:pt>
                <c:pt idx="8165">
                  <c:v>22.372602739725998</c:v>
                </c:pt>
                <c:pt idx="8166">
                  <c:v>22.375342465753398</c:v>
                </c:pt>
                <c:pt idx="8167">
                  <c:v>22.378082191780798</c:v>
                </c:pt>
                <c:pt idx="8168">
                  <c:v>22.380821917808198</c:v>
                </c:pt>
                <c:pt idx="8169">
                  <c:v>22.383561643835598</c:v>
                </c:pt>
                <c:pt idx="8170">
                  <c:v>22.386301369862998</c:v>
                </c:pt>
                <c:pt idx="8171">
                  <c:v>22.389041095890398</c:v>
                </c:pt>
                <c:pt idx="8172">
                  <c:v>22.391780821917799</c:v>
                </c:pt>
                <c:pt idx="8173">
                  <c:v>22.394520547945199</c:v>
                </c:pt>
                <c:pt idx="8174">
                  <c:v>22.397260273972599</c:v>
                </c:pt>
                <c:pt idx="8175">
                  <c:v>22.4</c:v>
                </c:pt>
                <c:pt idx="8176">
                  <c:v>22.402739726027399</c:v>
                </c:pt>
                <c:pt idx="8177">
                  <c:v>22.405479452054799</c:v>
                </c:pt>
                <c:pt idx="8178">
                  <c:v>22.408219178082199</c:v>
                </c:pt>
                <c:pt idx="8179">
                  <c:v>22.410958904109599</c:v>
                </c:pt>
                <c:pt idx="8180">
                  <c:v>22.413698630136999</c:v>
                </c:pt>
                <c:pt idx="8181">
                  <c:v>22.416438356164399</c:v>
                </c:pt>
                <c:pt idx="8182">
                  <c:v>22.419178082191799</c:v>
                </c:pt>
                <c:pt idx="8183">
                  <c:v>22.421917808219199</c:v>
                </c:pt>
                <c:pt idx="8184">
                  <c:v>22.424657534246599</c:v>
                </c:pt>
                <c:pt idx="8185">
                  <c:v>22.427397260273999</c:v>
                </c:pt>
                <c:pt idx="8186">
                  <c:v>22.430136986301399</c:v>
                </c:pt>
                <c:pt idx="8187">
                  <c:v>22.432876712328799</c:v>
                </c:pt>
                <c:pt idx="8188">
                  <c:v>22.435616438356199</c:v>
                </c:pt>
                <c:pt idx="8189">
                  <c:v>22.438356164383599</c:v>
                </c:pt>
                <c:pt idx="8190">
                  <c:v>22.441095890410999</c:v>
                </c:pt>
                <c:pt idx="8191">
                  <c:v>22.443835616438399</c:v>
                </c:pt>
                <c:pt idx="8192">
                  <c:v>22.446575342465799</c:v>
                </c:pt>
                <c:pt idx="8193">
                  <c:v>22.449315068493199</c:v>
                </c:pt>
                <c:pt idx="8194">
                  <c:v>22.452054794520599</c:v>
                </c:pt>
                <c:pt idx="8195">
                  <c:v>22.4547945205479</c:v>
                </c:pt>
                <c:pt idx="8196">
                  <c:v>22.4575342465753</c:v>
                </c:pt>
                <c:pt idx="8197">
                  <c:v>22.4602739726027</c:v>
                </c:pt>
                <c:pt idx="8198">
                  <c:v>22.4630136986301</c:v>
                </c:pt>
                <c:pt idx="8199">
                  <c:v>22.4657534246575</c:v>
                </c:pt>
                <c:pt idx="8200">
                  <c:v>22.4684931506849</c:v>
                </c:pt>
                <c:pt idx="8201">
                  <c:v>22.4712328767123</c:v>
                </c:pt>
                <c:pt idx="8202">
                  <c:v>22.4739726027397</c:v>
                </c:pt>
                <c:pt idx="8203">
                  <c:v>22.4767123287671</c:v>
                </c:pt>
                <c:pt idx="8204">
                  <c:v>22.4794520547945</c:v>
                </c:pt>
                <c:pt idx="8205">
                  <c:v>22.4821917808219</c:v>
                </c:pt>
                <c:pt idx="8206">
                  <c:v>22.4849315068493</c:v>
                </c:pt>
                <c:pt idx="8207">
                  <c:v>22.4876712328767</c:v>
                </c:pt>
                <c:pt idx="8208">
                  <c:v>22.4904109589041</c:v>
                </c:pt>
                <c:pt idx="8209">
                  <c:v>22.4931506849315</c:v>
                </c:pt>
                <c:pt idx="8210">
                  <c:v>22.4958904109589</c:v>
                </c:pt>
                <c:pt idx="8211">
                  <c:v>22.4986301369863</c:v>
                </c:pt>
                <c:pt idx="8212">
                  <c:v>22.5013698630137</c:v>
                </c:pt>
                <c:pt idx="8213">
                  <c:v>22.5041095890411</c:v>
                </c:pt>
                <c:pt idx="8214">
                  <c:v>22.5068493150685</c:v>
                </c:pt>
                <c:pt idx="8215">
                  <c:v>22.5095890410959</c:v>
                </c:pt>
                <c:pt idx="8216">
                  <c:v>22.5123287671233</c:v>
                </c:pt>
                <c:pt idx="8217">
                  <c:v>22.5150684931507</c:v>
                </c:pt>
                <c:pt idx="8218">
                  <c:v>22.5178082191781</c:v>
                </c:pt>
                <c:pt idx="8219">
                  <c:v>22.5205479452055</c:v>
                </c:pt>
                <c:pt idx="8220">
                  <c:v>22.5232876712329</c:v>
                </c:pt>
                <c:pt idx="8221">
                  <c:v>22.5260273972603</c:v>
                </c:pt>
                <c:pt idx="8222">
                  <c:v>22.5287671232877</c:v>
                </c:pt>
                <c:pt idx="8223">
                  <c:v>22.5315068493151</c:v>
                </c:pt>
                <c:pt idx="8224">
                  <c:v>22.5342465753425</c:v>
                </c:pt>
                <c:pt idx="8225">
                  <c:v>22.5369863013699</c:v>
                </c:pt>
                <c:pt idx="8226">
                  <c:v>22.5397260273973</c:v>
                </c:pt>
                <c:pt idx="8227">
                  <c:v>22.5424657534247</c:v>
                </c:pt>
                <c:pt idx="8228">
                  <c:v>22.5452054794521</c:v>
                </c:pt>
                <c:pt idx="8229">
                  <c:v>22.5479452054795</c:v>
                </c:pt>
                <c:pt idx="8230">
                  <c:v>22.5506849315069</c:v>
                </c:pt>
                <c:pt idx="8231">
                  <c:v>22.553424657534201</c:v>
                </c:pt>
                <c:pt idx="8232">
                  <c:v>22.556164383561601</c:v>
                </c:pt>
                <c:pt idx="8233">
                  <c:v>22.558904109589001</c:v>
                </c:pt>
                <c:pt idx="8234">
                  <c:v>22.561643835616401</c:v>
                </c:pt>
                <c:pt idx="8235">
                  <c:v>22.564383561643801</c:v>
                </c:pt>
                <c:pt idx="8236">
                  <c:v>22.567123287671201</c:v>
                </c:pt>
                <c:pt idx="8237">
                  <c:v>22.569863013698601</c:v>
                </c:pt>
                <c:pt idx="8238">
                  <c:v>22.572602739726001</c:v>
                </c:pt>
                <c:pt idx="8239">
                  <c:v>22.575342465753401</c:v>
                </c:pt>
                <c:pt idx="8240">
                  <c:v>22.578082191780801</c:v>
                </c:pt>
                <c:pt idx="8241">
                  <c:v>22.580821917808201</c:v>
                </c:pt>
                <c:pt idx="8242">
                  <c:v>22.583561643835601</c:v>
                </c:pt>
                <c:pt idx="8243">
                  <c:v>22.586301369863001</c:v>
                </c:pt>
                <c:pt idx="8244">
                  <c:v>22.589041095890401</c:v>
                </c:pt>
                <c:pt idx="8245">
                  <c:v>22.591780821917801</c:v>
                </c:pt>
                <c:pt idx="8246">
                  <c:v>22.594520547945201</c:v>
                </c:pt>
                <c:pt idx="8247">
                  <c:v>22.597260273972601</c:v>
                </c:pt>
                <c:pt idx="8248">
                  <c:v>22.6</c:v>
                </c:pt>
                <c:pt idx="8249">
                  <c:v>22.602739726027401</c:v>
                </c:pt>
                <c:pt idx="8250">
                  <c:v>22.605479452054801</c:v>
                </c:pt>
                <c:pt idx="8251">
                  <c:v>22.608219178082201</c:v>
                </c:pt>
                <c:pt idx="8252">
                  <c:v>22.610958904109602</c:v>
                </c:pt>
                <c:pt idx="8253">
                  <c:v>22.613698630137002</c:v>
                </c:pt>
                <c:pt idx="8254">
                  <c:v>22.616438356164402</c:v>
                </c:pt>
                <c:pt idx="8255">
                  <c:v>22.619178082191802</c:v>
                </c:pt>
                <c:pt idx="8256">
                  <c:v>22.621917808219202</c:v>
                </c:pt>
                <c:pt idx="8257">
                  <c:v>22.624657534246602</c:v>
                </c:pt>
                <c:pt idx="8258">
                  <c:v>22.627397260274002</c:v>
                </c:pt>
                <c:pt idx="8259">
                  <c:v>22.630136986301402</c:v>
                </c:pt>
                <c:pt idx="8260">
                  <c:v>22.632876712328802</c:v>
                </c:pt>
                <c:pt idx="8261">
                  <c:v>22.635616438356202</c:v>
                </c:pt>
                <c:pt idx="8262">
                  <c:v>22.638356164383602</c:v>
                </c:pt>
                <c:pt idx="8263">
                  <c:v>22.641095890410998</c:v>
                </c:pt>
                <c:pt idx="8264">
                  <c:v>22.643835616438398</c:v>
                </c:pt>
                <c:pt idx="8265">
                  <c:v>22.646575342465798</c:v>
                </c:pt>
                <c:pt idx="8266">
                  <c:v>22.649315068493198</c:v>
                </c:pt>
                <c:pt idx="8267">
                  <c:v>22.652054794520598</c:v>
                </c:pt>
                <c:pt idx="8268">
                  <c:v>22.654794520547899</c:v>
                </c:pt>
                <c:pt idx="8269">
                  <c:v>22.657534246575299</c:v>
                </c:pt>
                <c:pt idx="8270">
                  <c:v>22.660273972602699</c:v>
                </c:pt>
                <c:pt idx="8271">
                  <c:v>22.663013698630099</c:v>
                </c:pt>
                <c:pt idx="8272">
                  <c:v>22.665753424657499</c:v>
                </c:pt>
                <c:pt idx="8273">
                  <c:v>22.668493150684899</c:v>
                </c:pt>
                <c:pt idx="8274">
                  <c:v>22.671232876712299</c:v>
                </c:pt>
                <c:pt idx="8275">
                  <c:v>22.673972602739699</c:v>
                </c:pt>
                <c:pt idx="8276">
                  <c:v>22.676712328767099</c:v>
                </c:pt>
                <c:pt idx="8277">
                  <c:v>22.679452054794499</c:v>
                </c:pt>
                <c:pt idx="8278">
                  <c:v>22.682191780821899</c:v>
                </c:pt>
                <c:pt idx="8279">
                  <c:v>22.684931506849299</c:v>
                </c:pt>
                <c:pt idx="8280">
                  <c:v>22.687671232876699</c:v>
                </c:pt>
                <c:pt idx="8281">
                  <c:v>22.690410958904099</c:v>
                </c:pt>
                <c:pt idx="8282">
                  <c:v>22.693150684931499</c:v>
                </c:pt>
                <c:pt idx="8283">
                  <c:v>22.695890410958899</c:v>
                </c:pt>
                <c:pt idx="8284">
                  <c:v>22.698630136986299</c:v>
                </c:pt>
                <c:pt idx="8285">
                  <c:v>22.701369863013699</c:v>
                </c:pt>
                <c:pt idx="8286">
                  <c:v>22.704109589041099</c:v>
                </c:pt>
                <c:pt idx="8287">
                  <c:v>22.706849315068499</c:v>
                </c:pt>
                <c:pt idx="8288">
                  <c:v>22.709589041095899</c:v>
                </c:pt>
                <c:pt idx="8289">
                  <c:v>22.712328767123299</c:v>
                </c:pt>
                <c:pt idx="8290">
                  <c:v>22.715068493150699</c:v>
                </c:pt>
                <c:pt idx="8291">
                  <c:v>22.717808219178099</c:v>
                </c:pt>
                <c:pt idx="8292">
                  <c:v>22.720547945205499</c:v>
                </c:pt>
                <c:pt idx="8293">
                  <c:v>22.723287671232899</c:v>
                </c:pt>
                <c:pt idx="8294">
                  <c:v>22.7260273972603</c:v>
                </c:pt>
                <c:pt idx="8295">
                  <c:v>22.7287671232877</c:v>
                </c:pt>
                <c:pt idx="8296">
                  <c:v>22.7315068493151</c:v>
                </c:pt>
                <c:pt idx="8297">
                  <c:v>22.7342465753425</c:v>
                </c:pt>
                <c:pt idx="8298">
                  <c:v>22.7369863013699</c:v>
                </c:pt>
                <c:pt idx="8299">
                  <c:v>22.7397260273973</c:v>
                </c:pt>
                <c:pt idx="8300">
                  <c:v>22.7424657534247</c:v>
                </c:pt>
                <c:pt idx="8301">
                  <c:v>22.7452054794521</c:v>
                </c:pt>
                <c:pt idx="8302">
                  <c:v>22.7479452054795</c:v>
                </c:pt>
                <c:pt idx="8303">
                  <c:v>22.7506849315069</c:v>
                </c:pt>
                <c:pt idx="8304">
                  <c:v>22.7534246575342</c:v>
                </c:pt>
                <c:pt idx="8305">
                  <c:v>22.7561643835616</c:v>
                </c:pt>
                <c:pt idx="8306">
                  <c:v>22.758904109589</c:v>
                </c:pt>
                <c:pt idx="8307">
                  <c:v>22.7616438356164</c:v>
                </c:pt>
                <c:pt idx="8308">
                  <c:v>22.7643835616438</c:v>
                </c:pt>
                <c:pt idx="8309">
                  <c:v>22.7671232876712</c:v>
                </c:pt>
                <c:pt idx="8310">
                  <c:v>22.7698630136986</c:v>
                </c:pt>
                <c:pt idx="8311">
                  <c:v>22.772602739726</c:v>
                </c:pt>
                <c:pt idx="8312">
                  <c:v>22.7753424657534</c:v>
                </c:pt>
                <c:pt idx="8313">
                  <c:v>22.778082191780801</c:v>
                </c:pt>
                <c:pt idx="8314">
                  <c:v>22.780821917808201</c:v>
                </c:pt>
                <c:pt idx="8315">
                  <c:v>22.783561643835601</c:v>
                </c:pt>
                <c:pt idx="8316">
                  <c:v>22.786301369863001</c:v>
                </c:pt>
                <c:pt idx="8317">
                  <c:v>22.789041095890401</c:v>
                </c:pt>
                <c:pt idx="8318">
                  <c:v>22.791780821917801</c:v>
                </c:pt>
                <c:pt idx="8319">
                  <c:v>22.794520547945201</c:v>
                </c:pt>
                <c:pt idx="8320">
                  <c:v>22.797260273972601</c:v>
                </c:pt>
                <c:pt idx="8321">
                  <c:v>22.8</c:v>
                </c:pt>
                <c:pt idx="8322">
                  <c:v>22.802739726027401</c:v>
                </c:pt>
                <c:pt idx="8323">
                  <c:v>22.805479452054801</c:v>
                </c:pt>
                <c:pt idx="8324">
                  <c:v>22.808219178082201</c:v>
                </c:pt>
                <c:pt idx="8325">
                  <c:v>22.810958904109601</c:v>
                </c:pt>
                <c:pt idx="8326">
                  <c:v>22.813698630137001</c:v>
                </c:pt>
                <c:pt idx="8327">
                  <c:v>22.816438356164401</c:v>
                </c:pt>
                <c:pt idx="8328">
                  <c:v>22.819178082191801</c:v>
                </c:pt>
                <c:pt idx="8329">
                  <c:v>22.821917808219201</c:v>
                </c:pt>
                <c:pt idx="8330">
                  <c:v>22.824657534246601</c:v>
                </c:pt>
                <c:pt idx="8331">
                  <c:v>22.827397260274001</c:v>
                </c:pt>
                <c:pt idx="8332">
                  <c:v>22.830136986301401</c:v>
                </c:pt>
                <c:pt idx="8333">
                  <c:v>22.832876712328801</c:v>
                </c:pt>
                <c:pt idx="8334">
                  <c:v>22.835616438356201</c:v>
                </c:pt>
                <c:pt idx="8335">
                  <c:v>22.838356164383601</c:v>
                </c:pt>
                <c:pt idx="8336">
                  <c:v>22.841095890411001</c:v>
                </c:pt>
                <c:pt idx="8337">
                  <c:v>22.843835616438401</c:v>
                </c:pt>
                <c:pt idx="8338">
                  <c:v>22.846575342465801</c:v>
                </c:pt>
                <c:pt idx="8339">
                  <c:v>22.849315068493201</c:v>
                </c:pt>
                <c:pt idx="8340">
                  <c:v>22.852054794520502</c:v>
                </c:pt>
                <c:pt idx="8341">
                  <c:v>22.854794520547902</c:v>
                </c:pt>
                <c:pt idx="8342">
                  <c:v>22.857534246575302</c:v>
                </c:pt>
                <c:pt idx="8343">
                  <c:v>22.860273972602702</c:v>
                </c:pt>
                <c:pt idx="8344">
                  <c:v>22.863013698630098</c:v>
                </c:pt>
                <c:pt idx="8345">
                  <c:v>22.865753424657498</c:v>
                </c:pt>
                <c:pt idx="8346">
                  <c:v>22.868493150684898</c:v>
                </c:pt>
                <c:pt idx="8347">
                  <c:v>22.871232876712298</c:v>
                </c:pt>
                <c:pt idx="8348">
                  <c:v>22.873972602739698</c:v>
                </c:pt>
                <c:pt idx="8349">
                  <c:v>22.876712328767098</c:v>
                </c:pt>
                <c:pt idx="8350">
                  <c:v>22.879452054794498</c:v>
                </c:pt>
                <c:pt idx="8351">
                  <c:v>22.882191780821898</c:v>
                </c:pt>
                <c:pt idx="8352">
                  <c:v>22.884931506849298</c:v>
                </c:pt>
                <c:pt idx="8353">
                  <c:v>22.887671232876698</c:v>
                </c:pt>
                <c:pt idx="8354">
                  <c:v>22.890410958904098</c:v>
                </c:pt>
                <c:pt idx="8355">
                  <c:v>22.893150684931499</c:v>
                </c:pt>
                <c:pt idx="8356">
                  <c:v>22.895890410958899</c:v>
                </c:pt>
                <c:pt idx="8357">
                  <c:v>22.898630136986299</c:v>
                </c:pt>
                <c:pt idx="8358">
                  <c:v>22.901369863013699</c:v>
                </c:pt>
                <c:pt idx="8359">
                  <c:v>22.904109589041099</c:v>
                </c:pt>
                <c:pt idx="8360">
                  <c:v>22.906849315068499</c:v>
                </c:pt>
                <c:pt idx="8361">
                  <c:v>22.909589041095899</c:v>
                </c:pt>
                <c:pt idx="8362">
                  <c:v>22.912328767123299</c:v>
                </c:pt>
                <c:pt idx="8363">
                  <c:v>22.915068493150699</c:v>
                </c:pt>
                <c:pt idx="8364">
                  <c:v>22.917808219178099</c:v>
                </c:pt>
                <c:pt idx="8365">
                  <c:v>22.920547945205499</c:v>
                </c:pt>
                <c:pt idx="8366">
                  <c:v>22.923287671232899</c:v>
                </c:pt>
                <c:pt idx="8367">
                  <c:v>22.926027397260299</c:v>
                </c:pt>
                <c:pt idx="8368">
                  <c:v>22.928767123287699</c:v>
                </c:pt>
                <c:pt idx="8369">
                  <c:v>22.931506849315099</c:v>
                </c:pt>
                <c:pt idx="8370">
                  <c:v>22.934246575342499</c:v>
                </c:pt>
                <c:pt idx="8371">
                  <c:v>22.936986301369899</c:v>
                </c:pt>
                <c:pt idx="8372">
                  <c:v>22.939726027397299</c:v>
                </c:pt>
                <c:pt idx="8373">
                  <c:v>22.942465753424699</c:v>
                </c:pt>
                <c:pt idx="8374">
                  <c:v>22.945205479452099</c:v>
                </c:pt>
                <c:pt idx="8375">
                  <c:v>22.947945205479499</c:v>
                </c:pt>
                <c:pt idx="8376">
                  <c:v>22.950684931506899</c:v>
                </c:pt>
                <c:pt idx="8377">
                  <c:v>22.9534246575342</c:v>
                </c:pt>
                <c:pt idx="8378">
                  <c:v>22.9561643835616</c:v>
                </c:pt>
                <c:pt idx="8379">
                  <c:v>22.958904109589</c:v>
                </c:pt>
                <c:pt idx="8380">
                  <c:v>22.9616438356164</c:v>
                </c:pt>
                <c:pt idx="8381">
                  <c:v>22.9643835616438</c:v>
                </c:pt>
                <c:pt idx="8382">
                  <c:v>22.9671232876712</c:v>
                </c:pt>
                <c:pt idx="8383">
                  <c:v>22.9698630136986</c:v>
                </c:pt>
                <c:pt idx="8384">
                  <c:v>22.972602739726</c:v>
                </c:pt>
                <c:pt idx="8385">
                  <c:v>22.9753424657534</c:v>
                </c:pt>
                <c:pt idx="8386">
                  <c:v>22.9780821917808</c:v>
                </c:pt>
                <c:pt idx="8387">
                  <c:v>22.9808219178082</c:v>
                </c:pt>
                <c:pt idx="8388">
                  <c:v>22.9835616438356</c:v>
                </c:pt>
                <c:pt idx="8389">
                  <c:v>22.986301369863</c:v>
                </c:pt>
                <c:pt idx="8390">
                  <c:v>22.9890410958904</c:v>
                </c:pt>
                <c:pt idx="8391">
                  <c:v>22.9917808219178</c:v>
                </c:pt>
                <c:pt idx="8392">
                  <c:v>22.9945205479452</c:v>
                </c:pt>
                <c:pt idx="8393">
                  <c:v>22.9972602739726</c:v>
                </c:pt>
                <c:pt idx="8394">
                  <c:v>23</c:v>
                </c:pt>
                <c:pt idx="8395">
                  <c:v>23.0027397260274</c:v>
                </c:pt>
                <c:pt idx="8396">
                  <c:v>23.0054794520548</c:v>
                </c:pt>
                <c:pt idx="8397">
                  <c:v>23.0082191780822</c:v>
                </c:pt>
                <c:pt idx="8398">
                  <c:v>23.0109589041096</c:v>
                </c:pt>
                <c:pt idx="8399">
                  <c:v>23.013698630137</c:v>
                </c:pt>
                <c:pt idx="8400">
                  <c:v>23.0164383561644</c:v>
                </c:pt>
                <c:pt idx="8401">
                  <c:v>23.0191780821918</c:v>
                </c:pt>
                <c:pt idx="8402">
                  <c:v>23.0219178082192</c:v>
                </c:pt>
                <c:pt idx="8403">
                  <c:v>23.0246575342466</c:v>
                </c:pt>
                <c:pt idx="8404">
                  <c:v>23.027397260274</c:v>
                </c:pt>
                <c:pt idx="8405">
                  <c:v>23.0301369863014</c:v>
                </c:pt>
                <c:pt idx="8406">
                  <c:v>23.0328767123288</c:v>
                </c:pt>
                <c:pt idx="8407">
                  <c:v>23.0356164383562</c:v>
                </c:pt>
                <c:pt idx="8408">
                  <c:v>23.0383561643836</c:v>
                </c:pt>
                <c:pt idx="8409">
                  <c:v>23.041095890411</c:v>
                </c:pt>
                <c:pt idx="8410">
                  <c:v>23.0438356164384</c:v>
                </c:pt>
                <c:pt idx="8411">
                  <c:v>23.0465753424658</c:v>
                </c:pt>
                <c:pt idx="8412">
                  <c:v>23.0493150684932</c:v>
                </c:pt>
                <c:pt idx="8413">
                  <c:v>23.052054794520501</c:v>
                </c:pt>
                <c:pt idx="8414">
                  <c:v>23.054794520547901</c:v>
                </c:pt>
                <c:pt idx="8415">
                  <c:v>23.057534246575301</c:v>
                </c:pt>
                <c:pt idx="8416">
                  <c:v>23.060273972602701</c:v>
                </c:pt>
                <c:pt idx="8417">
                  <c:v>23.063013698630101</c:v>
                </c:pt>
                <c:pt idx="8418">
                  <c:v>23.065753424657501</c:v>
                </c:pt>
                <c:pt idx="8419">
                  <c:v>23.068493150684901</c:v>
                </c:pt>
                <c:pt idx="8420">
                  <c:v>23.071232876712301</c:v>
                </c:pt>
                <c:pt idx="8421">
                  <c:v>23.073972602739701</c:v>
                </c:pt>
                <c:pt idx="8422">
                  <c:v>23.076712328767101</c:v>
                </c:pt>
                <c:pt idx="8423">
                  <c:v>23.079452054794501</c:v>
                </c:pt>
                <c:pt idx="8424">
                  <c:v>23.082191780821901</c:v>
                </c:pt>
                <c:pt idx="8425">
                  <c:v>23.084931506849301</c:v>
                </c:pt>
                <c:pt idx="8426">
                  <c:v>23.087671232876701</c:v>
                </c:pt>
                <c:pt idx="8427">
                  <c:v>23.090410958904101</c:v>
                </c:pt>
                <c:pt idx="8428">
                  <c:v>23.093150684931501</c:v>
                </c:pt>
                <c:pt idx="8429">
                  <c:v>23.095890410958901</c:v>
                </c:pt>
                <c:pt idx="8430">
                  <c:v>23.098630136986301</c:v>
                </c:pt>
                <c:pt idx="8431">
                  <c:v>23.101369863013701</c:v>
                </c:pt>
                <c:pt idx="8432">
                  <c:v>23.104109589041101</c:v>
                </c:pt>
                <c:pt idx="8433">
                  <c:v>23.106849315068501</c:v>
                </c:pt>
                <c:pt idx="8434">
                  <c:v>23.109589041095902</c:v>
                </c:pt>
                <c:pt idx="8435">
                  <c:v>23.112328767123302</c:v>
                </c:pt>
                <c:pt idx="8436">
                  <c:v>23.115068493150702</c:v>
                </c:pt>
                <c:pt idx="8437">
                  <c:v>23.117808219178102</c:v>
                </c:pt>
                <c:pt idx="8438">
                  <c:v>23.120547945205502</c:v>
                </c:pt>
                <c:pt idx="8439">
                  <c:v>23.123287671232902</c:v>
                </c:pt>
                <c:pt idx="8440">
                  <c:v>23.126027397260302</c:v>
                </c:pt>
                <c:pt idx="8441">
                  <c:v>23.128767123287702</c:v>
                </c:pt>
                <c:pt idx="8442">
                  <c:v>23.131506849315102</c:v>
                </c:pt>
                <c:pt idx="8443">
                  <c:v>23.134246575342502</c:v>
                </c:pt>
                <c:pt idx="8444">
                  <c:v>23.136986301369902</c:v>
                </c:pt>
                <c:pt idx="8445">
                  <c:v>23.139726027397298</c:v>
                </c:pt>
                <c:pt idx="8446">
                  <c:v>23.142465753424698</c:v>
                </c:pt>
                <c:pt idx="8447">
                  <c:v>23.145205479452098</c:v>
                </c:pt>
                <c:pt idx="8448">
                  <c:v>23.147945205479498</c:v>
                </c:pt>
                <c:pt idx="8449">
                  <c:v>23.150684931506898</c:v>
                </c:pt>
                <c:pt idx="8450">
                  <c:v>23.153424657534199</c:v>
                </c:pt>
                <c:pt idx="8451">
                  <c:v>23.156164383561599</c:v>
                </c:pt>
                <c:pt idx="8452">
                  <c:v>23.158904109588999</c:v>
                </c:pt>
                <c:pt idx="8453">
                  <c:v>23.161643835616399</c:v>
                </c:pt>
                <c:pt idx="8454">
                  <c:v>23.164383561643799</c:v>
                </c:pt>
                <c:pt idx="8455">
                  <c:v>23.167123287671199</c:v>
                </c:pt>
                <c:pt idx="8456">
                  <c:v>23.169863013698599</c:v>
                </c:pt>
                <c:pt idx="8457">
                  <c:v>23.172602739725999</c:v>
                </c:pt>
                <c:pt idx="8458">
                  <c:v>23.175342465753399</c:v>
                </c:pt>
                <c:pt idx="8459">
                  <c:v>23.178082191780799</c:v>
                </c:pt>
                <c:pt idx="8460">
                  <c:v>23.180821917808199</c:v>
                </c:pt>
                <c:pt idx="8461">
                  <c:v>23.183561643835599</c:v>
                </c:pt>
                <c:pt idx="8462">
                  <c:v>23.186301369862999</c:v>
                </c:pt>
                <c:pt idx="8463">
                  <c:v>23.189041095890399</c:v>
                </c:pt>
                <c:pt idx="8464">
                  <c:v>23.191780821917799</c:v>
                </c:pt>
                <c:pt idx="8465">
                  <c:v>23.194520547945199</c:v>
                </c:pt>
                <c:pt idx="8466">
                  <c:v>23.197260273972599</c:v>
                </c:pt>
                <c:pt idx="8467">
                  <c:v>23.2</c:v>
                </c:pt>
                <c:pt idx="8468">
                  <c:v>23.202739726027399</c:v>
                </c:pt>
                <c:pt idx="8469">
                  <c:v>23.205479452054799</c:v>
                </c:pt>
                <c:pt idx="8470">
                  <c:v>23.208219178082199</c:v>
                </c:pt>
                <c:pt idx="8471">
                  <c:v>23.210958904109599</c:v>
                </c:pt>
                <c:pt idx="8472">
                  <c:v>23.213698630136999</c:v>
                </c:pt>
                <c:pt idx="8473">
                  <c:v>23.216438356164399</c:v>
                </c:pt>
                <c:pt idx="8474">
                  <c:v>23.219178082191799</c:v>
                </c:pt>
                <c:pt idx="8475">
                  <c:v>23.221917808219199</c:v>
                </c:pt>
                <c:pt idx="8476">
                  <c:v>23.2246575342466</c:v>
                </c:pt>
                <c:pt idx="8477">
                  <c:v>23.227397260274</c:v>
                </c:pt>
                <c:pt idx="8478">
                  <c:v>23.2301369863014</c:v>
                </c:pt>
                <c:pt idx="8479">
                  <c:v>23.2328767123288</c:v>
                </c:pt>
                <c:pt idx="8480">
                  <c:v>23.2356164383562</c:v>
                </c:pt>
                <c:pt idx="8481">
                  <c:v>23.2383561643836</c:v>
                </c:pt>
                <c:pt idx="8482">
                  <c:v>23.241095890411</c:v>
                </c:pt>
                <c:pt idx="8483">
                  <c:v>23.2438356164384</c:v>
                </c:pt>
                <c:pt idx="8484">
                  <c:v>23.2465753424658</c:v>
                </c:pt>
                <c:pt idx="8485">
                  <c:v>23.2493150684932</c:v>
                </c:pt>
                <c:pt idx="8486">
                  <c:v>23.2520547945205</c:v>
                </c:pt>
                <c:pt idx="8487">
                  <c:v>23.2547945205479</c:v>
                </c:pt>
                <c:pt idx="8488">
                  <c:v>23.2575342465753</c:v>
                </c:pt>
                <c:pt idx="8489">
                  <c:v>23.2602739726027</c:v>
                </c:pt>
                <c:pt idx="8490">
                  <c:v>23.2630136986301</c:v>
                </c:pt>
                <c:pt idx="8491">
                  <c:v>23.2657534246575</c:v>
                </c:pt>
                <c:pt idx="8492">
                  <c:v>23.2684931506849</c:v>
                </c:pt>
                <c:pt idx="8493">
                  <c:v>23.2712328767123</c:v>
                </c:pt>
                <c:pt idx="8494">
                  <c:v>23.2739726027397</c:v>
                </c:pt>
                <c:pt idx="8495">
                  <c:v>23.276712328767101</c:v>
                </c:pt>
                <c:pt idx="8496">
                  <c:v>23.279452054794501</c:v>
                </c:pt>
                <c:pt idx="8497">
                  <c:v>23.282191780821901</c:v>
                </c:pt>
                <c:pt idx="8498">
                  <c:v>23.284931506849301</c:v>
                </c:pt>
                <c:pt idx="8499">
                  <c:v>23.287671232876701</c:v>
                </c:pt>
                <c:pt idx="8500">
                  <c:v>23.290410958904101</c:v>
                </c:pt>
                <c:pt idx="8501">
                  <c:v>23.293150684931501</c:v>
                </c:pt>
                <c:pt idx="8502">
                  <c:v>23.295890410958901</c:v>
                </c:pt>
                <c:pt idx="8503">
                  <c:v>23.298630136986301</c:v>
                </c:pt>
                <c:pt idx="8504">
                  <c:v>23.301369863013701</c:v>
                </c:pt>
                <c:pt idx="8505">
                  <c:v>23.304109589041101</c:v>
                </c:pt>
                <c:pt idx="8506">
                  <c:v>23.306849315068501</c:v>
                </c:pt>
                <c:pt idx="8507">
                  <c:v>23.309589041095901</c:v>
                </c:pt>
                <c:pt idx="8508">
                  <c:v>23.312328767123301</c:v>
                </c:pt>
                <c:pt idx="8509">
                  <c:v>23.315068493150701</c:v>
                </c:pt>
                <c:pt idx="8510">
                  <c:v>23.317808219178101</c:v>
                </c:pt>
                <c:pt idx="8511">
                  <c:v>23.320547945205501</c:v>
                </c:pt>
                <c:pt idx="8512">
                  <c:v>23.323287671232901</c:v>
                </c:pt>
                <c:pt idx="8513">
                  <c:v>23.326027397260301</c:v>
                </c:pt>
                <c:pt idx="8514">
                  <c:v>23.328767123287701</c:v>
                </c:pt>
                <c:pt idx="8515">
                  <c:v>23.331506849315101</c:v>
                </c:pt>
                <c:pt idx="8516">
                  <c:v>23.334246575342501</c:v>
                </c:pt>
                <c:pt idx="8517">
                  <c:v>23.336986301369901</c:v>
                </c:pt>
                <c:pt idx="8518">
                  <c:v>23.339726027397301</c:v>
                </c:pt>
                <c:pt idx="8519">
                  <c:v>23.342465753424701</c:v>
                </c:pt>
                <c:pt idx="8520">
                  <c:v>23.345205479452101</c:v>
                </c:pt>
                <c:pt idx="8521">
                  <c:v>23.347945205479501</c:v>
                </c:pt>
                <c:pt idx="8522">
                  <c:v>23.350684931506802</c:v>
                </c:pt>
                <c:pt idx="8523">
                  <c:v>23.353424657534202</c:v>
                </c:pt>
                <c:pt idx="8524">
                  <c:v>23.356164383561602</c:v>
                </c:pt>
                <c:pt idx="8525">
                  <c:v>23.358904109589002</c:v>
                </c:pt>
                <c:pt idx="8526">
                  <c:v>23.361643835616398</c:v>
                </c:pt>
                <c:pt idx="8527">
                  <c:v>23.364383561643798</c:v>
                </c:pt>
                <c:pt idx="8528">
                  <c:v>23.367123287671198</c:v>
                </c:pt>
                <c:pt idx="8529">
                  <c:v>23.369863013698598</c:v>
                </c:pt>
                <c:pt idx="8530">
                  <c:v>23.372602739725998</c:v>
                </c:pt>
                <c:pt idx="8531">
                  <c:v>23.375342465753398</c:v>
                </c:pt>
                <c:pt idx="8532">
                  <c:v>23.378082191780798</c:v>
                </c:pt>
                <c:pt idx="8533">
                  <c:v>23.380821917808198</c:v>
                </c:pt>
                <c:pt idx="8534">
                  <c:v>23.383561643835598</c:v>
                </c:pt>
                <c:pt idx="8535">
                  <c:v>23.386301369862998</c:v>
                </c:pt>
                <c:pt idx="8536">
                  <c:v>23.389041095890398</c:v>
                </c:pt>
                <c:pt idx="8537">
                  <c:v>23.391780821917799</c:v>
                </c:pt>
                <c:pt idx="8538">
                  <c:v>23.394520547945199</c:v>
                </c:pt>
                <c:pt idx="8539">
                  <c:v>23.397260273972599</c:v>
                </c:pt>
                <c:pt idx="8540">
                  <c:v>23.4</c:v>
                </c:pt>
                <c:pt idx="8541">
                  <c:v>23.402739726027399</c:v>
                </c:pt>
                <c:pt idx="8542">
                  <c:v>23.405479452054799</c:v>
                </c:pt>
                <c:pt idx="8543">
                  <c:v>23.408219178082199</c:v>
                </c:pt>
                <c:pt idx="8544">
                  <c:v>23.410958904109599</c:v>
                </c:pt>
                <c:pt idx="8545">
                  <c:v>23.413698630136999</c:v>
                </c:pt>
                <c:pt idx="8546">
                  <c:v>23.416438356164399</c:v>
                </c:pt>
                <c:pt idx="8547">
                  <c:v>23.419178082191799</c:v>
                </c:pt>
                <c:pt idx="8548">
                  <c:v>23.421917808219199</c:v>
                </c:pt>
                <c:pt idx="8549">
                  <c:v>23.424657534246599</c:v>
                </c:pt>
                <c:pt idx="8550">
                  <c:v>23.427397260273999</c:v>
                </c:pt>
                <c:pt idx="8551">
                  <c:v>23.430136986301399</c:v>
                </c:pt>
                <c:pt idx="8552">
                  <c:v>23.432876712328799</c:v>
                </c:pt>
                <c:pt idx="8553">
                  <c:v>23.435616438356199</c:v>
                </c:pt>
                <c:pt idx="8554">
                  <c:v>23.438356164383599</c:v>
                </c:pt>
                <c:pt idx="8555">
                  <c:v>23.441095890410999</c:v>
                </c:pt>
                <c:pt idx="8556">
                  <c:v>23.443835616438399</c:v>
                </c:pt>
                <c:pt idx="8557">
                  <c:v>23.446575342465799</c:v>
                </c:pt>
                <c:pt idx="8558">
                  <c:v>23.449315068493199</c:v>
                </c:pt>
                <c:pt idx="8559">
                  <c:v>23.452054794520599</c:v>
                </c:pt>
                <c:pt idx="8560">
                  <c:v>23.4547945205479</c:v>
                </c:pt>
                <c:pt idx="8561">
                  <c:v>23.4575342465753</c:v>
                </c:pt>
                <c:pt idx="8562">
                  <c:v>23.4602739726027</c:v>
                </c:pt>
                <c:pt idx="8563">
                  <c:v>23.4630136986301</c:v>
                </c:pt>
                <c:pt idx="8564">
                  <c:v>23.4657534246575</c:v>
                </c:pt>
                <c:pt idx="8565">
                  <c:v>23.4684931506849</c:v>
                </c:pt>
                <c:pt idx="8566">
                  <c:v>23.4712328767123</c:v>
                </c:pt>
                <c:pt idx="8567">
                  <c:v>23.4739726027397</c:v>
                </c:pt>
                <c:pt idx="8568">
                  <c:v>23.4767123287671</c:v>
                </c:pt>
                <c:pt idx="8569">
                  <c:v>23.4794520547945</c:v>
                </c:pt>
                <c:pt idx="8570">
                  <c:v>23.4821917808219</c:v>
                </c:pt>
                <c:pt idx="8571">
                  <c:v>23.4849315068493</c:v>
                </c:pt>
                <c:pt idx="8572">
                  <c:v>23.4876712328767</c:v>
                </c:pt>
                <c:pt idx="8573">
                  <c:v>23.4904109589041</c:v>
                </c:pt>
                <c:pt idx="8574">
                  <c:v>23.4931506849315</c:v>
                </c:pt>
                <c:pt idx="8575">
                  <c:v>23.4958904109589</c:v>
                </c:pt>
                <c:pt idx="8576">
                  <c:v>23.4986301369863</c:v>
                </c:pt>
                <c:pt idx="8577">
                  <c:v>23.5013698630137</c:v>
                </c:pt>
                <c:pt idx="8578">
                  <c:v>23.5041095890411</c:v>
                </c:pt>
                <c:pt idx="8579">
                  <c:v>23.5068493150685</c:v>
                </c:pt>
                <c:pt idx="8580">
                  <c:v>23.5095890410959</c:v>
                </c:pt>
                <c:pt idx="8581">
                  <c:v>23.5123287671233</c:v>
                </c:pt>
                <c:pt idx="8582">
                  <c:v>23.5150684931507</c:v>
                </c:pt>
                <c:pt idx="8583">
                  <c:v>23.5178082191781</c:v>
                </c:pt>
                <c:pt idx="8584">
                  <c:v>23.5205479452055</c:v>
                </c:pt>
                <c:pt idx="8585">
                  <c:v>23.5232876712329</c:v>
                </c:pt>
                <c:pt idx="8586">
                  <c:v>23.5260273972603</c:v>
                </c:pt>
                <c:pt idx="8587">
                  <c:v>23.5287671232877</c:v>
                </c:pt>
                <c:pt idx="8588">
                  <c:v>23.5315068493151</c:v>
                </c:pt>
                <c:pt idx="8589">
                  <c:v>23.5342465753425</c:v>
                </c:pt>
                <c:pt idx="8590">
                  <c:v>23.5369863013699</c:v>
                </c:pt>
                <c:pt idx="8591">
                  <c:v>23.5397260273973</c:v>
                </c:pt>
                <c:pt idx="8592">
                  <c:v>23.5424657534247</c:v>
                </c:pt>
                <c:pt idx="8593">
                  <c:v>23.5452054794521</c:v>
                </c:pt>
                <c:pt idx="8594">
                  <c:v>23.5479452054795</c:v>
                </c:pt>
                <c:pt idx="8595">
                  <c:v>23.5506849315069</c:v>
                </c:pt>
                <c:pt idx="8596">
                  <c:v>23.553424657534201</c:v>
                </c:pt>
                <c:pt idx="8597">
                  <c:v>23.556164383561601</c:v>
                </c:pt>
                <c:pt idx="8598">
                  <c:v>23.558904109589001</c:v>
                </c:pt>
                <c:pt idx="8599">
                  <c:v>23.561643835616401</c:v>
                </c:pt>
                <c:pt idx="8600">
                  <c:v>23.564383561643801</c:v>
                </c:pt>
                <c:pt idx="8601">
                  <c:v>23.567123287671201</c:v>
                </c:pt>
                <c:pt idx="8602">
                  <c:v>23.569863013698601</c:v>
                </c:pt>
                <c:pt idx="8603">
                  <c:v>23.572602739726001</c:v>
                </c:pt>
                <c:pt idx="8604">
                  <c:v>23.575342465753401</c:v>
                </c:pt>
                <c:pt idx="8605">
                  <c:v>23.578082191780801</c:v>
                </c:pt>
                <c:pt idx="8606">
                  <c:v>23.580821917808201</c:v>
                </c:pt>
                <c:pt idx="8607">
                  <c:v>23.583561643835601</c:v>
                </c:pt>
                <c:pt idx="8608">
                  <c:v>23.586301369863001</c:v>
                </c:pt>
                <c:pt idx="8609">
                  <c:v>23.589041095890401</c:v>
                </c:pt>
                <c:pt idx="8610">
                  <c:v>23.591780821917801</c:v>
                </c:pt>
                <c:pt idx="8611">
                  <c:v>23.594520547945201</c:v>
                </c:pt>
                <c:pt idx="8612">
                  <c:v>23.597260273972601</c:v>
                </c:pt>
                <c:pt idx="8613">
                  <c:v>23.6</c:v>
                </c:pt>
                <c:pt idx="8614">
                  <c:v>23.602739726027401</c:v>
                </c:pt>
                <c:pt idx="8615">
                  <c:v>23.605479452054801</c:v>
                </c:pt>
                <c:pt idx="8616">
                  <c:v>23.608219178082201</c:v>
                </c:pt>
                <c:pt idx="8617">
                  <c:v>23.610958904109602</c:v>
                </c:pt>
                <c:pt idx="8618">
                  <c:v>23.613698630137002</c:v>
                </c:pt>
                <c:pt idx="8619">
                  <c:v>23.616438356164402</c:v>
                </c:pt>
                <c:pt idx="8620">
                  <c:v>23.619178082191802</c:v>
                </c:pt>
                <c:pt idx="8621">
                  <c:v>23.621917808219202</c:v>
                </c:pt>
                <c:pt idx="8622">
                  <c:v>23.624657534246602</c:v>
                </c:pt>
                <c:pt idx="8623">
                  <c:v>23.627397260274002</c:v>
                </c:pt>
                <c:pt idx="8624">
                  <c:v>23.630136986301402</c:v>
                </c:pt>
                <c:pt idx="8625">
                  <c:v>23.632876712328802</c:v>
                </c:pt>
                <c:pt idx="8626">
                  <c:v>23.635616438356202</c:v>
                </c:pt>
                <c:pt idx="8627">
                  <c:v>23.638356164383602</c:v>
                </c:pt>
                <c:pt idx="8628">
                  <c:v>23.641095890410998</c:v>
                </c:pt>
                <c:pt idx="8629">
                  <c:v>23.643835616438398</c:v>
                </c:pt>
                <c:pt idx="8630">
                  <c:v>23.646575342465798</c:v>
                </c:pt>
                <c:pt idx="8631">
                  <c:v>23.649315068493198</c:v>
                </c:pt>
                <c:pt idx="8632">
                  <c:v>23.652054794520598</c:v>
                </c:pt>
                <c:pt idx="8633">
                  <c:v>23.654794520547899</c:v>
                </c:pt>
                <c:pt idx="8634">
                  <c:v>23.657534246575299</c:v>
                </c:pt>
                <c:pt idx="8635">
                  <c:v>23.660273972602699</c:v>
                </c:pt>
                <c:pt idx="8636">
                  <c:v>23.663013698630099</c:v>
                </c:pt>
                <c:pt idx="8637">
                  <c:v>23.665753424657499</c:v>
                </c:pt>
                <c:pt idx="8638">
                  <c:v>23.668493150684899</c:v>
                </c:pt>
                <c:pt idx="8639">
                  <c:v>23.671232876712299</c:v>
                </c:pt>
                <c:pt idx="8640">
                  <c:v>23.673972602739699</c:v>
                </c:pt>
                <c:pt idx="8641">
                  <c:v>23.676712328767099</c:v>
                </c:pt>
                <c:pt idx="8642">
                  <c:v>23.679452054794499</c:v>
                </c:pt>
                <c:pt idx="8643">
                  <c:v>23.682191780821899</c:v>
                </c:pt>
                <c:pt idx="8644">
                  <c:v>23.684931506849299</c:v>
                </c:pt>
                <c:pt idx="8645">
                  <c:v>23.687671232876699</c:v>
                </c:pt>
                <c:pt idx="8646">
                  <c:v>23.690410958904099</c:v>
                </c:pt>
                <c:pt idx="8647">
                  <c:v>23.693150684931499</c:v>
                </c:pt>
                <c:pt idx="8648">
                  <c:v>23.695890410958899</c:v>
                </c:pt>
                <c:pt idx="8649">
                  <c:v>23.698630136986299</c:v>
                </c:pt>
                <c:pt idx="8650">
                  <c:v>23.701369863013699</c:v>
                </c:pt>
                <c:pt idx="8651">
                  <c:v>23.704109589041099</c:v>
                </c:pt>
                <c:pt idx="8652">
                  <c:v>23.706849315068499</c:v>
                </c:pt>
                <c:pt idx="8653">
                  <c:v>23.709589041095899</c:v>
                </c:pt>
                <c:pt idx="8654">
                  <c:v>23.712328767123299</c:v>
                </c:pt>
                <c:pt idx="8655">
                  <c:v>23.715068493150699</c:v>
                </c:pt>
                <c:pt idx="8656">
                  <c:v>23.717808219178099</c:v>
                </c:pt>
                <c:pt idx="8657">
                  <c:v>23.720547945205499</c:v>
                </c:pt>
                <c:pt idx="8658">
                  <c:v>23.723287671232899</c:v>
                </c:pt>
                <c:pt idx="8659">
                  <c:v>23.7260273972603</c:v>
                </c:pt>
                <c:pt idx="8660">
                  <c:v>23.7287671232877</c:v>
                </c:pt>
                <c:pt idx="8661">
                  <c:v>23.7315068493151</c:v>
                </c:pt>
                <c:pt idx="8662">
                  <c:v>23.7342465753425</c:v>
                </c:pt>
                <c:pt idx="8663">
                  <c:v>23.7369863013699</c:v>
                </c:pt>
                <c:pt idx="8664">
                  <c:v>23.7397260273973</c:v>
                </c:pt>
                <c:pt idx="8665">
                  <c:v>23.7424657534247</c:v>
                </c:pt>
                <c:pt idx="8666">
                  <c:v>23.7452054794521</c:v>
                </c:pt>
                <c:pt idx="8667">
                  <c:v>23.7479452054795</c:v>
                </c:pt>
                <c:pt idx="8668">
                  <c:v>23.7506849315069</c:v>
                </c:pt>
                <c:pt idx="8669">
                  <c:v>23.7534246575342</c:v>
                </c:pt>
                <c:pt idx="8670">
                  <c:v>23.7561643835616</c:v>
                </c:pt>
                <c:pt idx="8671">
                  <c:v>23.758904109589</c:v>
                </c:pt>
                <c:pt idx="8672">
                  <c:v>23.7616438356164</c:v>
                </c:pt>
                <c:pt idx="8673">
                  <c:v>23.7643835616438</c:v>
                </c:pt>
                <c:pt idx="8674">
                  <c:v>23.7671232876712</c:v>
                </c:pt>
                <c:pt idx="8675">
                  <c:v>23.7698630136986</c:v>
                </c:pt>
                <c:pt idx="8676">
                  <c:v>23.772602739726</c:v>
                </c:pt>
                <c:pt idx="8677">
                  <c:v>23.7753424657534</c:v>
                </c:pt>
                <c:pt idx="8678">
                  <c:v>23.778082191780801</c:v>
                </c:pt>
                <c:pt idx="8679">
                  <c:v>23.780821917808201</c:v>
                </c:pt>
                <c:pt idx="8680">
                  <c:v>23.783561643835601</c:v>
                </c:pt>
                <c:pt idx="8681">
                  <c:v>23.786301369863001</c:v>
                </c:pt>
                <c:pt idx="8682">
                  <c:v>23.789041095890401</c:v>
                </c:pt>
                <c:pt idx="8683">
                  <c:v>23.791780821917801</c:v>
                </c:pt>
                <c:pt idx="8684">
                  <c:v>23.794520547945201</c:v>
                </c:pt>
                <c:pt idx="8685">
                  <c:v>23.797260273972601</c:v>
                </c:pt>
                <c:pt idx="8686">
                  <c:v>23.8</c:v>
                </c:pt>
                <c:pt idx="8687">
                  <c:v>23.802739726027401</c:v>
                </c:pt>
                <c:pt idx="8688">
                  <c:v>23.805479452054801</c:v>
                </c:pt>
                <c:pt idx="8689">
                  <c:v>23.808219178082201</c:v>
                </c:pt>
                <c:pt idx="8690">
                  <c:v>23.810958904109601</c:v>
                </c:pt>
                <c:pt idx="8691">
                  <c:v>23.813698630137001</c:v>
                </c:pt>
                <c:pt idx="8692">
                  <c:v>23.816438356164401</c:v>
                </c:pt>
                <c:pt idx="8693">
                  <c:v>23.819178082191801</c:v>
                </c:pt>
                <c:pt idx="8694">
                  <c:v>23.821917808219201</c:v>
                </c:pt>
                <c:pt idx="8695">
                  <c:v>23.824657534246601</c:v>
                </c:pt>
                <c:pt idx="8696">
                  <c:v>23.827397260274001</c:v>
                </c:pt>
                <c:pt idx="8697">
                  <c:v>23.830136986301401</c:v>
                </c:pt>
                <c:pt idx="8698">
                  <c:v>23.832876712328801</c:v>
                </c:pt>
                <c:pt idx="8699">
                  <c:v>23.835616438356201</c:v>
                </c:pt>
                <c:pt idx="8700">
                  <c:v>23.838356164383601</c:v>
                </c:pt>
                <c:pt idx="8701">
                  <c:v>23.841095890411001</c:v>
                </c:pt>
                <c:pt idx="8702">
                  <c:v>23.843835616438401</c:v>
                </c:pt>
                <c:pt idx="8703">
                  <c:v>23.846575342465801</c:v>
                </c:pt>
                <c:pt idx="8704">
                  <c:v>23.849315068493201</c:v>
                </c:pt>
                <c:pt idx="8705">
                  <c:v>23.852054794520502</c:v>
                </c:pt>
                <c:pt idx="8706">
                  <c:v>23.854794520547902</c:v>
                </c:pt>
                <c:pt idx="8707">
                  <c:v>23.857534246575302</c:v>
                </c:pt>
                <c:pt idx="8708">
                  <c:v>23.860273972602698</c:v>
                </c:pt>
                <c:pt idx="8709">
                  <c:v>23.863013698630098</c:v>
                </c:pt>
                <c:pt idx="8710">
                  <c:v>23.865753424657498</c:v>
                </c:pt>
                <c:pt idx="8711">
                  <c:v>23.868493150684898</c:v>
                </c:pt>
                <c:pt idx="8712">
                  <c:v>23.871232876712298</c:v>
                </c:pt>
                <c:pt idx="8713">
                  <c:v>23.873972602739698</c:v>
                </c:pt>
                <c:pt idx="8714">
                  <c:v>23.876712328767098</c:v>
                </c:pt>
                <c:pt idx="8715">
                  <c:v>23.879452054794498</c:v>
                </c:pt>
                <c:pt idx="8716">
                  <c:v>23.882191780821898</c:v>
                </c:pt>
                <c:pt idx="8717">
                  <c:v>23.884931506849298</c:v>
                </c:pt>
                <c:pt idx="8718">
                  <c:v>23.887671232876698</c:v>
                </c:pt>
                <c:pt idx="8719">
                  <c:v>23.890410958904098</c:v>
                </c:pt>
                <c:pt idx="8720">
                  <c:v>23.893150684931499</c:v>
                </c:pt>
                <c:pt idx="8721">
                  <c:v>23.895890410958899</c:v>
                </c:pt>
                <c:pt idx="8722">
                  <c:v>23.898630136986299</c:v>
                </c:pt>
                <c:pt idx="8723">
                  <c:v>23.901369863013699</c:v>
                </c:pt>
                <c:pt idx="8724">
                  <c:v>23.904109589041099</c:v>
                </c:pt>
                <c:pt idx="8725">
                  <c:v>23.906849315068499</c:v>
                </c:pt>
                <c:pt idx="8726">
                  <c:v>23.909589041095899</c:v>
                </c:pt>
                <c:pt idx="8727">
                  <c:v>23.912328767123299</c:v>
                </c:pt>
                <c:pt idx="8728">
                  <c:v>23.915068493150699</c:v>
                </c:pt>
                <c:pt idx="8729">
                  <c:v>23.917808219178099</c:v>
                </c:pt>
                <c:pt idx="8730">
                  <c:v>23.920547945205499</c:v>
                </c:pt>
                <c:pt idx="8731">
                  <c:v>23.923287671232899</c:v>
                </c:pt>
                <c:pt idx="8732">
                  <c:v>23.926027397260299</c:v>
                </c:pt>
                <c:pt idx="8733">
                  <c:v>23.928767123287699</c:v>
                </c:pt>
                <c:pt idx="8734">
                  <c:v>23.931506849315099</c:v>
                </c:pt>
                <c:pt idx="8735">
                  <c:v>23.934246575342499</c:v>
                </c:pt>
                <c:pt idx="8736">
                  <c:v>23.936986301369899</c:v>
                </c:pt>
                <c:pt idx="8737">
                  <c:v>23.939726027397299</c:v>
                </c:pt>
                <c:pt idx="8738">
                  <c:v>23.942465753424699</c:v>
                </c:pt>
                <c:pt idx="8739">
                  <c:v>23.945205479452099</c:v>
                </c:pt>
                <c:pt idx="8740">
                  <c:v>23.947945205479499</c:v>
                </c:pt>
                <c:pt idx="8741">
                  <c:v>23.950684931506899</c:v>
                </c:pt>
                <c:pt idx="8742">
                  <c:v>23.9534246575342</c:v>
                </c:pt>
                <c:pt idx="8743">
                  <c:v>23.9561643835616</c:v>
                </c:pt>
                <c:pt idx="8744">
                  <c:v>23.958904109589</c:v>
                </c:pt>
                <c:pt idx="8745">
                  <c:v>23.9616438356164</c:v>
                </c:pt>
                <c:pt idx="8746">
                  <c:v>23.9643835616438</c:v>
                </c:pt>
                <c:pt idx="8747">
                  <c:v>23.9671232876712</c:v>
                </c:pt>
                <c:pt idx="8748">
                  <c:v>23.9698630136986</c:v>
                </c:pt>
                <c:pt idx="8749">
                  <c:v>23.972602739726</c:v>
                </c:pt>
                <c:pt idx="8750">
                  <c:v>23.9753424657534</c:v>
                </c:pt>
                <c:pt idx="8751">
                  <c:v>23.9780821917808</c:v>
                </c:pt>
                <c:pt idx="8752">
                  <c:v>23.9808219178082</c:v>
                </c:pt>
                <c:pt idx="8753">
                  <c:v>23.9835616438356</c:v>
                </c:pt>
                <c:pt idx="8754">
                  <c:v>23.986301369863</c:v>
                </c:pt>
                <c:pt idx="8755">
                  <c:v>23.9890410958904</c:v>
                </c:pt>
                <c:pt idx="8756">
                  <c:v>23.9917808219178</c:v>
                </c:pt>
                <c:pt idx="8757">
                  <c:v>23.9945205479452</c:v>
                </c:pt>
                <c:pt idx="8758">
                  <c:v>23.9972602739726</c:v>
                </c:pt>
                <c:pt idx="8759">
                  <c:v>24</c:v>
                </c:pt>
                <c:pt idx="8760">
                  <c:v>24.0027397260274</c:v>
                </c:pt>
                <c:pt idx="8761">
                  <c:v>24.0054794520548</c:v>
                </c:pt>
                <c:pt idx="8762">
                  <c:v>24.0082191780822</c:v>
                </c:pt>
                <c:pt idx="8763">
                  <c:v>24.0109589041096</c:v>
                </c:pt>
                <c:pt idx="8764">
                  <c:v>24.013698630137</c:v>
                </c:pt>
                <c:pt idx="8765">
                  <c:v>24.0164383561644</c:v>
                </c:pt>
                <c:pt idx="8766">
                  <c:v>24.0191780821918</c:v>
                </c:pt>
                <c:pt idx="8767">
                  <c:v>24.0219178082192</c:v>
                </c:pt>
                <c:pt idx="8768">
                  <c:v>24.0246575342466</c:v>
                </c:pt>
                <c:pt idx="8769">
                  <c:v>24.027397260274</c:v>
                </c:pt>
                <c:pt idx="8770">
                  <c:v>24.0301369863014</c:v>
                </c:pt>
                <c:pt idx="8771">
                  <c:v>24.0328767123288</c:v>
                </c:pt>
                <c:pt idx="8772">
                  <c:v>24.0356164383562</c:v>
                </c:pt>
                <c:pt idx="8773">
                  <c:v>24.0383561643836</c:v>
                </c:pt>
                <c:pt idx="8774">
                  <c:v>24.041095890411</c:v>
                </c:pt>
                <c:pt idx="8775">
                  <c:v>24.0438356164384</c:v>
                </c:pt>
                <c:pt idx="8776">
                  <c:v>24.0465753424658</c:v>
                </c:pt>
                <c:pt idx="8777">
                  <c:v>24.0493150684932</c:v>
                </c:pt>
                <c:pt idx="8778">
                  <c:v>24.052054794520501</c:v>
                </c:pt>
                <c:pt idx="8779">
                  <c:v>24.054794520547901</c:v>
                </c:pt>
                <c:pt idx="8780">
                  <c:v>24.057534246575301</c:v>
                </c:pt>
                <c:pt idx="8781">
                  <c:v>24.060273972602701</c:v>
                </c:pt>
                <c:pt idx="8782">
                  <c:v>24.063013698630101</c:v>
                </c:pt>
                <c:pt idx="8783">
                  <c:v>24.065753424657501</c:v>
                </c:pt>
                <c:pt idx="8784">
                  <c:v>24.068493150684901</c:v>
                </c:pt>
                <c:pt idx="8785">
                  <c:v>24.071232876712301</c:v>
                </c:pt>
                <c:pt idx="8786">
                  <c:v>24.073972602739701</c:v>
                </c:pt>
                <c:pt idx="8787">
                  <c:v>24.076712328767101</c:v>
                </c:pt>
                <c:pt idx="8788">
                  <c:v>24.079452054794501</c:v>
                </c:pt>
                <c:pt idx="8789">
                  <c:v>24.082191780821901</c:v>
                </c:pt>
                <c:pt idx="8790">
                  <c:v>24.084931506849301</c:v>
                </c:pt>
                <c:pt idx="8791">
                  <c:v>24.087671232876701</c:v>
                </c:pt>
                <c:pt idx="8792">
                  <c:v>24.090410958904101</c:v>
                </c:pt>
                <c:pt idx="8793">
                  <c:v>24.093150684931501</c:v>
                </c:pt>
                <c:pt idx="8794">
                  <c:v>24.095890410958901</c:v>
                </c:pt>
                <c:pt idx="8795">
                  <c:v>24.098630136986301</c:v>
                </c:pt>
                <c:pt idx="8796">
                  <c:v>24.101369863013701</c:v>
                </c:pt>
                <c:pt idx="8797">
                  <c:v>24.104109589041101</c:v>
                </c:pt>
                <c:pt idx="8798">
                  <c:v>24.106849315068501</c:v>
                </c:pt>
                <c:pt idx="8799">
                  <c:v>24.109589041095902</c:v>
                </c:pt>
                <c:pt idx="8800">
                  <c:v>24.112328767123302</c:v>
                </c:pt>
                <c:pt idx="8801">
                  <c:v>24.115068493150702</c:v>
                </c:pt>
                <c:pt idx="8802">
                  <c:v>24.117808219178102</c:v>
                </c:pt>
                <c:pt idx="8803">
                  <c:v>24.120547945205502</c:v>
                </c:pt>
                <c:pt idx="8804">
                  <c:v>24.123287671232902</c:v>
                </c:pt>
                <c:pt idx="8805">
                  <c:v>24.126027397260302</c:v>
                </c:pt>
                <c:pt idx="8806">
                  <c:v>24.128767123287702</c:v>
                </c:pt>
                <c:pt idx="8807">
                  <c:v>24.131506849315102</c:v>
                </c:pt>
                <c:pt idx="8808">
                  <c:v>24.134246575342502</c:v>
                </c:pt>
                <c:pt idx="8809">
                  <c:v>24.136986301369902</c:v>
                </c:pt>
                <c:pt idx="8810">
                  <c:v>24.139726027397298</c:v>
                </c:pt>
                <c:pt idx="8811">
                  <c:v>24.142465753424698</c:v>
                </c:pt>
                <c:pt idx="8812">
                  <c:v>24.145205479452098</c:v>
                </c:pt>
                <c:pt idx="8813">
                  <c:v>24.147945205479498</c:v>
                </c:pt>
                <c:pt idx="8814">
                  <c:v>24.150684931506898</c:v>
                </c:pt>
                <c:pt idx="8815">
                  <c:v>24.153424657534199</c:v>
                </c:pt>
                <c:pt idx="8816">
                  <c:v>24.156164383561599</c:v>
                </c:pt>
                <c:pt idx="8817">
                  <c:v>24.158904109588999</c:v>
                </c:pt>
                <c:pt idx="8818">
                  <c:v>24.161643835616399</c:v>
                </c:pt>
                <c:pt idx="8819">
                  <c:v>24.164383561643799</c:v>
                </c:pt>
                <c:pt idx="8820">
                  <c:v>24.167123287671199</c:v>
                </c:pt>
                <c:pt idx="8821">
                  <c:v>24.169863013698599</c:v>
                </c:pt>
                <c:pt idx="8822">
                  <c:v>24.172602739725999</c:v>
                </c:pt>
                <c:pt idx="8823">
                  <c:v>24.175342465753399</c:v>
                </c:pt>
                <c:pt idx="8824">
                  <c:v>24.178082191780799</c:v>
                </c:pt>
                <c:pt idx="8825">
                  <c:v>24.180821917808199</c:v>
                </c:pt>
                <c:pt idx="8826">
                  <c:v>24.183561643835599</c:v>
                </c:pt>
                <c:pt idx="8827">
                  <c:v>24.186301369862999</c:v>
                </c:pt>
                <c:pt idx="8828">
                  <c:v>24.189041095890399</c:v>
                </c:pt>
                <c:pt idx="8829">
                  <c:v>24.191780821917799</c:v>
                </c:pt>
                <c:pt idx="8830">
                  <c:v>24.194520547945199</c:v>
                </c:pt>
                <c:pt idx="8831">
                  <c:v>24.197260273972599</c:v>
                </c:pt>
                <c:pt idx="8832">
                  <c:v>24.2</c:v>
                </c:pt>
                <c:pt idx="8833">
                  <c:v>24.202739726027399</c:v>
                </c:pt>
                <c:pt idx="8834">
                  <c:v>24.205479452054799</c:v>
                </c:pt>
                <c:pt idx="8835">
                  <c:v>24.208219178082199</c:v>
                </c:pt>
                <c:pt idx="8836">
                  <c:v>24.210958904109599</c:v>
                </c:pt>
                <c:pt idx="8837">
                  <c:v>24.213698630136999</c:v>
                </c:pt>
                <c:pt idx="8838">
                  <c:v>24.216438356164399</c:v>
                </c:pt>
                <c:pt idx="8839">
                  <c:v>24.219178082191799</c:v>
                </c:pt>
                <c:pt idx="8840">
                  <c:v>24.221917808219199</c:v>
                </c:pt>
                <c:pt idx="8841">
                  <c:v>24.2246575342466</c:v>
                </c:pt>
                <c:pt idx="8842">
                  <c:v>24.227397260274</c:v>
                </c:pt>
                <c:pt idx="8843">
                  <c:v>24.2301369863014</c:v>
                </c:pt>
                <c:pt idx="8844">
                  <c:v>24.2328767123288</c:v>
                </c:pt>
                <c:pt idx="8845">
                  <c:v>24.2356164383562</c:v>
                </c:pt>
                <c:pt idx="8846">
                  <c:v>24.2383561643836</c:v>
                </c:pt>
                <c:pt idx="8847">
                  <c:v>24.241095890411</c:v>
                </c:pt>
                <c:pt idx="8848">
                  <c:v>24.2438356164384</c:v>
                </c:pt>
                <c:pt idx="8849">
                  <c:v>24.2465753424658</c:v>
                </c:pt>
                <c:pt idx="8850">
                  <c:v>24.2493150684932</c:v>
                </c:pt>
                <c:pt idx="8851">
                  <c:v>24.2520547945205</c:v>
                </c:pt>
                <c:pt idx="8852">
                  <c:v>24.2547945205479</c:v>
                </c:pt>
                <c:pt idx="8853">
                  <c:v>24.2575342465753</c:v>
                </c:pt>
                <c:pt idx="8854">
                  <c:v>24.2602739726027</c:v>
                </c:pt>
                <c:pt idx="8855">
                  <c:v>24.2630136986301</c:v>
                </c:pt>
                <c:pt idx="8856">
                  <c:v>24.2657534246575</c:v>
                </c:pt>
                <c:pt idx="8857">
                  <c:v>24.2684931506849</c:v>
                </c:pt>
                <c:pt idx="8858">
                  <c:v>24.2712328767123</c:v>
                </c:pt>
                <c:pt idx="8859">
                  <c:v>24.2739726027397</c:v>
                </c:pt>
                <c:pt idx="8860">
                  <c:v>24.276712328767101</c:v>
                </c:pt>
                <c:pt idx="8861">
                  <c:v>24.279452054794501</c:v>
                </c:pt>
                <c:pt idx="8862">
                  <c:v>24.282191780821901</c:v>
                </c:pt>
                <c:pt idx="8863">
                  <c:v>24.284931506849301</c:v>
                </c:pt>
                <c:pt idx="8864">
                  <c:v>24.287671232876701</c:v>
                </c:pt>
                <c:pt idx="8865">
                  <c:v>24.290410958904101</c:v>
                </c:pt>
                <c:pt idx="8866">
                  <c:v>24.293150684931501</c:v>
                </c:pt>
                <c:pt idx="8867">
                  <c:v>24.295890410958901</c:v>
                </c:pt>
                <c:pt idx="8868">
                  <c:v>24.298630136986301</c:v>
                </c:pt>
                <c:pt idx="8869">
                  <c:v>24.301369863013701</c:v>
                </c:pt>
                <c:pt idx="8870">
                  <c:v>24.304109589041101</c:v>
                </c:pt>
                <c:pt idx="8871">
                  <c:v>24.306849315068501</c:v>
                </c:pt>
                <c:pt idx="8872">
                  <c:v>24.309589041095901</c:v>
                </c:pt>
                <c:pt idx="8873">
                  <c:v>24.312328767123301</c:v>
                </c:pt>
                <c:pt idx="8874">
                  <c:v>24.315068493150701</c:v>
                </c:pt>
                <c:pt idx="8875">
                  <c:v>24.317808219178101</c:v>
                </c:pt>
                <c:pt idx="8876">
                  <c:v>24.320547945205501</c:v>
                </c:pt>
                <c:pt idx="8877">
                  <c:v>24.323287671232901</c:v>
                </c:pt>
                <c:pt idx="8878">
                  <c:v>24.326027397260301</c:v>
                </c:pt>
                <c:pt idx="8879">
                  <c:v>24.328767123287701</c:v>
                </c:pt>
                <c:pt idx="8880">
                  <c:v>24.331506849315101</c:v>
                </c:pt>
                <c:pt idx="8881">
                  <c:v>24.334246575342501</c:v>
                </c:pt>
                <c:pt idx="8882">
                  <c:v>24.336986301369901</c:v>
                </c:pt>
                <c:pt idx="8883">
                  <c:v>24.339726027397301</c:v>
                </c:pt>
                <c:pt idx="8884">
                  <c:v>24.342465753424701</c:v>
                </c:pt>
                <c:pt idx="8885">
                  <c:v>24.345205479452101</c:v>
                </c:pt>
                <c:pt idx="8886">
                  <c:v>24.347945205479501</c:v>
                </c:pt>
                <c:pt idx="8887">
                  <c:v>24.350684931506802</c:v>
                </c:pt>
                <c:pt idx="8888">
                  <c:v>24.353424657534202</c:v>
                </c:pt>
                <c:pt idx="8889">
                  <c:v>24.356164383561602</c:v>
                </c:pt>
                <c:pt idx="8890">
                  <c:v>24.358904109589002</c:v>
                </c:pt>
                <c:pt idx="8891">
                  <c:v>24.361643835616398</c:v>
                </c:pt>
                <c:pt idx="8892">
                  <c:v>24.364383561643798</c:v>
                </c:pt>
                <c:pt idx="8893">
                  <c:v>24.367123287671198</c:v>
                </c:pt>
                <c:pt idx="8894">
                  <c:v>24.369863013698598</c:v>
                </c:pt>
                <c:pt idx="8895">
                  <c:v>24.372602739725998</c:v>
                </c:pt>
                <c:pt idx="8896">
                  <c:v>24.375342465753398</c:v>
                </c:pt>
                <c:pt idx="8897">
                  <c:v>24.378082191780798</c:v>
                </c:pt>
                <c:pt idx="8898">
                  <c:v>24.380821917808198</c:v>
                </c:pt>
                <c:pt idx="8899">
                  <c:v>24.383561643835598</c:v>
                </c:pt>
                <c:pt idx="8900">
                  <c:v>24.386301369862998</c:v>
                </c:pt>
                <c:pt idx="8901">
                  <c:v>24.389041095890398</c:v>
                </c:pt>
                <c:pt idx="8902">
                  <c:v>24.391780821917799</c:v>
                </c:pt>
                <c:pt idx="8903">
                  <c:v>24.394520547945199</c:v>
                </c:pt>
                <c:pt idx="8904">
                  <c:v>24.397260273972599</c:v>
                </c:pt>
                <c:pt idx="8905">
                  <c:v>24.4</c:v>
                </c:pt>
                <c:pt idx="8906">
                  <c:v>24.402739726027399</c:v>
                </c:pt>
                <c:pt idx="8907">
                  <c:v>24.405479452054799</c:v>
                </c:pt>
                <c:pt idx="8908">
                  <c:v>24.408219178082199</c:v>
                </c:pt>
                <c:pt idx="8909">
                  <c:v>24.410958904109599</c:v>
                </c:pt>
                <c:pt idx="8910">
                  <c:v>24.413698630136999</c:v>
                </c:pt>
                <c:pt idx="8911">
                  <c:v>24.416438356164399</c:v>
                </c:pt>
                <c:pt idx="8912">
                  <c:v>24.419178082191799</c:v>
                </c:pt>
                <c:pt idx="8913">
                  <c:v>24.421917808219199</c:v>
                </c:pt>
                <c:pt idx="8914">
                  <c:v>24.424657534246599</c:v>
                </c:pt>
                <c:pt idx="8915">
                  <c:v>24.427397260273999</c:v>
                </c:pt>
                <c:pt idx="8916">
                  <c:v>24.430136986301399</c:v>
                </c:pt>
                <c:pt idx="8917">
                  <c:v>24.432876712328799</c:v>
                </c:pt>
                <c:pt idx="8918">
                  <c:v>24.435616438356199</c:v>
                </c:pt>
                <c:pt idx="8919">
                  <c:v>24.438356164383599</c:v>
                </c:pt>
                <c:pt idx="8920">
                  <c:v>24.441095890410999</c:v>
                </c:pt>
                <c:pt idx="8921">
                  <c:v>24.443835616438399</c:v>
                </c:pt>
                <c:pt idx="8922">
                  <c:v>24.446575342465799</c:v>
                </c:pt>
                <c:pt idx="8923">
                  <c:v>24.449315068493199</c:v>
                </c:pt>
                <c:pt idx="8924">
                  <c:v>24.452054794520599</c:v>
                </c:pt>
                <c:pt idx="8925">
                  <c:v>24.4547945205479</c:v>
                </c:pt>
                <c:pt idx="8926">
                  <c:v>24.4575342465753</c:v>
                </c:pt>
                <c:pt idx="8927">
                  <c:v>24.4602739726027</c:v>
                </c:pt>
                <c:pt idx="8928">
                  <c:v>24.4630136986301</c:v>
                </c:pt>
                <c:pt idx="8929">
                  <c:v>24.4657534246575</c:v>
                </c:pt>
                <c:pt idx="8930">
                  <c:v>24.4684931506849</c:v>
                </c:pt>
                <c:pt idx="8931">
                  <c:v>24.4712328767123</c:v>
                </c:pt>
                <c:pt idx="8932">
                  <c:v>24.4739726027397</c:v>
                </c:pt>
                <c:pt idx="8933">
                  <c:v>24.4767123287671</c:v>
                </c:pt>
                <c:pt idx="8934">
                  <c:v>24.4794520547945</c:v>
                </c:pt>
                <c:pt idx="8935">
                  <c:v>24.4821917808219</c:v>
                </c:pt>
                <c:pt idx="8936">
                  <c:v>24.4849315068493</c:v>
                </c:pt>
                <c:pt idx="8937">
                  <c:v>24.4876712328767</c:v>
                </c:pt>
                <c:pt idx="8938">
                  <c:v>24.4904109589041</c:v>
                </c:pt>
                <c:pt idx="8939">
                  <c:v>24.4931506849315</c:v>
                </c:pt>
                <c:pt idx="8940">
                  <c:v>24.4958904109589</c:v>
                </c:pt>
                <c:pt idx="8941">
                  <c:v>24.4986301369863</c:v>
                </c:pt>
                <c:pt idx="8942">
                  <c:v>24.5013698630137</c:v>
                </c:pt>
                <c:pt idx="8943">
                  <c:v>24.5041095890411</c:v>
                </c:pt>
                <c:pt idx="8944">
                  <c:v>24.5068493150685</c:v>
                </c:pt>
                <c:pt idx="8945">
                  <c:v>24.5095890410959</c:v>
                </c:pt>
                <c:pt idx="8946">
                  <c:v>24.5123287671233</c:v>
                </c:pt>
                <c:pt idx="8947">
                  <c:v>24.5150684931507</c:v>
                </c:pt>
                <c:pt idx="8948">
                  <c:v>24.5178082191781</c:v>
                </c:pt>
                <c:pt idx="8949">
                  <c:v>24.5205479452055</c:v>
                </c:pt>
                <c:pt idx="8950">
                  <c:v>24.5232876712329</c:v>
                </c:pt>
                <c:pt idx="8951">
                  <c:v>24.5260273972603</c:v>
                </c:pt>
                <c:pt idx="8952">
                  <c:v>24.5287671232877</c:v>
                </c:pt>
                <c:pt idx="8953">
                  <c:v>24.5315068493151</c:v>
                </c:pt>
                <c:pt idx="8954">
                  <c:v>24.5342465753425</c:v>
                </c:pt>
                <c:pt idx="8955">
                  <c:v>24.5369863013699</c:v>
                </c:pt>
                <c:pt idx="8956">
                  <c:v>24.5397260273973</c:v>
                </c:pt>
                <c:pt idx="8957">
                  <c:v>24.5424657534247</c:v>
                </c:pt>
                <c:pt idx="8958">
                  <c:v>24.5452054794521</c:v>
                </c:pt>
                <c:pt idx="8959">
                  <c:v>24.5479452054795</c:v>
                </c:pt>
                <c:pt idx="8960">
                  <c:v>24.5506849315069</c:v>
                </c:pt>
                <c:pt idx="8961">
                  <c:v>24.553424657534201</c:v>
                </c:pt>
                <c:pt idx="8962">
                  <c:v>24.556164383561601</c:v>
                </c:pt>
                <c:pt idx="8963">
                  <c:v>24.558904109589001</c:v>
                </c:pt>
                <c:pt idx="8964">
                  <c:v>24.561643835616401</c:v>
                </c:pt>
                <c:pt idx="8965">
                  <c:v>24.564383561643801</c:v>
                </c:pt>
                <c:pt idx="8966">
                  <c:v>24.567123287671201</c:v>
                </c:pt>
                <c:pt idx="8967">
                  <c:v>24.569863013698601</c:v>
                </c:pt>
                <c:pt idx="8968">
                  <c:v>24.572602739726001</c:v>
                </c:pt>
                <c:pt idx="8969">
                  <c:v>24.575342465753401</c:v>
                </c:pt>
                <c:pt idx="8970">
                  <c:v>24.578082191780801</c:v>
                </c:pt>
                <c:pt idx="8971">
                  <c:v>24.580821917808201</c:v>
                </c:pt>
                <c:pt idx="8972">
                  <c:v>24.583561643835601</c:v>
                </c:pt>
                <c:pt idx="8973">
                  <c:v>24.586301369863001</c:v>
                </c:pt>
                <c:pt idx="8974">
                  <c:v>24.589041095890401</c:v>
                </c:pt>
                <c:pt idx="8975">
                  <c:v>24.591780821917801</c:v>
                </c:pt>
                <c:pt idx="8976">
                  <c:v>24.594520547945201</c:v>
                </c:pt>
                <c:pt idx="8977">
                  <c:v>24.597260273972601</c:v>
                </c:pt>
                <c:pt idx="8978">
                  <c:v>24.6</c:v>
                </c:pt>
                <c:pt idx="8979">
                  <c:v>24.602739726027401</c:v>
                </c:pt>
                <c:pt idx="8980">
                  <c:v>24.605479452054801</c:v>
                </c:pt>
                <c:pt idx="8981">
                  <c:v>24.608219178082201</c:v>
                </c:pt>
                <c:pt idx="8982">
                  <c:v>24.610958904109602</c:v>
                </c:pt>
                <c:pt idx="8983">
                  <c:v>24.613698630137002</c:v>
                </c:pt>
                <c:pt idx="8984">
                  <c:v>24.616438356164402</c:v>
                </c:pt>
                <c:pt idx="8985">
                  <c:v>24.619178082191802</c:v>
                </c:pt>
                <c:pt idx="8986">
                  <c:v>24.621917808219202</c:v>
                </c:pt>
                <c:pt idx="8987">
                  <c:v>24.624657534246602</c:v>
                </c:pt>
                <c:pt idx="8988">
                  <c:v>24.627397260274002</c:v>
                </c:pt>
                <c:pt idx="8989">
                  <c:v>24.630136986301402</c:v>
                </c:pt>
                <c:pt idx="8990">
                  <c:v>24.632876712328802</c:v>
                </c:pt>
                <c:pt idx="8991">
                  <c:v>24.635616438356202</c:v>
                </c:pt>
                <c:pt idx="8992">
                  <c:v>24.638356164383602</c:v>
                </c:pt>
                <c:pt idx="8993">
                  <c:v>24.641095890410998</c:v>
                </c:pt>
                <c:pt idx="8994">
                  <c:v>24.643835616438398</c:v>
                </c:pt>
                <c:pt idx="8995">
                  <c:v>24.646575342465798</c:v>
                </c:pt>
                <c:pt idx="8996">
                  <c:v>24.649315068493198</c:v>
                </c:pt>
                <c:pt idx="8997">
                  <c:v>24.652054794520598</c:v>
                </c:pt>
                <c:pt idx="8998">
                  <c:v>24.654794520547899</c:v>
                </c:pt>
                <c:pt idx="8999">
                  <c:v>24.657534246575299</c:v>
                </c:pt>
                <c:pt idx="9000">
                  <c:v>24.660273972602699</c:v>
                </c:pt>
                <c:pt idx="9001">
                  <c:v>24.663013698630099</c:v>
                </c:pt>
                <c:pt idx="9002">
                  <c:v>24.665753424657499</c:v>
                </c:pt>
                <c:pt idx="9003">
                  <c:v>24.668493150684899</c:v>
                </c:pt>
                <c:pt idx="9004">
                  <c:v>24.671232876712299</c:v>
                </c:pt>
                <c:pt idx="9005">
                  <c:v>24.673972602739699</c:v>
                </c:pt>
                <c:pt idx="9006">
                  <c:v>24.676712328767099</c:v>
                </c:pt>
                <c:pt idx="9007">
                  <c:v>24.679452054794499</c:v>
                </c:pt>
                <c:pt idx="9008">
                  <c:v>24.682191780821899</c:v>
                </c:pt>
                <c:pt idx="9009">
                  <c:v>24.684931506849299</c:v>
                </c:pt>
                <c:pt idx="9010">
                  <c:v>24.687671232876699</c:v>
                </c:pt>
                <c:pt idx="9011">
                  <c:v>24.690410958904099</c:v>
                </c:pt>
                <c:pt idx="9012">
                  <c:v>24.693150684931499</c:v>
                </c:pt>
                <c:pt idx="9013">
                  <c:v>24.695890410958899</c:v>
                </c:pt>
                <c:pt idx="9014">
                  <c:v>24.698630136986299</c:v>
                </c:pt>
                <c:pt idx="9015">
                  <c:v>24.701369863013699</c:v>
                </c:pt>
                <c:pt idx="9016">
                  <c:v>24.704109589041099</c:v>
                </c:pt>
                <c:pt idx="9017">
                  <c:v>24.706849315068499</c:v>
                </c:pt>
                <c:pt idx="9018">
                  <c:v>24.709589041095899</c:v>
                </c:pt>
                <c:pt idx="9019">
                  <c:v>24.712328767123299</c:v>
                </c:pt>
                <c:pt idx="9020">
                  <c:v>24.715068493150699</c:v>
                </c:pt>
                <c:pt idx="9021">
                  <c:v>24.717808219178099</c:v>
                </c:pt>
                <c:pt idx="9022">
                  <c:v>24.720547945205499</c:v>
                </c:pt>
                <c:pt idx="9023">
                  <c:v>24.723287671232899</c:v>
                </c:pt>
                <c:pt idx="9024">
                  <c:v>24.7260273972603</c:v>
                </c:pt>
                <c:pt idx="9025">
                  <c:v>24.7287671232877</c:v>
                </c:pt>
                <c:pt idx="9026">
                  <c:v>24.7315068493151</c:v>
                </c:pt>
                <c:pt idx="9027">
                  <c:v>24.7342465753425</c:v>
                </c:pt>
                <c:pt idx="9028">
                  <c:v>24.7369863013699</c:v>
                </c:pt>
                <c:pt idx="9029">
                  <c:v>24.7397260273973</c:v>
                </c:pt>
                <c:pt idx="9030">
                  <c:v>24.7424657534247</c:v>
                </c:pt>
                <c:pt idx="9031">
                  <c:v>24.7452054794521</c:v>
                </c:pt>
                <c:pt idx="9032">
                  <c:v>24.7479452054795</c:v>
                </c:pt>
                <c:pt idx="9033">
                  <c:v>24.7506849315069</c:v>
                </c:pt>
                <c:pt idx="9034">
                  <c:v>24.7534246575342</c:v>
                </c:pt>
                <c:pt idx="9035">
                  <c:v>24.7561643835616</c:v>
                </c:pt>
                <c:pt idx="9036">
                  <c:v>24.758904109589</c:v>
                </c:pt>
                <c:pt idx="9037">
                  <c:v>24.7616438356164</c:v>
                </c:pt>
                <c:pt idx="9038">
                  <c:v>24.7643835616438</c:v>
                </c:pt>
                <c:pt idx="9039">
                  <c:v>24.7671232876712</c:v>
                </c:pt>
                <c:pt idx="9040">
                  <c:v>24.7698630136986</c:v>
                </c:pt>
                <c:pt idx="9041">
                  <c:v>24.772602739726</c:v>
                </c:pt>
                <c:pt idx="9042">
                  <c:v>24.7753424657534</c:v>
                </c:pt>
                <c:pt idx="9043">
                  <c:v>24.778082191780801</c:v>
                </c:pt>
                <c:pt idx="9044">
                  <c:v>24.780821917808201</c:v>
                </c:pt>
                <c:pt idx="9045">
                  <c:v>24.783561643835601</c:v>
                </c:pt>
                <c:pt idx="9046">
                  <c:v>24.786301369863001</c:v>
                </c:pt>
                <c:pt idx="9047">
                  <c:v>24.789041095890401</c:v>
                </c:pt>
                <c:pt idx="9048">
                  <c:v>24.791780821917801</c:v>
                </c:pt>
                <c:pt idx="9049">
                  <c:v>24.794520547945201</c:v>
                </c:pt>
                <c:pt idx="9050">
                  <c:v>24.797260273972601</c:v>
                </c:pt>
                <c:pt idx="9051">
                  <c:v>24.8</c:v>
                </c:pt>
                <c:pt idx="9052">
                  <c:v>24.802739726027401</c:v>
                </c:pt>
                <c:pt idx="9053">
                  <c:v>24.805479452054801</c:v>
                </c:pt>
                <c:pt idx="9054">
                  <c:v>24.808219178082201</c:v>
                </c:pt>
                <c:pt idx="9055">
                  <c:v>24.810958904109601</c:v>
                </c:pt>
                <c:pt idx="9056">
                  <c:v>24.813698630137001</c:v>
                </c:pt>
                <c:pt idx="9057">
                  <c:v>24.816438356164401</c:v>
                </c:pt>
                <c:pt idx="9058">
                  <c:v>24.819178082191801</c:v>
                </c:pt>
                <c:pt idx="9059">
                  <c:v>24.821917808219201</c:v>
                </c:pt>
                <c:pt idx="9060">
                  <c:v>24.824657534246601</c:v>
                </c:pt>
                <c:pt idx="9061">
                  <c:v>24.827397260274001</c:v>
                </c:pt>
                <c:pt idx="9062">
                  <c:v>24.830136986301401</c:v>
                </c:pt>
                <c:pt idx="9063">
                  <c:v>24.832876712328801</c:v>
                </c:pt>
                <c:pt idx="9064">
                  <c:v>24.835616438356201</c:v>
                </c:pt>
                <c:pt idx="9065">
                  <c:v>24.838356164383601</c:v>
                </c:pt>
                <c:pt idx="9066">
                  <c:v>24.841095890411001</c:v>
                </c:pt>
                <c:pt idx="9067">
                  <c:v>24.843835616438401</c:v>
                </c:pt>
                <c:pt idx="9068">
                  <c:v>24.846575342465801</c:v>
                </c:pt>
                <c:pt idx="9069">
                  <c:v>24.849315068493201</c:v>
                </c:pt>
                <c:pt idx="9070">
                  <c:v>24.852054794520502</c:v>
                </c:pt>
                <c:pt idx="9071">
                  <c:v>24.854794520547902</c:v>
                </c:pt>
                <c:pt idx="9072">
                  <c:v>24.857534246575302</c:v>
                </c:pt>
                <c:pt idx="9073">
                  <c:v>24.860273972602698</c:v>
                </c:pt>
                <c:pt idx="9074">
                  <c:v>24.863013698630098</c:v>
                </c:pt>
                <c:pt idx="9075">
                  <c:v>24.865753424657498</c:v>
                </c:pt>
                <c:pt idx="9076">
                  <c:v>24.868493150684898</c:v>
                </c:pt>
                <c:pt idx="9077">
                  <c:v>24.871232876712298</c:v>
                </c:pt>
                <c:pt idx="9078">
                  <c:v>24.873972602739698</c:v>
                </c:pt>
                <c:pt idx="9079">
                  <c:v>24.876712328767098</c:v>
                </c:pt>
                <c:pt idx="9080">
                  <c:v>24.879452054794498</c:v>
                </c:pt>
                <c:pt idx="9081">
                  <c:v>24.882191780821898</c:v>
                </c:pt>
                <c:pt idx="9082">
                  <c:v>24.884931506849298</c:v>
                </c:pt>
                <c:pt idx="9083">
                  <c:v>24.887671232876698</c:v>
                </c:pt>
                <c:pt idx="9084">
                  <c:v>24.890410958904098</c:v>
                </c:pt>
                <c:pt idx="9085">
                  <c:v>24.893150684931499</c:v>
                </c:pt>
                <c:pt idx="9086">
                  <c:v>24.895890410958899</c:v>
                </c:pt>
                <c:pt idx="9087">
                  <c:v>24.898630136986299</c:v>
                </c:pt>
                <c:pt idx="9088">
                  <c:v>24.901369863013699</c:v>
                </c:pt>
                <c:pt idx="9089">
                  <c:v>24.904109589041099</c:v>
                </c:pt>
                <c:pt idx="9090">
                  <c:v>24.906849315068499</c:v>
                </c:pt>
                <c:pt idx="9091">
                  <c:v>24.909589041095899</c:v>
                </c:pt>
                <c:pt idx="9092">
                  <c:v>24.912328767123299</c:v>
                </c:pt>
                <c:pt idx="9093">
                  <c:v>24.915068493150699</c:v>
                </c:pt>
                <c:pt idx="9094">
                  <c:v>24.917808219178099</c:v>
                </c:pt>
                <c:pt idx="9095">
                  <c:v>24.920547945205499</c:v>
                </c:pt>
                <c:pt idx="9096">
                  <c:v>24.923287671232899</c:v>
                </c:pt>
                <c:pt idx="9097">
                  <c:v>24.926027397260299</c:v>
                </c:pt>
                <c:pt idx="9098">
                  <c:v>24.928767123287699</c:v>
                </c:pt>
                <c:pt idx="9099">
                  <c:v>24.931506849315099</c:v>
                </c:pt>
                <c:pt idx="9100">
                  <c:v>24.934246575342499</c:v>
                </c:pt>
                <c:pt idx="9101">
                  <c:v>24.936986301369899</c:v>
                </c:pt>
                <c:pt idx="9102">
                  <c:v>24.939726027397299</c:v>
                </c:pt>
                <c:pt idx="9103">
                  <c:v>24.942465753424699</c:v>
                </c:pt>
                <c:pt idx="9104">
                  <c:v>24.945205479452099</c:v>
                </c:pt>
                <c:pt idx="9105">
                  <c:v>24.947945205479499</c:v>
                </c:pt>
                <c:pt idx="9106">
                  <c:v>24.950684931506899</c:v>
                </c:pt>
                <c:pt idx="9107">
                  <c:v>24.9534246575342</c:v>
                </c:pt>
                <c:pt idx="9108">
                  <c:v>24.9561643835616</c:v>
                </c:pt>
                <c:pt idx="9109">
                  <c:v>24.958904109589</c:v>
                </c:pt>
                <c:pt idx="9110">
                  <c:v>24.9616438356164</c:v>
                </c:pt>
                <c:pt idx="9111">
                  <c:v>24.9643835616438</c:v>
                </c:pt>
                <c:pt idx="9112">
                  <c:v>24.9671232876712</c:v>
                </c:pt>
                <c:pt idx="9113">
                  <c:v>24.9698630136986</c:v>
                </c:pt>
                <c:pt idx="9114">
                  <c:v>24.972602739726</c:v>
                </c:pt>
                <c:pt idx="9115">
                  <c:v>24.9753424657534</c:v>
                </c:pt>
                <c:pt idx="9116">
                  <c:v>24.9780821917808</c:v>
                </c:pt>
                <c:pt idx="9117">
                  <c:v>24.9808219178082</c:v>
                </c:pt>
                <c:pt idx="9118">
                  <c:v>24.9835616438356</c:v>
                </c:pt>
                <c:pt idx="9119">
                  <c:v>24.986301369863</c:v>
                </c:pt>
                <c:pt idx="9120">
                  <c:v>24.9890410958904</c:v>
                </c:pt>
                <c:pt idx="9121">
                  <c:v>24.9917808219178</c:v>
                </c:pt>
                <c:pt idx="9122">
                  <c:v>24.9945205479452</c:v>
                </c:pt>
                <c:pt idx="9123">
                  <c:v>24.9972602739726</c:v>
                </c:pt>
                <c:pt idx="9124">
                  <c:v>25</c:v>
                </c:pt>
                <c:pt idx="9125">
                  <c:v>25.0027397260274</c:v>
                </c:pt>
                <c:pt idx="9126">
                  <c:v>25.0054794520548</c:v>
                </c:pt>
                <c:pt idx="9127">
                  <c:v>25.0082191780822</c:v>
                </c:pt>
                <c:pt idx="9128">
                  <c:v>25.0109589041096</c:v>
                </c:pt>
                <c:pt idx="9129">
                  <c:v>25.013698630137</c:v>
                </c:pt>
                <c:pt idx="9130">
                  <c:v>25.0164383561644</c:v>
                </c:pt>
                <c:pt idx="9131">
                  <c:v>25.0191780821918</c:v>
                </c:pt>
                <c:pt idx="9132">
                  <c:v>25.0219178082192</c:v>
                </c:pt>
                <c:pt idx="9133">
                  <c:v>25.0246575342466</c:v>
                </c:pt>
                <c:pt idx="9134">
                  <c:v>25.027397260274</c:v>
                </c:pt>
                <c:pt idx="9135">
                  <c:v>25.0301369863014</c:v>
                </c:pt>
                <c:pt idx="9136">
                  <c:v>25.0328767123288</c:v>
                </c:pt>
                <c:pt idx="9137">
                  <c:v>25.0356164383562</c:v>
                </c:pt>
                <c:pt idx="9138">
                  <c:v>25.0383561643836</c:v>
                </c:pt>
                <c:pt idx="9139">
                  <c:v>25.041095890411</c:v>
                </c:pt>
                <c:pt idx="9140">
                  <c:v>25.0438356164384</c:v>
                </c:pt>
                <c:pt idx="9141">
                  <c:v>25.0465753424658</c:v>
                </c:pt>
                <c:pt idx="9142">
                  <c:v>25.0493150684932</c:v>
                </c:pt>
                <c:pt idx="9143">
                  <c:v>25.052054794520501</c:v>
                </c:pt>
                <c:pt idx="9144">
                  <c:v>25.054794520547901</c:v>
                </c:pt>
                <c:pt idx="9145">
                  <c:v>25.057534246575301</c:v>
                </c:pt>
                <c:pt idx="9146">
                  <c:v>25.060273972602701</c:v>
                </c:pt>
                <c:pt idx="9147">
                  <c:v>25.063013698630101</c:v>
                </c:pt>
                <c:pt idx="9148">
                  <c:v>25.065753424657501</c:v>
                </c:pt>
                <c:pt idx="9149">
                  <c:v>25.068493150684901</c:v>
                </c:pt>
                <c:pt idx="9150">
                  <c:v>25.071232876712301</c:v>
                </c:pt>
                <c:pt idx="9151">
                  <c:v>25.073972602739701</c:v>
                </c:pt>
                <c:pt idx="9152">
                  <c:v>25.076712328767101</c:v>
                </c:pt>
                <c:pt idx="9153">
                  <c:v>25.079452054794501</c:v>
                </c:pt>
                <c:pt idx="9154">
                  <c:v>25.082191780821901</c:v>
                </c:pt>
                <c:pt idx="9155">
                  <c:v>25.084931506849301</c:v>
                </c:pt>
                <c:pt idx="9156">
                  <c:v>25.087671232876701</c:v>
                </c:pt>
                <c:pt idx="9157">
                  <c:v>25.090410958904101</c:v>
                </c:pt>
                <c:pt idx="9158">
                  <c:v>25.093150684931501</c:v>
                </c:pt>
                <c:pt idx="9159">
                  <c:v>25.095890410958901</c:v>
                </c:pt>
                <c:pt idx="9160">
                  <c:v>25.098630136986301</c:v>
                </c:pt>
                <c:pt idx="9161">
                  <c:v>25.101369863013701</c:v>
                </c:pt>
                <c:pt idx="9162">
                  <c:v>25.104109589041101</c:v>
                </c:pt>
                <c:pt idx="9163">
                  <c:v>25.106849315068501</c:v>
                </c:pt>
                <c:pt idx="9164">
                  <c:v>25.109589041095902</c:v>
                </c:pt>
                <c:pt idx="9165">
                  <c:v>25.112328767123302</c:v>
                </c:pt>
                <c:pt idx="9166">
                  <c:v>25.115068493150702</c:v>
                </c:pt>
                <c:pt idx="9167">
                  <c:v>25.117808219178102</c:v>
                </c:pt>
                <c:pt idx="9168">
                  <c:v>25.120547945205502</c:v>
                </c:pt>
                <c:pt idx="9169">
                  <c:v>25.123287671232902</c:v>
                </c:pt>
                <c:pt idx="9170">
                  <c:v>25.126027397260302</c:v>
                </c:pt>
                <c:pt idx="9171">
                  <c:v>25.128767123287702</c:v>
                </c:pt>
                <c:pt idx="9172">
                  <c:v>25.131506849315102</c:v>
                </c:pt>
                <c:pt idx="9173">
                  <c:v>25.134246575342502</c:v>
                </c:pt>
                <c:pt idx="9174">
                  <c:v>25.136986301369902</c:v>
                </c:pt>
                <c:pt idx="9175">
                  <c:v>25.139726027397298</c:v>
                </c:pt>
                <c:pt idx="9176">
                  <c:v>25.142465753424698</c:v>
                </c:pt>
                <c:pt idx="9177">
                  <c:v>25.145205479452098</c:v>
                </c:pt>
                <c:pt idx="9178">
                  <c:v>25.147945205479498</c:v>
                </c:pt>
                <c:pt idx="9179">
                  <c:v>25.150684931506898</c:v>
                </c:pt>
                <c:pt idx="9180">
                  <c:v>25.153424657534199</c:v>
                </c:pt>
                <c:pt idx="9181">
                  <c:v>25.156164383561599</c:v>
                </c:pt>
                <c:pt idx="9182">
                  <c:v>25.158904109588999</c:v>
                </c:pt>
                <c:pt idx="9183">
                  <c:v>25.161643835616399</c:v>
                </c:pt>
                <c:pt idx="9184">
                  <c:v>25.164383561643799</c:v>
                </c:pt>
                <c:pt idx="9185">
                  <c:v>25.167123287671199</c:v>
                </c:pt>
                <c:pt idx="9186">
                  <c:v>25.169863013698599</c:v>
                </c:pt>
                <c:pt idx="9187">
                  <c:v>25.172602739725999</c:v>
                </c:pt>
                <c:pt idx="9188">
                  <c:v>25.175342465753399</c:v>
                </c:pt>
                <c:pt idx="9189">
                  <c:v>25.178082191780799</c:v>
                </c:pt>
                <c:pt idx="9190">
                  <c:v>25.180821917808199</c:v>
                </c:pt>
                <c:pt idx="9191">
                  <c:v>25.183561643835599</c:v>
                </c:pt>
                <c:pt idx="9192">
                  <c:v>25.186301369862999</c:v>
                </c:pt>
                <c:pt idx="9193">
                  <c:v>25.189041095890399</c:v>
                </c:pt>
                <c:pt idx="9194">
                  <c:v>25.191780821917799</c:v>
                </c:pt>
                <c:pt idx="9195">
                  <c:v>25.194520547945199</c:v>
                </c:pt>
                <c:pt idx="9196">
                  <c:v>25.197260273972599</c:v>
                </c:pt>
                <c:pt idx="9197">
                  <c:v>25.2</c:v>
                </c:pt>
                <c:pt idx="9198">
                  <c:v>25.202739726027399</c:v>
                </c:pt>
                <c:pt idx="9199">
                  <c:v>25.205479452054799</c:v>
                </c:pt>
                <c:pt idx="9200">
                  <c:v>25.208219178082199</c:v>
                </c:pt>
                <c:pt idx="9201">
                  <c:v>25.210958904109599</c:v>
                </c:pt>
                <c:pt idx="9202">
                  <c:v>25.213698630136999</c:v>
                </c:pt>
                <c:pt idx="9203">
                  <c:v>25.216438356164399</c:v>
                </c:pt>
                <c:pt idx="9204">
                  <c:v>25.219178082191799</c:v>
                </c:pt>
                <c:pt idx="9205">
                  <c:v>25.221917808219199</c:v>
                </c:pt>
                <c:pt idx="9206">
                  <c:v>25.2246575342466</c:v>
                </c:pt>
                <c:pt idx="9207">
                  <c:v>25.227397260274</c:v>
                </c:pt>
                <c:pt idx="9208">
                  <c:v>25.2301369863014</c:v>
                </c:pt>
                <c:pt idx="9209">
                  <c:v>25.2328767123288</c:v>
                </c:pt>
                <c:pt idx="9210">
                  <c:v>25.2356164383562</c:v>
                </c:pt>
                <c:pt idx="9211">
                  <c:v>25.2383561643836</c:v>
                </c:pt>
                <c:pt idx="9212">
                  <c:v>25.241095890411</c:v>
                </c:pt>
                <c:pt idx="9213">
                  <c:v>25.2438356164384</c:v>
                </c:pt>
                <c:pt idx="9214">
                  <c:v>25.2465753424658</c:v>
                </c:pt>
                <c:pt idx="9215">
                  <c:v>25.2493150684932</c:v>
                </c:pt>
                <c:pt idx="9216">
                  <c:v>25.2520547945205</c:v>
                </c:pt>
                <c:pt idx="9217">
                  <c:v>25.2547945205479</c:v>
                </c:pt>
                <c:pt idx="9218">
                  <c:v>25.2575342465753</c:v>
                </c:pt>
                <c:pt idx="9219">
                  <c:v>25.2602739726027</c:v>
                </c:pt>
                <c:pt idx="9220">
                  <c:v>25.2630136986301</c:v>
                </c:pt>
                <c:pt idx="9221">
                  <c:v>25.2657534246575</c:v>
                </c:pt>
                <c:pt idx="9222">
                  <c:v>25.2684931506849</c:v>
                </c:pt>
                <c:pt idx="9223">
                  <c:v>25.2712328767123</c:v>
                </c:pt>
                <c:pt idx="9224">
                  <c:v>25.2739726027397</c:v>
                </c:pt>
                <c:pt idx="9225">
                  <c:v>25.276712328767101</c:v>
                </c:pt>
                <c:pt idx="9226">
                  <c:v>25.279452054794501</c:v>
                </c:pt>
                <c:pt idx="9227">
                  <c:v>25.282191780821901</c:v>
                </c:pt>
                <c:pt idx="9228">
                  <c:v>25.284931506849301</c:v>
                </c:pt>
                <c:pt idx="9229">
                  <c:v>25.287671232876701</c:v>
                </c:pt>
                <c:pt idx="9230">
                  <c:v>25.290410958904101</c:v>
                </c:pt>
                <c:pt idx="9231">
                  <c:v>25.293150684931501</c:v>
                </c:pt>
                <c:pt idx="9232">
                  <c:v>25.295890410958901</c:v>
                </c:pt>
                <c:pt idx="9233">
                  <c:v>25.298630136986301</c:v>
                </c:pt>
                <c:pt idx="9234">
                  <c:v>25.301369863013701</c:v>
                </c:pt>
                <c:pt idx="9235">
                  <c:v>25.304109589041101</c:v>
                </c:pt>
                <c:pt idx="9236">
                  <c:v>25.306849315068501</c:v>
                </c:pt>
                <c:pt idx="9237">
                  <c:v>25.309589041095901</c:v>
                </c:pt>
                <c:pt idx="9238">
                  <c:v>25.312328767123301</c:v>
                </c:pt>
                <c:pt idx="9239">
                  <c:v>25.315068493150701</c:v>
                </c:pt>
                <c:pt idx="9240">
                  <c:v>25.317808219178101</c:v>
                </c:pt>
                <c:pt idx="9241">
                  <c:v>25.320547945205501</c:v>
                </c:pt>
                <c:pt idx="9242">
                  <c:v>25.323287671232901</c:v>
                </c:pt>
                <c:pt idx="9243">
                  <c:v>25.326027397260301</c:v>
                </c:pt>
                <c:pt idx="9244">
                  <c:v>25.328767123287701</c:v>
                </c:pt>
                <c:pt idx="9245">
                  <c:v>25.331506849315101</c:v>
                </c:pt>
                <c:pt idx="9246">
                  <c:v>25.334246575342501</c:v>
                </c:pt>
                <c:pt idx="9247">
                  <c:v>25.336986301369901</c:v>
                </c:pt>
                <c:pt idx="9248">
                  <c:v>25.339726027397301</c:v>
                </c:pt>
                <c:pt idx="9249">
                  <c:v>25.342465753424701</c:v>
                </c:pt>
                <c:pt idx="9250">
                  <c:v>25.345205479452101</c:v>
                </c:pt>
                <c:pt idx="9251">
                  <c:v>25.347945205479501</c:v>
                </c:pt>
                <c:pt idx="9252">
                  <c:v>25.350684931506802</c:v>
                </c:pt>
                <c:pt idx="9253">
                  <c:v>25.353424657534202</c:v>
                </c:pt>
                <c:pt idx="9254">
                  <c:v>25.356164383561602</c:v>
                </c:pt>
                <c:pt idx="9255">
                  <c:v>25.358904109589002</c:v>
                </c:pt>
                <c:pt idx="9256">
                  <c:v>25.361643835616398</c:v>
                </c:pt>
                <c:pt idx="9257">
                  <c:v>25.364383561643798</c:v>
                </c:pt>
                <c:pt idx="9258">
                  <c:v>25.367123287671198</c:v>
                </c:pt>
                <c:pt idx="9259">
                  <c:v>25.369863013698598</c:v>
                </c:pt>
                <c:pt idx="9260">
                  <c:v>25.372602739725998</c:v>
                </c:pt>
                <c:pt idx="9261">
                  <c:v>25.375342465753398</c:v>
                </c:pt>
                <c:pt idx="9262">
                  <c:v>25.378082191780798</c:v>
                </c:pt>
                <c:pt idx="9263">
                  <c:v>25.380821917808198</c:v>
                </c:pt>
                <c:pt idx="9264">
                  <c:v>25.383561643835598</c:v>
                </c:pt>
                <c:pt idx="9265">
                  <c:v>25.386301369862998</c:v>
                </c:pt>
                <c:pt idx="9266">
                  <c:v>25.389041095890398</c:v>
                </c:pt>
                <c:pt idx="9267">
                  <c:v>25.391780821917799</c:v>
                </c:pt>
                <c:pt idx="9268">
                  <c:v>25.394520547945199</c:v>
                </c:pt>
                <c:pt idx="9269">
                  <c:v>25.397260273972599</c:v>
                </c:pt>
                <c:pt idx="9270">
                  <c:v>25.4</c:v>
                </c:pt>
                <c:pt idx="9271">
                  <c:v>25.402739726027399</c:v>
                </c:pt>
                <c:pt idx="9272">
                  <c:v>25.405479452054799</c:v>
                </c:pt>
                <c:pt idx="9273">
                  <c:v>25.408219178082199</c:v>
                </c:pt>
                <c:pt idx="9274">
                  <c:v>25.410958904109599</c:v>
                </c:pt>
                <c:pt idx="9275">
                  <c:v>25.413698630136999</c:v>
                </c:pt>
                <c:pt idx="9276">
                  <c:v>25.416438356164399</c:v>
                </c:pt>
                <c:pt idx="9277">
                  <c:v>25.419178082191799</c:v>
                </c:pt>
                <c:pt idx="9278">
                  <c:v>25.421917808219199</c:v>
                </c:pt>
                <c:pt idx="9279">
                  <c:v>25.424657534246599</c:v>
                </c:pt>
                <c:pt idx="9280">
                  <c:v>25.427397260273999</c:v>
                </c:pt>
                <c:pt idx="9281">
                  <c:v>25.430136986301399</c:v>
                </c:pt>
                <c:pt idx="9282">
                  <c:v>25.432876712328799</c:v>
                </c:pt>
                <c:pt idx="9283">
                  <c:v>25.435616438356199</c:v>
                </c:pt>
                <c:pt idx="9284">
                  <c:v>25.438356164383599</c:v>
                </c:pt>
                <c:pt idx="9285">
                  <c:v>25.441095890410999</c:v>
                </c:pt>
                <c:pt idx="9286">
                  <c:v>25.443835616438399</c:v>
                </c:pt>
                <c:pt idx="9287">
                  <c:v>25.446575342465799</c:v>
                </c:pt>
                <c:pt idx="9288">
                  <c:v>25.449315068493199</c:v>
                </c:pt>
                <c:pt idx="9289">
                  <c:v>25.452054794520599</c:v>
                </c:pt>
                <c:pt idx="9290">
                  <c:v>25.4547945205479</c:v>
                </c:pt>
                <c:pt idx="9291">
                  <c:v>25.4575342465753</c:v>
                </c:pt>
                <c:pt idx="9292">
                  <c:v>25.4602739726027</c:v>
                </c:pt>
                <c:pt idx="9293">
                  <c:v>25.4630136986301</c:v>
                </c:pt>
                <c:pt idx="9294">
                  <c:v>25.4657534246575</c:v>
                </c:pt>
                <c:pt idx="9295">
                  <c:v>25.4684931506849</c:v>
                </c:pt>
                <c:pt idx="9296">
                  <c:v>25.4712328767123</c:v>
                </c:pt>
                <c:pt idx="9297">
                  <c:v>25.4739726027397</c:v>
                </c:pt>
                <c:pt idx="9298">
                  <c:v>25.4767123287671</c:v>
                </c:pt>
                <c:pt idx="9299">
                  <c:v>25.4794520547945</c:v>
                </c:pt>
                <c:pt idx="9300">
                  <c:v>25.4821917808219</c:v>
                </c:pt>
                <c:pt idx="9301">
                  <c:v>25.4849315068493</c:v>
                </c:pt>
                <c:pt idx="9302">
                  <c:v>25.4876712328767</c:v>
                </c:pt>
                <c:pt idx="9303">
                  <c:v>25.4904109589041</c:v>
                </c:pt>
                <c:pt idx="9304">
                  <c:v>25.4931506849315</c:v>
                </c:pt>
                <c:pt idx="9305">
                  <c:v>25.4958904109589</c:v>
                </c:pt>
                <c:pt idx="9306">
                  <c:v>25.4986301369863</c:v>
                </c:pt>
                <c:pt idx="9307">
                  <c:v>25.5013698630137</c:v>
                </c:pt>
                <c:pt idx="9308">
                  <c:v>25.5041095890411</c:v>
                </c:pt>
                <c:pt idx="9309">
                  <c:v>25.5068493150685</c:v>
                </c:pt>
                <c:pt idx="9310">
                  <c:v>25.5095890410959</c:v>
                </c:pt>
                <c:pt idx="9311">
                  <c:v>25.5123287671233</c:v>
                </c:pt>
                <c:pt idx="9312">
                  <c:v>25.5150684931507</c:v>
                </c:pt>
                <c:pt idx="9313">
                  <c:v>25.5178082191781</c:v>
                </c:pt>
                <c:pt idx="9314">
                  <c:v>25.5205479452055</c:v>
                </c:pt>
                <c:pt idx="9315">
                  <c:v>25.5232876712329</c:v>
                </c:pt>
                <c:pt idx="9316">
                  <c:v>25.5260273972603</c:v>
                </c:pt>
                <c:pt idx="9317">
                  <c:v>25.5287671232877</c:v>
                </c:pt>
                <c:pt idx="9318">
                  <c:v>25.5315068493151</c:v>
                </c:pt>
                <c:pt idx="9319">
                  <c:v>25.5342465753425</c:v>
                </c:pt>
                <c:pt idx="9320">
                  <c:v>25.5369863013699</c:v>
                </c:pt>
                <c:pt idx="9321">
                  <c:v>25.5397260273973</c:v>
                </c:pt>
                <c:pt idx="9322">
                  <c:v>25.5424657534247</c:v>
                </c:pt>
                <c:pt idx="9323">
                  <c:v>25.5452054794521</c:v>
                </c:pt>
                <c:pt idx="9324">
                  <c:v>25.5479452054795</c:v>
                </c:pt>
                <c:pt idx="9325">
                  <c:v>25.5506849315069</c:v>
                </c:pt>
                <c:pt idx="9326">
                  <c:v>25.553424657534201</c:v>
                </c:pt>
                <c:pt idx="9327">
                  <c:v>25.556164383561601</c:v>
                </c:pt>
                <c:pt idx="9328">
                  <c:v>25.558904109589001</c:v>
                </c:pt>
                <c:pt idx="9329">
                  <c:v>25.561643835616401</c:v>
                </c:pt>
                <c:pt idx="9330">
                  <c:v>25.564383561643801</c:v>
                </c:pt>
                <c:pt idx="9331">
                  <c:v>25.567123287671201</c:v>
                </c:pt>
                <c:pt idx="9332">
                  <c:v>25.569863013698601</c:v>
                </c:pt>
                <c:pt idx="9333">
                  <c:v>25.572602739726001</c:v>
                </c:pt>
                <c:pt idx="9334">
                  <c:v>25.575342465753401</c:v>
                </c:pt>
                <c:pt idx="9335">
                  <c:v>25.578082191780801</c:v>
                </c:pt>
                <c:pt idx="9336">
                  <c:v>25.580821917808201</c:v>
                </c:pt>
                <c:pt idx="9337">
                  <c:v>25.583561643835601</c:v>
                </c:pt>
                <c:pt idx="9338">
                  <c:v>25.586301369863001</c:v>
                </c:pt>
                <c:pt idx="9339">
                  <c:v>25.589041095890401</c:v>
                </c:pt>
                <c:pt idx="9340">
                  <c:v>25.591780821917801</c:v>
                </c:pt>
                <c:pt idx="9341">
                  <c:v>25.594520547945201</c:v>
                </c:pt>
                <c:pt idx="9342">
                  <c:v>25.597260273972601</c:v>
                </c:pt>
                <c:pt idx="9343">
                  <c:v>25.6</c:v>
                </c:pt>
                <c:pt idx="9344">
                  <c:v>25.602739726027401</c:v>
                </c:pt>
                <c:pt idx="9345">
                  <c:v>25.605479452054801</c:v>
                </c:pt>
                <c:pt idx="9346">
                  <c:v>25.608219178082201</c:v>
                </c:pt>
                <c:pt idx="9347">
                  <c:v>25.610958904109602</c:v>
                </c:pt>
                <c:pt idx="9348">
                  <c:v>25.613698630137002</c:v>
                </c:pt>
                <c:pt idx="9349">
                  <c:v>25.616438356164402</c:v>
                </c:pt>
                <c:pt idx="9350">
                  <c:v>25.619178082191802</c:v>
                </c:pt>
                <c:pt idx="9351">
                  <c:v>25.621917808219202</c:v>
                </c:pt>
                <c:pt idx="9352">
                  <c:v>25.624657534246602</c:v>
                </c:pt>
                <c:pt idx="9353">
                  <c:v>25.627397260274002</c:v>
                </c:pt>
                <c:pt idx="9354">
                  <c:v>25.630136986301402</c:v>
                </c:pt>
                <c:pt idx="9355">
                  <c:v>25.632876712328802</c:v>
                </c:pt>
                <c:pt idx="9356">
                  <c:v>25.635616438356202</c:v>
                </c:pt>
                <c:pt idx="9357">
                  <c:v>25.638356164383602</c:v>
                </c:pt>
                <c:pt idx="9358">
                  <c:v>25.641095890410998</c:v>
                </c:pt>
                <c:pt idx="9359">
                  <c:v>25.643835616438398</c:v>
                </c:pt>
                <c:pt idx="9360">
                  <c:v>25.646575342465798</c:v>
                </c:pt>
                <c:pt idx="9361">
                  <c:v>25.649315068493198</c:v>
                </c:pt>
                <c:pt idx="9362">
                  <c:v>25.652054794520598</c:v>
                </c:pt>
                <c:pt idx="9363">
                  <c:v>25.654794520547899</c:v>
                </c:pt>
                <c:pt idx="9364">
                  <c:v>25.657534246575299</c:v>
                </c:pt>
                <c:pt idx="9365">
                  <c:v>25.660273972602699</c:v>
                </c:pt>
                <c:pt idx="9366">
                  <c:v>25.663013698630099</c:v>
                </c:pt>
                <c:pt idx="9367">
                  <c:v>25.665753424657499</c:v>
                </c:pt>
                <c:pt idx="9368">
                  <c:v>25.668493150684899</c:v>
                </c:pt>
                <c:pt idx="9369">
                  <c:v>25.671232876712299</c:v>
                </c:pt>
                <c:pt idx="9370">
                  <c:v>25.673972602739699</c:v>
                </c:pt>
                <c:pt idx="9371">
                  <c:v>25.676712328767099</c:v>
                </c:pt>
                <c:pt idx="9372">
                  <c:v>25.679452054794499</c:v>
                </c:pt>
                <c:pt idx="9373">
                  <c:v>25.682191780821899</c:v>
                </c:pt>
                <c:pt idx="9374">
                  <c:v>25.684931506849299</c:v>
                </c:pt>
                <c:pt idx="9375">
                  <c:v>25.687671232876699</c:v>
                </c:pt>
                <c:pt idx="9376">
                  <c:v>25.690410958904099</c:v>
                </c:pt>
                <c:pt idx="9377">
                  <c:v>25.693150684931499</c:v>
                </c:pt>
                <c:pt idx="9378">
                  <c:v>25.695890410958899</c:v>
                </c:pt>
                <c:pt idx="9379">
                  <c:v>25.698630136986299</c:v>
                </c:pt>
                <c:pt idx="9380">
                  <c:v>25.701369863013699</c:v>
                </c:pt>
                <c:pt idx="9381">
                  <c:v>25.704109589041099</c:v>
                </c:pt>
                <c:pt idx="9382">
                  <c:v>25.706849315068499</c:v>
                </c:pt>
                <c:pt idx="9383">
                  <c:v>25.709589041095899</c:v>
                </c:pt>
                <c:pt idx="9384">
                  <c:v>25.712328767123299</c:v>
                </c:pt>
                <c:pt idx="9385">
                  <c:v>25.715068493150699</c:v>
                </c:pt>
                <c:pt idx="9386">
                  <c:v>25.717808219178099</c:v>
                </c:pt>
                <c:pt idx="9387">
                  <c:v>25.720547945205499</c:v>
                </c:pt>
                <c:pt idx="9388">
                  <c:v>25.723287671232899</c:v>
                </c:pt>
                <c:pt idx="9389">
                  <c:v>25.7260273972603</c:v>
                </c:pt>
                <c:pt idx="9390">
                  <c:v>25.7287671232877</c:v>
                </c:pt>
                <c:pt idx="9391">
                  <c:v>25.7315068493151</c:v>
                </c:pt>
                <c:pt idx="9392">
                  <c:v>25.7342465753425</c:v>
                </c:pt>
                <c:pt idx="9393">
                  <c:v>25.7369863013699</c:v>
                </c:pt>
                <c:pt idx="9394">
                  <c:v>25.7397260273973</c:v>
                </c:pt>
                <c:pt idx="9395">
                  <c:v>25.7424657534247</c:v>
                </c:pt>
                <c:pt idx="9396">
                  <c:v>25.7452054794521</c:v>
                </c:pt>
                <c:pt idx="9397">
                  <c:v>25.7479452054795</c:v>
                </c:pt>
                <c:pt idx="9398">
                  <c:v>25.7506849315069</c:v>
                </c:pt>
                <c:pt idx="9399">
                  <c:v>25.7534246575342</c:v>
                </c:pt>
                <c:pt idx="9400">
                  <c:v>25.7561643835616</c:v>
                </c:pt>
                <c:pt idx="9401">
                  <c:v>25.758904109589</c:v>
                </c:pt>
                <c:pt idx="9402">
                  <c:v>25.7616438356164</c:v>
                </c:pt>
                <c:pt idx="9403">
                  <c:v>25.7643835616438</c:v>
                </c:pt>
                <c:pt idx="9404">
                  <c:v>25.7671232876712</c:v>
                </c:pt>
                <c:pt idx="9405">
                  <c:v>25.7698630136986</c:v>
                </c:pt>
                <c:pt idx="9406">
                  <c:v>25.772602739726</c:v>
                </c:pt>
                <c:pt idx="9407">
                  <c:v>25.7753424657534</c:v>
                </c:pt>
                <c:pt idx="9408">
                  <c:v>25.778082191780801</c:v>
                </c:pt>
                <c:pt idx="9409">
                  <c:v>25.780821917808201</c:v>
                </c:pt>
                <c:pt idx="9410">
                  <c:v>25.783561643835601</c:v>
                </c:pt>
                <c:pt idx="9411">
                  <c:v>25.786301369863001</c:v>
                </c:pt>
                <c:pt idx="9412">
                  <c:v>25.789041095890401</c:v>
                </c:pt>
                <c:pt idx="9413">
                  <c:v>25.791780821917801</c:v>
                </c:pt>
                <c:pt idx="9414">
                  <c:v>25.794520547945201</c:v>
                </c:pt>
                <c:pt idx="9415">
                  <c:v>25.797260273972601</c:v>
                </c:pt>
                <c:pt idx="9416">
                  <c:v>25.8</c:v>
                </c:pt>
                <c:pt idx="9417">
                  <c:v>25.802739726027401</c:v>
                </c:pt>
                <c:pt idx="9418">
                  <c:v>25.805479452054801</c:v>
                </c:pt>
                <c:pt idx="9419">
                  <c:v>25.808219178082201</c:v>
                </c:pt>
                <c:pt idx="9420">
                  <c:v>25.810958904109601</c:v>
                </c:pt>
                <c:pt idx="9421">
                  <c:v>25.813698630137001</c:v>
                </c:pt>
                <c:pt idx="9422">
                  <c:v>25.816438356164401</c:v>
                </c:pt>
                <c:pt idx="9423">
                  <c:v>25.819178082191801</c:v>
                </c:pt>
                <c:pt idx="9424">
                  <c:v>25.821917808219201</c:v>
                </c:pt>
                <c:pt idx="9425">
                  <c:v>25.824657534246601</c:v>
                </c:pt>
                <c:pt idx="9426">
                  <c:v>25.827397260274001</c:v>
                </c:pt>
                <c:pt idx="9427">
                  <c:v>25.830136986301401</c:v>
                </c:pt>
                <c:pt idx="9428">
                  <c:v>25.832876712328801</c:v>
                </c:pt>
                <c:pt idx="9429">
                  <c:v>25.835616438356201</c:v>
                </c:pt>
                <c:pt idx="9430">
                  <c:v>25.838356164383601</c:v>
                </c:pt>
                <c:pt idx="9431">
                  <c:v>25.841095890411001</c:v>
                </c:pt>
                <c:pt idx="9432">
                  <c:v>25.843835616438401</c:v>
                </c:pt>
                <c:pt idx="9433">
                  <c:v>25.846575342465801</c:v>
                </c:pt>
                <c:pt idx="9434">
                  <c:v>25.849315068493201</c:v>
                </c:pt>
                <c:pt idx="9435">
                  <c:v>25.852054794520502</c:v>
                </c:pt>
                <c:pt idx="9436">
                  <c:v>25.854794520547902</c:v>
                </c:pt>
                <c:pt idx="9437">
                  <c:v>25.857534246575302</c:v>
                </c:pt>
                <c:pt idx="9438">
                  <c:v>25.860273972602698</c:v>
                </c:pt>
                <c:pt idx="9439">
                  <c:v>25.863013698630098</c:v>
                </c:pt>
                <c:pt idx="9440">
                  <c:v>25.865753424657498</c:v>
                </c:pt>
                <c:pt idx="9441">
                  <c:v>25.868493150684898</c:v>
                </c:pt>
                <c:pt idx="9442">
                  <c:v>25.871232876712298</c:v>
                </c:pt>
                <c:pt idx="9443">
                  <c:v>25.873972602739698</c:v>
                </c:pt>
                <c:pt idx="9444">
                  <c:v>25.876712328767098</c:v>
                </c:pt>
                <c:pt idx="9445">
                  <c:v>25.879452054794498</c:v>
                </c:pt>
                <c:pt idx="9446">
                  <c:v>25.882191780821898</c:v>
                </c:pt>
                <c:pt idx="9447">
                  <c:v>25.884931506849298</c:v>
                </c:pt>
                <c:pt idx="9448">
                  <c:v>25.887671232876698</c:v>
                </c:pt>
                <c:pt idx="9449">
                  <c:v>25.890410958904098</c:v>
                </c:pt>
                <c:pt idx="9450">
                  <c:v>25.893150684931499</c:v>
                </c:pt>
                <c:pt idx="9451">
                  <c:v>25.895890410958899</c:v>
                </c:pt>
                <c:pt idx="9452">
                  <c:v>25.898630136986299</c:v>
                </c:pt>
                <c:pt idx="9453">
                  <c:v>25.901369863013699</c:v>
                </c:pt>
                <c:pt idx="9454">
                  <c:v>25.904109589041099</c:v>
                </c:pt>
                <c:pt idx="9455">
                  <c:v>25.906849315068499</c:v>
                </c:pt>
                <c:pt idx="9456">
                  <c:v>25.909589041095899</c:v>
                </c:pt>
                <c:pt idx="9457">
                  <c:v>25.912328767123299</c:v>
                </c:pt>
                <c:pt idx="9458">
                  <c:v>25.915068493150699</c:v>
                </c:pt>
                <c:pt idx="9459">
                  <c:v>25.917808219178099</c:v>
                </c:pt>
                <c:pt idx="9460">
                  <c:v>25.920547945205499</c:v>
                </c:pt>
                <c:pt idx="9461">
                  <c:v>25.923287671232899</c:v>
                </c:pt>
                <c:pt idx="9462">
                  <c:v>25.926027397260299</c:v>
                </c:pt>
                <c:pt idx="9463">
                  <c:v>25.928767123287699</c:v>
                </c:pt>
                <c:pt idx="9464">
                  <c:v>25.931506849315099</c:v>
                </c:pt>
                <c:pt idx="9465">
                  <c:v>25.934246575342499</c:v>
                </c:pt>
                <c:pt idx="9466">
                  <c:v>25.936986301369899</c:v>
                </c:pt>
                <c:pt idx="9467">
                  <c:v>25.939726027397299</c:v>
                </c:pt>
                <c:pt idx="9468">
                  <c:v>25.942465753424699</c:v>
                </c:pt>
                <c:pt idx="9469">
                  <c:v>25.945205479452099</c:v>
                </c:pt>
                <c:pt idx="9470">
                  <c:v>25.947945205479499</c:v>
                </c:pt>
                <c:pt idx="9471">
                  <c:v>25.950684931506899</c:v>
                </c:pt>
                <c:pt idx="9472">
                  <c:v>25.9534246575342</c:v>
                </c:pt>
                <c:pt idx="9473">
                  <c:v>25.9561643835616</c:v>
                </c:pt>
                <c:pt idx="9474">
                  <c:v>25.958904109589</c:v>
                </c:pt>
                <c:pt idx="9475">
                  <c:v>25.9616438356164</c:v>
                </c:pt>
                <c:pt idx="9476">
                  <c:v>25.9643835616438</c:v>
                </c:pt>
                <c:pt idx="9477">
                  <c:v>25.9671232876712</c:v>
                </c:pt>
                <c:pt idx="9478">
                  <c:v>25.9698630136986</c:v>
                </c:pt>
                <c:pt idx="9479">
                  <c:v>25.972602739726</c:v>
                </c:pt>
                <c:pt idx="9480">
                  <c:v>25.9753424657534</c:v>
                </c:pt>
                <c:pt idx="9481">
                  <c:v>25.9780821917808</c:v>
                </c:pt>
                <c:pt idx="9482">
                  <c:v>25.9808219178082</c:v>
                </c:pt>
                <c:pt idx="9483">
                  <c:v>25.9835616438356</c:v>
                </c:pt>
                <c:pt idx="9484">
                  <c:v>25.986301369863</c:v>
                </c:pt>
                <c:pt idx="9485">
                  <c:v>25.9890410958904</c:v>
                </c:pt>
                <c:pt idx="9486">
                  <c:v>25.9917808219178</c:v>
                </c:pt>
                <c:pt idx="9487">
                  <c:v>25.9945205479452</c:v>
                </c:pt>
                <c:pt idx="9488">
                  <c:v>25.9972602739726</c:v>
                </c:pt>
                <c:pt idx="9489">
                  <c:v>26</c:v>
                </c:pt>
                <c:pt idx="9490">
                  <c:v>26.0027397260274</c:v>
                </c:pt>
                <c:pt idx="9491">
                  <c:v>26.0054794520548</c:v>
                </c:pt>
                <c:pt idx="9492">
                  <c:v>26.0082191780822</c:v>
                </c:pt>
                <c:pt idx="9493">
                  <c:v>26.0109589041096</c:v>
                </c:pt>
                <c:pt idx="9494">
                  <c:v>26.013698630137</c:v>
                </c:pt>
                <c:pt idx="9495">
                  <c:v>26.0164383561644</c:v>
                </c:pt>
                <c:pt idx="9496">
                  <c:v>26.0191780821918</c:v>
                </c:pt>
                <c:pt idx="9497">
                  <c:v>26.0219178082192</c:v>
                </c:pt>
                <c:pt idx="9498">
                  <c:v>26.0246575342466</c:v>
                </c:pt>
                <c:pt idx="9499">
                  <c:v>26.027397260274</c:v>
                </c:pt>
                <c:pt idx="9500">
                  <c:v>26.0301369863014</c:v>
                </c:pt>
                <c:pt idx="9501">
                  <c:v>26.0328767123288</c:v>
                </c:pt>
                <c:pt idx="9502">
                  <c:v>26.0356164383562</c:v>
                </c:pt>
                <c:pt idx="9503">
                  <c:v>26.0383561643836</c:v>
                </c:pt>
                <c:pt idx="9504">
                  <c:v>26.041095890411</c:v>
                </c:pt>
                <c:pt idx="9505">
                  <c:v>26.0438356164384</c:v>
                </c:pt>
                <c:pt idx="9506">
                  <c:v>26.0465753424658</c:v>
                </c:pt>
                <c:pt idx="9507">
                  <c:v>26.0493150684932</c:v>
                </c:pt>
                <c:pt idx="9508">
                  <c:v>26.052054794520501</c:v>
                </c:pt>
                <c:pt idx="9509">
                  <c:v>26.054794520547901</c:v>
                </c:pt>
                <c:pt idx="9510">
                  <c:v>26.057534246575301</c:v>
                </c:pt>
                <c:pt idx="9511">
                  <c:v>26.060273972602701</c:v>
                </c:pt>
                <c:pt idx="9512">
                  <c:v>26.063013698630101</c:v>
                </c:pt>
                <c:pt idx="9513">
                  <c:v>26.065753424657501</c:v>
                </c:pt>
                <c:pt idx="9514">
                  <c:v>26.068493150684901</c:v>
                </c:pt>
                <c:pt idx="9515">
                  <c:v>26.071232876712301</c:v>
                </c:pt>
                <c:pt idx="9516">
                  <c:v>26.073972602739701</c:v>
                </c:pt>
                <c:pt idx="9517">
                  <c:v>26.076712328767101</c:v>
                </c:pt>
                <c:pt idx="9518">
                  <c:v>26.079452054794501</c:v>
                </c:pt>
                <c:pt idx="9519">
                  <c:v>26.082191780821901</c:v>
                </c:pt>
                <c:pt idx="9520">
                  <c:v>26.084931506849301</c:v>
                </c:pt>
                <c:pt idx="9521">
                  <c:v>26.087671232876701</c:v>
                </c:pt>
                <c:pt idx="9522">
                  <c:v>26.090410958904101</c:v>
                </c:pt>
                <c:pt idx="9523">
                  <c:v>26.093150684931501</c:v>
                </c:pt>
                <c:pt idx="9524">
                  <c:v>26.095890410958901</c:v>
                </c:pt>
                <c:pt idx="9525">
                  <c:v>26.098630136986301</c:v>
                </c:pt>
                <c:pt idx="9526">
                  <c:v>26.101369863013701</c:v>
                </c:pt>
                <c:pt idx="9527">
                  <c:v>26.104109589041101</c:v>
                </c:pt>
                <c:pt idx="9528">
                  <c:v>26.106849315068501</c:v>
                </c:pt>
                <c:pt idx="9529">
                  <c:v>26.109589041095902</c:v>
                </c:pt>
                <c:pt idx="9530">
                  <c:v>26.112328767123302</c:v>
                </c:pt>
                <c:pt idx="9531">
                  <c:v>26.115068493150702</c:v>
                </c:pt>
                <c:pt idx="9532">
                  <c:v>26.117808219178102</c:v>
                </c:pt>
                <c:pt idx="9533">
                  <c:v>26.120547945205502</c:v>
                </c:pt>
                <c:pt idx="9534">
                  <c:v>26.123287671232902</c:v>
                </c:pt>
                <c:pt idx="9535">
                  <c:v>26.126027397260302</c:v>
                </c:pt>
                <c:pt idx="9536">
                  <c:v>26.128767123287702</c:v>
                </c:pt>
                <c:pt idx="9537">
                  <c:v>26.131506849315102</c:v>
                </c:pt>
                <c:pt idx="9538">
                  <c:v>26.134246575342502</c:v>
                </c:pt>
                <c:pt idx="9539">
                  <c:v>26.136986301369902</c:v>
                </c:pt>
                <c:pt idx="9540">
                  <c:v>26.139726027397298</c:v>
                </c:pt>
                <c:pt idx="9541">
                  <c:v>26.142465753424698</c:v>
                </c:pt>
                <c:pt idx="9542">
                  <c:v>26.145205479452098</c:v>
                </c:pt>
                <c:pt idx="9543">
                  <c:v>26.147945205479498</c:v>
                </c:pt>
                <c:pt idx="9544">
                  <c:v>26.150684931506898</c:v>
                </c:pt>
                <c:pt idx="9545">
                  <c:v>26.153424657534199</c:v>
                </c:pt>
                <c:pt idx="9546">
                  <c:v>26.156164383561599</c:v>
                </c:pt>
                <c:pt idx="9547">
                  <c:v>26.158904109588999</c:v>
                </c:pt>
                <c:pt idx="9548">
                  <c:v>26.161643835616399</c:v>
                </c:pt>
                <c:pt idx="9549">
                  <c:v>26.164383561643799</c:v>
                </c:pt>
                <c:pt idx="9550">
                  <c:v>26.167123287671199</c:v>
                </c:pt>
                <c:pt idx="9551">
                  <c:v>26.169863013698599</c:v>
                </c:pt>
                <c:pt idx="9552">
                  <c:v>26.172602739725999</c:v>
                </c:pt>
                <c:pt idx="9553">
                  <c:v>26.175342465753399</c:v>
                </c:pt>
                <c:pt idx="9554">
                  <c:v>26.178082191780799</c:v>
                </c:pt>
                <c:pt idx="9555">
                  <c:v>26.180821917808199</c:v>
                </c:pt>
                <c:pt idx="9556">
                  <c:v>26.183561643835599</c:v>
                </c:pt>
                <c:pt idx="9557">
                  <c:v>26.186301369862999</c:v>
                </c:pt>
                <c:pt idx="9558">
                  <c:v>26.189041095890399</c:v>
                </c:pt>
                <c:pt idx="9559">
                  <c:v>26.191780821917799</c:v>
                </c:pt>
                <c:pt idx="9560">
                  <c:v>26.194520547945199</c:v>
                </c:pt>
                <c:pt idx="9561">
                  <c:v>26.197260273972599</c:v>
                </c:pt>
                <c:pt idx="9562">
                  <c:v>26.2</c:v>
                </c:pt>
                <c:pt idx="9563">
                  <c:v>26.202739726027399</c:v>
                </c:pt>
                <c:pt idx="9564">
                  <c:v>26.205479452054799</c:v>
                </c:pt>
                <c:pt idx="9565">
                  <c:v>26.208219178082199</c:v>
                </c:pt>
                <c:pt idx="9566">
                  <c:v>26.210958904109599</c:v>
                </c:pt>
                <c:pt idx="9567">
                  <c:v>26.213698630136999</c:v>
                </c:pt>
                <c:pt idx="9568">
                  <c:v>26.216438356164399</c:v>
                </c:pt>
                <c:pt idx="9569">
                  <c:v>26.219178082191799</c:v>
                </c:pt>
                <c:pt idx="9570">
                  <c:v>26.221917808219199</c:v>
                </c:pt>
                <c:pt idx="9571">
                  <c:v>26.2246575342466</c:v>
                </c:pt>
                <c:pt idx="9572">
                  <c:v>26.227397260274</c:v>
                </c:pt>
                <c:pt idx="9573">
                  <c:v>26.2301369863014</c:v>
                </c:pt>
                <c:pt idx="9574">
                  <c:v>26.2328767123288</c:v>
                </c:pt>
                <c:pt idx="9575">
                  <c:v>26.2356164383562</c:v>
                </c:pt>
                <c:pt idx="9576">
                  <c:v>26.2383561643836</c:v>
                </c:pt>
                <c:pt idx="9577">
                  <c:v>26.241095890411</c:v>
                </c:pt>
                <c:pt idx="9578">
                  <c:v>26.2438356164384</c:v>
                </c:pt>
                <c:pt idx="9579">
                  <c:v>26.2465753424658</c:v>
                </c:pt>
                <c:pt idx="9580">
                  <c:v>26.2493150684932</c:v>
                </c:pt>
                <c:pt idx="9581">
                  <c:v>26.2520547945205</c:v>
                </c:pt>
                <c:pt idx="9582">
                  <c:v>26.2547945205479</c:v>
                </c:pt>
                <c:pt idx="9583">
                  <c:v>26.2575342465753</c:v>
                </c:pt>
                <c:pt idx="9584">
                  <c:v>26.2602739726027</c:v>
                </c:pt>
                <c:pt idx="9585">
                  <c:v>26.2630136986301</c:v>
                </c:pt>
                <c:pt idx="9586">
                  <c:v>26.2657534246575</c:v>
                </c:pt>
                <c:pt idx="9587">
                  <c:v>26.2684931506849</c:v>
                </c:pt>
                <c:pt idx="9588">
                  <c:v>26.2712328767123</c:v>
                </c:pt>
                <c:pt idx="9589">
                  <c:v>26.2739726027397</c:v>
                </c:pt>
                <c:pt idx="9590">
                  <c:v>26.276712328767101</c:v>
                </c:pt>
                <c:pt idx="9591">
                  <c:v>26.279452054794501</c:v>
                </c:pt>
                <c:pt idx="9592">
                  <c:v>26.282191780821901</c:v>
                </c:pt>
                <c:pt idx="9593">
                  <c:v>26.284931506849301</c:v>
                </c:pt>
                <c:pt idx="9594">
                  <c:v>26.287671232876701</c:v>
                </c:pt>
                <c:pt idx="9595">
                  <c:v>26.290410958904101</c:v>
                </c:pt>
                <c:pt idx="9596">
                  <c:v>26.293150684931501</c:v>
                </c:pt>
                <c:pt idx="9597">
                  <c:v>26.295890410958901</c:v>
                </c:pt>
                <c:pt idx="9598">
                  <c:v>26.298630136986301</c:v>
                </c:pt>
                <c:pt idx="9599">
                  <c:v>26.301369863013701</c:v>
                </c:pt>
                <c:pt idx="9600">
                  <c:v>26.304109589041101</c:v>
                </c:pt>
                <c:pt idx="9601">
                  <c:v>26.306849315068501</c:v>
                </c:pt>
                <c:pt idx="9602">
                  <c:v>26.309589041095901</c:v>
                </c:pt>
                <c:pt idx="9603">
                  <c:v>26.312328767123301</c:v>
                </c:pt>
                <c:pt idx="9604">
                  <c:v>26.315068493150701</c:v>
                </c:pt>
                <c:pt idx="9605">
                  <c:v>26.317808219178101</c:v>
                </c:pt>
                <c:pt idx="9606">
                  <c:v>26.320547945205501</c:v>
                </c:pt>
                <c:pt idx="9607">
                  <c:v>26.323287671232901</c:v>
                </c:pt>
                <c:pt idx="9608">
                  <c:v>26.326027397260301</c:v>
                </c:pt>
                <c:pt idx="9609">
                  <c:v>26.328767123287701</c:v>
                </c:pt>
                <c:pt idx="9610">
                  <c:v>26.331506849315101</c:v>
                </c:pt>
                <c:pt idx="9611">
                  <c:v>26.334246575342501</c:v>
                </c:pt>
                <c:pt idx="9612">
                  <c:v>26.336986301369901</c:v>
                </c:pt>
                <c:pt idx="9613">
                  <c:v>26.339726027397301</c:v>
                </c:pt>
                <c:pt idx="9614">
                  <c:v>26.342465753424701</c:v>
                </c:pt>
                <c:pt idx="9615">
                  <c:v>26.345205479452101</c:v>
                </c:pt>
                <c:pt idx="9616">
                  <c:v>26.347945205479501</c:v>
                </c:pt>
                <c:pt idx="9617">
                  <c:v>26.350684931506802</c:v>
                </c:pt>
                <c:pt idx="9618">
                  <c:v>26.353424657534202</c:v>
                </c:pt>
                <c:pt idx="9619">
                  <c:v>26.356164383561602</c:v>
                </c:pt>
                <c:pt idx="9620">
                  <c:v>26.358904109589002</c:v>
                </c:pt>
                <c:pt idx="9621">
                  <c:v>26.361643835616398</c:v>
                </c:pt>
                <c:pt idx="9622">
                  <c:v>26.364383561643798</c:v>
                </c:pt>
                <c:pt idx="9623">
                  <c:v>26.367123287671198</c:v>
                </c:pt>
                <c:pt idx="9624">
                  <c:v>26.369863013698598</c:v>
                </c:pt>
                <c:pt idx="9625">
                  <c:v>26.372602739725998</c:v>
                </c:pt>
                <c:pt idx="9626">
                  <c:v>26.375342465753398</c:v>
                </c:pt>
                <c:pt idx="9627">
                  <c:v>26.378082191780798</c:v>
                </c:pt>
                <c:pt idx="9628">
                  <c:v>26.380821917808198</c:v>
                </c:pt>
                <c:pt idx="9629">
                  <c:v>26.383561643835598</c:v>
                </c:pt>
                <c:pt idx="9630">
                  <c:v>26.386301369862998</c:v>
                </c:pt>
                <c:pt idx="9631">
                  <c:v>26.389041095890398</c:v>
                </c:pt>
                <c:pt idx="9632">
                  <c:v>26.391780821917799</c:v>
                </c:pt>
                <c:pt idx="9633">
                  <c:v>26.394520547945199</c:v>
                </c:pt>
                <c:pt idx="9634">
                  <c:v>26.397260273972599</c:v>
                </c:pt>
                <c:pt idx="9635">
                  <c:v>26.4</c:v>
                </c:pt>
                <c:pt idx="9636">
                  <c:v>26.402739726027399</c:v>
                </c:pt>
                <c:pt idx="9637">
                  <c:v>26.405479452054799</c:v>
                </c:pt>
                <c:pt idx="9638">
                  <c:v>26.408219178082199</c:v>
                </c:pt>
                <c:pt idx="9639">
                  <c:v>26.410958904109599</c:v>
                </c:pt>
                <c:pt idx="9640">
                  <c:v>26.413698630136999</c:v>
                </c:pt>
                <c:pt idx="9641">
                  <c:v>26.416438356164399</c:v>
                </c:pt>
                <c:pt idx="9642">
                  <c:v>26.419178082191799</c:v>
                </c:pt>
                <c:pt idx="9643">
                  <c:v>26.421917808219199</c:v>
                </c:pt>
                <c:pt idx="9644">
                  <c:v>26.424657534246599</c:v>
                </c:pt>
                <c:pt idx="9645">
                  <c:v>26.427397260273999</c:v>
                </c:pt>
                <c:pt idx="9646">
                  <c:v>26.430136986301399</c:v>
                </c:pt>
                <c:pt idx="9647">
                  <c:v>26.432876712328799</c:v>
                </c:pt>
                <c:pt idx="9648">
                  <c:v>26.435616438356199</c:v>
                </c:pt>
                <c:pt idx="9649">
                  <c:v>26.438356164383599</c:v>
                </c:pt>
                <c:pt idx="9650">
                  <c:v>26.441095890410999</c:v>
                </c:pt>
                <c:pt idx="9651">
                  <c:v>26.443835616438399</c:v>
                </c:pt>
                <c:pt idx="9652">
                  <c:v>26.446575342465799</c:v>
                </c:pt>
                <c:pt idx="9653">
                  <c:v>26.449315068493199</c:v>
                </c:pt>
                <c:pt idx="9654">
                  <c:v>26.452054794520599</c:v>
                </c:pt>
                <c:pt idx="9655">
                  <c:v>26.4547945205479</c:v>
                </c:pt>
                <c:pt idx="9656">
                  <c:v>26.4575342465753</c:v>
                </c:pt>
                <c:pt idx="9657">
                  <c:v>26.4602739726027</c:v>
                </c:pt>
                <c:pt idx="9658">
                  <c:v>26.4630136986301</c:v>
                </c:pt>
                <c:pt idx="9659">
                  <c:v>26.4657534246575</c:v>
                </c:pt>
                <c:pt idx="9660">
                  <c:v>26.4684931506849</c:v>
                </c:pt>
                <c:pt idx="9661">
                  <c:v>26.4712328767123</c:v>
                </c:pt>
                <c:pt idx="9662">
                  <c:v>26.4739726027397</c:v>
                </c:pt>
                <c:pt idx="9663">
                  <c:v>26.4767123287671</c:v>
                </c:pt>
                <c:pt idx="9664">
                  <c:v>26.4794520547945</c:v>
                </c:pt>
                <c:pt idx="9665">
                  <c:v>26.4821917808219</c:v>
                </c:pt>
                <c:pt idx="9666">
                  <c:v>26.4849315068493</c:v>
                </c:pt>
                <c:pt idx="9667">
                  <c:v>26.4876712328767</c:v>
                </c:pt>
                <c:pt idx="9668">
                  <c:v>26.4904109589041</c:v>
                </c:pt>
                <c:pt idx="9669">
                  <c:v>26.4931506849315</c:v>
                </c:pt>
                <c:pt idx="9670">
                  <c:v>26.4958904109589</c:v>
                </c:pt>
                <c:pt idx="9671">
                  <c:v>26.4986301369863</c:v>
                </c:pt>
                <c:pt idx="9672">
                  <c:v>26.5013698630137</c:v>
                </c:pt>
                <c:pt idx="9673">
                  <c:v>26.5041095890411</c:v>
                </c:pt>
                <c:pt idx="9674">
                  <c:v>26.5068493150685</c:v>
                </c:pt>
                <c:pt idx="9675">
                  <c:v>26.5095890410959</c:v>
                </c:pt>
                <c:pt idx="9676">
                  <c:v>26.5123287671233</c:v>
                </c:pt>
                <c:pt idx="9677">
                  <c:v>26.5150684931507</c:v>
                </c:pt>
                <c:pt idx="9678">
                  <c:v>26.5178082191781</c:v>
                </c:pt>
                <c:pt idx="9679">
                  <c:v>26.5205479452055</c:v>
                </c:pt>
                <c:pt idx="9680">
                  <c:v>26.5232876712329</c:v>
                </c:pt>
                <c:pt idx="9681">
                  <c:v>26.5260273972603</c:v>
                </c:pt>
                <c:pt idx="9682">
                  <c:v>26.5287671232877</c:v>
                </c:pt>
                <c:pt idx="9683">
                  <c:v>26.5315068493151</c:v>
                </c:pt>
                <c:pt idx="9684">
                  <c:v>26.5342465753425</c:v>
                </c:pt>
                <c:pt idx="9685">
                  <c:v>26.5369863013699</c:v>
                </c:pt>
                <c:pt idx="9686">
                  <c:v>26.5397260273973</c:v>
                </c:pt>
                <c:pt idx="9687">
                  <c:v>26.5424657534247</c:v>
                </c:pt>
                <c:pt idx="9688">
                  <c:v>26.5452054794521</c:v>
                </c:pt>
                <c:pt idx="9689">
                  <c:v>26.5479452054795</c:v>
                </c:pt>
                <c:pt idx="9690">
                  <c:v>26.5506849315069</c:v>
                </c:pt>
                <c:pt idx="9691">
                  <c:v>26.553424657534201</c:v>
                </c:pt>
                <c:pt idx="9692">
                  <c:v>26.556164383561601</c:v>
                </c:pt>
                <c:pt idx="9693">
                  <c:v>26.558904109589001</c:v>
                </c:pt>
                <c:pt idx="9694">
                  <c:v>26.561643835616401</c:v>
                </c:pt>
                <c:pt idx="9695">
                  <c:v>26.564383561643801</c:v>
                </c:pt>
                <c:pt idx="9696">
                  <c:v>26.567123287671201</c:v>
                </c:pt>
                <c:pt idx="9697">
                  <c:v>26.569863013698601</c:v>
                </c:pt>
                <c:pt idx="9698">
                  <c:v>26.572602739726001</c:v>
                </c:pt>
                <c:pt idx="9699">
                  <c:v>26.575342465753401</c:v>
                </c:pt>
                <c:pt idx="9700">
                  <c:v>26.578082191780801</c:v>
                </c:pt>
                <c:pt idx="9701">
                  <c:v>26.580821917808201</c:v>
                </c:pt>
                <c:pt idx="9702">
                  <c:v>26.583561643835601</c:v>
                </c:pt>
                <c:pt idx="9703">
                  <c:v>26.586301369863001</c:v>
                </c:pt>
                <c:pt idx="9704">
                  <c:v>26.589041095890401</c:v>
                </c:pt>
                <c:pt idx="9705">
                  <c:v>26.591780821917801</c:v>
                </c:pt>
                <c:pt idx="9706">
                  <c:v>26.594520547945201</c:v>
                </c:pt>
                <c:pt idx="9707">
                  <c:v>26.597260273972601</c:v>
                </c:pt>
                <c:pt idx="9708">
                  <c:v>26.6</c:v>
                </c:pt>
                <c:pt idx="9709">
                  <c:v>26.602739726027401</c:v>
                </c:pt>
                <c:pt idx="9710">
                  <c:v>26.605479452054801</c:v>
                </c:pt>
                <c:pt idx="9711">
                  <c:v>26.608219178082201</c:v>
                </c:pt>
                <c:pt idx="9712">
                  <c:v>26.610958904109602</c:v>
                </c:pt>
                <c:pt idx="9713">
                  <c:v>26.613698630137002</c:v>
                </c:pt>
                <c:pt idx="9714">
                  <c:v>26.616438356164402</c:v>
                </c:pt>
                <c:pt idx="9715">
                  <c:v>26.619178082191802</c:v>
                </c:pt>
                <c:pt idx="9716">
                  <c:v>26.621917808219202</c:v>
                </c:pt>
                <c:pt idx="9717">
                  <c:v>26.624657534246602</c:v>
                </c:pt>
                <c:pt idx="9718">
                  <c:v>26.627397260274002</c:v>
                </c:pt>
                <c:pt idx="9719">
                  <c:v>26.630136986301402</c:v>
                </c:pt>
                <c:pt idx="9720">
                  <c:v>26.632876712328802</c:v>
                </c:pt>
                <c:pt idx="9721">
                  <c:v>26.635616438356202</c:v>
                </c:pt>
                <c:pt idx="9722">
                  <c:v>26.638356164383602</c:v>
                </c:pt>
                <c:pt idx="9723">
                  <c:v>26.641095890410998</c:v>
                </c:pt>
                <c:pt idx="9724">
                  <c:v>26.643835616438398</c:v>
                </c:pt>
                <c:pt idx="9725">
                  <c:v>26.646575342465798</c:v>
                </c:pt>
                <c:pt idx="9726">
                  <c:v>26.649315068493198</c:v>
                </c:pt>
                <c:pt idx="9727">
                  <c:v>26.652054794520598</c:v>
                </c:pt>
                <c:pt idx="9728">
                  <c:v>26.654794520547899</c:v>
                </c:pt>
                <c:pt idx="9729">
                  <c:v>26.657534246575299</c:v>
                </c:pt>
                <c:pt idx="9730">
                  <c:v>26.660273972602699</c:v>
                </c:pt>
                <c:pt idx="9731">
                  <c:v>26.663013698630099</c:v>
                </c:pt>
                <c:pt idx="9732">
                  <c:v>26.665753424657499</c:v>
                </c:pt>
                <c:pt idx="9733">
                  <c:v>26.668493150684899</c:v>
                </c:pt>
                <c:pt idx="9734">
                  <c:v>26.671232876712299</c:v>
                </c:pt>
                <c:pt idx="9735">
                  <c:v>26.673972602739699</c:v>
                </c:pt>
                <c:pt idx="9736">
                  <c:v>26.676712328767099</c:v>
                </c:pt>
                <c:pt idx="9737">
                  <c:v>26.679452054794499</c:v>
                </c:pt>
                <c:pt idx="9738">
                  <c:v>26.682191780821899</c:v>
                </c:pt>
                <c:pt idx="9739">
                  <c:v>26.684931506849299</c:v>
                </c:pt>
                <c:pt idx="9740">
                  <c:v>26.687671232876699</c:v>
                </c:pt>
                <c:pt idx="9741">
                  <c:v>26.690410958904099</c:v>
                </c:pt>
                <c:pt idx="9742">
                  <c:v>26.693150684931499</c:v>
                </c:pt>
                <c:pt idx="9743">
                  <c:v>26.695890410958899</c:v>
                </c:pt>
                <c:pt idx="9744">
                  <c:v>26.698630136986299</c:v>
                </c:pt>
                <c:pt idx="9745">
                  <c:v>26.701369863013699</c:v>
                </c:pt>
                <c:pt idx="9746">
                  <c:v>26.704109589041099</c:v>
                </c:pt>
                <c:pt idx="9747">
                  <c:v>26.706849315068499</c:v>
                </c:pt>
                <c:pt idx="9748">
                  <c:v>26.709589041095899</c:v>
                </c:pt>
                <c:pt idx="9749">
                  <c:v>26.712328767123299</c:v>
                </c:pt>
                <c:pt idx="9750">
                  <c:v>26.715068493150699</c:v>
                </c:pt>
                <c:pt idx="9751">
                  <c:v>26.717808219178099</c:v>
                </c:pt>
                <c:pt idx="9752">
                  <c:v>26.720547945205499</c:v>
                </c:pt>
                <c:pt idx="9753">
                  <c:v>26.723287671232899</c:v>
                </c:pt>
                <c:pt idx="9754">
                  <c:v>26.7260273972603</c:v>
                </c:pt>
                <c:pt idx="9755">
                  <c:v>26.7287671232877</c:v>
                </c:pt>
                <c:pt idx="9756">
                  <c:v>26.7315068493151</c:v>
                </c:pt>
                <c:pt idx="9757">
                  <c:v>26.7342465753425</c:v>
                </c:pt>
                <c:pt idx="9758">
                  <c:v>26.7369863013699</c:v>
                </c:pt>
                <c:pt idx="9759">
                  <c:v>26.7397260273973</c:v>
                </c:pt>
                <c:pt idx="9760">
                  <c:v>26.7424657534247</c:v>
                </c:pt>
                <c:pt idx="9761">
                  <c:v>26.7452054794521</c:v>
                </c:pt>
                <c:pt idx="9762">
                  <c:v>26.7479452054795</c:v>
                </c:pt>
                <c:pt idx="9763">
                  <c:v>26.7506849315069</c:v>
                </c:pt>
                <c:pt idx="9764">
                  <c:v>26.7534246575342</c:v>
                </c:pt>
                <c:pt idx="9765">
                  <c:v>26.7561643835616</c:v>
                </c:pt>
                <c:pt idx="9766">
                  <c:v>26.758904109589</c:v>
                </c:pt>
                <c:pt idx="9767">
                  <c:v>26.7616438356164</c:v>
                </c:pt>
                <c:pt idx="9768">
                  <c:v>26.7643835616438</c:v>
                </c:pt>
                <c:pt idx="9769">
                  <c:v>26.7671232876712</c:v>
                </c:pt>
                <c:pt idx="9770">
                  <c:v>26.7698630136986</c:v>
                </c:pt>
                <c:pt idx="9771">
                  <c:v>26.772602739726</c:v>
                </c:pt>
                <c:pt idx="9772">
                  <c:v>26.7753424657534</c:v>
                </c:pt>
                <c:pt idx="9773">
                  <c:v>26.778082191780801</c:v>
                </c:pt>
                <c:pt idx="9774">
                  <c:v>26.780821917808201</c:v>
                </c:pt>
                <c:pt idx="9775">
                  <c:v>26.783561643835601</c:v>
                </c:pt>
                <c:pt idx="9776">
                  <c:v>26.786301369863001</c:v>
                </c:pt>
                <c:pt idx="9777">
                  <c:v>26.789041095890401</c:v>
                </c:pt>
                <c:pt idx="9778">
                  <c:v>26.791780821917801</c:v>
                </c:pt>
                <c:pt idx="9779">
                  <c:v>26.794520547945201</c:v>
                </c:pt>
                <c:pt idx="9780">
                  <c:v>26.797260273972601</c:v>
                </c:pt>
                <c:pt idx="9781">
                  <c:v>26.8</c:v>
                </c:pt>
                <c:pt idx="9782">
                  <c:v>26.802739726027401</c:v>
                </c:pt>
                <c:pt idx="9783">
                  <c:v>26.805479452054801</c:v>
                </c:pt>
                <c:pt idx="9784">
                  <c:v>26.808219178082201</c:v>
                </c:pt>
                <c:pt idx="9785">
                  <c:v>26.810958904109601</c:v>
                </c:pt>
                <c:pt idx="9786">
                  <c:v>26.813698630137001</c:v>
                </c:pt>
                <c:pt idx="9787">
                  <c:v>26.816438356164401</c:v>
                </c:pt>
                <c:pt idx="9788">
                  <c:v>26.819178082191801</c:v>
                </c:pt>
                <c:pt idx="9789">
                  <c:v>26.821917808219201</c:v>
                </c:pt>
                <c:pt idx="9790">
                  <c:v>26.824657534246601</c:v>
                </c:pt>
                <c:pt idx="9791">
                  <c:v>26.827397260274001</c:v>
                </c:pt>
                <c:pt idx="9792">
                  <c:v>26.830136986301401</c:v>
                </c:pt>
                <c:pt idx="9793">
                  <c:v>26.832876712328801</c:v>
                </c:pt>
                <c:pt idx="9794">
                  <c:v>26.835616438356201</c:v>
                </c:pt>
                <c:pt idx="9795">
                  <c:v>26.838356164383601</c:v>
                </c:pt>
                <c:pt idx="9796">
                  <c:v>26.841095890411001</c:v>
                </c:pt>
                <c:pt idx="9797">
                  <c:v>26.843835616438401</c:v>
                </c:pt>
                <c:pt idx="9798">
                  <c:v>26.846575342465801</c:v>
                </c:pt>
                <c:pt idx="9799">
                  <c:v>26.849315068493201</c:v>
                </c:pt>
                <c:pt idx="9800">
                  <c:v>26.852054794520502</c:v>
                </c:pt>
                <c:pt idx="9801">
                  <c:v>26.854794520547902</c:v>
                </c:pt>
                <c:pt idx="9802">
                  <c:v>26.857534246575302</c:v>
                </c:pt>
                <c:pt idx="9803">
                  <c:v>26.860273972602698</c:v>
                </c:pt>
                <c:pt idx="9804">
                  <c:v>26.863013698630098</c:v>
                </c:pt>
                <c:pt idx="9805">
                  <c:v>26.865753424657498</c:v>
                </c:pt>
                <c:pt idx="9806">
                  <c:v>26.868493150684898</c:v>
                </c:pt>
                <c:pt idx="9807">
                  <c:v>26.871232876712298</c:v>
                </c:pt>
                <c:pt idx="9808">
                  <c:v>26.873972602739698</c:v>
                </c:pt>
                <c:pt idx="9809">
                  <c:v>26.876712328767098</c:v>
                </c:pt>
                <c:pt idx="9810">
                  <c:v>26.879452054794498</c:v>
                </c:pt>
                <c:pt idx="9811">
                  <c:v>26.882191780821898</c:v>
                </c:pt>
                <c:pt idx="9812">
                  <c:v>26.884931506849298</c:v>
                </c:pt>
                <c:pt idx="9813">
                  <c:v>26.887671232876698</c:v>
                </c:pt>
                <c:pt idx="9814">
                  <c:v>26.890410958904098</c:v>
                </c:pt>
                <c:pt idx="9815">
                  <c:v>26.893150684931499</c:v>
                </c:pt>
                <c:pt idx="9816">
                  <c:v>26.895890410958899</c:v>
                </c:pt>
                <c:pt idx="9817">
                  <c:v>26.898630136986299</c:v>
                </c:pt>
                <c:pt idx="9818">
                  <c:v>26.901369863013699</c:v>
                </c:pt>
                <c:pt idx="9819">
                  <c:v>26.904109589041099</c:v>
                </c:pt>
                <c:pt idx="9820">
                  <c:v>26.906849315068499</c:v>
                </c:pt>
                <c:pt idx="9821">
                  <c:v>26.909589041095899</c:v>
                </c:pt>
                <c:pt idx="9822">
                  <c:v>26.912328767123299</c:v>
                </c:pt>
                <c:pt idx="9823">
                  <c:v>26.915068493150699</c:v>
                </c:pt>
                <c:pt idx="9824">
                  <c:v>26.917808219178099</c:v>
                </c:pt>
                <c:pt idx="9825">
                  <c:v>26.920547945205499</c:v>
                </c:pt>
                <c:pt idx="9826">
                  <c:v>26.923287671232899</c:v>
                </c:pt>
                <c:pt idx="9827">
                  <c:v>26.926027397260299</c:v>
                </c:pt>
                <c:pt idx="9828">
                  <c:v>26.928767123287699</c:v>
                </c:pt>
                <c:pt idx="9829">
                  <c:v>26.931506849315099</c:v>
                </c:pt>
                <c:pt idx="9830">
                  <c:v>26.934246575342499</c:v>
                </c:pt>
                <c:pt idx="9831">
                  <c:v>26.936986301369899</c:v>
                </c:pt>
                <c:pt idx="9832">
                  <c:v>26.939726027397299</c:v>
                </c:pt>
                <c:pt idx="9833">
                  <c:v>26.942465753424699</c:v>
                </c:pt>
                <c:pt idx="9834">
                  <c:v>26.945205479452099</c:v>
                </c:pt>
                <c:pt idx="9835">
                  <c:v>26.947945205479499</c:v>
                </c:pt>
                <c:pt idx="9836">
                  <c:v>26.950684931506899</c:v>
                </c:pt>
                <c:pt idx="9837">
                  <c:v>26.9534246575342</c:v>
                </c:pt>
                <c:pt idx="9838">
                  <c:v>26.9561643835616</c:v>
                </c:pt>
                <c:pt idx="9839">
                  <c:v>26.958904109589</c:v>
                </c:pt>
                <c:pt idx="9840">
                  <c:v>26.9616438356164</c:v>
                </c:pt>
                <c:pt idx="9841">
                  <c:v>26.9643835616438</c:v>
                </c:pt>
                <c:pt idx="9842">
                  <c:v>26.9671232876712</c:v>
                </c:pt>
                <c:pt idx="9843">
                  <c:v>26.9698630136986</c:v>
                </c:pt>
                <c:pt idx="9844">
                  <c:v>26.972602739726</c:v>
                </c:pt>
                <c:pt idx="9845">
                  <c:v>26.9753424657534</c:v>
                </c:pt>
                <c:pt idx="9846">
                  <c:v>26.9780821917808</c:v>
                </c:pt>
                <c:pt idx="9847">
                  <c:v>26.9808219178082</c:v>
                </c:pt>
                <c:pt idx="9848">
                  <c:v>26.9835616438356</c:v>
                </c:pt>
                <c:pt idx="9849">
                  <c:v>26.986301369863</c:v>
                </c:pt>
                <c:pt idx="9850">
                  <c:v>26.9890410958904</c:v>
                </c:pt>
                <c:pt idx="9851">
                  <c:v>26.9917808219178</c:v>
                </c:pt>
                <c:pt idx="9852">
                  <c:v>26.9945205479452</c:v>
                </c:pt>
                <c:pt idx="9853">
                  <c:v>26.9972602739726</c:v>
                </c:pt>
                <c:pt idx="9854">
                  <c:v>27</c:v>
                </c:pt>
                <c:pt idx="9855">
                  <c:v>27.0027397260274</c:v>
                </c:pt>
                <c:pt idx="9856">
                  <c:v>27.0054794520548</c:v>
                </c:pt>
                <c:pt idx="9857">
                  <c:v>27.0082191780822</c:v>
                </c:pt>
                <c:pt idx="9858">
                  <c:v>27.0109589041096</c:v>
                </c:pt>
                <c:pt idx="9859">
                  <c:v>27.013698630137</c:v>
                </c:pt>
                <c:pt idx="9860">
                  <c:v>27.0164383561644</c:v>
                </c:pt>
                <c:pt idx="9861">
                  <c:v>27.0191780821918</c:v>
                </c:pt>
                <c:pt idx="9862">
                  <c:v>27.0219178082192</c:v>
                </c:pt>
                <c:pt idx="9863">
                  <c:v>27.0246575342466</c:v>
                </c:pt>
                <c:pt idx="9864">
                  <c:v>27.027397260274</c:v>
                </c:pt>
                <c:pt idx="9865">
                  <c:v>27.0301369863014</c:v>
                </c:pt>
                <c:pt idx="9866">
                  <c:v>27.0328767123288</c:v>
                </c:pt>
                <c:pt idx="9867">
                  <c:v>27.0356164383562</c:v>
                </c:pt>
                <c:pt idx="9868">
                  <c:v>27.0383561643836</c:v>
                </c:pt>
                <c:pt idx="9869">
                  <c:v>27.041095890411</c:v>
                </c:pt>
                <c:pt idx="9870">
                  <c:v>27.0438356164384</c:v>
                </c:pt>
                <c:pt idx="9871">
                  <c:v>27.0465753424658</c:v>
                </c:pt>
                <c:pt idx="9872">
                  <c:v>27.0493150684932</c:v>
                </c:pt>
                <c:pt idx="9873">
                  <c:v>27.052054794520501</c:v>
                </c:pt>
                <c:pt idx="9874">
                  <c:v>27.054794520547901</c:v>
                </c:pt>
                <c:pt idx="9875">
                  <c:v>27.057534246575301</c:v>
                </c:pt>
                <c:pt idx="9876">
                  <c:v>27.060273972602701</c:v>
                </c:pt>
                <c:pt idx="9877">
                  <c:v>27.063013698630101</c:v>
                </c:pt>
                <c:pt idx="9878">
                  <c:v>27.065753424657501</c:v>
                </c:pt>
                <c:pt idx="9879">
                  <c:v>27.068493150684901</c:v>
                </c:pt>
                <c:pt idx="9880">
                  <c:v>27.071232876712301</c:v>
                </c:pt>
                <c:pt idx="9881">
                  <c:v>27.073972602739701</c:v>
                </c:pt>
                <c:pt idx="9882">
                  <c:v>27.076712328767101</c:v>
                </c:pt>
                <c:pt idx="9883">
                  <c:v>27.079452054794501</c:v>
                </c:pt>
                <c:pt idx="9884">
                  <c:v>27.082191780821901</c:v>
                </c:pt>
                <c:pt idx="9885">
                  <c:v>27.084931506849301</c:v>
                </c:pt>
                <c:pt idx="9886">
                  <c:v>27.087671232876701</c:v>
                </c:pt>
                <c:pt idx="9887">
                  <c:v>27.090410958904101</c:v>
                </c:pt>
                <c:pt idx="9888">
                  <c:v>27.093150684931501</c:v>
                </c:pt>
                <c:pt idx="9889">
                  <c:v>27.095890410958901</c:v>
                </c:pt>
                <c:pt idx="9890">
                  <c:v>27.098630136986301</c:v>
                </c:pt>
                <c:pt idx="9891">
                  <c:v>27.101369863013701</c:v>
                </c:pt>
                <c:pt idx="9892">
                  <c:v>27.104109589041101</c:v>
                </c:pt>
                <c:pt idx="9893">
                  <c:v>27.106849315068501</c:v>
                </c:pt>
                <c:pt idx="9894">
                  <c:v>27.109589041095902</c:v>
                </c:pt>
                <c:pt idx="9895">
                  <c:v>27.112328767123302</c:v>
                </c:pt>
                <c:pt idx="9896">
                  <c:v>27.115068493150702</c:v>
                </c:pt>
                <c:pt idx="9897">
                  <c:v>27.117808219178102</c:v>
                </c:pt>
                <c:pt idx="9898">
                  <c:v>27.120547945205502</c:v>
                </c:pt>
                <c:pt idx="9899">
                  <c:v>27.123287671232902</c:v>
                </c:pt>
                <c:pt idx="9900">
                  <c:v>27.126027397260302</c:v>
                </c:pt>
                <c:pt idx="9901">
                  <c:v>27.128767123287702</c:v>
                </c:pt>
                <c:pt idx="9902">
                  <c:v>27.131506849315102</c:v>
                </c:pt>
                <c:pt idx="9903">
                  <c:v>27.134246575342502</c:v>
                </c:pt>
                <c:pt idx="9904">
                  <c:v>27.136986301369902</c:v>
                </c:pt>
                <c:pt idx="9905">
                  <c:v>27.139726027397298</c:v>
                </c:pt>
                <c:pt idx="9906">
                  <c:v>27.142465753424698</c:v>
                </c:pt>
                <c:pt idx="9907">
                  <c:v>27.145205479452098</c:v>
                </c:pt>
                <c:pt idx="9908">
                  <c:v>27.147945205479498</c:v>
                </c:pt>
                <c:pt idx="9909">
                  <c:v>27.150684931506898</c:v>
                </c:pt>
                <c:pt idx="9910">
                  <c:v>27.153424657534199</c:v>
                </c:pt>
                <c:pt idx="9911">
                  <c:v>27.156164383561599</c:v>
                </c:pt>
                <c:pt idx="9912">
                  <c:v>27.158904109588999</c:v>
                </c:pt>
                <c:pt idx="9913">
                  <c:v>27.161643835616399</c:v>
                </c:pt>
                <c:pt idx="9914">
                  <c:v>27.164383561643799</c:v>
                </c:pt>
                <c:pt idx="9915">
                  <c:v>27.167123287671199</c:v>
                </c:pt>
                <c:pt idx="9916">
                  <c:v>27.169863013698599</c:v>
                </c:pt>
                <c:pt idx="9917">
                  <c:v>27.172602739725999</c:v>
                </c:pt>
                <c:pt idx="9918">
                  <c:v>27.175342465753399</c:v>
                </c:pt>
                <c:pt idx="9919">
                  <c:v>27.178082191780799</c:v>
                </c:pt>
                <c:pt idx="9920">
                  <c:v>27.180821917808199</c:v>
                </c:pt>
                <c:pt idx="9921">
                  <c:v>27.183561643835599</c:v>
                </c:pt>
                <c:pt idx="9922">
                  <c:v>27.186301369862999</c:v>
                </c:pt>
                <c:pt idx="9923">
                  <c:v>27.189041095890399</c:v>
                </c:pt>
                <c:pt idx="9924">
                  <c:v>27.191780821917799</c:v>
                </c:pt>
                <c:pt idx="9925">
                  <c:v>27.194520547945199</c:v>
                </c:pt>
                <c:pt idx="9926">
                  <c:v>27.197260273972599</c:v>
                </c:pt>
                <c:pt idx="9927">
                  <c:v>27.2</c:v>
                </c:pt>
                <c:pt idx="9928">
                  <c:v>27.202739726027399</c:v>
                </c:pt>
                <c:pt idx="9929">
                  <c:v>27.205479452054799</c:v>
                </c:pt>
                <c:pt idx="9930">
                  <c:v>27.208219178082199</c:v>
                </c:pt>
                <c:pt idx="9931">
                  <c:v>27.210958904109599</c:v>
                </c:pt>
                <c:pt idx="9932">
                  <c:v>27.213698630136999</c:v>
                </c:pt>
                <c:pt idx="9933">
                  <c:v>27.216438356164399</c:v>
                </c:pt>
                <c:pt idx="9934">
                  <c:v>27.219178082191799</c:v>
                </c:pt>
                <c:pt idx="9935">
                  <c:v>27.221917808219199</c:v>
                </c:pt>
                <c:pt idx="9936">
                  <c:v>27.2246575342466</c:v>
                </c:pt>
                <c:pt idx="9937">
                  <c:v>27.227397260274</c:v>
                </c:pt>
                <c:pt idx="9938">
                  <c:v>27.2301369863014</c:v>
                </c:pt>
                <c:pt idx="9939">
                  <c:v>27.2328767123288</c:v>
                </c:pt>
                <c:pt idx="9940">
                  <c:v>27.2356164383562</c:v>
                </c:pt>
                <c:pt idx="9941">
                  <c:v>27.2383561643836</c:v>
                </c:pt>
                <c:pt idx="9942">
                  <c:v>27.241095890411</c:v>
                </c:pt>
                <c:pt idx="9943">
                  <c:v>27.2438356164384</c:v>
                </c:pt>
                <c:pt idx="9944">
                  <c:v>27.2465753424658</c:v>
                </c:pt>
                <c:pt idx="9945">
                  <c:v>27.2493150684932</c:v>
                </c:pt>
                <c:pt idx="9946">
                  <c:v>27.2520547945205</c:v>
                </c:pt>
                <c:pt idx="9947">
                  <c:v>27.2547945205479</c:v>
                </c:pt>
                <c:pt idx="9948">
                  <c:v>27.2575342465753</c:v>
                </c:pt>
                <c:pt idx="9949">
                  <c:v>27.2602739726027</c:v>
                </c:pt>
                <c:pt idx="9950">
                  <c:v>27.2630136986301</c:v>
                </c:pt>
                <c:pt idx="9951">
                  <c:v>27.2657534246575</c:v>
                </c:pt>
                <c:pt idx="9952">
                  <c:v>27.2684931506849</c:v>
                </c:pt>
                <c:pt idx="9953">
                  <c:v>27.2712328767123</c:v>
                </c:pt>
                <c:pt idx="9954">
                  <c:v>27.2739726027397</c:v>
                </c:pt>
                <c:pt idx="9955">
                  <c:v>27.276712328767101</c:v>
                </c:pt>
                <c:pt idx="9956">
                  <c:v>27.279452054794501</c:v>
                </c:pt>
                <c:pt idx="9957">
                  <c:v>27.282191780821901</c:v>
                </c:pt>
                <c:pt idx="9958">
                  <c:v>27.284931506849301</c:v>
                </c:pt>
                <c:pt idx="9959">
                  <c:v>27.287671232876701</c:v>
                </c:pt>
                <c:pt idx="9960">
                  <c:v>27.290410958904101</c:v>
                </c:pt>
                <c:pt idx="9961">
                  <c:v>27.293150684931501</c:v>
                </c:pt>
                <c:pt idx="9962">
                  <c:v>27.295890410958901</c:v>
                </c:pt>
                <c:pt idx="9963">
                  <c:v>27.298630136986301</c:v>
                </c:pt>
                <c:pt idx="9964">
                  <c:v>27.301369863013701</c:v>
                </c:pt>
                <c:pt idx="9965">
                  <c:v>27.304109589041101</c:v>
                </c:pt>
                <c:pt idx="9966">
                  <c:v>27.306849315068501</c:v>
                </c:pt>
                <c:pt idx="9967">
                  <c:v>27.309589041095901</c:v>
                </c:pt>
                <c:pt idx="9968">
                  <c:v>27.312328767123301</c:v>
                </c:pt>
                <c:pt idx="9969">
                  <c:v>27.315068493150701</c:v>
                </c:pt>
                <c:pt idx="9970">
                  <c:v>27.317808219178101</c:v>
                </c:pt>
                <c:pt idx="9971">
                  <c:v>27.320547945205501</c:v>
                </c:pt>
                <c:pt idx="9972">
                  <c:v>27.323287671232901</c:v>
                </c:pt>
                <c:pt idx="9973">
                  <c:v>27.326027397260301</c:v>
                </c:pt>
                <c:pt idx="9974">
                  <c:v>27.328767123287701</c:v>
                </c:pt>
                <c:pt idx="9975">
                  <c:v>27.331506849315101</c:v>
                </c:pt>
                <c:pt idx="9976">
                  <c:v>27.334246575342501</c:v>
                </c:pt>
                <c:pt idx="9977">
                  <c:v>27.336986301369901</c:v>
                </c:pt>
                <c:pt idx="9978">
                  <c:v>27.339726027397301</c:v>
                </c:pt>
                <c:pt idx="9979">
                  <c:v>27.342465753424701</c:v>
                </c:pt>
                <c:pt idx="9980">
                  <c:v>27.345205479452101</c:v>
                </c:pt>
                <c:pt idx="9981">
                  <c:v>27.347945205479501</c:v>
                </c:pt>
                <c:pt idx="9982">
                  <c:v>27.350684931506802</c:v>
                </c:pt>
                <c:pt idx="9983">
                  <c:v>27.353424657534202</c:v>
                </c:pt>
                <c:pt idx="9984">
                  <c:v>27.356164383561602</c:v>
                </c:pt>
                <c:pt idx="9985">
                  <c:v>27.358904109589002</c:v>
                </c:pt>
                <c:pt idx="9986">
                  <c:v>27.361643835616398</c:v>
                </c:pt>
                <c:pt idx="9987">
                  <c:v>27.364383561643798</c:v>
                </c:pt>
                <c:pt idx="9988">
                  <c:v>27.367123287671198</c:v>
                </c:pt>
                <c:pt idx="9989">
                  <c:v>27.369863013698598</c:v>
                </c:pt>
                <c:pt idx="9990">
                  <c:v>27.372602739725998</c:v>
                </c:pt>
                <c:pt idx="9991">
                  <c:v>27.375342465753398</c:v>
                </c:pt>
                <c:pt idx="9992">
                  <c:v>27.378082191780798</c:v>
                </c:pt>
                <c:pt idx="9993">
                  <c:v>27.380821917808198</c:v>
                </c:pt>
                <c:pt idx="9994">
                  <c:v>27.383561643835598</c:v>
                </c:pt>
                <c:pt idx="9995">
                  <c:v>27.386301369862998</c:v>
                </c:pt>
                <c:pt idx="9996">
                  <c:v>27.389041095890398</c:v>
                </c:pt>
                <c:pt idx="9997">
                  <c:v>27.391780821917799</c:v>
                </c:pt>
                <c:pt idx="9998">
                  <c:v>27.394520547945199</c:v>
                </c:pt>
                <c:pt idx="9999">
                  <c:v>27.397260273972599</c:v>
                </c:pt>
                <c:pt idx="10000">
                  <c:v>27.4</c:v>
                </c:pt>
                <c:pt idx="10001">
                  <c:v>27.402739726027399</c:v>
                </c:pt>
                <c:pt idx="10002">
                  <c:v>27.405479452054799</c:v>
                </c:pt>
                <c:pt idx="10003">
                  <c:v>27.408219178082199</c:v>
                </c:pt>
                <c:pt idx="10004">
                  <c:v>27.410958904109599</c:v>
                </c:pt>
                <c:pt idx="10005">
                  <c:v>27.413698630136999</c:v>
                </c:pt>
                <c:pt idx="10006">
                  <c:v>27.416438356164399</c:v>
                </c:pt>
                <c:pt idx="10007">
                  <c:v>27.419178082191799</c:v>
                </c:pt>
                <c:pt idx="10008">
                  <c:v>27.421917808219199</c:v>
                </c:pt>
                <c:pt idx="10009">
                  <c:v>27.424657534246599</c:v>
                </c:pt>
                <c:pt idx="10010">
                  <c:v>27.427397260273999</c:v>
                </c:pt>
                <c:pt idx="10011">
                  <c:v>27.430136986301399</c:v>
                </c:pt>
                <c:pt idx="10012">
                  <c:v>27.432876712328799</c:v>
                </c:pt>
                <c:pt idx="10013">
                  <c:v>27.435616438356199</c:v>
                </c:pt>
                <c:pt idx="10014">
                  <c:v>27.438356164383599</c:v>
                </c:pt>
                <c:pt idx="10015">
                  <c:v>27.441095890410999</c:v>
                </c:pt>
                <c:pt idx="10016">
                  <c:v>27.443835616438399</c:v>
                </c:pt>
                <c:pt idx="10017">
                  <c:v>27.446575342465799</c:v>
                </c:pt>
                <c:pt idx="10018">
                  <c:v>27.449315068493199</c:v>
                </c:pt>
                <c:pt idx="10019">
                  <c:v>27.452054794520599</c:v>
                </c:pt>
                <c:pt idx="10020">
                  <c:v>27.4547945205479</c:v>
                </c:pt>
                <c:pt idx="10021">
                  <c:v>27.4575342465753</c:v>
                </c:pt>
                <c:pt idx="10022">
                  <c:v>27.4602739726027</c:v>
                </c:pt>
                <c:pt idx="10023">
                  <c:v>27.4630136986301</c:v>
                </c:pt>
                <c:pt idx="10024">
                  <c:v>27.4657534246575</c:v>
                </c:pt>
                <c:pt idx="10025">
                  <c:v>27.4684931506849</c:v>
                </c:pt>
                <c:pt idx="10026">
                  <c:v>27.4712328767123</c:v>
                </c:pt>
                <c:pt idx="10027">
                  <c:v>27.4739726027397</c:v>
                </c:pt>
                <c:pt idx="10028">
                  <c:v>27.4767123287671</c:v>
                </c:pt>
                <c:pt idx="10029">
                  <c:v>27.4794520547945</c:v>
                </c:pt>
                <c:pt idx="10030">
                  <c:v>27.4821917808219</c:v>
                </c:pt>
                <c:pt idx="10031">
                  <c:v>27.4849315068493</c:v>
                </c:pt>
                <c:pt idx="10032">
                  <c:v>27.4876712328767</c:v>
                </c:pt>
                <c:pt idx="10033">
                  <c:v>27.4904109589041</c:v>
                </c:pt>
                <c:pt idx="10034">
                  <c:v>27.4931506849315</c:v>
                </c:pt>
                <c:pt idx="10035">
                  <c:v>27.4958904109589</c:v>
                </c:pt>
                <c:pt idx="10036">
                  <c:v>27.4986301369863</c:v>
                </c:pt>
                <c:pt idx="10037">
                  <c:v>27.5013698630137</c:v>
                </c:pt>
                <c:pt idx="10038">
                  <c:v>27.5041095890411</c:v>
                </c:pt>
                <c:pt idx="10039">
                  <c:v>27.5068493150685</c:v>
                </c:pt>
                <c:pt idx="10040">
                  <c:v>27.5095890410959</c:v>
                </c:pt>
                <c:pt idx="10041">
                  <c:v>27.5123287671233</c:v>
                </c:pt>
                <c:pt idx="10042">
                  <c:v>27.5150684931507</c:v>
                </c:pt>
                <c:pt idx="10043">
                  <c:v>27.5178082191781</c:v>
                </c:pt>
                <c:pt idx="10044">
                  <c:v>27.5205479452055</c:v>
                </c:pt>
                <c:pt idx="10045">
                  <c:v>27.5232876712329</c:v>
                </c:pt>
                <c:pt idx="10046">
                  <c:v>27.5260273972603</c:v>
                </c:pt>
                <c:pt idx="10047">
                  <c:v>27.5287671232877</c:v>
                </c:pt>
                <c:pt idx="10048">
                  <c:v>27.5315068493151</c:v>
                </c:pt>
                <c:pt idx="10049">
                  <c:v>27.5342465753425</c:v>
                </c:pt>
                <c:pt idx="10050">
                  <c:v>27.5369863013699</c:v>
                </c:pt>
                <c:pt idx="10051">
                  <c:v>27.5397260273973</c:v>
                </c:pt>
                <c:pt idx="10052">
                  <c:v>27.5424657534247</c:v>
                </c:pt>
                <c:pt idx="10053">
                  <c:v>27.5452054794521</c:v>
                </c:pt>
                <c:pt idx="10054">
                  <c:v>27.5479452054795</c:v>
                </c:pt>
                <c:pt idx="10055">
                  <c:v>27.5506849315069</c:v>
                </c:pt>
                <c:pt idx="10056">
                  <c:v>27.553424657534201</c:v>
                </c:pt>
                <c:pt idx="10057">
                  <c:v>27.556164383561601</c:v>
                </c:pt>
                <c:pt idx="10058">
                  <c:v>27.558904109589001</c:v>
                </c:pt>
                <c:pt idx="10059">
                  <c:v>27.561643835616401</c:v>
                </c:pt>
                <c:pt idx="10060">
                  <c:v>27.564383561643801</c:v>
                </c:pt>
                <c:pt idx="10061">
                  <c:v>27.567123287671201</c:v>
                </c:pt>
                <c:pt idx="10062">
                  <c:v>27.569863013698601</c:v>
                </c:pt>
                <c:pt idx="10063">
                  <c:v>27.572602739726001</c:v>
                </c:pt>
                <c:pt idx="10064">
                  <c:v>27.575342465753401</c:v>
                </c:pt>
                <c:pt idx="10065">
                  <c:v>27.578082191780801</c:v>
                </c:pt>
                <c:pt idx="10066">
                  <c:v>27.580821917808201</c:v>
                </c:pt>
                <c:pt idx="10067">
                  <c:v>27.583561643835601</c:v>
                </c:pt>
                <c:pt idx="10068">
                  <c:v>27.586301369863001</c:v>
                </c:pt>
                <c:pt idx="10069">
                  <c:v>27.589041095890401</c:v>
                </c:pt>
                <c:pt idx="10070">
                  <c:v>27.591780821917801</c:v>
                </c:pt>
                <c:pt idx="10071">
                  <c:v>27.594520547945201</c:v>
                </c:pt>
                <c:pt idx="10072">
                  <c:v>27.597260273972601</c:v>
                </c:pt>
                <c:pt idx="10073">
                  <c:v>27.6</c:v>
                </c:pt>
                <c:pt idx="10074">
                  <c:v>27.602739726027401</c:v>
                </c:pt>
                <c:pt idx="10075">
                  <c:v>27.605479452054801</c:v>
                </c:pt>
                <c:pt idx="10076">
                  <c:v>27.608219178082201</c:v>
                </c:pt>
                <c:pt idx="10077">
                  <c:v>27.610958904109602</c:v>
                </c:pt>
                <c:pt idx="10078">
                  <c:v>27.613698630137002</c:v>
                </c:pt>
                <c:pt idx="10079">
                  <c:v>27.616438356164402</c:v>
                </c:pt>
                <c:pt idx="10080">
                  <c:v>27.619178082191802</c:v>
                </c:pt>
                <c:pt idx="10081">
                  <c:v>27.621917808219202</c:v>
                </c:pt>
                <c:pt idx="10082">
                  <c:v>27.624657534246602</c:v>
                </c:pt>
                <c:pt idx="10083">
                  <c:v>27.627397260274002</c:v>
                </c:pt>
                <c:pt idx="10084">
                  <c:v>27.630136986301402</c:v>
                </c:pt>
                <c:pt idx="10085">
                  <c:v>27.632876712328802</c:v>
                </c:pt>
                <c:pt idx="10086">
                  <c:v>27.635616438356202</c:v>
                </c:pt>
                <c:pt idx="10087">
                  <c:v>27.638356164383602</c:v>
                </c:pt>
                <c:pt idx="10088">
                  <c:v>27.641095890410998</c:v>
                </c:pt>
                <c:pt idx="10089">
                  <c:v>27.643835616438398</c:v>
                </c:pt>
                <c:pt idx="10090">
                  <c:v>27.646575342465798</c:v>
                </c:pt>
                <c:pt idx="10091">
                  <c:v>27.649315068493198</c:v>
                </c:pt>
                <c:pt idx="10092">
                  <c:v>27.652054794520598</c:v>
                </c:pt>
                <c:pt idx="10093">
                  <c:v>27.654794520547899</c:v>
                </c:pt>
                <c:pt idx="10094">
                  <c:v>27.657534246575299</c:v>
                </c:pt>
                <c:pt idx="10095">
                  <c:v>27.660273972602699</c:v>
                </c:pt>
                <c:pt idx="10096">
                  <c:v>27.663013698630099</c:v>
                </c:pt>
                <c:pt idx="10097">
                  <c:v>27.665753424657499</c:v>
                </c:pt>
                <c:pt idx="10098">
                  <c:v>27.668493150684899</c:v>
                </c:pt>
                <c:pt idx="10099">
                  <c:v>27.671232876712299</c:v>
                </c:pt>
                <c:pt idx="10100">
                  <c:v>27.673972602739699</c:v>
                </c:pt>
                <c:pt idx="10101">
                  <c:v>27.676712328767099</c:v>
                </c:pt>
                <c:pt idx="10102">
                  <c:v>27.679452054794499</c:v>
                </c:pt>
                <c:pt idx="10103">
                  <c:v>27.682191780821899</c:v>
                </c:pt>
                <c:pt idx="10104">
                  <c:v>27.684931506849299</c:v>
                </c:pt>
                <c:pt idx="10105">
                  <c:v>27.687671232876699</c:v>
                </c:pt>
                <c:pt idx="10106">
                  <c:v>27.690410958904099</c:v>
                </c:pt>
                <c:pt idx="10107">
                  <c:v>27.693150684931499</c:v>
                </c:pt>
                <c:pt idx="10108">
                  <c:v>27.695890410958899</c:v>
                </c:pt>
                <c:pt idx="10109">
                  <c:v>27.698630136986299</c:v>
                </c:pt>
                <c:pt idx="10110">
                  <c:v>27.701369863013699</c:v>
                </c:pt>
                <c:pt idx="10111">
                  <c:v>27.704109589041099</c:v>
                </c:pt>
                <c:pt idx="10112">
                  <c:v>27.706849315068499</c:v>
                </c:pt>
                <c:pt idx="10113">
                  <c:v>27.709589041095899</c:v>
                </c:pt>
                <c:pt idx="10114">
                  <c:v>27.712328767123299</c:v>
                </c:pt>
                <c:pt idx="10115">
                  <c:v>27.715068493150699</c:v>
                </c:pt>
                <c:pt idx="10116">
                  <c:v>27.717808219178099</c:v>
                </c:pt>
                <c:pt idx="10117">
                  <c:v>27.720547945205499</c:v>
                </c:pt>
                <c:pt idx="10118">
                  <c:v>27.723287671232899</c:v>
                </c:pt>
                <c:pt idx="10119">
                  <c:v>27.7260273972603</c:v>
                </c:pt>
                <c:pt idx="10120">
                  <c:v>27.7287671232877</c:v>
                </c:pt>
                <c:pt idx="10121">
                  <c:v>27.7315068493151</c:v>
                </c:pt>
                <c:pt idx="10122">
                  <c:v>27.7342465753425</c:v>
                </c:pt>
                <c:pt idx="10123">
                  <c:v>27.7369863013699</c:v>
                </c:pt>
                <c:pt idx="10124">
                  <c:v>27.7397260273973</c:v>
                </c:pt>
                <c:pt idx="10125">
                  <c:v>27.7424657534247</c:v>
                </c:pt>
                <c:pt idx="10126">
                  <c:v>27.7452054794521</c:v>
                </c:pt>
                <c:pt idx="10127">
                  <c:v>27.7479452054795</c:v>
                </c:pt>
                <c:pt idx="10128">
                  <c:v>27.7506849315069</c:v>
                </c:pt>
                <c:pt idx="10129">
                  <c:v>27.7534246575342</c:v>
                </c:pt>
                <c:pt idx="10130">
                  <c:v>27.7561643835616</c:v>
                </c:pt>
                <c:pt idx="10131">
                  <c:v>27.758904109589</c:v>
                </c:pt>
                <c:pt idx="10132">
                  <c:v>27.7616438356164</c:v>
                </c:pt>
                <c:pt idx="10133">
                  <c:v>27.7643835616438</c:v>
                </c:pt>
                <c:pt idx="10134">
                  <c:v>27.7671232876712</c:v>
                </c:pt>
                <c:pt idx="10135">
                  <c:v>27.7698630136986</c:v>
                </c:pt>
                <c:pt idx="10136">
                  <c:v>27.772602739726</c:v>
                </c:pt>
                <c:pt idx="10137">
                  <c:v>27.7753424657534</c:v>
                </c:pt>
                <c:pt idx="10138">
                  <c:v>27.778082191780801</c:v>
                </c:pt>
                <c:pt idx="10139">
                  <c:v>27.780821917808201</c:v>
                </c:pt>
                <c:pt idx="10140">
                  <c:v>27.783561643835601</c:v>
                </c:pt>
                <c:pt idx="10141">
                  <c:v>27.786301369863001</c:v>
                </c:pt>
                <c:pt idx="10142">
                  <c:v>27.789041095890401</c:v>
                </c:pt>
                <c:pt idx="10143">
                  <c:v>27.791780821917801</c:v>
                </c:pt>
                <c:pt idx="10144">
                  <c:v>27.794520547945201</c:v>
                </c:pt>
                <c:pt idx="10145">
                  <c:v>27.797260273972601</c:v>
                </c:pt>
                <c:pt idx="10146">
                  <c:v>27.8</c:v>
                </c:pt>
                <c:pt idx="10147">
                  <c:v>27.802739726027401</c:v>
                </c:pt>
                <c:pt idx="10148">
                  <c:v>27.805479452054801</c:v>
                </c:pt>
                <c:pt idx="10149">
                  <c:v>27.808219178082201</c:v>
                </c:pt>
                <c:pt idx="10150">
                  <c:v>27.810958904109601</c:v>
                </c:pt>
                <c:pt idx="10151">
                  <c:v>27.813698630137001</c:v>
                </c:pt>
                <c:pt idx="10152">
                  <c:v>27.816438356164401</c:v>
                </c:pt>
                <c:pt idx="10153">
                  <c:v>27.819178082191801</c:v>
                </c:pt>
                <c:pt idx="10154">
                  <c:v>27.821917808219201</c:v>
                </c:pt>
                <c:pt idx="10155">
                  <c:v>27.824657534246601</c:v>
                </c:pt>
                <c:pt idx="10156">
                  <c:v>27.827397260274001</c:v>
                </c:pt>
                <c:pt idx="10157">
                  <c:v>27.830136986301401</c:v>
                </c:pt>
                <c:pt idx="10158">
                  <c:v>27.832876712328801</c:v>
                </c:pt>
                <c:pt idx="10159">
                  <c:v>27.835616438356201</c:v>
                </c:pt>
                <c:pt idx="10160">
                  <c:v>27.838356164383601</c:v>
                </c:pt>
                <c:pt idx="10161">
                  <c:v>27.841095890411001</c:v>
                </c:pt>
                <c:pt idx="10162">
                  <c:v>27.843835616438401</c:v>
                </c:pt>
                <c:pt idx="10163">
                  <c:v>27.846575342465801</c:v>
                </c:pt>
                <c:pt idx="10164">
                  <c:v>27.849315068493201</c:v>
                </c:pt>
                <c:pt idx="10165">
                  <c:v>27.852054794520502</c:v>
                </c:pt>
                <c:pt idx="10166">
                  <c:v>27.854794520547902</c:v>
                </c:pt>
                <c:pt idx="10167">
                  <c:v>27.857534246575302</c:v>
                </c:pt>
                <c:pt idx="10168">
                  <c:v>27.860273972602698</c:v>
                </c:pt>
                <c:pt idx="10169">
                  <c:v>27.863013698630098</c:v>
                </c:pt>
                <c:pt idx="10170">
                  <c:v>27.865753424657498</c:v>
                </c:pt>
                <c:pt idx="10171">
                  <c:v>27.868493150684898</c:v>
                </c:pt>
                <c:pt idx="10172">
                  <c:v>27.871232876712298</c:v>
                </c:pt>
                <c:pt idx="10173">
                  <c:v>27.873972602739698</c:v>
                </c:pt>
                <c:pt idx="10174">
                  <c:v>27.876712328767098</c:v>
                </c:pt>
                <c:pt idx="10175">
                  <c:v>27.879452054794498</c:v>
                </c:pt>
                <c:pt idx="10176">
                  <c:v>27.882191780821898</c:v>
                </c:pt>
                <c:pt idx="10177">
                  <c:v>27.884931506849298</c:v>
                </c:pt>
                <c:pt idx="10178">
                  <c:v>27.887671232876698</c:v>
                </c:pt>
                <c:pt idx="10179">
                  <c:v>27.890410958904098</c:v>
                </c:pt>
                <c:pt idx="10180">
                  <c:v>27.893150684931499</c:v>
                </c:pt>
                <c:pt idx="10181">
                  <c:v>27.895890410958899</c:v>
                </c:pt>
                <c:pt idx="10182">
                  <c:v>27.898630136986299</c:v>
                </c:pt>
                <c:pt idx="10183">
                  <c:v>27.901369863013699</c:v>
                </c:pt>
                <c:pt idx="10184">
                  <c:v>27.904109589041099</c:v>
                </c:pt>
                <c:pt idx="10185">
                  <c:v>27.906849315068499</c:v>
                </c:pt>
                <c:pt idx="10186">
                  <c:v>27.909589041095899</c:v>
                </c:pt>
                <c:pt idx="10187">
                  <c:v>27.912328767123299</c:v>
                </c:pt>
                <c:pt idx="10188">
                  <c:v>27.915068493150699</c:v>
                </c:pt>
                <c:pt idx="10189">
                  <c:v>27.917808219178099</c:v>
                </c:pt>
                <c:pt idx="10190">
                  <c:v>27.920547945205499</c:v>
                </c:pt>
                <c:pt idx="10191">
                  <c:v>27.923287671232899</c:v>
                </c:pt>
                <c:pt idx="10192">
                  <c:v>27.926027397260299</c:v>
                </c:pt>
                <c:pt idx="10193">
                  <c:v>27.928767123287699</c:v>
                </c:pt>
                <c:pt idx="10194">
                  <c:v>27.931506849315099</c:v>
                </c:pt>
                <c:pt idx="10195">
                  <c:v>27.934246575342499</c:v>
                </c:pt>
                <c:pt idx="10196">
                  <c:v>27.936986301369899</c:v>
                </c:pt>
                <c:pt idx="10197">
                  <c:v>27.939726027397299</c:v>
                </c:pt>
                <c:pt idx="10198">
                  <c:v>27.942465753424699</c:v>
                </c:pt>
                <c:pt idx="10199">
                  <c:v>27.945205479452099</c:v>
                </c:pt>
                <c:pt idx="10200">
                  <c:v>27.947945205479499</c:v>
                </c:pt>
                <c:pt idx="10201">
                  <c:v>27.950684931506899</c:v>
                </c:pt>
                <c:pt idx="10202">
                  <c:v>27.9534246575342</c:v>
                </c:pt>
                <c:pt idx="10203">
                  <c:v>27.9561643835616</c:v>
                </c:pt>
                <c:pt idx="10204">
                  <c:v>27.958904109589</c:v>
                </c:pt>
                <c:pt idx="10205">
                  <c:v>27.9616438356164</c:v>
                </c:pt>
                <c:pt idx="10206">
                  <c:v>27.9643835616438</c:v>
                </c:pt>
                <c:pt idx="10207">
                  <c:v>27.9671232876712</c:v>
                </c:pt>
                <c:pt idx="10208">
                  <c:v>27.9698630136986</c:v>
                </c:pt>
                <c:pt idx="10209">
                  <c:v>27.972602739726</c:v>
                </c:pt>
                <c:pt idx="10210">
                  <c:v>27.9753424657534</c:v>
                </c:pt>
                <c:pt idx="10211">
                  <c:v>27.9780821917808</c:v>
                </c:pt>
                <c:pt idx="10212">
                  <c:v>27.9808219178082</c:v>
                </c:pt>
                <c:pt idx="10213">
                  <c:v>27.9835616438356</c:v>
                </c:pt>
                <c:pt idx="10214">
                  <c:v>27.986301369863</c:v>
                </c:pt>
                <c:pt idx="10215">
                  <c:v>27.9890410958904</c:v>
                </c:pt>
                <c:pt idx="10216">
                  <c:v>27.9917808219178</c:v>
                </c:pt>
                <c:pt idx="10217">
                  <c:v>27.9945205479452</c:v>
                </c:pt>
                <c:pt idx="10218">
                  <c:v>27.9972602739726</c:v>
                </c:pt>
                <c:pt idx="10219">
                  <c:v>28</c:v>
                </c:pt>
                <c:pt idx="10220">
                  <c:v>28.0027397260274</c:v>
                </c:pt>
                <c:pt idx="10221">
                  <c:v>28.0054794520548</c:v>
                </c:pt>
                <c:pt idx="10222">
                  <c:v>28.0082191780822</c:v>
                </c:pt>
                <c:pt idx="10223">
                  <c:v>28.0109589041096</c:v>
                </c:pt>
                <c:pt idx="10224">
                  <c:v>28.013698630137</c:v>
                </c:pt>
                <c:pt idx="10225">
                  <c:v>28.0164383561644</c:v>
                </c:pt>
                <c:pt idx="10226">
                  <c:v>28.0191780821918</c:v>
                </c:pt>
                <c:pt idx="10227">
                  <c:v>28.0219178082192</c:v>
                </c:pt>
                <c:pt idx="10228">
                  <c:v>28.0246575342466</c:v>
                </c:pt>
                <c:pt idx="10229">
                  <c:v>28.027397260274</c:v>
                </c:pt>
                <c:pt idx="10230">
                  <c:v>28.0301369863014</c:v>
                </c:pt>
                <c:pt idx="10231">
                  <c:v>28.0328767123288</c:v>
                </c:pt>
                <c:pt idx="10232">
                  <c:v>28.0356164383562</c:v>
                </c:pt>
                <c:pt idx="10233">
                  <c:v>28.0383561643836</c:v>
                </c:pt>
                <c:pt idx="10234">
                  <c:v>28.041095890411</c:v>
                </c:pt>
                <c:pt idx="10235">
                  <c:v>28.0438356164384</c:v>
                </c:pt>
                <c:pt idx="10236">
                  <c:v>28.0465753424658</c:v>
                </c:pt>
                <c:pt idx="10237">
                  <c:v>28.0493150684932</c:v>
                </c:pt>
                <c:pt idx="10238">
                  <c:v>28.052054794520501</c:v>
                </c:pt>
                <c:pt idx="10239">
                  <c:v>28.054794520547901</c:v>
                </c:pt>
                <c:pt idx="10240">
                  <c:v>28.057534246575301</c:v>
                </c:pt>
                <c:pt idx="10241">
                  <c:v>28.060273972602701</c:v>
                </c:pt>
                <c:pt idx="10242">
                  <c:v>28.063013698630101</c:v>
                </c:pt>
                <c:pt idx="10243">
                  <c:v>28.065753424657501</c:v>
                </c:pt>
                <c:pt idx="10244">
                  <c:v>28.068493150684901</c:v>
                </c:pt>
                <c:pt idx="10245">
                  <c:v>28.071232876712301</c:v>
                </c:pt>
                <c:pt idx="10246">
                  <c:v>28.073972602739701</c:v>
                </c:pt>
                <c:pt idx="10247">
                  <c:v>28.076712328767101</c:v>
                </c:pt>
                <c:pt idx="10248">
                  <c:v>28.079452054794501</c:v>
                </c:pt>
                <c:pt idx="10249">
                  <c:v>28.082191780821901</c:v>
                </c:pt>
                <c:pt idx="10250">
                  <c:v>28.084931506849301</c:v>
                </c:pt>
                <c:pt idx="10251">
                  <c:v>28.087671232876701</c:v>
                </c:pt>
                <c:pt idx="10252">
                  <c:v>28.090410958904101</c:v>
                </c:pt>
                <c:pt idx="10253">
                  <c:v>28.093150684931501</c:v>
                </c:pt>
                <c:pt idx="10254">
                  <c:v>28.095890410958901</c:v>
                </c:pt>
                <c:pt idx="10255">
                  <c:v>28.098630136986301</c:v>
                </c:pt>
                <c:pt idx="10256">
                  <c:v>28.101369863013701</c:v>
                </c:pt>
                <c:pt idx="10257">
                  <c:v>28.104109589041101</c:v>
                </c:pt>
                <c:pt idx="10258">
                  <c:v>28.106849315068501</c:v>
                </c:pt>
                <c:pt idx="10259">
                  <c:v>28.109589041095902</c:v>
                </c:pt>
                <c:pt idx="10260">
                  <c:v>28.112328767123302</c:v>
                </c:pt>
                <c:pt idx="10261">
                  <c:v>28.115068493150702</c:v>
                </c:pt>
                <c:pt idx="10262">
                  <c:v>28.117808219178102</c:v>
                </c:pt>
                <c:pt idx="10263">
                  <c:v>28.120547945205502</c:v>
                </c:pt>
                <c:pt idx="10264">
                  <c:v>28.123287671232902</c:v>
                </c:pt>
                <c:pt idx="10265">
                  <c:v>28.126027397260302</c:v>
                </c:pt>
                <c:pt idx="10266">
                  <c:v>28.128767123287702</c:v>
                </c:pt>
                <c:pt idx="10267">
                  <c:v>28.131506849315102</c:v>
                </c:pt>
                <c:pt idx="10268">
                  <c:v>28.134246575342502</c:v>
                </c:pt>
                <c:pt idx="10269">
                  <c:v>28.136986301369902</c:v>
                </c:pt>
                <c:pt idx="10270">
                  <c:v>28.139726027397298</c:v>
                </c:pt>
                <c:pt idx="10271">
                  <c:v>28.142465753424698</c:v>
                </c:pt>
                <c:pt idx="10272">
                  <c:v>28.145205479452098</c:v>
                </c:pt>
                <c:pt idx="10273">
                  <c:v>28.147945205479498</c:v>
                </c:pt>
                <c:pt idx="10274">
                  <c:v>28.150684931506898</c:v>
                </c:pt>
                <c:pt idx="10275">
                  <c:v>28.153424657534199</c:v>
                </c:pt>
                <c:pt idx="10276">
                  <c:v>28.156164383561599</c:v>
                </c:pt>
                <c:pt idx="10277">
                  <c:v>28.158904109588999</c:v>
                </c:pt>
                <c:pt idx="10278">
                  <c:v>28.161643835616399</c:v>
                </c:pt>
                <c:pt idx="10279">
                  <c:v>28.164383561643799</c:v>
                </c:pt>
                <c:pt idx="10280">
                  <c:v>28.167123287671199</c:v>
                </c:pt>
                <c:pt idx="10281">
                  <c:v>28.169863013698599</c:v>
                </c:pt>
                <c:pt idx="10282">
                  <c:v>28.172602739725999</c:v>
                </c:pt>
                <c:pt idx="10283">
                  <c:v>28.175342465753399</c:v>
                </c:pt>
                <c:pt idx="10284">
                  <c:v>28.178082191780799</c:v>
                </c:pt>
                <c:pt idx="10285">
                  <c:v>28.180821917808199</c:v>
                </c:pt>
                <c:pt idx="10286">
                  <c:v>28.183561643835599</c:v>
                </c:pt>
                <c:pt idx="10287">
                  <c:v>28.186301369862999</c:v>
                </c:pt>
                <c:pt idx="10288">
                  <c:v>28.189041095890399</c:v>
                </c:pt>
                <c:pt idx="10289">
                  <c:v>28.191780821917799</c:v>
                </c:pt>
                <c:pt idx="10290">
                  <c:v>28.194520547945199</c:v>
                </c:pt>
                <c:pt idx="10291">
                  <c:v>28.197260273972599</c:v>
                </c:pt>
                <c:pt idx="10292">
                  <c:v>28.2</c:v>
                </c:pt>
                <c:pt idx="10293">
                  <c:v>28.202739726027399</c:v>
                </c:pt>
                <c:pt idx="10294">
                  <c:v>28.205479452054799</c:v>
                </c:pt>
                <c:pt idx="10295">
                  <c:v>28.208219178082199</c:v>
                </c:pt>
                <c:pt idx="10296">
                  <c:v>28.210958904109599</c:v>
                </c:pt>
                <c:pt idx="10297">
                  <c:v>28.213698630136999</c:v>
                </c:pt>
                <c:pt idx="10298">
                  <c:v>28.216438356164399</c:v>
                </c:pt>
                <c:pt idx="10299">
                  <c:v>28.219178082191799</c:v>
                </c:pt>
                <c:pt idx="10300">
                  <c:v>28.221917808219199</c:v>
                </c:pt>
                <c:pt idx="10301">
                  <c:v>28.2246575342466</c:v>
                </c:pt>
                <c:pt idx="10302">
                  <c:v>28.227397260274</c:v>
                </c:pt>
                <c:pt idx="10303">
                  <c:v>28.2301369863014</c:v>
                </c:pt>
                <c:pt idx="10304">
                  <c:v>28.2328767123288</c:v>
                </c:pt>
                <c:pt idx="10305">
                  <c:v>28.2356164383562</c:v>
                </c:pt>
                <c:pt idx="10306">
                  <c:v>28.2383561643836</c:v>
                </c:pt>
                <c:pt idx="10307">
                  <c:v>28.241095890411</c:v>
                </c:pt>
                <c:pt idx="10308">
                  <c:v>28.2438356164384</c:v>
                </c:pt>
                <c:pt idx="10309">
                  <c:v>28.2465753424658</c:v>
                </c:pt>
                <c:pt idx="10310">
                  <c:v>28.2493150684932</c:v>
                </c:pt>
                <c:pt idx="10311">
                  <c:v>28.2520547945205</c:v>
                </c:pt>
                <c:pt idx="10312">
                  <c:v>28.2547945205479</c:v>
                </c:pt>
                <c:pt idx="10313">
                  <c:v>28.2575342465753</c:v>
                </c:pt>
                <c:pt idx="10314">
                  <c:v>28.2602739726027</c:v>
                </c:pt>
                <c:pt idx="10315">
                  <c:v>28.2630136986301</c:v>
                </c:pt>
                <c:pt idx="10316">
                  <c:v>28.2657534246575</c:v>
                </c:pt>
                <c:pt idx="10317">
                  <c:v>28.2684931506849</c:v>
                </c:pt>
                <c:pt idx="10318">
                  <c:v>28.2712328767123</c:v>
                </c:pt>
                <c:pt idx="10319">
                  <c:v>28.2739726027397</c:v>
                </c:pt>
                <c:pt idx="10320">
                  <c:v>28.276712328767101</c:v>
                </c:pt>
                <c:pt idx="10321">
                  <c:v>28.279452054794501</c:v>
                </c:pt>
                <c:pt idx="10322">
                  <c:v>28.282191780821901</c:v>
                </c:pt>
                <c:pt idx="10323">
                  <c:v>28.284931506849301</c:v>
                </c:pt>
                <c:pt idx="10324">
                  <c:v>28.287671232876701</c:v>
                </c:pt>
                <c:pt idx="10325">
                  <c:v>28.290410958904101</c:v>
                </c:pt>
                <c:pt idx="10326">
                  <c:v>28.293150684931501</c:v>
                </c:pt>
                <c:pt idx="10327">
                  <c:v>28.295890410958901</c:v>
                </c:pt>
                <c:pt idx="10328">
                  <c:v>28.298630136986301</c:v>
                </c:pt>
                <c:pt idx="10329">
                  <c:v>28.301369863013701</c:v>
                </c:pt>
                <c:pt idx="10330">
                  <c:v>28.304109589041101</c:v>
                </c:pt>
                <c:pt idx="10331">
                  <c:v>28.306849315068501</c:v>
                </c:pt>
                <c:pt idx="10332">
                  <c:v>28.309589041095901</c:v>
                </c:pt>
                <c:pt idx="10333">
                  <c:v>28.312328767123301</c:v>
                </c:pt>
                <c:pt idx="10334">
                  <c:v>28.315068493150701</c:v>
                </c:pt>
                <c:pt idx="10335">
                  <c:v>28.317808219178101</c:v>
                </c:pt>
                <c:pt idx="10336">
                  <c:v>28.320547945205501</c:v>
                </c:pt>
                <c:pt idx="10337">
                  <c:v>28.323287671232901</c:v>
                </c:pt>
                <c:pt idx="10338">
                  <c:v>28.326027397260301</c:v>
                </c:pt>
                <c:pt idx="10339">
                  <c:v>28.328767123287701</c:v>
                </c:pt>
                <c:pt idx="10340">
                  <c:v>28.331506849315101</c:v>
                </c:pt>
                <c:pt idx="10341">
                  <c:v>28.334246575342501</c:v>
                </c:pt>
                <c:pt idx="10342">
                  <c:v>28.336986301369901</c:v>
                </c:pt>
                <c:pt idx="10343">
                  <c:v>28.339726027397301</c:v>
                </c:pt>
                <c:pt idx="10344">
                  <c:v>28.342465753424701</c:v>
                </c:pt>
                <c:pt idx="10345">
                  <c:v>28.345205479452101</c:v>
                </c:pt>
                <c:pt idx="10346">
                  <c:v>28.347945205479501</c:v>
                </c:pt>
                <c:pt idx="10347">
                  <c:v>28.350684931506802</c:v>
                </c:pt>
                <c:pt idx="10348">
                  <c:v>28.353424657534202</c:v>
                </c:pt>
                <c:pt idx="10349">
                  <c:v>28.356164383561602</c:v>
                </c:pt>
                <c:pt idx="10350">
                  <c:v>28.358904109589002</c:v>
                </c:pt>
                <c:pt idx="10351">
                  <c:v>28.361643835616398</c:v>
                </c:pt>
                <c:pt idx="10352">
                  <c:v>28.364383561643798</c:v>
                </c:pt>
                <c:pt idx="10353">
                  <c:v>28.367123287671198</c:v>
                </c:pt>
                <c:pt idx="10354">
                  <c:v>28.369863013698598</c:v>
                </c:pt>
                <c:pt idx="10355">
                  <c:v>28.372602739725998</c:v>
                </c:pt>
                <c:pt idx="10356">
                  <c:v>28.375342465753398</c:v>
                </c:pt>
                <c:pt idx="10357">
                  <c:v>28.378082191780798</c:v>
                </c:pt>
                <c:pt idx="10358">
                  <c:v>28.380821917808198</c:v>
                </c:pt>
                <c:pt idx="10359">
                  <c:v>28.383561643835598</c:v>
                </c:pt>
                <c:pt idx="10360">
                  <c:v>28.386301369862998</c:v>
                </c:pt>
                <c:pt idx="10361">
                  <c:v>28.389041095890398</c:v>
                </c:pt>
                <c:pt idx="10362">
                  <c:v>28.391780821917799</c:v>
                </c:pt>
                <c:pt idx="10363">
                  <c:v>28.394520547945199</c:v>
                </c:pt>
                <c:pt idx="10364">
                  <c:v>28.397260273972599</c:v>
                </c:pt>
                <c:pt idx="10365">
                  <c:v>28.4</c:v>
                </c:pt>
                <c:pt idx="10366">
                  <c:v>28.402739726027399</c:v>
                </c:pt>
                <c:pt idx="10367">
                  <c:v>28.405479452054799</c:v>
                </c:pt>
                <c:pt idx="10368">
                  <c:v>28.408219178082199</c:v>
                </c:pt>
                <c:pt idx="10369">
                  <c:v>28.410958904109599</c:v>
                </c:pt>
                <c:pt idx="10370">
                  <c:v>28.413698630136999</c:v>
                </c:pt>
                <c:pt idx="10371">
                  <c:v>28.416438356164399</c:v>
                </c:pt>
                <c:pt idx="10372">
                  <c:v>28.419178082191799</c:v>
                </c:pt>
                <c:pt idx="10373">
                  <c:v>28.421917808219199</c:v>
                </c:pt>
                <c:pt idx="10374">
                  <c:v>28.424657534246599</c:v>
                </c:pt>
                <c:pt idx="10375">
                  <c:v>28.427397260273999</c:v>
                </c:pt>
                <c:pt idx="10376">
                  <c:v>28.430136986301399</c:v>
                </c:pt>
                <c:pt idx="10377">
                  <c:v>28.432876712328799</c:v>
                </c:pt>
                <c:pt idx="10378">
                  <c:v>28.435616438356199</c:v>
                </c:pt>
                <c:pt idx="10379">
                  <c:v>28.438356164383599</c:v>
                </c:pt>
                <c:pt idx="10380">
                  <c:v>28.441095890410999</c:v>
                </c:pt>
                <c:pt idx="10381">
                  <c:v>28.443835616438399</c:v>
                </c:pt>
                <c:pt idx="10382">
                  <c:v>28.446575342465799</c:v>
                </c:pt>
                <c:pt idx="10383">
                  <c:v>28.449315068493199</c:v>
                </c:pt>
                <c:pt idx="10384">
                  <c:v>28.452054794520599</c:v>
                </c:pt>
                <c:pt idx="10385">
                  <c:v>28.4547945205479</c:v>
                </c:pt>
                <c:pt idx="10386">
                  <c:v>28.4575342465753</c:v>
                </c:pt>
                <c:pt idx="10387">
                  <c:v>28.4602739726027</c:v>
                </c:pt>
                <c:pt idx="10388">
                  <c:v>28.4630136986301</c:v>
                </c:pt>
                <c:pt idx="10389">
                  <c:v>28.4657534246575</c:v>
                </c:pt>
                <c:pt idx="10390">
                  <c:v>28.4684931506849</c:v>
                </c:pt>
                <c:pt idx="10391">
                  <c:v>28.4712328767123</c:v>
                </c:pt>
                <c:pt idx="10392">
                  <c:v>28.4739726027397</c:v>
                </c:pt>
                <c:pt idx="10393">
                  <c:v>28.4767123287671</c:v>
                </c:pt>
                <c:pt idx="10394">
                  <c:v>28.4794520547945</c:v>
                </c:pt>
                <c:pt idx="10395">
                  <c:v>28.4821917808219</c:v>
                </c:pt>
                <c:pt idx="10396">
                  <c:v>28.4849315068493</c:v>
                </c:pt>
                <c:pt idx="10397">
                  <c:v>28.4876712328767</c:v>
                </c:pt>
                <c:pt idx="10398">
                  <c:v>28.4904109589041</c:v>
                </c:pt>
                <c:pt idx="10399">
                  <c:v>28.4931506849315</c:v>
                </c:pt>
                <c:pt idx="10400">
                  <c:v>28.4958904109589</c:v>
                </c:pt>
                <c:pt idx="10401">
                  <c:v>28.4986301369863</c:v>
                </c:pt>
                <c:pt idx="10402">
                  <c:v>28.5013698630137</c:v>
                </c:pt>
                <c:pt idx="10403">
                  <c:v>28.5041095890411</c:v>
                </c:pt>
                <c:pt idx="10404">
                  <c:v>28.5068493150685</c:v>
                </c:pt>
                <c:pt idx="10405">
                  <c:v>28.5095890410959</c:v>
                </c:pt>
                <c:pt idx="10406">
                  <c:v>28.5123287671233</c:v>
                </c:pt>
                <c:pt idx="10407">
                  <c:v>28.5150684931507</c:v>
                </c:pt>
                <c:pt idx="10408">
                  <c:v>28.5178082191781</c:v>
                </c:pt>
                <c:pt idx="10409">
                  <c:v>28.5205479452055</c:v>
                </c:pt>
                <c:pt idx="10410">
                  <c:v>28.5232876712329</c:v>
                </c:pt>
                <c:pt idx="10411">
                  <c:v>28.5260273972603</c:v>
                </c:pt>
                <c:pt idx="10412">
                  <c:v>28.5287671232877</c:v>
                </c:pt>
                <c:pt idx="10413">
                  <c:v>28.5315068493151</c:v>
                </c:pt>
                <c:pt idx="10414">
                  <c:v>28.5342465753425</c:v>
                </c:pt>
                <c:pt idx="10415">
                  <c:v>28.5369863013699</c:v>
                </c:pt>
                <c:pt idx="10416">
                  <c:v>28.5397260273973</c:v>
                </c:pt>
                <c:pt idx="10417">
                  <c:v>28.5424657534247</c:v>
                </c:pt>
                <c:pt idx="10418">
                  <c:v>28.5452054794521</c:v>
                </c:pt>
                <c:pt idx="10419">
                  <c:v>28.5479452054795</c:v>
                </c:pt>
                <c:pt idx="10420">
                  <c:v>28.5506849315069</c:v>
                </c:pt>
                <c:pt idx="10421">
                  <c:v>28.553424657534201</c:v>
                </c:pt>
                <c:pt idx="10422">
                  <c:v>28.556164383561601</c:v>
                </c:pt>
                <c:pt idx="10423">
                  <c:v>28.558904109589001</c:v>
                </c:pt>
                <c:pt idx="10424">
                  <c:v>28.561643835616401</c:v>
                </c:pt>
                <c:pt idx="10425">
                  <c:v>28.564383561643801</c:v>
                </c:pt>
                <c:pt idx="10426">
                  <c:v>28.567123287671201</c:v>
                </c:pt>
                <c:pt idx="10427">
                  <c:v>28.569863013698601</c:v>
                </c:pt>
                <c:pt idx="10428">
                  <c:v>28.572602739726001</c:v>
                </c:pt>
                <c:pt idx="10429">
                  <c:v>28.575342465753401</c:v>
                </c:pt>
                <c:pt idx="10430">
                  <c:v>28.578082191780801</c:v>
                </c:pt>
                <c:pt idx="10431">
                  <c:v>28.580821917808201</c:v>
                </c:pt>
                <c:pt idx="10432">
                  <c:v>28.583561643835601</c:v>
                </c:pt>
                <c:pt idx="10433">
                  <c:v>28.586301369863001</c:v>
                </c:pt>
                <c:pt idx="10434">
                  <c:v>28.589041095890401</c:v>
                </c:pt>
                <c:pt idx="10435">
                  <c:v>28.591780821917801</c:v>
                </c:pt>
                <c:pt idx="10436">
                  <c:v>28.594520547945201</c:v>
                </c:pt>
                <c:pt idx="10437">
                  <c:v>28.597260273972601</c:v>
                </c:pt>
                <c:pt idx="10438">
                  <c:v>28.6</c:v>
                </c:pt>
                <c:pt idx="10439">
                  <c:v>28.602739726027401</c:v>
                </c:pt>
                <c:pt idx="10440">
                  <c:v>28.605479452054801</c:v>
                </c:pt>
                <c:pt idx="10441">
                  <c:v>28.608219178082201</c:v>
                </c:pt>
                <c:pt idx="10442">
                  <c:v>28.610958904109602</c:v>
                </c:pt>
                <c:pt idx="10443">
                  <c:v>28.613698630137002</c:v>
                </c:pt>
                <c:pt idx="10444">
                  <c:v>28.616438356164402</c:v>
                </c:pt>
                <c:pt idx="10445">
                  <c:v>28.619178082191802</c:v>
                </c:pt>
                <c:pt idx="10446">
                  <c:v>28.621917808219202</c:v>
                </c:pt>
                <c:pt idx="10447">
                  <c:v>28.624657534246602</c:v>
                </c:pt>
                <c:pt idx="10448">
                  <c:v>28.627397260274002</c:v>
                </c:pt>
                <c:pt idx="10449">
                  <c:v>28.630136986301402</c:v>
                </c:pt>
                <c:pt idx="10450">
                  <c:v>28.632876712328802</c:v>
                </c:pt>
                <c:pt idx="10451">
                  <c:v>28.635616438356202</c:v>
                </c:pt>
                <c:pt idx="10452">
                  <c:v>28.638356164383602</c:v>
                </c:pt>
                <c:pt idx="10453">
                  <c:v>28.641095890410998</c:v>
                </c:pt>
                <c:pt idx="10454">
                  <c:v>28.643835616438398</c:v>
                </c:pt>
                <c:pt idx="10455">
                  <c:v>28.646575342465798</c:v>
                </c:pt>
                <c:pt idx="10456">
                  <c:v>28.649315068493198</c:v>
                </c:pt>
                <c:pt idx="10457">
                  <c:v>28.652054794520598</c:v>
                </c:pt>
                <c:pt idx="10458">
                  <c:v>28.654794520547899</c:v>
                </c:pt>
                <c:pt idx="10459">
                  <c:v>28.657534246575299</c:v>
                </c:pt>
                <c:pt idx="10460">
                  <c:v>28.660273972602699</c:v>
                </c:pt>
                <c:pt idx="10461">
                  <c:v>28.663013698630099</c:v>
                </c:pt>
                <c:pt idx="10462">
                  <c:v>28.665753424657499</c:v>
                </c:pt>
                <c:pt idx="10463">
                  <c:v>28.668493150684899</c:v>
                </c:pt>
                <c:pt idx="10464">
                  <c:v>28.671232876712299</c:v>
                </c:pt>
                <c:pt idx="10465">
                  <c:v>28.673972602739699</c:v>
                </c:pt>
                <c:pt idx="10466">
                  <c:v>28.676712328767099</c:v>
                </c:pt>
                <c:pt idx="10467">
                  <c:v>28.679452054794499</c:v>
                </c:pt>
                <c:pt idx="10468">
                  <c:v>28.682191780821899</c:v>
                </c:pt>
                <c:pt idx="10469">
                  <c:v>28.684931506849299</c:v>
                </c:pt>
                <c:pt idx="10470">
                  <c:v>28.687671232876699</c:v>
                </c:pt>
                <c:pt idx="10471">
                  <c:v>28.690410958904099</c:v>
                </c:pt>
                <c:pt idx="10472">
                  <c:v>28.693150684931499</c:v>
                </c:pt>
                <c:pt idx="10473">
                  <c:v>28.695890410958899</c:v>
                </c:pt>
                <c:pt idx="10474">
                  <c:v>28.698630136986299</c:v>
                </c:pt>
                <c:pt idx="10475">
                  <c:v>28.701369863013699</c:v>
                </c:pt>
                <c:pt idx="10476">
                  <c:v>28.704109589041099</c:v>
                </c:pt>
                <c:pt idx="10477">
                  <c:v>28.706849315068499</c:v>
                </c:pt>
                <c:pt idx="10478">
                  <c:v>28.709589041095899</c:v>
                </c:pt>
                <c:pt idx="10479">
                  <c:v>28.712328767123299</c:v>
                </c:pt>
                <c:pt idx="10480">
                  <c:v>28.715068493150699</c:v>
                </c:pt>
                <c:pt idx="10481">
                  <c:v>28.717808219178099</c:v>
                </c:pt>
                <c:pt idx="10482">
                  <c:v>28.720547945205499</c:v>
                </c:pt>
                <c:pt idx="10483">
                  <c:v>28.723287671232899</c:v>
                </c:pt>
                <c:pt idx="10484">
                  <c:v>28.7260273972603</c:v>
                </c:pt>
                <c:pt idx="10485">
                  <c:v>28.7287671232877</c:v>
                </c:pt>
                <c:pt idx="10486">
                  <c:v>28.7315068493151</c:v>
                </c:pt>
                <c:pt idx="10487">
                  <c:v>28.7342465753425</c:v>
                </c:pt>
                <c:pt idx="10488">
                  <c:v>28.7369863013699</c:v>
                </c:pt>
                <c:pt idx="10489">
                  <c:v>28.7397260273973</c:v>
                </c:pt>
                <c:pt idx="10490">
                  <c:v>28.7424657534247</c:v>
                </c:pt>
                <c:pt idx="10491">
                  <c:v>28.7452054794521</c:v>
                </c:pt>
                <c:pt idx="10492">
                  <c:v>28.7479452054795</c:v>
                </c:pt>
                <c:pt idx="10493">
                  <c:v>28.7506849315069</c:v>
                </c:pt>
                <c:pt idx="10494">
                  <c:v>28.7534246575342</c:v>
                </c:pt>
                <c:pt idx="10495">
                  <c:v>28.7561643835616</c:v>
                </c:pt>
                <c:pt idx="10496">
                  <c:v>28.758904109589</c:v>
                </c:pt>
                <c:pt idx="10497">
                  <c:v>28.7616438356164</c:v>
                </c:pt>
                <c:pt idx="10498">
                  <c:v>28.7643835616438</c:v>
                </c:pt>
                <c:pt idx="10499">
                  <c:v>28.7671232876712</c:v>
                </c:pt>
                <c:pt idx="10500">
                  <c:v>28.7698630136986</c:v>
                </c:pt>
                <c:pt idx="10501">
                  <c:v>28.772602739726</c:v>
                </c:pt>
                <c:pt idx="10502">
                  <c:v>28.7753424657534</c:v>
                </c:pt>
                <c:pt idx="10503">
                  <c:v>28.778082191780801</c:v>
                </c:pt>
                <c:pt idx="10504">
                  <c:v>28.780821917808201</c:v>
                </c:pt>
                <c:pt idx="10505">
                  <c:v>28.783561643835601</c:v>
                </c:pt>
                <c:pt idx="10506">
                  <c:v>28.786301369863001</c:v>
                </c:pt>
                <c:pt idx="10507">
                  <c:v>28.789041095890401</c:v>
                </c:pt>
                <c:pt idx="10508">
                  <c:v>28.791780821917801</c:v>
                </c:pt>
                <c:pt idx="10509">
                  <c:v>28.794520547945201</c:v>
                </c:pt>
                <c:pt idx="10510">
                  <c:v>28.797260273972601</c:v>
                </c:pt>
                <c:pt idx="10511">
                  <c:v>28.8</c:v>
                </c:pt>
                <c:pt idx="10512">
                  <c:v>28.802739726027401</c:v>
                </c:pt>
                <c:pt idx="10513">
                  <c:v>28.805479452054801</c:v>
                </c:pt>
                <c:pt idx="10514">
                  <c:v>28.808219178082201</c:v>
                </c:pt>
                <c:pt idx="10515">
                  <c:v>28.810958904109601</c:v>
                </c:pt>
                <c:pt idx="10516">
                  <c:v>28.813698630137001</c:v>
                </c:pt>
                <c:pt idx="10517">
                  <c:v>28.816438356164401</c:v>
                </c:pt>
                <c:pt idx="10518">
                  <c:v>28.819178082191801</c:v>
                </c:pt>
                <c:pt idx="10519">
                  <c:v>28.821917808219201</c:v>
                </c:pt>
                <c:pt idx="10520">
                  <c:v>28.824657534246601</c:v>
                </c:pt>
                <c:pt idx="10521">
                  <c:v>28.827397260274001</c:v>
                </c:pt>
                <c:pt idx="10522">
                  <c:v>28.830136986301401</c:v>
                </c:pt>
                <c:pt idx="10523">
                  <c:v>28.832876712328801</c:v>
                </c:pt>
                <c:pt idx="10524">
                  <c:v>28.835616438356201</c:v>
                </c:pt>
                <c:pt idx="10525">
                  <c:v>28.838356164383601</c:v>
                </c:pt>
                <c:pt idx="10526">
                  <c:v>28.841095890411001</c:v>
                </c:pt>
                <c:pt idx="10527">
                  <c:v>28.843835616438401</c:v>
                </c:pt>
                <c:pt idx="10528">
                  <c:v>28.846575342465801</c:v>
                </c:pt>
                <c:pt idx="10529">
                  <c:v>28.849315068493201</c:v>
                </c:pt>
                <c:pt idx="10530">
                  <c:v>28.852054794520502</c:v>
                </c:pt>
                <c:pt idx="10531">
                  <c:v>28.854794520547902</c:v>
                </c:pt>
                <c:pt idx="10532">
                  <c:v>28.857534246575302</c:v>
                </c:pt>
                <c:pt idx="10533">
                  <c:v>28.860273972602698</c:v>
                </c:pt>
                <c:pt idx="10534">
                  <c:v>28.863013698630098</c:v>
                </c:pt>
                <c:pt idx="10535">
                  <c:v>28.865753424657498</c:v>
                </c:pt>
                <c:pt idx="10536">
                  <c:v>28.868493150684898</c:v>
                </c:pt>
                <c:pt idx="10537">
                  <c:v>28.871232876712298</c:v>
                </c:pt>
                <c:pt idx="10538">
                  <c:v>28.873972602739698</c:v>
                </c:pt>
                <c:pt idx="10539">
                  <c:v>28.876712328767098</c:v>
                </c:pt>
                <c:pt idx="10540">
                  <c:v>28.879452054794498</c:v>
                </c:pt>
                <c:pt idx="10541">
                  <c:v>28.882191780821898</c:v>
                </c:pt>
                <c:pt idx="10542">
                  <c:v>28.884931506849298</c:v>
                </c:pt>
                <c:pt idx="10543">
                  <c:v>28.887671232876698</c:v>
                </c:pt>
                <c:pt idx="10544">
                  <c:v>28.890410958904098</c:v>
                </c:pt>
                <c:pt idx="10545">
                  <c:v>28.893150684931499</c:v>
                </c:pt>
                <c:pt idx="10546">
                  <c:v>28.895890410958899</c:v>
                </c:pt>
                <c:pt idx="10547">
                  <c:v>28.898630136986299</c:v>
                </c:pt>
                <c:pt idx="10548">
                  <c:v>28.901369863013699</c:v>
                </c:pt>
                <c:pt idx="10549">
                  <c:v>28.904109589041099</c:v>
                </c:pt>
                <c:pt idx="10550">
                  <c:v>28.906849315068499</c:v>
                </c:pt>
                <c:pt idx="10551">
                  <c:v>28.909589041095899</c:v>
                </c:pt>
                <c:pt idx="10552">
                  <c:v>28.912328767123299</c:v>
                </c:pt>
                <c:pt idx="10553">
                  <c:v>28.915068493150699</c:v>
                </c:pt>
                <c:pt idx="10554">
                  <c:v>28.917808219178099</c:v>
                </c:pt>
                <c:pt idx="10555">
                  <c:v>28.920547945205499</c:v>
                </c:pt>
                <c:pt idx="10556">
                  <c:v>28.923287671232899</c:v>
                </c:pt>
                <c:pt idx="10557">
                  <c:v>28.926027397260299</c:v>
                </c:pt>
                <c:pt idx="10558">
                  <c:v>28.928767123287699</c:v>
                </c:pt>
                <c:pt idx="10559">
                  <c:v>28.931506849315099</c:v>
                </c:pt>
                <c:pt idx="10560">
                  <c:v>28.934246575342499</c:v>
                </c:pt>
                <c:pt idx="10561">
                  <c:v>28.936986301369899</c:v>
                </c:pt>
                <c:pt idx="10562">
                  <c:v>28.939726027397299</c:v>
                </c:pt>
                <c:pt idx="10563">
                  <c:v>28.942465753424699</c:v>
                </c:pt>
                <c:pt idx="10564">
                  <c:v>28.945205479452099</c:v>
                </c:pt>
                <c:pt idx="10565">
                  <c:v>28.947945205479499</c:v>
                </c:pt>
                <c:pt idx="10566">
                  <c:v>28.950684931506899</c:v>
                </c:pt>
                <c:pt idx="10567">
                  <c:v>28.9534246575342</c:v>
                </c:pt>
                <c:pt idx="10568">
                  <c:v>28.9561643835616</c:v>
                </c:pt>
                <c:pt idx="10569">
                  <c:v>28.958904109589</c:v>
                </c:pt>
                <c:pt idx="10570">
                  <c:v>28.9616438356164</c:v>
                </c:pt>
                <c:pt idx="10571">
                  <c:v>28.9643835616438</c:v>
                </c:pt>
                <c:pt idx="10572">
                  <c:v>28.9671232876712</c:v>
                </c:pt>
                <c:pt idx="10573">
                  <c:v>28.9698630136986</c:v>
                </c:pt>
                <c:pt idx="10574">
                  <c:v>28.972602739726</c:v>
                </c:pt>
                <c:pt idx="10575">
                  <c:v>28.9753424657534</c:v>
                </c:pt>
                <c:pt idx="10576">
                  <c:v>28.9780821917808</c:v>
                </c:pt>
                <c:pt idx="10577">
                  <c:v>28.9808219178082</c:v>
                </c:pt>
                <c:pt idx="10578">
                  <c:v>28.9835616438356</c:v>
                </c:pt>
                <c:pt idx="10579">
                  <c:v>28.986301369863</c:v>
                </c:pt>
                <c:pt idx="10580">
                  <c:v>28.9890410958904</c:v>
                </c:pt>
                <c:pt idx="10581">
                  <c:v>28.9917808219178</c:v>
                </c:pt>
                <c:pt idx="10582">
                  <c:v>28.9945205479452</c:v>
                </c:pt>
                <c:pt idx="10583">
                  <c:v>28.9972602739726</c:v>
                </c:pt>
                <c:pt idx="10584">
                  <c:v>29</c:v>
                </c:pt>
                <c:pt idx="10585">
                  <c:v>29.0027397260274</c:v>
                </c:pt>
                <c:pt idx="10586">
                  <c:v>29.0054794520548</c:v>
                </c:pt>
                <c:pt idx="10587">
                  <c:v>29.0082191780822</c:v>
                </c:pt>
                <c:pt idx="10588">
                  <c:v>29.0109589041096</c:v>
                </c:pt>
                <c:pt idx="10589">
                  <c:v>29.013698630137</c:v>
                </c:pt>
                <c:pt idx="10590">
                  <c:v>29.0164383561644</c:v>
                </c:pt>
                <c:pt idx="10591">
                  <c:v>29.0191780821918</c:v>
                </c:pt>
                <c:pt idx="10592">
                  <c:v>29.0219178082192</c:v>
                </c:pt>
                <c:pt idx="10593">
                  <c:v>29.0246575342466</c:v>
                </c:pt>
                <c:pt idx="10594">
                  <c:v>29.027397260274</c:v>
                </c:pt>
                <c:pt idx="10595">
                  <c:v>29.0301369863014</c:v>
                </c:pt>
                <c:pt idx="10596">
                  <c:v>29.0328767123288</c:v>
                </c:pt>
                <c:pt idx="10597">
                  <c:v>29.0356164383562</c:v>
                </c:pt>
                <c:pt idx="10598">
                  <c:v>29.0383561643836</c:v>
                </c:pt>
                <c:pt idx="10599">
                  <c:v>29.041095890411</c:v>
                </c:pt>
                <c:pt idx="10600">
                  <c:v>29.0438356164384</c:v>
                </c:pt>
                <c:pt idx="10601">
                  <c:v>29.0465753424658</c:v>
                </c:pt>
                <c:pt idx="10602">
                  <c:v>29.0493150684932</c:v>
                </c:pt>
                <c:pt idx="10603">
                  <c:v>29.052054794520501</c:v>
                </c:pt>
                <c:pt idx="10604">
                  <c:v>29.054794520547901</c:v>
                </c:pt>
                <c:pt idx="10605">
                  <c:v>29.057534246575301</c:v>
                </c:pt>
                <c:pt idx="10606">
                  <c:v>29.060273972602701</c:v>
                </c:pt>
                <c:pt idx="10607">
                  <c:v>29.063013698630101</c:v>
                </c:pt>
                <c:pt idx="10608">
                  <c:v>29.065753424657501</c:v>
                </c:pt>
                <c:pt idx="10609">
                  <c:v>29.068493150684901</c:v>
                </c:pt>
                <c:pt idx="10610">
                  <c:v>29.071232876712301</c:v>
                </c:pt>
                <c:pt idx="10611">
                  <c:v>29.073972602739701</c:v>
                </c:pt>
                <c:pt idx="10612">
                  <c:v>29.076712328767101</c:v>
                </c:pt>
                <c:pt idx="10613">
                  <c:v>29.079452054794501</c:v>
                </c:pt>
                <c:pt idx="10614">
                  <c:v>29.082191780821901</c:v>
                </c:pt>
                <c:pt idx="10615">
                  <c:v>29.084931506849301</c:v>
                </c:pt>
                <c:pt idx="10616">
                  <c:v>29.087671232876701</c:v>
                </c:pt>
                <c:pt idx="10617">
                  <c:v>29.090410958904101</c:v>
                </c:pt>
                <c:pt idx="10618">
                  <c:v>29.093150684931501</c:v>
                </c:pt>
                <c:pt idx="10619">
                  <c:v>29.095890410958901</c:v>
                </c:pt>
                <c:pt idx="10620">
                  <c:v>29.098630136986301</c:v>
                </c:pt>
                <c:pt idx="10621">
                  <c:v>29.101369863013701</c:v>
                </c:pt>
                <c:pt idx="10622">
                  <c:v>29.104109589041101</c:v>
                </c:pt>
                <c:pt idx="10623">
                  <c:v>29.106849315068501</c:v>
                </c:pt>
                <c:pt idx="10624">
                  <c:v>29.109589041095902</c:v>
                </c:pt>
                <c:pt idx="10625">
                  <c:v>29.112328767123302</c:v>
                </c:pt>
                <c:pt idx="10626">
                  <c:v>29.115068493150702</c:v>
                </c:pt>
                <c:pt idx="10627">
                  <c:v>29.117808219178102</c:v>
                </c:pt>
                <c:pt idx="10628">
                  <c:v>29.120547945205502</c:v>
                </c:pt>
                <c:pt idx="10629">
                  <c:v>29.123287671232902</c:v>
                </c:pt>
                <c:pt idx="10630">
                  <c:v>29.126027397260302</c:v>
                </c:pt>
                <c:pt idx="10631">
                  <c:v>29.128767123287702</c:v>
                </c:pt>
                <c:pt idx="10632">
                  <c:v>29.131506849315102</c:v>
                </c:pt>
                <c:pt idx="10633">
                  <c:v>29.134246575342502</c:v>
                </c:pt>
                <c:pt idx="10634">
                  <c:v>29.136986301369902</c:v>
                </c:pt>
                <c:pt idx="10635">
                  <c:v>29.139726027397298</c:v>
                </c:pt>
                <c:pt idx="10636">
                  <c:v>29.142465753424698</c:v>
                </c:pt>
                <c:pt idx="10637">
                  <c:v>29.145205479452098</c:v>
                </c:pt>
                <c:pt idx="10638">
                  <c:v>29.147945205479498</c:v>
                </c:pt>
                <c:pt idx="10639">
                  <c:v>29.150684931506898</c:v>
                </c:pt>
                <c:pt idx="10640">
                  <c:v>29.153424657534199</c:v>
                </c:pt>
                <c:pt idx="10641">
                  <c:v>29.156164383561599</c:v>
                </c:pt>
                <c:pt idx="10642">
                  <c:v>29.158904109588999</c:v>
                </c:pt>
                <c:pt idx="10643">
                  <c:v>29.161643835616399</c:v>
                </c:pt>
                <c:pt idx="10644">
                  <c:v>29.164383561643799</c:v>
                </c:pt>
                <c:pt idx="10645">
                  <c:v>29.167123287671199</c:v>
                </c:pt>
                <c:pt idx="10646">
                  <c:v>29.169863013698599</c:v>
                </c:pt>
                <c:pt idx="10647">
                  <c:v>29.172602739725999</c:v>
                </c:pt>
                <c:pt idx="10648">
                  <c:v>29.175342465753399</c:v>
                </c:pt>
                <c:pt idx="10649">
                  <c:v>29.178082191780799</c:v>
                </c:pt>
                <c:pt idx="10650">
                  <c:v>29.180821917808199</c:v>
                </c:pt>
                <c:pt idx="10651">
                  <c:v>29.183561643835599</c:v>
                </c:pt>
                <c:pt idx="10652">
                  <c:v>29.186301369862999</c:v>
                </c:pt>
                <c:pt idx="10653">
                  <c:v>29.189041095890399</c:v>
                </c:pt>
                <c:pt idx="10654">
                  <c:v>29.191780821917799</c:v>
                </c:pt>
                <c:pt idx="10655">
                  <c:v>29.194520547945199</c:v>
                </c:pt>
                <c:pt idx="10656">
                  <c:v>29.197260273972599</c:v>
                </c:pt>
                <c:pt idx="10657">
                  <c:v>29.2</c:v>
                </c:pt>
                <c:pt idx="10658">
                  <c:v>29.202739726027399</c:v>
                </c:pt>
                <c:pt idx="10659">
                  <c:v>29.205479452054799</c:v>
                </c:pt>
                <c:pt idx="10660">
                  <c:v>29.208219178082199</c:v>
                </c:pt>
                <c:pt idx="10661">
                  <c:v>29.210958904109599</c:v>
                </c:pt>
                <c:pt idx="10662">
                  <c:v>29.213698630136999</c:v>
                </c:pt>
                <c:pt idx="10663">
                  <c:v>29.216438356164399</c:v>
                </c:pt>
                <c:pt idx="10664">
                  <c:v>29.219178082191799</c:v>
                </c:pt>
                <c:pt idx="10665">
                  <c:v>29.221917808219199</c:v>
                </c:pt>
                <c:pt idx="10666">
                  <c:v>29.2246575342466</c:v>
                </c:pt>
                <c:pt idx="10667">
                  <c:v>29.227397260274</c:v>
                </c:pt>
                <c:pt idx="10668">
                  <c:v>29.2301369863014</c:v>
                </c:pt>
                <c:pt idx="10669">
                  <c:v>29.2328767123288</c:v>
                </c:pt>
                <c:pt idx="10670">
                  <c:v>29.2356164383562</c:v>
                </c:pt>
                <c:pt idx="10671">
                  <c:v>29.2383561643836</c:v>
                </c:pt>
                <c:pt idx="10672">
                  <c:v>29.241095890411</c:v>
                </c:pt>
                <c:pt idx="10673">
                  <c:v>29.2438356164384</c:v>
                </c:pt>
                <c:pt idx="10674">
                  <c:v>29.2465753424658</c:v>
                </c:pt>
                <c:pt idx="10675">
                  <c:v>29.2493150684932</c:v>
                </c:pt>
                <c:pt idx="10676">
                  <c:v>29.2520547945205</c:v>
                </c:pt>
                <c:pt idx="10677">
                  <c:v>29.2547945205479</c:v>
                </c:pt>
                <c:pt idx="10678">
                  <c:v>29.2575342465753</c:v>
                </c:pt>
                <c:pt idx="10679">
                  <c:v>29.2602739726027</c:v>
                </c:pt>
                <c:pt idx="10680">
                  <c:v>29.2630136986301</c:v>
                </c:pt>
                <c:pt idx="10681">
                  <c:v>29.2657534246575</c:v>
                </c:pt>
                <c:pt idx="10682">
                  <c:v>29.2684931506849</c:v>
                </c:pt>
                <c:pt idx="10683">
                  <c:v>29.2712328767123</c:v>
                </c:pt>
                <c:pt idx="10684">
                  <c:v>29.2739726027397</c:v>
                </c:pt>
                <c:pt idx="10685">
                  <c:v>29.276712328767101</c:v>
                </c:pt>
                <c:pt idx="10686">
                  <c:v>29.279452054794501</c:v>
                </c:pt>
                <c:pt idx="10687">
                  <c:v>29.282191780821901</c:v>
                </c:pt>
                <c:pt idx="10688">
                  <c:v>29.284931506849301</c:v>
                </c:pt>
                <c:pt idx="10689">
                  <c:v>29.287671232876701</c:v>
                </c:pt>
                <c:pt idx="10690">
                  <c:v>29.290410958904101</c:v>
                </c:pt>
                <c:pt idx="10691">
                  <c:v>29.293150684931501</c:v>
                </c:pt>
                <c:pt idx="10692">
                  <c:v>29.295890410958901</c:v>
                </c:pt>
                <c:pt idx="10693">
                  <c:v>29.298630136986301</c:v>
                </c:pt>
                <c:pt idx="10694">
                  <c:v>29.301369863013701</c:v>
                </c:pt>
                <c:pt idx="10695">
                  <c:v>29.304109589041101</c:v>
                </c:pt>
                <c:pt idx="10696">
                  <c:v>29.306849315068501</c:v>
                </c:pt>
                <c:pt idx="10697">
                  <c:v>29.309589041095901</c:v>
                </c:pt>
                <c:pt idx="10698">
                  <c:v>29.312328767123301</c:v>
                </c:pt>
                <c:pt idx="10699">
                  <c:v>29.315068493150701</c:v>
                </c:pt>
                <c:pt idx="10700">
                  <c:v>29.317808219178101</c:v>
                </c:pt>
                <c:pt idx="10701">
                  <c:v>29.320547945205501</c:v>
                </c:pt>
                <c:pt idx="10702">
                  <c:v>29.323287671232901</c:v>
                </c:pt>
                <c:pt idx="10703">
                  <c:v>29.326027397260301</c:v>
                </c:pt>
                <c:pt idx="10704">
                  <c:v>29.328767123287701</c:v>
                </c:pt>
                <c:pt idx="10705">
                  <c:v>29.331506849315101</c:v>
                </c:pt>
                <c:pt idx="10706">
                  <c:v>29.334246575342501</c:v>
                </c:pt>
                <c:pt idx="10707">
                  <c:v>29.336986301369901</c:v>
                </c:pt>
                <c:pt idx="10708">
                  <c:v>29.339726027397301</c:v>
                </c:pt>
                <c:pt idx="10709">
                  <c:v>29.342465753424701</c:v>
                </c:pt>
                <c:pt idx="10710">
                  <c:v>29.345205479452101</c:v>
                </c:pt>
                <c:pt idx="10711">
                  <c:v>29.347945205479501</c:v>
                </c:pt>
                <c:pt idx="10712">
                  <c:v>29.350684931506802</c:v>
                </c:pt>
                <c:pt idx="10713">
                  <c:v>29.353424657534202</c:v>
                </c:pt>
                <c:pt idx="10714">
                  <c:v>29.356164383561602</c:v>
                </c:pt>
                <c:pt idx="10715">
                  <c:v>29.358904109589002</c:v>
                </c:pt>
                <c:pt idx="10716">
                  <c:v>29.361643835616398</c:v>
                </c:pt>
                <c:pt idx="10717">
                  <c:v>29.364383561643798</c:v>
                </c:pt>
                <c:pt idx="10718">
                  <c:v>29.367123287671198</c:v>
                </c:pt>
                <c:pt idx="10719">
                  <c:v>29.369863013698598</c:v>
                </c:pt>
                <c:pt idx="10720">
                  <c:v>29.372602739725998</c:v>
                </c:pt>
                <c:pt idx="10721">
                  <c:v>29.375342465753398</c:v>
                </c:pt>
                <c:pt idx="10722">
                  <c:v>29.378082191780798</c:v>
                </c:pt>
                <c:pt idx="10723">
                  <c:v>29.380821917808198</c:v>
                </c:pt>
                <c:pt idx="10724">
                  <c:v>29.383561643835598</c:v>
                </c:pt>
                <c:pt idx="10725">
                  <c:v>29.386301369862998</c:v>
                </c:pt>
                <c:pt idx="10726">
                  <c:v>29.389041095890398</c:v>
                </c:pt>
                <c:pt idx="10727">
                  <c:v>29.391780821917799</c:v>
                </c:pt>
                <c:pt idx="10728">
                  <c:v>29.394520547945199</c:v>
                </c:pt>
                <c:pt idx="10729">
                  <c:v>29.397260273972599</c:v>
                </c:pt>
                <c:pt idx="10730">
                  <c:v>29.4</c:v>
                </c:pt>
                <c:pt idx="10731">
                  <c:v>29.402739726027399</c:v>
                </c:pt>
                <c:pt idx="10732">
                  <c:v>29.405479452054799</c:v>
                </c:pt>
                <c:pt idx="10733">
                  <c:v>29.408219178082199</c:v>
                </c:pt>
                <c:pt idx="10734">
                  <c:v>29.410958904109599</c:v>
                </c:pt>
                <c:pt idx="10735">
                  <c:v>29.413698630136999</c:v>
                </c:pt>
                <c:pt idx="10736">
                  <c:v>29.416438356164399</c:v>
                </c:pt>
                <c:pt idx="10737">
                  <c:v>29.419178082191799</c:v>
                </c:pt>
                <c:pt idx="10738">
                  <c:v>29.421917808219199</c:v>
                </c:pt>
                <c:pt idx="10739">
                  <c:v>29.424657534246599</c:v>
                </c:pt>
                <c:pt idx="10740">
                  <c:v>29.427397260273999</c:v>
                </c:pt>
                <c:pt idx="10741">
                  <c:v>29.430136986301399</c:v>
                </c:pt>
                <c:pt idx="10742">
                  <c:v>29.432876712328799</c:v>
                </c:pt>
                <c:pt idx="10743">
                  <c:v>29.435616438356199</c:v>
                </c:pt>
                <c:pt idx="10744">
                  <c:v>29.438356164383599</c:v>
                </c:pt>
                <c:pt idx="10745">
                  <c:v>29.441095890410999</c:v>
                </c:pt>
                <c:pt idx="10746">
                  <c:v>29.443835616438399</c:v>
                </c:pt>
                <c:pt idx="10747">
                  <c:v>29.446575342465799</c:v>
                </c:pt>
                <c:pt idx="10748">
                  <c:v>29.449315068493199</c:v>
                </c:pt>
                <c:pt idx="10749">
                  <c:v>29.452054794520599</c:v>
                </c:pt>
                <c:pt idx="10750">
                  <c:v>29.4547945205479</c:v>
                </c:pt>
                <c:pt idx="10751">
                  <c:v>29.4575342465753</c:v>
                </c:pt>
                <c:pt idx="10752">
                  <c:v>29.4602739726027</c:v>
                </c:pt>
                <c:pt idx="10753">
                  <c:v>29.4630136986301</c:v>
                </c:pt>
                <c:pt idx="10754">
                  <c:v>29.4657534246575</c:v>
                </c:pt>
                <c:pt idx="10755">
                  <c:v>29.4684931506849</c:v>
                </c:pt>
                <c:pt idx="10756">
                  <c:v>29.4712328767123</c:v>
                </c:pt>
                <c:pt idx="10757">
                  <c:v>29.4739726027397</c:v>
                </c:pt>
                <c:pt idx="10758">
                  <c:v>29.4767123287671</c:v>
                </c:pt>
                <c:pt idx="10759">
                  <c:v>29.4794520547945</c:v>
                </c:pt>
                <c:pt idx="10760">
                  <c:v>29.4821917808219</c:v>
                </c:pt>
                <c:pt idx="10761">
                  <c:v>29.4849315068493</c:v>
                </c:pt>
                <c:pt idx="10762">
                  <c:v>29.4876712328767</c:v>
                </c:pt>
                <c:pt idx="10763">
                  <c:v>29.4904109589041</c:v>
                </c:pt>
                <c:pt idx="10764">
                  <c:v>29.4931506849315</c:v>
                </c:pt>
                <c:pt idx="10765">
                  <c:v>29.4958904109589</c:v>
                </c:pt>
                <c:pt idx="10766">
                  <c:v>29.4986301369863</c:v>
                </c:pt>
                <c:pt idx="10767">
                  <c:v>29.5013698630137</c:v>
                </c:pt>
                <c:pt idx="10768">
                  <c:v>29.5041095890411</c:v>
                </c:pt>
                <c:pt idx="10769">
                  <c:v>29.5068493150685</c:v>
                </c:pt>
                <c:pt idx="10770">
                  <c:v>29.5095890410959</c:v>
                </c:pt>
                <c:pt idx="10771">
                  <c:v>29.5123287671233</c:v>
                </c:pt>
                <c:pt idx="10772">
                  <c:v>29.5150684931507</c:v>
                </c:pt>
                <c:pt idx="10773">
                  <c:v>29.5178082191781</c:v>
                </c:pt>
                <c:pt idx="10774">
                  <c:v>29.5205479452055</c:v>
                </c:pt>
                <c:pt idx="10775">
                  <c:v>29.5232876712329</c:v>
                </c:pt>
                <c:pt idx="10776">
                  <c:v>29.5260273972603</c:v>
                </c:pt>
                <c:pt idx="10777">
                  <c:v>29.5287671232877</c:v>
                </c:pt>
                <c:pt idx="10778">
                  <c:v>29.5315068493151</c:v>
                </c:pt>
                <c:pt idx="10779">
                  <c:v>29.5342465753425</c:v>
                </c:pt>
                <c:pt idx="10780">
                  <c:v>29.5369863013699</c:v>
                </c:pt>
                <c:pt idx="10781">
                  <c:v>29.5397260273973</c:v>
                </c:pt>
                <c:pt idx="10782">
                  <c:v>29.5424657534247</c:v>
                </c:pt>
                <c:pt idx="10783">
                  <c:v>29.5452054794521</c:v>
                </c:pt>
                <c:pt idx="10784">
                  <c:v>29.5479452054795</c:v>
                </c:pt>
                <c:pt idx="10785">
                  <c:v>29.5506849315069</c:v>
                </c:pt>
                <c:pt idx="10786">
                  <c:v>29.553424657534201</c:v>
                </c:pt>
                <c:pt idx="10787">
                  <c:v>29.556164383561601</c:v>
                </c:pt>
                <c:pt idx="10788">
                  <c:v>29.558904109589001</c:v>
                </c:pt>
                <c:pt idx="10789">
                  <c:v>29.561643835616401</c:v>
                </c:pt>
                <c:pt idx="10790">
                  <c:v>29.564383561643801</c:v>
                </c:pt>
                <c:pt idx="10791">
                  <c:v>29.567123287671201</c:v>
                </c:pt>
                <c:pt idx="10792">
                  <c:v>29.569863013698601</c:v>
                </c:pt>
                <c:pt idx="10793">
                  <c:v>29.572602739726001</c:v>
                </c:pt>
                <c:pt idx="10794">
                  <c:v>29.575342465753401</c:v>
                </c:pt>
                <c:pt idx="10795">
                  <c:v>29.578082191780801</c:v>
                </c:pt>
                <c:pt idx="10796">
                  <c:v>29.580821917808201</c:v>
                </c:pt>
                <c:pt idx="10797">
                  <c:v>29.583561643835601</c:v>
                </c:pt>
                <c:pt idx="10798">
                  <c:v>29.586301369863001</c:v>
                </c:pt>
                <c:pt idx="10799">
                  <c:v>29.589041095890401</c:v>
                </c:pt>
                <c:pt idx="10800">
                  <c:v>29.591780821917801</c:v>
                </c:pt>
                <c:pt idx="10801">
                  <c:v>29.594520547945201</c:v>
                </c:pt>
                <c:pt idx="10802">
                  <c:v>29.597260273972601</c:v>
                </c:pt>
                <c:pt idx="10803">
                  <c:v>29.6</c:v>
                </c:pt>
                <c:pt idx="10804">
                  <c:v>29.602739726027401</c:v>
                </c:pt>
                <c:pt idx="10805">
                  <c:v>29.605479452054801</c:v>
                </c:pt>
                <c:pt idx="10806">
                  <c:v>29.608219178082201</c:v>
                </c:pt>
                <c:pt idx="10807">
                  <c:v>29.610958904109602</c:v>
                </c:pt>
                <c:pt idx="10808">
                  <c:v>29.613698630137002</c:v>
                </c:pt>
                <c:pt idx="10809">
                  <c:v>29.616438356164402</c:v>
                </c:pt>
                <c:pt idx="10810">
                  <c:v>29.619178082191802</c:v>
                </c:pt>
                <c:pt idx="10811">
                  <c:v>29.621917808219202</c:v>
                </c:pt>
                <c:pt idx="10812">
                  <c:v>29.624657534246602</c:v>
                </c:pt>
                <c:pt idx="10813">
                  <c:v>29.627397260274002</c:v>
                </c:pt>
                <c:pt idx="10814">
                  <c:v>29.630136986301402</c:v>
                </c:pt>
                <c:pt idx="10815">
                  <c:v>29.632876712328802</c:v>
                </c:pt>
                <c:pt idx="10816">
                  <c:v>29.635616438356202</c:v>
                </c:pt>
                <c:pt idx="10817">
                  <c:v>29.638356164383602</c:v>
                </c:pt>
                <c:pt idx="10818">
                  <c:v>29.641095890410998</c:v>
                </c:pt>
                <c:pt idx="10819">
                  <c:v>29.643835616438398</c:v>
                </c:pt>
                <c:pt idx="10820">
                  <c:v>29.646575342465798</c:v>
                </c:pt>
                <c:pt idx="10821">
                  <c:v>29.649315068493198</c:v>
                </c:pt>
                <c:pt idx="10822">
                  <c:v>29.652054794520598</c:v>
                </c:pt>
                <c:pt idx="10823">
                  <c:v>29.654794520547899</c:v>
                </c:pt>
                <c:pt idx="10824">
                  <c:v>29.657534246575299</c:v>
                </c:pt>
                <c:pt idx="10825">
                  <c:v>29.660273972602699</c:v>
                </c:pt>
                <c:pt idx="10826">
                  <c:v>29.663013698630099</c:v>
                </c:pt>
                <c:pt idx="10827">
                  <c:v>29.665753424657499</c:v>
                </c:pt>
                <c:pt idx="10828">
                  <c:v>29.668493150684899</c:v>
                </c:pt>
                <c:pt idx="10829">
                  <c:v>29.671232876712299</c:v>
                </c:pt>
                <c:pt idx="10830">
                  <c:v>29.673972602739699</c:v>
                </c:pt>
                <c:pt idx="10831">
                  <c:v>29.676712328767099</c:v>
                </c:pt>
                <c:pt idx="10832">
                  <c:v>29.679452054794499</c:v>
                </c:pt>
                <c:pt idx="10833">
                  <c:v>29.682191780821899</c:v>
                </c:pt>
                <c:pt idx="10834">
                  <c:v>29.684931506849299</c:v>
                </c:pt>
                <c:pt idx="10835">
                  <c:v>29.687671232876699</c:v>
                </c:pt>
                <c:pt idx="10836">
                  <c:v>29.690410958904099</c:v>
                </c:pt>
                <c:pt idx="10837">
                  <c:v>29.693150684931499</c:v>
                </c:pt>
                <c:pt idx="10838">
                  <c:v>29.695890410958899</c:v>
                </c:pt>
                <c:pt idx="10839">
                  <c:v>29.698630136986299</c:v>
                </c:pt>
                <c:pt idx="10840">
                  <c:v>29.701369863013699</c:v>
                </c:pt>
                <c:pt idx="10841">
                  <c:v>29.704109589041099</c:v>
                </c:pt>
                <c:pt idx="10842">
                  <c:v>29.706849315068499</c:v>
                </c:pt>
                <c:pt idx="10843">
                  <c:v>29.709589041095899</c:v>
                </c:pt>
                <c:pt idx="10844">
                  <c:v>29.712328767123299</c:v>
                </c:pt>
                <c:pt idx="10845">
                  <c:v>29.715068493150699</c:v>
                </c:pt>
                <c:pt idx="10846">
                  <c:v>29.717808219178099</c:v>
                </c:pt>
                <c:pt idx="10847">
                  <c:v>29.720547945205499</c:v>
                </c:pt>
                <c:pt idx="10848">
                  <c:v>29.723287671232899</c:v>
                </c:pt>
                <c:pt idx="10849">
                  <c:v>29.7260273972603</c:v>
                </c:pt>
                <c:pt idx="10850">
                  <c:v>29.7287671232877</c:v>
                </c:pt>
                <c:pt idx="10851">
                  <c:v>29.7315068493151</c:v>
                </c:pt>
                <c:pt idx="10852">
                  <c:v>29.7342465753425</c:v>
                </c:pt>
                <c:pt idx="10853">
                  <c:v>29.7369863013699</c:v>
                </c:pt>
                <c:pt idx="10854">
                  <c:v>29.7397260273973</c:v>
                </c:pt>
                <c:pt idx="10855">
                  <c:v>29.7424657534247</c:v>
                </c:pt>
                <c:pt idx="10856">
                  <c:v>29.7452054794521</c:v>
                </c:pt>
                <c:pt idx="10857">
                  <c:v>29.7479452054795</c:v>
                </c:pt>
                <c:pt idx="10858">
                  <c:v>29.7506849315069</c:v>
                </c:pt>
                <c:pt idx="10859">
                  <c:v>29.7534246575342</c:v>
                </c:pt>
                <c:pt idx="10860">
                  <c:v>29.7561643835616</c:v>
                </c:pt>
                <c:pt idx="10861">
                  <c:v>29.758904109589</c:v>
                </c:pt>
                <c:pt idx="10862">
                  <c:v>29.7616438356164</c:v>
                </c:pt>
                <c:pt idx="10863">
                  <c:v>29.7643835616438</c:v>
                </c:pt>
                <c:pt idx="10864">
                  <c:v>29.7671232876712</c:v>
                </c:pt>
                <c:pt idx="10865">
                  <c:v>29.7698630136986</c:v>
                </c:pt>
                <c:pt idx="10866">
                  <c:v>29.772602739726</c:v>
                </c:pt>
                <c:pt idx="10867">
                  <c:v>29.7753424657534</c:v>
                </c:pt>
                <c:pt idx="10868">
                  <c:v>29.778082191780801</c:v>
                </c:pt>
                <c:pt idx="10869">
                  <c:v>29.780821917808201</c:v>
                </c:pt>
                <c:pt idx="10870">
                  <c:v>29.783561643835601</c:v>
                </c:pt>
                <c:pt idx="10871">
                  <c:v>29.786301369863001</c:v>
                </c:pt>
                <c:pt idx="10872">
                  <c:v>29.789041095890401</c:v>
                </c:pt>
                <c:pt idx="10873">
                  <c:v>29.791780821917801</c:v>
                </c:pt>
                <c:pt idx="10874">
                  <c:v>29.794520547945201</c:v>
                </c:pt>
                <c:pt idx="10875">
                  <c:v>29.797260273972601</c:v>
                </c:pt>
                <c:pt idx="10876">
                  <c:v>29.8</c:v>
                </c:pt>
                <c:pt idx="10877">
                  <c:v>29.802739726027401</c:v>
                </c:pt>
                <c:pt idx="10878">
                  <c:v>29.805479452054801</c:v>
                </c:pt>
                <c:pt idx="10879">
                  <c:v>29.808219178082201</c:v>
                </c:pt>
                <c:pt idx="10880">
                  <c:v>29.810958904109601</c:v>
                </c:pt>
                <c:pt idx="10881">
                  <c:v>29.813698630137001</c:v>
                </c:pt>
                <c:pt idx="10882">
                  <c:v>29.816438356164401</c:v>
                </c:pt>
                <c:pt idx="10883">
                  <c:v>29.819178082191801</c:v>
                </c:pt>
                <c:pt idx="10884">
                  <c:v>29.821917808219201</c:v>
                </c:pt>
                <c:pt idx="10885">
                  <c:v>29.824657534246601</c:v>
                </c:pt>
                <c:pt idx="10886">
                  <c:v>29.827397260274001</c:v>
                </c:pt>
                <c:pt idx="10887">
                  <c:v>29.830136986301401</c:v>
                </c:pt>
                <c:pt idx="10888">
                  <c:v>29.832876712328801</c:v>
                </c:pt>
                <c:pt idx="10889">
                  <c:v>29.835616438356201</c:v>
                </c:pt>
                <c:pt idx="10890">
                  <c:v>29.838356164383601</c:v>
                </c:pt>
                <c:pt idx="10891">
                  <c:v>29.841095890411001</c:v>
                </c:pt>
                <c:pt idx="10892">
                  <c:v>29.843835616438401</c:v>
                </c:pt>
                <c:pt idx="10893">
                  <c:v>29.846575342465801</c:v>
                </c:pt>
                <c:pt idx="10894">
                  <c:v>29.849315068493201</c:v>
                </c:pt>
                <c:pt idx="10895">
                  <c:v>29.852054794520502</c:v>
                </c:pt>
                <c:pt idx="10896">
                  <c:v>29.854794520547902</c:v>
                </c:pt>
                <c:pt idx="10897">
                  <c:v>29.857534246575302</c:v>
                </c:pt>
                <c:pt idx="10898">
                  <c:v>29.860273972602698</c:v>
                </c:pt>
                <c:pt idx="10899">
                  <c:v>29.863013698630098</c:v>
                </c:pt>
                <c:pt idx="10900">
                  <c:v>29.865753424657498</c:v>
                </c:pt>
                <c:pt idx="10901">
                  <c:v>29.868493150684898</c:v>
                </c:pt>
                <c:pt idx="10902">
                  <c:v>29.871232876712298</c:v>
                </c:pt>
                <c:pt idx="10903">
                  <c:v>29.873972602739698</c:v>
                </c:pt>
                <c:pt idx="10904">
                  <c:v>29.876712328767098</c:v>
                </c:pt>
                <c:pt idx="10905">
                  <c:v>29.879452054794498</c:v>
                </c:pt>
                <c:pt idx="10906">
                  <c:v>29.882191780821898</c:v>
                </c:pt>
                <c:pt idx="10907">
                  <c:v>29.884931506849298</c:v>
                </c:pt>
                <c:pt idx="10908">
                  <c:v>29.887671232876698</c:v>
                </c:pt>
                <c:pt idx="10909">
                  <c:v>29.890410958904098</c:v>
                </c:pt>
                <c:pt idx="10910">
                  <c:v>29.893150684931499</c:v>
                </c:pt>
                <c:pt idx="10911">
                  <c:v>29.895890410958899</c:v>
                </c:pt>
                <c:pt idx="10912">
                  <c:v>29.898630136986299</c:v>
                </c:pt>
                <c:pt idx="10913">
                  <c:v>29.901369863013699</c:v>
                </c:pt>
                <c:pt idx="10914">
                  <c:v>29.904109589041099</c:v>
                </c:pt>
                <c:pt idx="10915">
                  <c:v>29.906849315068499</c:v>
                </c:pt>
                <c:pt idx="10916">
                  <c:v>29.909589041095899</c:v>
                </c:pt>
                <c:pt idx="10917">
                  <c:v>29.912328767123299</c:v>
                </c:pt>
                <c:pt idx="10918">
                  <c:v>29.915068493150699</c:v>
                </c:pt>
                <c:pt idx="10919">
                  <c:v>29.917808219178099</c:v>
                </c:pt>
                <c:pt idx="10920">
                  <c:v>29.920547945205499</c:v>
                </c:pt>
                <c:pt idx="10921">
                  <c:v>29.923287671232899</c:v>
                </c:pt>
                <c:pt idx="10922">
                  <c:v>29.926027397260299</c:v>
                </c:pt>
                <c:pt idx="10923">
                  <c:v>29.928767123287699</c:v>
                </c:pt>
                <c:pt idx="10924">
                  <c:v>29.931506849315099</c:v>
                </c:pt>
                <c:pt idx="10925">
                  <c:v>29.934246575342499</c:v>
                </c:pt>
                <c:pt idx="10926">
                  <c:v>29.936986301369899</c:v>
                </c:pt>
                <c:pt idx="10927">
                  <c:v>29.939726027397299</c:v>
                </c:pt>
                <c:pt idx="10928">
                  <c:v>29.942465753424699</c:v>
                </c:pt>
                <c:pt idx="10929">
                  <c:v>29.945205479452099</c:v>
                </c:pt>
                <c:pt idx="10930">
                  <c:v>29.947945205479499</c:v>
                </c:pt>
                <c:pt idx="10931">
                  <c:v>29.950684931506899</c:v>
                </c:pt>
                <c:pt idx="10932">
                  <c:v>29.9534246575342</c:v>
                </c:pt>
                <c:pt idx="10933">
                  <c:v>29.9561643835616</c:v>
                </c:pt>
                <c:pt idx="10934">
                  <c:v>29.958904109589</c:v>
                </c:pt>
                <c:pt idx="10935">
                  <c:v>29.9616438356164</c:v>
                </c:pt>
                <c:pt idx="10936">
                  <c:v>29.9643835616438</c:v>
                </c:pt>
                <c:pt idx="10937">
                  <c:v>29.9671232876712</c:v>
                </c:pt>
                <c:pt idx="10938">
                  <c:v>29.9698630136986</c:v>
                </c:pt>
                <c:pt idx="10939">
                  <c:v>29.972602739726</c:v>
                </c:pt>
                <c:pt idx="10940">
                  <c:v>29.9753424657534</c:v>
                </c:pt>
                <c:pt idx="10941">
                  <c:v>29.9780821917808</c:v>
                </c:pt>
                <c:pt idx="10942">
                  <c:v>29.9808219178082</c:v>
                </c:pt>
                <c:pt idx="10943">
                  <c:v>29.9835616438356</c:v>
                </c:pt>
                <c:pt idx="10944">
                  <c:v>29.986301369863</c:v>
                </c:pt>
                <c:pt idx="10945">
                  <c:v>29.9890410958904</c:v>
                </c:pt>
                <c:pt idx="10946">
                  <c:v>29.9917808219178</c:v>
                </c:pt>
                <c:pt idx="10947">
                  <c:v>29.9945205479452</c:v>
                </c:pt>
                <c:pt idx="10948">
                  <c:v>29.9972602739726</c:v>
                </c:pt>
                <c:pt idx="10949">
                  <c:v>30</c:v>
                </c:pt>
                <c:pt idx="10950">
                  <c:v>30.0027397260274</c:v>
                </c:pt>
                <c:pt idx="10951">
                  <c:v>30.0054794520548</c:v>
                </c:pt>
                <c:pt idx="10952">
                  <c:v>30.0082191780822</c:v>
                </c:pt>
                <c:pt idx="10953">
                  <c:v>30.0109589041096</c:v>
                </c:pt>
                <c:pt idx="10954">
                  <c:v>30.013698630137</c:v>
                </c:pt>
                <c:pt idx="10955">
                  <c:v>30.0164383561644</c:v>
                </c:pt>
                <c:pt idx="10956">
                  <c:v>30.0191780821918</c:v>
                </c:pt>
                <c:pt idx="10957">
                  <c:v>30.0219178082192</c:v>
                </c:pt>
                <c:pt idx="10958">
                  <c:v>30.0246575342466</c:v>
                </c:pt>
                <c:pt idx="10959">
                  <c:v>30.027397260274</c:v>
                </c:pt>
                <c:pt idx="10960">
                  <c:v>30.0301369863014</c:v>
                </c:pt>
                <c:pt idx="10961">
                  <c:v>30.0328767123288</c:v>
                </c:pt>
                <c:pt idx="10962">
                  <c:v>30.0356164383562</c:v>
                </c:pt>
                <c:pt idx="10963">
                  <c:v>30.0383561643836</c:v>
                </c:pt>
                <c:pt idx="10964">
                  <c:v>30.041095890411</c:v>
                </c:pt>
                <c:pt idx="10965">
                  <c:v>30.0438356164384</c:v>
                </c:pt>
                <c:pt idx="10966">
                  <c:v>30.0465753424658</c:v>
                </c:pt>
                <c:pt idx="10967">
                  <c:v>30.0493150684932</c:v>
                </c:pt>
                <c:pt idx="10968">
                  <c:v>30.052054794520501</c:v>
                </c:pt>
                <c:pt idx="10969">
                  <c:v>30.054794520547901</c:v>
                </c:pt>
                <c:pt idx="10970">
                  <c:v>30.057534246575301</c:v>
                </c:pt>
                <c:pt idx="10971">
                  <c:v>30.060273972602701</c:v>
                </c:pt>
                <c:pt idx="10972">
                  <c:v>30.063013698630101</c:v>
                </c:pt>
                <c:pt idx="10973">
                  <c:v>30.065753424657501</c:v>
                </c:pt>
                <c:pt idx="10974">
                  <c:v>30.068493150684901</c:v>
                </c:pt>
                <c:pt idx="10975">
                  <c:v>30.071232876712301</c:v>
                </c:pt>
                <c:pt idx="10976">
                  <c:v>30.073972602739701</c:v>
                </c:pt>
                <c:pt idx="10977">
                  <c:v>30.076712328767101</c:v>
                </c:pt>
                <c:pt idx="10978">
                  <c:v>30.079452054794501</c:v>
                </c:pt>
                <c:pt idx="10979">
                  <c:v>30.082191780821901</c:v>
                </c:pt>
                <c:pt idx="10980">
                  <c:v>30.084931506849301</c:v>
                </c:pt>
                <c:pt idx="10981">
                  <c:v>30.087671232876701</c:v>
                </c:pt>
                <c:pt idx="10982">
                  <c:v>30.090410958904101</c:v>
                </c:pt>
                <c:pt idx="10983">
                  <c:v>30.093150684931501</c:v>
                </c:pt>
                <c:pt idx="10984">
                  <c:v>30.095890410958901</c:v>
                </c:pt>
                <c:pt idx="10985">
                  <c:v>30.098630136986301</c:v>
                </c:pt>
                <c:pt idx="10986">
                  <c:v>30.101369863013701</c:v>
                </c:pt>
                <c:pt idx="10987">
                  <c:v>30.104109589041101</c:v>
                </c:pt>
                <c:pt idx="10988">
                  <c:v>30.106849315068501</c:v>
                </c:pt>
                <c:pt idx="10989">
                  <c:v>30.109589041095902</c:v>
                </c:pt>
                <c:pt idx="10990">
                  <c:v>30.112328767123302</c:v>
                </c:pt>
                <c:pt idx="10991">
                  <c:v>30.115068493150702</c:v>
                </c:pt>
                <c:pt idx="10992">
                  <c:v>30.117808219178102</c:v>
                </c:pt>
                <c:pt idx="10993">
                  <c:v>30.120547945205502</c:v>
                </c:pt>
                <c:pt idx="10994">
                  <c:v>30.123287671232902</c:v>
                </c:pt>
                <c:pt idx="10995">
                  <c:v>30.126027397260302</c:v>
                </c:pt>
                <c:pt idx="10996">
                  <c:v>30.128767123287702</c:v>
                </c:pt>
                <c:pt idx="10997">
                  <c:v>30.131506849315102</c:v>
                </c:pt>
                <c:pt idx="10998">
                  <c:v>30.134246575342502</c:v>
                </c:pt>
                <c:pt idx="10999">
                  <c:v>30.136986301369902</c:v>
                </c:pt>
                <c:pt idx="11000">
                  <c:v>30.139726027397298</c:v>
                </c:pt>
                <c:pt idx="11001">
                  <c:v>30.142465753424698</c:v>
                </c:pt>
                <c:pt idx="11002">
                  <c:v>30.145205479452098</c:v>
                </c:pt>
                <c:pt idx="11003">
                  <c:v>30.147945205479498</c:v>
                </c:pt>
                <c:pt idx="11004">
                  <c:v>30.150684931506898</c:v>
                </c:pt>
                <c:pt idx="11005">
                  <c:v>30.153424657534199</c:v>
                </c:pt>
                <c:pt idx="11006">
                  <c:v>30.156164383561599</c:v>
                </c:pt>
                <c:pt idx="11007">
                  <c:v>30.158904109588999</c:v>
                </c:pt>
                <c:pt idx="11008">
                  <c:v>30.161643835616399</c:v>
                </c:pt>
                <c:pt idx="11009">
                  <c:v>30.164383561643799</c:v>
                </c:pt>
                <c:pt idx="11010">
                  <c:v>30.167123287671199</c:v>
                </c:pt>
                <c:pt idx="11011">
                  <c:v>30.169863013698599</c:v>
                </c:pt>
                <c:pt idx="11012">
                  <c:v>30.172602739725999</c:v>
                </c:pt>
                <c:pt idx="11013">
                  <c:v>30.175342465753399</c:v>
                </c:pt>
                <c:pt idx="11014">
                  <c:v>30.178082191780799</c:v>
                </c:pt>
                <c:pt idx="11015">
                  <c:v>30.180821917808199</c:v>
                </c:pt>
                <c:pt idx="11016">
                  <c:v>30.183561643835599</c:v>
                </c:pt>
                <c:pt idx="11017">
                  <c:v>30.186301369862999</c:v>
                </c:pt>
                <c:pt idx="11018">
                  <c:v>30.189041095890399</c:v>
                </c:pt>
                <c:pt idx="11019">
                  <c:v>30.191780821917799</c:v>
                </c:pt>
                <c:pt idx="11020">
                  <c:v>30.194520547945199</c:v>
                </c:pt>
                <c:pt idx="11021">
                  <c:v>30.197260273972599</c:v>
                </c:pt>
                <c:pt idx="11022">
                  <c:v>30.2</c:v>
                </c:pt>
                <c:pt idx="11023">
                  <c:v>30.202739726027399</c:v>
                </c:pt>
                <c:pt idx="11024">
                  <c:v>30.205479452054799</c:v>
                </c:pt>
                <c:pt idx="11025">
                  <c:v>30.208219178082199</c:v>
                </c:pt>
                <c:pt idx="11026">
                  <c:v>30.210958904109599</c:v>
                </c:pt>
                <c:pt idx="11027">
                  <c:v>30.213698630136999</c:v>
                </c:pt>
                <c:pt idx="11028">
                  <c:v>30.216438356164399</c:v>
                </c:pt>
                <c:pt idx="11029">
                  <c:v>30.219178082191799</c:v>
                </c:pt>
                <c:pt idx="11030">
                  <c:v>30.221917808219199</c:v>
                </c:pt>
                <c:pt idx="11031">
                  <c:v>30.2246575342466</c:v>
                </c:pt>
                <c:pt idx="11032">
                  <c:v>30.227397260274</c:v>
                </c:pt>
                <c:pt idx="11033">
                  <c:v>30.2301369863014</c:v>
                </c:pt>
                <c:pt idx="11034">
                  <c:v>30.2328767123288</c:v>
                </c:pt>
                <c:pt idx="11035">
                  <c:v>30.2356164383562</c:v>
                </c:pt>
                <c:pt idx="11036">
                  <c:v>30.2383561643836</c:v>
                </c:pt>
                <c:pt idx="11037">
                  <c:v>30.241095890411</c:v>
                </c:pt>
                <c:pt idx="11038">
                  <c:v>30.2438356164384</c:v>
                </c:pt>
                <c:pt idx="11039">
                  <c:v>30.2465753424658</c:v>
                </c:pt>
                <c:pt idx="11040">
                  <c:v>30.2493150684932</c:v>
                </c:pt>
                <c:pt idx="11041">
                  <c:v>30.2520547945205</c:v>
                </c:pt>
                <c:pt idx="11042">
                  <c:v>30.2547945205479</c:v>
                </c:pt>
                <c:pt idx="11043">
                  <c:v>30.2575342465753</c:v>
                </c:pt>
                <c:pt idx="11044">
                  <c:v>30.2602739726027</c:v>
                </c:pt>
                <c:pt idx="11045">
                  <c:v>30.2630136986301</c:v>
                </c:pt>
                <c:pt idx="11046">
                  <c:v>30.2657534246575</c:v>
                </c:pt>
                <c:pt idx="11047">
                  <c:v>30.2684931506849</c:v>
                </c:pt>
                <c:pt idx="11048">
                  <c:v>30.2712328767123</c:v>
                </c:pt>
                <c:pt idx="11049">
                  <c:v>30.2739726027397</c:v>
                </c:pt>
                <c:pt idx="11050">
                  <c:v>30.276712328767101</c:v>
                </c:pt>
                <c:pt idx="11051">
                  <c:v>30.279452054794501</c:v>
                </c:pt>
                <c:pt idx="11052">
                  <c:v>30.282191780821901</c:v>
                </c:pt>
                <c:pt idx="11053">
                  <c:v>30.284931506849301</c:v>
                </c:pt>
                <c:pt idx="11054">
                  <c:v>30.287671232876701</c:v>
                </c:pt>
                <c:pt idx="11055">
                  <c:v>30.290410958904101</c:v>
                </c:pt>
                <c:pt idx="11056">
                  <c:v>30.293150684931501</c:v>
                </c:pt>
                <c:pt idx="11057">
                  <c:v>30.295890410958901</c:v>
                </c:pt>
                <c:pt idx="11058">
                  <c:v>30.298630136986301</c:v>
                </c:pt>
                <c:pt idx="11059">
                  <c:v>30.301369863013701</c:v>
                </c:pt>
                <c:pt idx="11060">
                  <c:v>30.304109589041101</c:v>
                </c:pt>
                <c:pt idx="11061">
                  <c:v>30.306849315068501</c:v>
                </c:pt>
                <c:pt idx="11062">
                  <c:v>30.309589041095901</c:v>
                </c:pt>
                <c:pt idx="11063">
                  <c:v>30.312328767123301</c:v>
                </c:pt>
                <c:pt idx="11064">
                  <c:v>30.315068493150701</c:v>
                </c:pt>
                <c:pt idx="11065">
                  <c:v>30.317808219178101</c:v>
                </c:pt>
                <c:pt idx="11066">
                  <c:v>30.320547945205501</c:v>
                </c:pt>
                <c:pt idx="11067">
                  <c:v>30.323287671232901</c:v>
                </c:pt>
                <c:pt idx="11068">
                  <c:v>30.326027397260301</c:v>
                </c:pt>
                <c:pt idx="11069">
                  <c:v>30.328767123287701</c:v>
                </c:pt>
                <c:pt idx="11070">
                  <c:v>30.331506849315101</c:v>
                </c:pt>
                <c:pt idx="11071">
                  <c:v>30.334246575342501</c:v>
                </c:pt>
                <c:pt idx="11072">
                  <c:v>30.336986301369901</c:v>
                </c:pt>
                <c:pt idx="11073">
                  <c:v>30.339726027397301</c:v>
                </c:pt>
                <c:pt idx="11074">
                  <c:v>30.342465753424701</c:v>
                </c:pt>
                <c:pt idx="11075">
                  <c:v>30.345205479452101</c:v>
                </c:pt>
                <c:pt idx="11076">
                  <c:v>30.347945205479501</c:v>
                </c:pt>
                <c:pt idx="11077">
                  <c:v>30.350684931506802</c:v>
                </c:pt>
                <c:pt idx="11078">
                  <c:v>30.353424657534202</c:v>
                </c:pt>
                <c:pt idx="11079">
                  <c:v>30.356164383561602</c:v>
                </c:pt>
                <c:pt idx="11080">
                  <c:v>30.358904109589002</c:v>
                </c:pt>
                <c:pt idx="11081">
                  <c:v>30.361643835616398</c:v>
                </c:pt>
                <c:pt idx="11082">
                  <c:v>30.364383561643798</c:v>
                </c:pt>
                <c:pt idx="11083">
                  <c:v>30.367123287671198</c:v>
                </c:pt>
                <c:pt idx="11084">
                  <c:v>30.369863013698598</c:v>
                </c:pt>
                <c:pt idx="11085">
                  <c:v>30.372602739725998</c:v>
                </c:pt>
                <c:pt idx="11086">
                  <c:v>30.375342465753398</c:v>
                </c:pt>
                <c:pt idx="11087">
                  <c:v>30.378082191780798</c:v>
                </c:pt>
                <c:pt idx="11088">
                  <c:v>30.380821917808198</c:v>
                </c:pt>
                <c:pt idx="11089">
                  <c:v>30.383561643835598</c:v>
                </c:pt>
                <c:pt idx="11090">
                  <c:v>30.386301369862998</c:v>
                </c:pt>
                <c:pt idx="11091">
                  <c:v>30.389041095890398</c:v>
                </c:pt>
                <c:pt idx="11092">
                  <c:v>30.391780821917799</c:v>
                </c:pt>
                <c:pt idx="11093">
                  <c:v>30.394520547945199</c:v>
                </c:pt>
                <c:pt idx="11094">
                  <c:v>30.397260273972599</c:v>
                </c:pt>
                <c:pt idx="11095">
                  <c:v>30.4</c:v>
                </c:pt>
                <c:pt idx="11096">
                  <c:v>30.402739726027399</c:v>
                </c:pt>
                <c:pt idx="11097">
                  <c:v>30.405479452054799</c:v>
                </c:pt>
                <c:pt idx="11098">
                  <c:v>30.408219178082199</c:v>
                </c:pt>
                <c:pt idx="11099">
                  <c:v>30.410958904109599</c:v>
                </c:pt>
                <c:pt idx="11100">
                  <c:v>30.413698630136999</c:v>
                </c:pt>
                <c:pt idx="11101">
                  <c:v>30.416438356164399</c:v>
                </c:pt>
                <c:pt idx="11102">
                  <c:v>30.419178082191799</c:v>
                </c:pt>
                <c:pt idx="11103">
                  <c:v>30.421917808219199</c:v>
                </c:pt>
                <c:pt idx="11104">
                  <c:v>30.424657534246599</c:v>
                </c:pt>
                <c:pt idx="11105">
                  <c:v>30.427397260273999</c:v>
                </c:pt>
                <c:pt idx="11106">
                  <c:v>30.430136986301399</c:v>
                </c:pt>
                <c:pt idx="11107">
                  <c:v>30.432876712328799</c:v>
                </c:pt>
                <c:pt idx="11108">
                  <c:v>30.435616438356199</c:v>
                </c:pt>
                <c:pt idx="11109">
                  <c:v>30.438356164383599</c:v>
                </c:pt>
                <c:pt idx="11110">
                  <c:v>30.441095890410999</c:v>
                </c:pt>
                <c:pt idx="11111">
                  <c:v>30.443835616438399</c:v>
                </c:pt>
                <c:pt idx="11112">
                  <c:v>30.446575342465799</c:v>
                </c:pt>
                <c:pt idx="11113">
                  <c:v>30.449315068493199</c:v>
                </c:pt>
                <c:pt idx="11114">
                  <c:v>30.452054794520599</c:v>
                </c:pt>
                <c:pt idx="11115">
                  <c:v>30.4547945205479</c:v>
                </c:pt>
                <c:pt idx="11116">
                  <c:v>30.4575342465753</c:v>
                </c:pt>
                <c:pt idx="11117">
                  <c:v>30.4602739726027</c:v>
                </c:pt>
                <c:pt idx="11118">
                  <c:v>30.4630136986301</c:v>
                </c:pt>
                <c:pt idx="11119">
                  <c:v>30.4657534246575</c:v>
                </c:pt>
                <c:pt idx="11120">
                  <c:v>30.4684931506849</c:v>
                </c:pt>
                <c:pt idx="11121">
                  <c:v>30.4712328767123</c:v>
                </c:pt>
                <c:pt idx="11122">
                  <c:v>30.4739726027397</c:v>
                </c:pt>
                <c:pt idx="11123">
                  <c:v>30.4767123287671</c:v>
                </c:pt>
                <c:pt idx="11124">
                  <c:v>30.4794520547945</c:v>
                </c:pt>
                <c:pt idx="11125">
                  <c:v>30.4821917808219</c:v>
                </c:pt>
                <c:pt idx="11126">
                  <c:v>30.4849315068493</c:v>
                </c:pt>
                <c:pt idx="11127">
                  <c:v>30.4876712328767</c:v>
                </c:pt>
                <c:pt idx="11128">
                  <c:v>30.4904109589041</c:v>
                </c:pt>
                <c:pt idx="11129">
                  <c:v>30.4931506849315</c:v>
                </c:pt>
                <c:pt idx="11130">
                  <c:v>30.4958904109589</c:v>
                </c:pt>
                <c:pt idx="11131">
                  <c:v>30.4986301369863</c:v>
                </c:pt>
                <c:pt idx="11132">
                  <c:v>30.5013698630137</c:v>
                </c:pt>
                <c:pt idx="11133">
                  <c:v>30.5041095890411</c:v>
                </c:pt>
                <c:pt idx="11134">
                  <c:v>30.5068493150685</c:v>
                </c:pt>
                <c:pt idx="11135">
                  <c:v>30.5095890410959</c:v>
                </c:pt>
                <c:pt idx="11136">
                  <c:v>30.5123287671233</c:v>
                </c:pt>
                <c:pt idx="11137">
                  <c:v>30.5150684931507</c:v>
                </c:pt>
                <c:pt idx="11138">
                  <c:v>30.5178082191781</c:v>
                </c:pt>
                <c:pt idx="11139">
                  <c:v>30.5205479452055</c:v>
                </c:pt>
                <c:pt idx="11140">
                  <c:v>30.5232876712329</c:v>
                </c:pt>
                <c:pt idx="11141">
                  <c:v>30.5260273972603</c:v>
                </c:pt>
                <c:pt idx="11142">
                  <c:v>30.5287671232877</c:v>
                </c:pt>
                <c:pt idx="11143">
                  <c:v>30.5315068493151</c:v>
                </c:pt>
                <c:pt idx="11144">
                  <c:v>30.5342465753425</c:v>
                </c:pt>
                <c:pt idx="11145">
                  <c:v>30.5369863013699</c:v>
                </c:pt>
                <c:pt idx="11146">
                  <c:v>30.5397260273973</c:v>
                </c:pt>
                <c:pt idx="11147">
                  <c:v>30.5424657534247</c:v>
                </c:pt>
                <c:pt idx="11148">
                  <c:v>30.5452054794521</c:v>
                </c:pt>
                <c:pt idx="11149">
                  <c:v>30.5479452054795</c:v>
                </c:pt>
                <c:pt idx="11150">
                  <c:v>30.5506849315069</c:v>
                </c:pt>
                <c:pt idx="11151">
                  <c:v>30.553424657534201</c:v>
                </c:pt>
                <c:pt idx="11152">
                  <c:v>30.556164383561601</c:v>
                </c:pt>
                <c:pt idx="11153">
                  <c:v>30.558904109589001</c:v>
                </c:pt>
                <c:pt idx="11154">
                  <c:v>30.561643835616401</c:v>
                </c:pt>
                <c:pt idx="11155">
                  <c:v>30.564383561643801</c:v>
                </c:pt>
                <c:pt idx="11156">
                  <c:v>30.567123287671201</c:v>
                </c:pt>
                <c:pt idx="11157">
                  <c:v>30.569863013698601</c:v>
                </c:pt>
                <c:pt idx="11158">
                  <c:v>30.572602739726001</c:v>
                </c:pt>
                <c:pt idx="11159">
                  <c:v>30.575342465753401</c:v>
                </c:pt>
                <c:pt idx="11160">
                  <c:v>30.578082191780801</c:v>
                </c:pt>
                <c:pt idx="11161">
                  <c:v>30.580821917808201</c:v>
                </c:pt>
                <c:pt idx="11162">
                  <c:v>30.583561643835601</c:v>
                </c:pt>
                <c:pt idx="11163">
                  <c:v>30.586301369863001</c:v>
                </c:pt>
                <c:pt idx="11164">
                  <c:v>30.589041095890401</c:v>
                </c:pt>
                <c:pt idx="11165">
                  <c:v>30.591780821917801</c:v>
                </c:pt>
                <c:pt idx="11166">
                  <c:v>30.594520547945201</c:v>
                </c:pt>
                <c:pt idx="11167">
                  <c:v>30.597260273972601</c:v>
                </c:pt>
                <c:pt idx="11168">
                  <c:v>30.6</c:v>
                </c:pt>
                <c:pt idx="11169">
                  <c:v>30.602739726027401</c:v>
                </c:pt>
                <c:pt idx="11170">
                  <c:v>30.605479452054801</c:v>
                </c:pt>
                <c:pt idx="11171">
                  <c:v>30.608219178082201</c:v>
                </c:pt>
                <c:pt idx="11172">
                  <c:v>30.610958904109602</c:v>
                </c:pt>
                <c:pt idx="11173">
                  <c:v>30.613698630137002</c:v>
                </c:pt>
                <c:pt idx="11174">
                  <c:v>30.616438356164402</c:v>
                </c:pt>
                <c:pt idx="11175">
                  <c:v>30.619178082191802</c:v>
                </c:pt>
                <c:pt idx="11176">
                  <c:v>30.621917808219202</c:v>
                </c:pt>
                <c:pt idx="11177">
                  <c:v>30.624657534246602</c:v>
                </c:pt>
                <c:pt idx="11178">
                  <c:v>30.627397260274002</c:v>
                </c:pt>
                <c:pt idx="11179">
                  <c:v>30.630136986301402</c:v>
                </c:pt>
                <c:pt idx="11180">
                  <c:v>30.632876712328802</c:v>
                </c:pt>
                <c:pt idx="11181">
                  <c:v>30.635616438356202</c:v>
                </c:pt>
                <c:pt idx="11182">
                  <c:v>30.638356164383602</c:v>
                </c:pt>
                <c:pt idx="11183">
                  <c:v>30.641095890410998</c:v>
                </c:pt>
                <c:pt idx="11184">
                  <c:v>30.643835616438398</c:v>
                </c:pt>
                <c:pt idx="11185">
                  <c:v>30.646575342465798</c:v>
                </c:pt>
                <c:pt idx="11186">
                  <c:v>30.649315068493198</c:v>
                </c:pt>
                <c:pt idx="11187">
                  <c:v>30.652054794520598</c:v>
                </c:pt>
                <c:pt idx="11188">
                  <c:v>30.654794520547899</c:v>
                </c:pt>
                <c:pt idx="11189">
                  <c:v>30.657534246575299</c:v>
                </c:pt>
                <c:pt idx="11190">
                  <c:v>30.660273972602699</c:v>
                </c:pt>
                <c:pt idx="11191">
                  <c:v>30.663013698630099</c:v>
                </c:pt>
                <c:pt idx="11192">
                  <c:v>30.665753424657499</c:v>
                </c:pt>
                <c:pt idx="11193">
                  <c:v>30.668493150684899</c:v>
                </c:pt>
                <c:pt idx="11194">
                  <c:v>30.671232876712299</c:v>
                </c:pt>
                <c:pt idx="11195">
                  <c:v>30.673972602739699</c:v>
                </c:pt>
                <c:pt idx="11196">
                  <c:v>30.676712328767099</c:v>
                </c:pt>
                <c:pt idx="11197">
                  <c:v>30.679452054794499</c:v>
                </c:pt>
                <c:pt idx="11198">
                  <c:v>30.682191780821899</c:v>
                </c:pt>
                <c:pt idx="11199">
                  <c:v>30.684931506849299</c:v>
                </c:pt>
                <c:pt idx="11200">
                  <c:v>30.687671232876699</c:v>
                </c:pt>
                <c:pt idx="11201">
                  <c:v>30.690410958904099</c:v>
                </c:pt>
                <c:pt idx="11202">
                  <c:v>30.693150684931499</c:v>
                </c:pt>
                <c:pt idx="11203">
                  <c:v>30.695890410958899</c:v>
                </c:pt>
                <c:pt idx="11204">
                  <c:v>30.698630136986299</c:v>
                </c:pt>
                <c:pt idx="11205">
                  <c:v>30.701369863013699</c:v>
                </c:pt>
                <c:pt idx="11206">
                  <c:v>30.704109589041099</c:v>
                </c:pt>
                <c:pt idx="11207">
                  <c:v>30.706849315068499</c:v>
                </c:pt>
                <c:pt idx="11208">
                  <c:v>30.709589041095899</c:v>
                </c:pt>
                <c:pt idx="11209">
                  <c:v>30.712328767123299</c:v>
                </c:pt>
                <c:pt idx="11210">
                  <c:v>30.715068493150699</c:v>
                </c:pt>
                <c:pt idx="11211">
                  <c:v>30.717808219178099</c:v>
                </c:pt>
                <c:pt idx="11212">
                  <c:v>30.720547945205499</c:v>
                </c:pt>
                <c:pt idx="11213">
                  <c:v>30.723287671232899</c:v>
                </c:pt>
                <c:pt idx="11214">
                  <c:v>30.7260273972603</c:v>
                </c:pt>
                <c:pt idx="11215">
                  <c:v>30.7287671232877</c:v>
                </c:pt>
                <c:pt idx="11216">
                  <c:v>30.7315068493151</c:v>
                </c:pt>
                <c:pt idx="11217">
                  <c:v>30.7342465753425</c:v>
                </c:pt>
                <c:pt idx="11218">
                  <c:v>30.7369863013699</c:v>
                </c:pt>
                <c:pt idx="11219">
                  <c:v>30.7397260273973</c:v>
                </c:pt>
                <c:pt idx="11220">
                  <c:v>30.7424657534247</c:v>
                </c:pt>
                <c:pt idx="11221">
                  <c:v>30.7452054794521</c:v>
                </c:pt>
                <c:pt idx="11222">
                  <c:v>30.7479452054795</c:v>
                </c:pt>
                <c:pt idx="11223">
                  <c:v>30.7506849315069</c:v>
                </c:pt>
                <c:pt idx="11224">
                  <c:v>30.7534246575342</c:v>
                </c:pt>
                <c:pt idx="11225">
                  <c:v>30.7561643835616</c:v>
                </c:pt>
                <c:pt idx="11226">
                  <c:v>30.758904109589</c:v>
                </c:pt>
                <c:pt idx="11227">
                  <c:v>30.7616438356164</c:v>
                </c:pt>
                <c:pt idx="11228">
                  <c:v>30.7643835616438</c:v>
                </c:pt>
                <c:pt idx="11229">
                  <c:v>30.7671232876712</c:v>
                </c:pt>
                <c:pt idx="11230">
                  <c:v>30.7698630136986</c:v>
                </c:pt>
                <c:pt idx="11231">
                  <c:v>30.772602739726</c:v>
                </c:pt>
                <c:pt idx="11232">
                  <c:v>30.7753424657534</c:v>
                </c:pt>
                <c:pt idx="11233">
                  <c:v>30.778082191780801</c:v>
                </c:pt>
                <c:pt idx="11234">
                  <c:v>30.780821917808201</c:v>
                </c:pt>
                <c:pt idx="11235">
                  <c:v>30.783561643835601</c:v>
                </c:pt>
                <c:pt idx="11236">
                  <c:v>30.786301369863001</c:v>
                </c:pt>
                <c:pt idx="11237">
                  <c:v>30.789041095890401</c:v>
                </c:pt>
                <c:pt idx="11238">
                  <c:v>30.791780821917801</c:v>
                </c:pt>
                <c:pt idx="11239">
                  <c:v>30.794520547945201</c:v>
                </c:pt>
                <c:pt idx="11240">
                  <c:v>30.797260273972601</c:v>
                </c:pt>
                <c:pt idx="11241">
                  <c:v>30.8</c:v>
                </c:pt>
                <c:pt idx="11242">
                  <c:v>30.802739726027401</c:v>
                </c:pt>
                <c:pt idx="11243">
                  <c:v>30.805479452054801</c:v>
                </c:pt>
                <c:pt idx="11244">
                  <c:v>30.808219178082201</c:v>
                </c:pt>
                <c:pt idx="11245">
                  <c:v>30.810958904109601</c:v>
                </c:pt>
                <c:pt idx="11246">
                  <c:v>30.813698630137001</c:v>
                </c:pt>
                <c:pt idx="11247">
                  <c:v>30.816438356164401</c:v>
                </c:pt>
                <c:pt idx="11248">
                  <c:v>30.819178082191801</c:v>
                </c:pt>
                <c:pt idx="11249">
                  <c:v>30.821917808219201</c:v>
                </c:pt>
                <c:pt idx="11250">
                  <c:v>30.824657534246601</c:v>
                </c:pt>
                <c:pt idx="11251">
                  <c:v>30.827397260274001</c:v>
                </c:pt>
                <c:pt idx="11252">
                  <c:v>30.830136986301401</c:v>
                </c:pt>
                <c:pt idx="11253">
                  <c:v>30.832876712328801</c:v>
                </c:pt>
                <c:pt idx="11254">
                  <c:v>30.835616438356201</c:v>
                </c:pt>
                <c:pt idx="11255">
                  <c:v>30.838356164383601</c:v>
                </c:pt>
                <c:pt idx="11256">
                  <c:v>30.841095890411001</c:v>
                </c:pt>
                <c:pt idx="11257">
                  <c:v>30.843835616438401</c:v>
                </c:pt>
                <c:pt idx="11258">
                  <c:v>30.846575342465801</c:v>
                </c:pt>
                <c:pt idx="11259">
                  <c:v>30.849315068493201</c:v>
                </c:pt>
                <c:pt idx="11260">
                  <c:v>30.852054794520502</c:v>
                </c:pt>
                <c:pt idx="11261">
                  <c:v>30.854794520547902</c:v>
                </c:pt>
                <c:pt idx="11262">
                  <c:v>30.857534246575302</c:v>
                </c:pt>
                <c:pt idx="11263">
                  <c:v>30.860273972602698</c:v>
                </c:pt>
                <c:pt idx="11264">
                  <c:v>30.863013698630098</c:v>
                </c:pt>
                <c:pt idx="11265">
                  <c:v>30.865753424657498</c:v>
                </c:pt>
                <c:pt idx="11266">
                  <c:v>30.868493150684898</c:v>
                </c:pt>
                <c:pt idx="11267">
                  <c:v>30.871232876712298</c:v>
                </c:pt>
                <c:pt idx="11268">
                  <c:v>30.873972602739698</c:v>
                </c:pt>
                <c:pt idx="11269">
                  <c:v>30.876712328767098</c:v>
                </c:pt>
                <c:pt idx="11270">
                  <c:v>30.879452054794498</c:v>
                </c:pt>
                <c:pt idx="11271">
                  <c:v>30.882191780821898</c:v>
                </c:pt>
                <c:pt idx="11272">
                  <c:v>30.884931506849298</c:v>
                </c:pt>
                <c:pt idx="11273">
                  <c:v>30.887671232876698</c:v>
                </c:pt>
                <c:pt idx="11274">
                  <c:v>30.890410958904098</c:v>
                </c:pt>
                <c:pt idx="11275">
                  <c:v>30.893150684931499</c:v>
                </c:pt>
                <c:pt idx="11276">
                  <c:v>30.895890410958899</c:v>
                </c:pt>
                <c:pt idx="11277">
                  <c:v>30.898630136986299</c:v>
                </c:pt>
                <c:pt idx="11278">
                  <c:v>30.901369863013699</c:v>
                </c:pt>
                <c:pt idx="11279">
                  <c:v>30.904109589041099</c:v>
                </c:pt>
                <c:pt idx="11280">
                  <c:v>30.906849315068499</c:v>
                </c:pt>
                <c:pt idx="11281">
                  <c:v>30.909589041095899</c:v>
                </c:pt>
                <c:pt idx="11282">
                  <c:v>30.912328767123299</c:v>
                </c:pt>
                <c:pt idx="11283">
                  <c:v>30.915068493150699</c:v>
                </c:pt>
                <c:pt idx="11284">
                  <c:v>30.917808219178099</c:v>
                </c:pt>
                <c:pt idx="11285">
                  <c:v>30.920547945205499</c:v>
                </c:pt>
                <c:pt idx="11286">
                  <c:v>30.923287671232899</c:v>
                </c:pt>
                <c:pt idx="11287">
                  <c:v>30.926027397260299</c:v>
                </c:pt>
                <c:pt idx="11288">
                  <c:v>30.928767123287699</c:v>
                </c:pt>
                <c:pt idx="11289">
                  <c:v>30.931506849315099</c:v>
                </c:pt>
                <c:pt idx="11290">
                  <c:v>30.934246575342499</c:v>
                </c:pt>
                <c:pt idx="11291">
                  <c:v>30.936986301369899</c:v>
                </c:pt>
                <c:pt idx="11292">
                  <c:v>30.939726027397299</c:v>
                </c:pt>
                <c:pt idx="11293">
                  <c:v>30.942465753424699</c:v>
                </c:pt>
                <c:pt idx="11294">
                  <c:v>30.945205479452099</c:v>
                </c:pt>
                <c:pt idx="11295">
                  <c:v>30.947945205479499</c:v>
                </c:pt>
                <c:pt idx="11296">
                  <c:v>30.950684931506899</c:v>
                </c:pt>
                <c:pt idx="11297">
                  <c:v>30.9534246575342</c:v>
                </c:pt>
                <c:pt idx="11298">
                  <c:v>30.9561643835616</c:v>
                </c:pt>
                <c:pt idx="11299">
                  <c:v>30.958904109589</c:v>
                </c:pt>
                <c:pt idx="11300">
                  <c:v>30.9616438356164</c:v>
                </c:pt>
                <c:pt idx="11301">
                  <c:v>30.9643835616438</c:v>
                </c:pt>
                <c:pt idx="11302">
                  <c:v>30.9671232876712</c:v>
                </c:pt>
                <c:pt idx="11303">
                  <c:v>30.9698630136986</c:v>
                </c:pt>
                <c:pt idx="11304">
                  <c:v>30.972602739726</c:v>
                </c:pt>
                <c:pt idx="11305">
                  <c:v>30.9753424657534</c:v>
                </c:pt>
                <c:pt idx="11306">
                  <c:v>30.9780821917808</c:v>
                </c:pt>
                <c:pt idx="11307">
                  <c:v>30.9808219178082</c:v>
                </c:pt>
                <c:pt idx="11308">
                  <c:v>30.9835616438356</c:v>
                </c:pt>
                <c:pt idx="11309">
                  <c:v>30.986301369863</c:v>
                </c:pt>
                <c:pt idx="11310">
                  <c:v>30.9890410958904</c:v>
                </c:pt>
                <c:pt idx="11311">
                  <c:v>30.9917808219178</c:v>
                </c:pt>
                <c:pt idx="11312">
                  <c:v>30.9945205479452</c:v>
                </c:pt>
                <c:pt idx="11313">
                  <c:v>30.9972602739726</c:v>
                </c:pt>
                <c:pt idx="11314">
                  <c:v>31</c:v>
                </c:pt>
                <c:pt idx="11315">
                  <c:v>31.0027397260274</c:v>
                </c:pt>
                <c:pt idx="11316">
                  <c:v>31.0054794520548</c:v>
                </c:pt>
                <c:pt idx="11317">
                  <c:v>31.0082191780822</c:v>
                </c:pt>
                <c:pt idx="11318">
                  <c:v>31.0109589041096</c:v>
                </c:pt>
                <c:pt idx="11319">
                  <c:v>31.013698630137</c:v>
                </c:pt>
                <c:pt idx="11320">
                  <c:v>31.0164383561644</c:v>
                </c:pt>
                <c:pt idx="11321">
                  <c:v>31.0191780821918</c:v>
                </c:pt>
                <c:pt idx="11322">
                  <c:v>31.0219178082192</c:v>
                </c:pt>
                <c:pt idx="11323">
                  <c:v>31.0246575342466</c:v>
                </c:pt>
                <c:pt idx="11324">
                  <c:v>31.027397260274</c:v>
                </c:pt>
                <c:pt idx="11325">
                  <c:v>31.0301369863014</c:v>
                </c:pt>
                <c:pt idx="11326">
                  <c:v>31.0328767123288</c:v>
                </c:pt>
                <c:pt idx="11327">
                  <c:v>31.0356164383562</c:v>
                </c:pt>
                <c:pt idx="11328">
                  <c:v>31.0383561643836</c:v>
                </c:pt>
                <c:pt idx="11329">
                  <c:v>31.041095890411</c:v>
                </c:pt>
                <c:pt idx="11330">
                  <c:v>31.0438356164384</c:v>
                </c:pt>
                <c:pt idx="11331">
                  <c:v>31.0465753424658</c:v>
                </c:pt>
                <c:pt idx="11332">
                  <c:v>31.0493150684932</c:v>
                </c:pt>
                <c:pt idx="11333">
                  <c:v>31.052054794520501</c:v>
                </c:pt>
                <c:pt idx="11334">
                  <c:v>31.054794520547901</c:v>
                </c:pt>
                <c:pt idx="11335">
                  <c:v>31.057534246575301</c:v>
                </c:pt>
                <c:pt idx="11336">
                  <c:v>31.060273972602701</c:v>
                </c:pt>
                <c:pt idx="11337">
                  <c:v>31.063013698630101</c:v>
                </c:pt>
                <c:pt idx="11338">
                  <c:v>31.065753424657501</c:v>
                </c:pt>
                <c:pt idx="11339">
                  <c:v>31.068493150684901</c:v>
                </c:pt>
                <c:pt idx="11340">
                  <c:v>31.071232876712301</c:v>
                </c:pt>
                <c:pt idx="11341">
                  <c:v>31.073972602739701</c:v>
                </c:pt>
                <c:pt idx="11342">
                  <c:v>31.076712328767101</c:v>
                </c:pt>
                <c:pt idx="11343">
                  <c:v>31.079452054794501</c:v>
                </c:pt>
                <c:pt idx="11344">
                  <c:v>31.082191780821901</c:v>
                </c:pt>
                <c:pt idx="11345">
                  <c:v>31.084931506849301</c:v>
                </c:pt>
                <c:pt idx="11346">
                  <c:v>31.087671232876701</c:v>
                </c:pt>
                <c:pt idx="11347">
                  <c:v>31.090410958904101</c:v>
                </c:pt>
                <c:pt idx="11348">
                  <c:v>31.093150684931501</c:v>
                </c:pt>
                <c:pt idx="11349">
                  <c:v>31.095890410958901</c:v>
                </c:pt>
                <c:pt idx="11350">
                  <c:v>31.098630136986301</c:v>
                </c:pt>
                <c:pt idx="11351">
                  <c:v>31.101369863013701</c:v>
                </c:pt>
                <c:pt idx="11352">
                  <c:v>31.104109589041101</c:v>
                </c:pt>
                <c:pt idx="11353">
                  <c:v>31.106849315068501</c:v>
                </c:pt>
                <c:pt idx="11354">
                  <c:v>31.109589041095902</c:v>
                </c:pt>
                <c:pt idx="11355">
                  <c:v>31.112328767123302</c:v>
                </c:pt>
                <c:pt idx="11356">
                  <c:v>31.115068493150702</c:v>
                </c:pt>
                <c:pt idx="11357">
                  <c:v>31.117808219178102</c:v>
                </c:pt>
                <c:pt idx="11358">
                  <c:v>31.120547945205502</c:v>
                </c:pt>
                <c:pt idx="11359">
                  <c:v>31.123287671232902</c:v>
                </c:pt>
                <c:pt idx="11360">
                  <c:v>31.126027397260302</c:v>
                </c:pt>
                <c:pt idx="11361">
                  <c:v>31.128767123287702</c:v>
                </c:pt>
                <c:pt idx="11362">
                  <c:v>31.131506849315102</c:v>
                </c:pt>
                <c:pt idx="11363">
                  <c:v>31.134246575342502</c:v>
                </c:pt>
                <c:pt idx="11364">
                  <c:v>31.136986301369902</c:v>
                </c:pt>
                <c:pt idx="11365">
                  <c:v>31.139726027397298</c:v>
                </c:pt>
                <c:pt idx="11366">
                  <c:v>31.142465753424698</c:v>
                </c:pt>
                <c:pt idx="11367">
                  <c:v>31.145205479452098</c:v>
                </c:pt>
                <c:pt idx="11368">
                  <c:v>31.147945205479498</c:v>
                </c:pt>
                <c:pt idx="11369">
                  <c:v>31.150684931506898</c:v>
                </c:pt>
                <c:pt idx="11370">
                  <c:v>31.153424657534199</c:v>
                </c:pt>
                <c:pt idx="11371">
                  <c:v>31.156164383561599</c:v>
                </c:pt>
                <c:pt idx="11372">
                  <c:v>31.158904109588999</c:v>
                </c:pt>
                <c:pt idx="11373">
                  <c:v>31.161643835616399</c:v>
                </c:pt>
                <c:pt idx="11374">
                  <c:v>31.164383561643799</c:v>
                </c:pt>
                <c:pt idx="11375">
                  <c:v>31.167123287671199</c:v>
                </c:pt>
                <c:pt idx="11376">
                  <c:v>31.169863013698599</c:v>
                </c:pt>
                <c:pt idx="11377">
                  <c:v>31.172602739725999</c:v>
                </c:pt>
                <c:pt idx="11378">
                  <c:v>31.175342465753399</c:v>
                </c:pt>
                <c:pt idx="11379">
                  <c:v>31.178082191780799</c:v>
                </c:pt>
                <c:pt idx="11380">
                  <c:v>31.180821917808199</c:v>
                </c:pt>
                <c:pt idx="11381">
                  <c:v>31.183561643835599</c:v>
                </c:pt>
                <c:pt idx="11382">
                  <c:v>31.186301369862999</c:v>
                </c:pt>
                <c:pt idx="11383">
                  <c:v>31.189041095890399</c:v>
                </c:pt>
                <c:pt idx="11384">
                  <c:v>31.191780821917799</c:v>
                </c:pt>
                <c:pt idx="11385">
                  <c:v>31.194520547945199</c:v>
                </c:pt>
                <c:pt idx="11386">
                  <c:v>31.197260273972599</c:v>
                </c:pt>
                <c:pt idx="11387">
                  <c:v>31.2</c:v>
                </c:pt>
                <c:pt idx="11388">
                  <c:v>31.202739726027399</c:v>
                </c:pt>
                <c:pt idx="11389">
                  <c:v>31.205479452054799</c:v>
                </c:pt>
                <c:pt idx="11390">
                  <c:v>31.208219178082199</c:v>
                </c:pt>
                <c:pt idx="11391">
                  <c:v>31.210958904109599</c:v>
                </c:pt>
                <c:pt idx="11392">
                  <c:v>31.213698630136999</c:v>
                </c:pt>
                <c:pt idx="11393">
                  <c:v>31.216438356164399</c:v>
                </c:pt>
                <c:pt idx="11394">
                  <c:v>31.219178082191799</c:v>
                </c:pt>
                <c:pt idx="11395">
                  <c:v>31.221917808219199</c:v>
                </c:pt>
                <c:pt idx="11396">
                  <c:v>31.2246575342466</c:v>
                </c:pt>
                <c:pt idx="11397">
                  <c:v>31.227397260274</c:v>
                </c:pt>
                <c:pt idx="11398">
                  <c:v>31.2301369863014</c:v>
                </c:pt>
                <c:pt idx="11399">
                  <c:v>31.2328767123288</c:v>
                </c:pt>
                <c:pt idx="11400">
                  <c:v>31.2356164383562</c:v>
                </c:pt>
                <c:pt idx="11401">
                  <c:v>31.2383561643836</c:v>
                </c:pt>
                <c:pt idx="11402">
                  <c:v>31.241095890411</c:v>
                </c:pt>
                <c:pt idx="11403">
                  <c:v>31.2438356164384</c:v>
                </c:pt>
                <c:pt idx="11404">
                  <c:v>31.2465753424658</c:v>
                </c:pt>
                <c:pt idx="11405">
                  <c:v>31.2493150684932</c:v>
                </c:pt>
                <c:pt idx="11406">
                  <c:v>31.2520547945205</c:v>
                </c:pt>
                <c:pt idx="11407">
                  <c:v>31.2547945205479</c:v>
                </c:pt>
                <c:pt idx="11408">
                  <c:v>31.2575342465753</c:v>
                </c:pt>
                <c:pt idx="11409">
                  <c:v>31.2602739726027</c:v>
                </c:pt>
                <c:pt idx="11410">
                  <c:v>31.2630136986301</c:v>
                </c:pt>
                <c:pt idx="11411">
                  <c:v>31.2657534246575</c:v>
                </c:pt>
                <c:pt idx="11412">
                  <c:v>31.2684931506849</c:v>
                </c:pt>
                <c:pt idx="11413">
                  <c:v>31.2712328767123</c:v>
                </c:pt>
                <c:pt idx="11414">
                  <c:v>31.2739726027397</c:v>
                </c:pt>
                <c:pt idx="11415">
                  <c:v>31.276712328767101</c:v>
                </c:pt>
                <c:pt idx="11416">
                  <c:v>31.279452054794501</c:v>
                </c:pt>
                <c:pt idx="11417">
                  <c:v>31.282191780821901</c:v>
                </c:pt>
                <c:pt idx="11418">
                  <c:v>31.284931506849301</c:v>
                </c:pt>
                <c:pt idx="11419">
                  <c:v>31.287671232876701</c:v>
                </c:pt>
                <c:pt idx="11420">
                  <c:v>31.290410958904101</c:v>
                </c:pt>
                <c:pt idx="11421">
                  <c:v>31.293150684931501</c:v>
                </c:pt>
                <c:pt idx="11422">
                  <c:v>31.295890410958901</c:v>
                </c:pt>
                <c:pt idx="11423">
                  <c:v>31.298630136986301</c:v>
                </c:pt>
                <c:pt idx="11424">
                  <c:v>31.301369863013701</c:v>
                </c:pt>
                <c:pt idx="11425">
                  <c:v>31.304109589041101</c:v>
                </c:pt>
                <c:pt idx="11426">
                  <c:v>31.306849315068501</c:v>
                </c:pt>
                <c:pt idx="11427">
                  <c:v>31.309589041095901</c:v>
                </c:pt>
                <c:pt idx="11428">
                  <c:v>31.312328767123301</c:v>
                </c:pt>
                <c:pt idx="11429">
                  <c:v>31.315068493150701</c:v>
                </c:pt>
                <c:pt idx="11430">
                  <c:v>31.317808219178101</c:v>
                </c:pt>
                <c:pt idx="11431">
                  <c:v>31.320547945205501</c:v>
                </c:pt>
                <c:pt idx="11432">
                  <c:v>31.323287671232901</c:v>
                </c:pt>
                <c:pt idx="11433">
                  <c:v>31.326027397260301</c:v>
                </c:pt>
                <c:pt idx="11434">
                  <c:v>31.328767123287701</c:v>
                </c:pt>
                <c:pt idx="11435">
                  <c:v>31.331506849315101</c:v>
                </c:pt>
                <c:pt idx="11436">
                  <c:v>31.334246575342501</c:v>
                </c:pt>
                <c:pt idx="11437">
                  <c:v>31.336986301369901</c:v>
                </c:pt>
                <c:pt idx="11438">
                  <c:v>31.339726027397301</c:v>
                </c:pt>
                <c:pt idx="11439">
                  <c:v>31.342465753424701</c:v>
                </c:pt>
                <c:pt idx="11440">
                  <c:v>31.345205479452101</c:v>
                </c:pt>
                <c:pt idx="11441">
                  <c:v>31.347945205479501</c:v>
                </c:pt>
                <c:pt idx="11442">
                  <c:v>31.350684931506802</c:v>
                </c:pt>
                <c:pt idx="11443">
                  <c:v>31.353424657534202</c:v>
                </c:pt>
                <c:pt idx="11444">
                  <c:v>31.356164383561602</c:v>
                </c:pt>
                <c:pt idx="11445">
                  <c:v>31.358904109589002</c:v>
                </c:pt>
                <c:pt idx="11446">
                  <c:v>31.361643835616398</c:v>
                </c:pt>
                <c:pt idx="11447">
                  <c:v>31.364383561643798</c:v>
                </c:pt>
                <c:pt idx="11448">
                  <c:v>31.367123287671198</c:v>
                </c:pt>
                <c:pt idx="11449">
                  <c:v>31.369863013698598</c:v>
                </c:pt>
                <c:pt idx="11450">
                  <c:v>31.372602739725998</c:v>
                </c:pt>
                <c:pt idx="11451">
                  <c:v>31.375342465753398</c:v>
                </c:pt>
                <c:pt idx="11452">
                  <c:v>31.378082191780798</c:v>
                </c:pt>
                <c:pt idx="11453">
                  <c:v>31.380821917808198</c:v>
                </c:pt>
                <c:pt idx="11454">
                  <c:v>31.383561643835598</c:v>
                </c:pt>
                <c:pt idx="11455">
                  <c:v>31.386301369862998</c:v>
                </c:pt>
                <c:pt idx="11456">
                  <c:v>31.389041095890398</c:v>
                </c:pt>
                <c:pt idx="11457">
                  <c:v>31.391780821917799</c:v>
                </c:pt>
                <c:pt idx="11458">
                  <c:v>31.394520547945199</c:v>
                </c:pt>
                <c:pt idx="11459">
                  <c:v>31.397260273972599</c:v>
                </c:pt>
                <c:pt idx="11460">
                  <c:v>31.4</c:v>
                </c:pt>
                <c:pt idx="11461">
                  <c:v>31.402739726027399</c:v>
                </c:pt>
                <c:pt idx="11462">
                  <c:v>31.405479452054799</c:v>
                </c:pt>
                <c:pt idx="11463">
                  <c:v>31.408219178082199</c:v>
                </c:pt>
                <c:pt idx="11464">
                  <c:v>31.410958904109599</c:v>
                </c:pt>
                <c:pt idx="11465">
                  <c:v>31.413698630136999</c:v>
                </c:pt>
                <c:pt idx="11466">
                  <c:v>31.416438356164399</c:v>
                </c:pt>
                <c:pt idx="11467">
                  <c:v>31.419178082191799</c:v>
                </c:pt>
                <c:pt idx="11468">
                  <c:v>31.421917808219199</c:v>
                </c:pt>
                <c:pt idx="11469">
                  <c:v>31.424657534246599</c:v>
                </c:pt>
                <c:pt idx="11470">
                  <c:v>31.427397260273999</c:v>
                </c:pt>
                <c:pt idx="11471">
                  <c:v>31.430136986301399</c:v>
                </c:pt>
                <c:pt idx="11472">
                  <c:v>31.432876712328799</c:v>
                </c:pt>
                <c:pt idx="11473">
                  <c:v>31.435616438356199</c:v>
                </c:pt>
                <c:pt idx="11474">
                  <c:v>31.438356164383599</c:v>
                </c:pt>
                <c:pt idx="11475">
                  <c:v>31.441095890410999</c:v>
                </c:pt>
                <c:pt idx="11476">
                  <c:v>31.443835616438399</c:v>
                </c:pt>
                <c:pt idx="11477">
                  <c:v>31.446575342465799</c:v>
                </c:pt>
                <c:pt idx="11478">
                  <c:v>31.449315068493199</c:v>
                </c:pt>
                <c:pt idx="11479">
                  <c:v>31.452054794520599</c:v>
                </c:pt>
                <c:pt idx="11480">
                  <c:v>31.4547945205479</c:v>
                </c:pt>
                <c:pt idx="11481">
                  <c:v>31.4575342465753</c:v>
                </c:pt>
                <c:pt idx="11482">
                  <c:v>31.4602739726027</c:v>
                </c:pt>
                <c:pt idx="11483">
                  <c:v>31.4630136986301</c:v>
                </c:pt>
                <c:pt idx="11484">
                  <c:v>31.4657534246575</c:v>
                </c:pt>
                <c:pt idx="11485">
                  <c:v>31.4684931506849</c:v>
                </c:pt>
                <c:pt idx="11486">
                  <c:v>31.4712328767123</c:v>
                </c:pt>
                <c:pt idx="11487">
                  <c:v>31.4739726027397</c:v>
                </c:pt>
                <c:pt idx="11488">
                  <c:v>31.4767123287671</c:v>
                </c:pt>
                <c:pt idx="11489">
                  <c:v>31.4794520547945</c:v>
                </c:pt>
                <c:pt idx="11490">
                  <c:v>31.4821917808219</c:v>
                </c:pt>
                <c:pt idx="11491">
                  <c:v>31.4849315068493</c:v>
                </c:pt>
                <c:pt idx="11492">
                  <c:v>31.4876712328767</c:v>
                </c:pt>
                <c:pt idx="11493">
                  <c:v>31.4904109589041</c:v>
                </c:pt>
                <c:pt idx="11494">
                  <c:v>31.4931506849315</c:v>
                </c:pt>
                <c:pt idx="11495">
                  <c:v>31.4958904109589</c:v>
                </c:pt>
                <c:pt idx="11496">
                  <c:v>31.4986301369863</c:v>
                </c:pt>
                <c:pt idx="11497">
                  <c:v>31.5013698630137</c:v>
                </c:pt>
                <c:pt idx="11498">
                  <c:v>31.5041095890411</c:v>
                </c:pt>
                <c:pt idx="11499">
                  <c:v>31.5068493150685</c:v>
                </c:pt>
                <c:pt idx="11500">
                  <c:v>31.5095890410959</c:v>
                </c:pt>
                <c:pt idx="11501">
                  <c:v>31.5123287671233</c:v>
                </c:pt>
                <c:pt idx="11502">
                  <c:v>31.5150684931507</c:v>
                </c:pt>
                <c:pt idx="11503">
                  <c:v>31.5178082191781</c:v>
                </c:pt>
                <c:pt idx="11504">
                  <c:v>31.5205479452055</c:v>
                </c:pt>
                <c:pt idx="11505">
                  <c:v>31.5232876712329</c:v>
                </c:pt>
                <c:pt idx="11506">
                  <c:v>31.5260273972603</c:v>
                </c:pt>
                <c:pt idx="11507">
                  <c:v>31.5287671232877</c:v>
                </c:pt>
                <c:pt idx="11508">
                  <c:v>31.5315068493151</c:v>
                </c:pt>
                <c:pt idx="11509">
                  <c:v>31.5342465753425</c:v>
                </c:pt>
                <c:pt idx="11510">
                  <c:v>31.5369863013699</c:v>
                </c:pt>
                <c:pt idx="11511">
                  <c:v>31.5397260273973</c:v>
                </c:pt>
                <c:pt idx="11512">
                  <c:v>31.5424657534247</c:v>
                </c:pt>
                <c:pt idx="11513">
                  <c:v>31.5452054794521</c:v>
                </c:pt>
                <c:pt idx="11514">
                  <c:v>31.5479452054795</c:v>
                </c:pt>
                <c:pt idx="11515">
                  <c:v>31.5506849315069</c:v>
                </c:pt>
                <c:pt idx="11516">
                  <c:v>31.553424657534201</c:v>
                </c:pt>
                <c:pt idx="11517">
                  <c:v>31.556164383561601</c:v>
                </c:pt>
                <c:pt idx="11518">
                  <c:v>31.558904109589001</c:v>
                </c:pt>
                <c:pt idx="11519">
                  <c:v>31.561643835616401</c:v>
                </c:pt>
                <c:pt idx="11520">
                  <c:v>31.564383561643801</c:v>
                </c:pt>
                <c:pt idx="11521">
                  <c:v>31.567123287671201</c:v>
                </c:pt>
                <c:pt idx="11522">
                  <c:v>31.569863013698601</c:v>
                </c:pt>
                <c:pt idx="11523">
                  <c:v>31.572602739726001</c:v>
                </c:pt>
                <c:pt idx="11524">
                  <c:v>31.575342465753401</c:v>
                </c:pt>
                <c:pt idx="11525">
                  <c:v>31.578082191780801</c:v>
                </c:pt>
                <c:pt idx="11526">
                  <c:v>31.580821917808201</c:v>
                </c:pt>
                <c:pt idx="11527">
                  <c:v>31.583561643835601</c:v>
                </c:pt>
                <c:pt idx="11528">
                  <c:v>31.586301369863001</c:v>
                </c:pt>
                <c:pt idx="11529">
                  <c:v>31.589041095890401</c:v>
                </c:pt>
                <c:pt idx="11530">
                  <c:v>31.591780821917801</c:v>
                </c:pt>
                <c:pt idx="11531">
                  <c:v>31.594520547945201</c:v>
                </c:pt>
                <c:pt idx="11532">
                  <c:v>31.597260273972601</c:v>
                </c:pt>
                <c:pt idx="11533">
                  <c:v>31.6</c:v>
                </c:pt>
                <c:pt idx="11534">
                  <c:v>31.602739726027401</c:v>
                </c:pt>
                <c:pt idx="11535">
                  <c:v>31.605479452054801</c:v>
                </c:pt>
                <c:pt idx="11536">
                  <c:v>31.608219178082201</c:v>
                </c:pt>
                <c:pt idx="11537">
                  <c:v>31.610958904109602</c:v>
                </c:pt>
                <c:pt idx="11538">
                  <c:v>31.613698630137002</c:v>
                </c:pt>
                <c:pt idx="11539">
                  <c:v>31.616438356164402</c:v>
                </c:pt>
                <c:pt idx="11540">
                  <c:v>31.619178082191802</c:v>
                </c:pt>
                <c:pt idx="11541">
                  <c:v>31.621917808219202</c:v>
                </c:pt>
                <c:pt idx="11542">
                  <c:v>31.624657534246602</c:v>
                </c:pt>
                <c:pt idx="11543">
                  <c:v>31.627397260274002</c:v>
                </c:pt>
                <c:pt idx="11544">
                  <c:v>31.630136986301402</c:v>
                </c:pt>
                <c:pt idx="11545">
                  <c:v>31.632876712328802</c:v>
                </c:pt>
                <c:pt idx="11546">
                  <c:v>31.635616438356202</c:v>
                </c:pt>
                <c:pt idx="11547">
                  <c:v>31.638356164383602</c:v>
                </c:pt>
                <c:pt idx="11548">
                  <c:v>31.641095890410998</c:v>
                </c:pt>
                <c:pt idx="11549">
                  <c:v>31.643835616438398</c:v>
                </c:pt>
                <c:pt idx="11550">
                  <c:v>31.646575342465798</c:v>
                </c:pt>
                <c:pt idx="11551">
                  <c:v>31.649315068493198</c:v>
                </c:pt>
                <c:pt idx="11552">
                  <c:v>31.652054794520598</c:v>
                </c:pt>
                <c:pt idx="11553">
                  <c:v>31.654794520547899</c:v>
                </c:pt>
                <c:pt idx="11554">
                  <c:v>31.657534246575299</c:v>
                </c:pt>
                <c:pt idx="11555">
                  <c:v>31.660273972602699</c:v>
                </c:pt>
                <c:pt idx="11556">
                  <c:v>31.663013698630099</c:v>
                </c:pt>
                <c:pt idx="11557">
                  <c:v>31.665753424657499</c:v>
                </c:pt>
                <c:pt idx="11558">
                  <c:v>31.668493150684899</c:v>
                </c:pt>
                <c:pt idx="11559">
                  <c:v>31.671232876712299</c:v>
                </c:pt>
                <c:pt idx="11560">
                  <c:v>31.673972602739699</c:v>
                </c:pt>
                <c:pt idx="11561">
                  <c:v>31.676712328767099</c:v>
                </c:pt>
                <c:pt idx="11562">
                  <c:v>31.679452054794499</c:v>
                </c:pt>
                <c:pt idx="11563">
                  <c:v>31.682191780821899</c:v>
                </c:pt>
                <c:pt idx="11564">
                  <c:v>31.684931506849299</c:v>
                </c:pt>
                <c:pt idx="11565">
                  <c:v>31.687671232876699</c:v>
                </c:pt>
                <c:pt idx="11566">
                  <c:v>31.690410958904099</c:v>
                </c:pt>
                <c:pt idx="11567">
                  <c:v>31.693150684931499</c:v>
                </c:pt>
                <c:pt idx="11568">
                  <c:v>31.695890410958899</c:v>
                </c:pt>
                <c:pt idx="11569">
                  <c:v>31.698630136986299</c:v>
                </c:pt>
                <c:pt idx="11570">
                  <c:v>31.701369863013699</c:v>
                </c:pt>
                <c:pt idx="11571">
                  <c:v>31.704109589041099</c:v>
                </c:pt>
                <c:pt idx="11572">
                  <c:v>31.706849315068499</c:v>
                </c:pt>
                <c:pt idx="11573">
                  <c:v>31.709589041095899</c:v>
                </c:pt>
                <c:pt idx="11574">
                  <c:v>31.712328767123299</c:v>
                </c:pt>
                <c:pt idx="11575">
                  <c:v>31.715068493150699</c:v>
                </c:pt>
                <c:pt idx="11576">
                  <c:v>31.717808219178099</c:v>
                </c:pt>
                <c:pt idx="11577">
                  <c:v>31.720547945205499</c:v>
                </c:pt>
                <c:pt idx="11578">
                  <c:v>31.723287671232899</c:v>
                </c:pt>
                <c:pt idx="11579">
                  <c:v>31.7260273972603</c:v>
                </c:pt>
                <c:pt idx="11580">
                  <c:v>31.7287671232877</c:v>
                </c:pt>
                <c:pt idx="11581">
                  <c:v>31.7315068493151</c:v>
                </c:pt>
                <c:pt idx="11582">
                  <c:v>31.7342465753425</c:v>
                </c:pt>
                <c:pt idx="11583">
                  <c:v>31.7369863013699</c:v>
                </c:pt>
                <c:pt idx="11584">
                  <c:v>31.7397260273973</c:v>
                </c:pt>
                <c:pt idx="11585">
                  <c:v>31.7424657534247</c:v>
                </c:pt>
                <c:pt idx="11586">
                  <c:v>31.7452054794521</c:v>
                </c:pt>
                <c:pt idx="11587">
                  <c:v>31.7479452054795</c:v>
                </c:pt>
                <c:pt idx="11588">
                  <c:v>31.7506849315069</c:v>
                </c:pt>
                <c:pt idx="11589">
                  <c:v>31.7534246575342</c:v>
                </c:pt>
                <c:pt idx="11590">
                  <c:v>31.7561643835616</c:v>
                </c:pt>
                <c:pt idx="11591">
                  <c:v>31.758904109589</c:v>
                </c:pt>
                <c:pt idx="11592">
                  <c:v>31.7616438356164</c:v>
                </c:pt>
                <c:pt idx="11593">
                  <c:v>31.7643835616438</c:v>
                </c:pt>
                <c:pt idx="11594">
                  <c:v>31.7671232876712</c:v>
                </c:pt>
                <c:pt idx="11595">
                  <c:v>31.7698630136986</c:v>
                </c:pt>
                <c:pt idx="11596">
                  <c:v>31.772602739726</c:v>
                </c:pt>
                <c:pt idx="11597">
                  <c:v>31.7753424657534</c:v>
                </c:pt>
                <c:pt idx="11598">
                  <c:v>31.778082191780801</c:v>
                </c:pt>
                <c:pt idx="11599">
                  <c:v>31.780821917808201</c:v>
                </c:pt>
                <c:pt idx="11600">
                  <c:v>31.783561643835601</c:v>
                </c:pt>
                <c:pt idx="11601">
                  <c:v>31.786301369863001</c:v>
                </c:pt>
                <c:pt idx="11602">
                  <c:v>31.789041095890401</c:v>
                </c:pt>
                <c:pt idx="11603">
                  <c:v>31.791780821917801</c:v>
                </c:pt>
                <c:pt idx="11604">
                  <c:v>31.794520547945201</c:v>
                </c:pt>
                <c:pt idx="11605">
                  <c:v>31.797260273972601</c:v>
                </c:pt>
                <c:pt idx="11606">
                  <c:v>31.8</c:v>
                </c:pt>
                <c:pt idx="11607">
                  <c:v>31.802739726027401</c:v>
                </c:pt>
                <c:pt idx="11608">
                  <c:v>31.805479452054801</c:v>
                </c:pt>
                <c:pt idx="11609">
                  <c:v>31.808219178082201</c:v>
                </c:pt>
                <c:pt idx="11610">
                  <c:v>31.810958904109601</c:v>
                </c:pt>
                <c:pt idx="11611">
                  <c:v>31.813698630137001</c:v>
                </c:pt>
                <c:pt idx="11612">
                  <c:v>31.816438356164401</c:v>
                </c:pt>
                <c:pt idx="11613">
                  <c:v>31.819178082191801</c:v>
                </c:pt>
                <c:pt idx="11614">
                  <c:v>31.821917808219201</c:v>
                </c:pt>
                <c:pt idx="11615">
                  <c:v>31.824657534246601</c:v>
                </c:pt>
                <c:pt idx="11616">
                  <c:v>31.827397260274001</c:v>
                </c:pt>
                <c:pt idx="11617">
                  <c:v>31.830136986301401</c:v>
                </c:pt>
                <c:pt idx="11618">
                  <c:v>31.832876712328801</c:v>
                </c:pt>
                <c:pt idx="11619">
                  <c:v>31.835616438356201</c:v>
                </c:pt>
                <c:pt idx="11620">
                  <c:v>31.838356164383601</c:v>
                </c:pt>
                <c:pt idx="11621">
                  <c:v>31.841095890411001</c:v>
                </c:pt>
                <c:pt idx="11622">
                  <c:v>31.843835616438401</c:v>
                </c:pt>
                <c:pt idx="11623">
                  <c:v>31.846575342465801</c:v>
                </c:pt>
                <c:pt idx="11624">
                  <c:v>31.849315068493201</c:v>
                </c:pt>
                <c:pt idx="11625">
                  <c:v>31.852054794520502</c:v>
                </c:pt>
                <c:pt idx="11626">
                  <c:v>31.854794520547902</c:v>
                </c:pt>
                <c:pt idx="11627">
                  <c:v>31.857534246575302</c:v>
                </c:pt>
                <c:pt idx="11628">
                  <c:v>31.860273972602698</c:v>
                </c:pt>
                <c:pt idx="11629">
                  <c:v>31.863013698630098</c:v>
                </c:pt>
                <c:pt idx="11630">
                  <c:v>31.865753424657498</c:v>
                </c:pt>
                <c:pt idx="11631">
                  <c:v>31.868493150684898</c:v>
                </c:pt>
                <c:pt idx="11632">
                  <c:v>31.871232876712298</c:v>
                </c:pt>
                <c:pt idx="11633">
                  <c:v>31.873972602739698</c:v>
                </c:pt>
                <c:pt idx="11634">
                  <c:v>31.876712328767098</c:v>
                </c:pt>
                <c:pt idx="11635">
                  <c:v>31.879452054794498</c:v>
                </c:pt>
                <c:pt idx="11636">
                  <c:v>31.882191780821898</c:v>
                </c:pt>
                <c:pt idx="11637">
                  <c:v>31.884931506849298</c:v>
                </c:pt>
                <c:pt idx="11638">
                  <c:v>31.887671232876698</c:v>
                </c:pt>
                <c:pt idx="11639">
                  <c:v>31.890410958904098</c:v>
                </c:pt>
                <c:pt idx="11640">
                  <c:v>31.893150684931499</c:v>
                </c:pt>
                <c:pt idx="11641">
                  <c:v>31.895890410958899</c:v>
                </c:pt>
                <c:pt idx="11642">
                  <c:v>31.898630136986299</c:v>
                </c:pt>
                <c:pt idx="11643">
                  <c:v>31.901369863013699</c:v>
                </c:pt>
                <c:pt idx="11644">
                  <c:v>31.904109589041099</c:v>
                </c:pt>
                <c:pt idx="11645">
                  <c:v>31.906849315068499</c:v>
                </c:pt>
                <c:pt idx="11646">
                  <c:v>31.909589041095899</c:v>
                </c:pt>
                <c:pt idx="11647">
                  <c:v>31.912328767123299</c:v>
                </c:pt>
                <c:pt idx="11648">
                  <c:v>31.915068493150699</c:v>
                </c:pt>
                <c:pt idx="11649">
                  <c:v>31.917808219178099</c:v>
                </c:pt>
                <c:pt idx="11650">
                  <c:v>31.920547945205499</c:v>
                </c:pt>
                <c:pt idx="11651">
                  <c:v>31.923287671232899</c:v>
                </c:pt>
                <c:pt idx="11652">
                  <c:v>31.926027397260299</c:v>
                </c:pt>
                <c:pt idx="11653">
                  <c:v>31.928767123287699</c:v>
                </c:pt>
                <c:pt idx="11654">
                  <c:v>31.931506849315099</c:v>
                </c:pt>
                <c:pt idx="11655">
                  <c:v>31.934246575342499</c:v>
                </c:pt>
                <c:pt idx="11656">
                  <c:v>31.936986301369899</c:v>
                </c:pt>
                <c:pt idx="11657">
                  <c:v>31.939726027397299</c:v>
                </c:pt>
                <c:pt idx="11658">
                  <c:v>31.942465753424699</c:v>
                </c:pt>
                <c:pt idx="11659">
                  <c:v>31.945205479452099</c:v>
                </c:pt>
                <c:pt idx="11660">
                  <c:v>31.947945205479499</c:v>
                </c:pt>
                <c:pt idx="11661">
                  <c:v>31.950684931506899</c:v>
                </c:pt>
                <c:pt idx="11662">
                  <c:v>31.9534246575342</c:v>
                </c:pt>
                <c:pt idx="11663">
                  <c:v>31.9561643835616</c:v>
                </c:pt>
                <c:pt idx="11664">
                  <c:v>31.958904109589</c:v>
                </c:pt>
                <c:pt idx="11665">
                  <c:v>31.9616438356164</c:v>
                </c:pt>
                <c:pt idx="11666">
                  <c:v>31.9643835616438</c:v>
                </c:pt>
                <c:pt idx="11667">
                  <c:v>31.9671232876712</c:v>
                </c:pt>
                <c:pt idx="11668">
                  <c:v>31.9698630136986</c:v>
                </c:pt>
                <c:pt idx="11669">
                  <c:v>31.972602739726</c:v>
                </c:pt>
                <c:pt idx="11670">
                  <c:v>31.9753424657534</c:v>
                </c:pt>
                <c:pt idx="11671">
                  <c:v>31.9780821917808</c:v>
                </c:pt>
                <c:pt idx="11672">
                  <c:v>31.9808219178082</c:v>
                </c:pt>
                <c:pt idx="11673">
                  <c:v>31.9835616438356</c:v>
                </c:pt>
                <c:pt idx="11674">
                  <c:v>31.986301369863</c:v>
                </c:pt>
                <c:pt idx="11675">
                  <c:v>31.9890410958904</c:v>
                </c:pt>
                <c:pt idx="11676">
                  <c:v>31.9917808219178</c:v>
                </c:pt>
                <c:pt idx="11677">
                  <c:v>31.9945205479452</c:v>
                </c:pt>
                <c:pt idx="11678">
                  <c:v>31.9972602739726</c:v>
                </c:pt>
                <c:pt idx="11679">
                  <c:v>32</c:v>
                </c:pt>
                <c:pt idx="11680">
                  <c:v>32.0027397260274</c:v>
                </c:pt>
                <c:pt idx="11681">
                  <c:v>32.0054794520548</c:v>
                </c:pt>
                <c:pt idx="11682">
                  <c:v>32.0082191780822</c:v>
                </c:pt>
                <c:pt idx="11683">
                  <c:v>32.0109589041096</c:v>
                </c:pt>
                <c:pt idx="11684">
                  <c:v>32.013698630137</c:v>
                </c:pt>
                <c:pt idx="11685">
                  <c:v>32.0164383561644</c:v>
                </c:pt>
                <c:pt idx="11686">
                  <c:v>32.0191780821918</c:v>
                </c:pt>
                <c:pt idx="11687">
                  <c:v>32.0219178082192</c:v>
                </c:pt>
                <c:pt idx="11688">
                  <c:v>32.0246575342466</c:v>
                </c:pt>
                <c:pt idx="11689">
                  <c:v>32.027397260274</c:v>
                </c:pt>
                <c:pt idx="11690">
                  <c:v>32.0301369863014</c:v>
                </c:pt>
                <c:pt idx="11691">
                  <c:v>32.0328767123288</c:v>
                </c:pt>
                <c:pt idx="11692">
                  <c:v>32.0356164383562</c:v>
                </c:pt>
                <c:pt idx="11693">
                  <c:v>32.0383561643836</c:v>
                </c:pt>
                <c:pt idx="11694">
                  <c:v>32.041095890411</c:v>
                </c:pt>
                <c:pt idx="11695">
                  <c:v>32.0438356164384</c:v>
                </c:pt>
                <c:pt idx="11696">
                  <c:v>32.0465753424658</c:v>
                </c:pt>
                <c:pt idx="11697">
                  <c:v>32.0493150684932</c:v>
                </c:pt>
                <c:pt idx="11698">
                  <c:v>32.0520547945206</c:v>
                </c:pt>
                <c:pt idx="11699">
                  <c:v>32.054794520547901</c:v>
                </c:pt>
                <c:pt idx="11700">
                  <c:v>32.057534246575301</c:v>
                </c:pt>
                <c:pt idx="11701">
                  <c:v>32.060273972602701</c:v>
                </c:pt>
                <c:pt idx="11702">
                  <c:v>32.063013698630101</c:v>
                </c:pt>
                <c:pt idx="11703">
                  <c:v>32.065753424657501</c:v>
                </c:pt>
                <c:pt idx="11704">
                  <c:v>32.068493150684901</c:v>
                </c:pt>
                <c:pt idx="11705">
                  <c:v>32.071232876712301</c:v>
                </c:pt>
                <c:pt idx="11706">
                  <c:v>32.073972602739701</c:v>
                </c:pt>
                <c:pt idx="11707">
                  <c:v>32.076712328767101</c:v>
                </c:pt>
                <c:pt idx="11708">
                  <c:v>32.079452054794501</c:v>
                </c:pt>
                <c:pt idx="11709">
                  <c:v>32.082191780821901</c:v>
                </c:pt>
                <c:pt idx="11710">
                  <c:v>32.084931506849301</c:v>
                </c:pt>
                <c:pt idx="11711">
                  <c:v>32.087671232876701</c:v>
                </c:pt>
                <c:pt idx="11712">
                  <c:v>32.090410958904101</c:v>
                </c:pt>
                <c:pt idx="11713">
                  <c:v>32.093150684931501</c:v>
                </c:pt>
                <c:pt idx="11714">
                  <c:v>32.095890410958901</c:v>
                </c:pt>
                <c:pt idx="11715">
                  <c:v>32.098630136986301</c:v>
                </c:pt>
                <c:pt idx="11716">
                  <c:v>32.101369863013701</c:v>
                </c:pt>
                <c:pt idx="11717">
                  <c:v>32.104109589041101</c:v>
                </c:pt>
                <c:pt idx="11718">
                  <c:v>32.106849315068501</c:v>
                </c:pt>
                <c:pt idx="11719">
                  <c:v>32.109589041095902</c:v>
                </c:pt>
                <c:pt idx="11720">
                  <c:v>32.112328767123302</c:v>
                </c:pt>
                <c:pt idx="11721">
                  <c:v>32.115068493150702</c:v>
                </c:pt>
                <c:pt idx="11722">
                  <c:v>32.117808219178102</c:v>
                </c:pt>
                <c:pt idx="11723">
                  <c:v>32.120547945205502</c:v>
                </c:pt>
                <c:pt idx="11724">
                  <c:v>32.123287671232902</c:v>
                </c:pt>
                <c:pt idx="11725">
                  <c:v>32.126027397260302</c:v>
                </c:pt>
                <c:pt idx="11726">
                  <c:v>32.128767123287702</c:v>
                </c:pt>
                <c:pt idx="11727">
                  <c:v>32.131506849315102</c:v>
                </c:pt>
                <c:pt idx="11728">
                  <c:v>32.134246575342502</c:v>
                </c:pt>
                <c:pt idx="11729">
                  <c:v>32.136986301369902</c:v>
                </c:pt>
                <c:pt idx="11730">
                  <c:v>32.139726027397302</c:v>
                </c:pt>
                <c:pt idx="11731">
                  <c:v>32.142465753424702</c:v>
                </c:pt>
                <c:pt idx="11732">
                  <c:v>32.145205479452102</c:v>
                </c:pt>
                <c:pt idx="11733">
                  <c:v>32.147945205479502</c:v>
                </c:pt>
                <c:pt idx="11734">
                  <c:v>32.150684931506902</c:v>
                </c:pt>
                <c:pt idx="11735">
                  <c:v>32.153424657534202</c:v>
                </c:pt>
                <c:pt idx="11736">
                  <c:v>32.156164383561602</c:v>
                </c:pt>
                <c:pt idx="11737">
                  <c:v>32.158904109589002</c:v>
                </c:pt>
                <c:pt idx="11738">
                  <c:v>32.161643835616402</c:v>
                </c:pt>
                <c:pt idx="11739">
                  <c:v>32.164383561643803</c:v>
                </c:pt>
                <c:pt idx="11740">
                  <c:v>32.167123287671203</c:v>
                </c:pt>
                <c:pt idx="11741">
                  <c:v>32.169863013698603</c:v>
                </c:pt>
                <c:pt idx="11742">
                  <c:v>32.172602739726003</c:v>
                </c:pt>
                <c:pt idx="11743">
                  <c:v>32.175342465753403</c:v>
                </c:pt>
                <c:pt idx="11744">
                  <c:v>32.178082191780803</c:v>
                </c:pt>
                <c:pt idx="11745">
                  <c:v>32.180821917808203</c:v>
                </c:pt>
                <c:pt idx="11746">
                  <c:v>32.183561643835603</c:v>
                </c:pt>
                <c:pt idx="11747">
                  <c:v>32.186301369863003</c:v>
                </c:pt>
                <c:pt idx="11748">
                  <c:v>32.189041095890403</c:v>
                </c:pt>
                <c:pt idx="11749">
                  <c:v>32.191780821917803</c:v>
                </c:pt>
                <c:pt idx="11750">
                  <c:v>32.194520547945203</c:v>
                </c:pt>
                <c:pt idx="11751">
                  <c:v>32.197260273972603</c:v>
                </c:pt>
                <c:pt idx="11752">
                  <c:v>32.200000000000003</c:v>
                </c:pt>
                <c:pt idx="11753">
                  <c:v>32.202739726027403</c:v>
                </c:pt>
                <c:pt idx="11754">
                  <c:v>32.205479452054803</c:v>
                </c:pt>
                <c:pt idx="11755">
                  <c:v>32.208219178082203</c:v>
                </c:pt>
                <c:pt idx="11756">
                  <c:v>32.210958904109603</c:v>
                </c:pt>
                <c:pt idx="11757">
                  <c:v>32.213698630137003</c:v>
                </c:pt>
                <c:pt idx="11758">
                  <c:v>32.216438356164403</c:v>
                </c:pt>
                <c:pt idx="11759">
                  <c:v>32.219178082191803</c:v>
                </c:pt>
                <c:pt idx="11760">
                  <c:v>32.221917808219203</c:v>
                </c:pt>
                <c:pt idx="11761">
                  <c:v>32.224657534246603</c:v>
                </c:pt>
                <c:pt idx="11762">
                  <c:v>32.227397260274003</c:v>
                </c:pt>
                <c:pt idx="11763">
                  <c:v>32.230136986301403</c:v>
                </c:pt>
                <c:pt idx="11764">
                  <c:v>32.232876712328803</c:v>
                </c:pt>
                <c:pt idx="11765">
                  <c:v>32.235616438356203</c:v>
                </c:pt>
                <c:pt idx="11766">
                  <c:v>32.238356164383603</c:v>
                </c:pt>
                <c:pt idx="11767">
                  <c:v>32.241095890411003</c:v>
                </c:pt>
                <c:pt idx="11768">
                  <c:v>32.243835616438403</c:v>
                </c:pt>
                <c:pt idx="11769">
                  <c:v>32.246575342465803</c:v>
                </c:pt>
                <c:pt idx="11770">
                  <c:v>32.249315068493203</c:v>
                </c:pt>
                <c:pt idx="11771">
                  <c:v>32.252054794520603</c:v>
                </c:pt>
                <c:pt idx="11772">
                  <c:v>32.254794520548003</c:v>
                </c:pt>
                <c:pt idx="11773">
                  <c:v>32.257534246575297</c:v>
                </c:pt>
                <c:pt idx="11774">
                  <c:v>32.260273972602697</c:v>
                </c:pt>
                <c:pt idx="11775">
                  <c:v>32.263013698630097</c:v>
                </c:pt>
                <c:pt idx="11776">
                  <c:v>32.265753424657497</c:v>
                </c:pt>
                <c:pt idx="11777">
                  <c:v>32.268493150684897</c:v>
                </c:pt>
                <c:pt idx="11778">
                  <c:v>32.271232876712297</c:v>
                </c:pt>
                <c:pt idx="11779">
                  <c:v>32.273972602739697</c:v>
                </c:pt>
                <c:pt idx="11780">
                  <c:v>32.276712328767097</c:v>
                </c:pt>
                <c:pt idx="11781">
                  <c:v>32.279452054794497</c:v>
                </c:pt>
                <c:pt idx="11782">
                  <c:v>32.282191780821897</c:v>
                </c:pt>
                <c:pt idx="11783">
                  <c:v>32.284931506849297</c:v>
                </c:pt>
                <c:pt idx="11784">
                  <c:v>32.287671232876697</c:v>
                </c:pt>
                <c:pt idx="11785">
                  <c:v>32.290410958904097</c:v>
                </c:pt>
                <c:pt idx="11786">
                  <c:v>32.293150684931497</c:v>
                </c:pt>
                <c:pt idx="11787">
                  <c:v>32.295890410958897</c:v>
                </c:pt>
                <c:pt idx="11788">
                  <c:v>32.298630136986297</c:v>
                </c:pt>
                <c:pt idx="11789">
                  <c:v>32.301369863013697</c:v>
                </c:pt>
                <c:pt idx="11790">
                  <c:v>32.304109589041097</c:v>
                </c:pt>
                <c:pt idx="11791">
                  <c:v>32.306849315068497</c:v>
                </c:pt>
                <c:pt idx="11792">
                  <c:v>32.309589041095897</c:v>
                </c:pt>
                <c:pt idx="11793">
                  <c:v>32.312328767123297</c:v>
                </c:pt>
                <c:pt idx="11794">
                  <c:v>32.315068493150697</c:v>
                </c:pt>
                <c:pt idx="11795">
                  <c:v>32.317808219178097</c:v>
                </c:pt>
                <c:pt idx="11796">
                  <c:v>32.320547945205497</c:v>
                </c:pt>
                <c:pt idx="11797">
                  <c:v>32.323287671232897</c:v>
                </c:pt>
                <c:pt idx="11798">
                  <c:v>32.326027397260297</c:v>
                </c:pt>
                <c:pt idx="11799">
                  <c:v>32.328767123287697</c:v>
                </c:pt>
                <c:pt idx="11800">
                  <c:v>32.331506849315097</c:v>
                </c:pt>
                <c:pt idx="11801">
                  <c:v>32.334246575342497</c:v>
                </c:pt>
                <c:pt idx="11802">
                  <c:v>32.336986301369897</c:v>
                </c:pt>
                <c:pt idx="11803">
                  <c:v>32.339726027397298</c:v>
                </c:pt>
                <c:pt idx="11804">
                  <c:v>32.342465753424698</c:v>
                </c:pt>
                <c:pt idx="11805">
                  <c:v>32.345205479452098</c:v>
                </c:pt>
                <c:pt idx="11806">
                  <c:v>32.347945205479498</c:v>
                </c:pt>
                <c:pt idx="11807">
                  <c:v>32.350684931506898</c:v>
                </c:pt>
                <c:pt idx="11808">
                  <c:v>32.353424657534298</c:v>
                </c:pt>
                <c:pt idx="11809">
                  <c:v>32.356164383561598</c:v>
                </c:pt>
                <c:pt idx="11810">
                  <c:v>32.358904109588998</c:v>
                </c:pt>
                <c:pt idx="11811">
                  <c:v>32.361643835616398</c:v>
                </c:pt>
                <c:pt idx="11812">
                  <c:v>32.364383561643798</c:v>
                </c:pt>
                <c:pt idx="11813">
                  <c:v>32.367123287671198</c:v>
                </c:pt>
                <c:pt idx="11814">
                  <c:v>32.369863013698598</c:v>
                </c:pt>
                <c:pt idx="11815">
                  <c:v>32.372602739725998</c:v>
                </c:pt>
                <c:pt idx="11816">
                  <c:v>32.375342465753398</c:v>
                </c:pt>
                <c:pt idx="11817">
                  <c:v>32.378082191780798</c:v>
                </c:pt>
                <c:pt idx="11818">
                  <c:v>32.380821917808198</c:v>
                </c:pt>
                <c:pt idx="11819">
                  <c:v>32.383561643835598</c:v>
                </c:pt>
                <c:pt idx="11820">
                  <c:v>32.386301369862998</c:v>
                </c:pt>
                <c:pt idx="11821">
                  <c:v>32.389041095890398</c:v>
                </c:pt>
                <c:pt idx="11822">
                  <c:v>32.391780821917799</c:v>
                </c:pt>
                <c:pt idx="11823">
                  <c:v>32.394520547945199</c:v>
                </c:pt>
                <c:pt idx="11824">
                  <c:v>32.397260273972599</c:v>
                </c:pt>
                <c:pt idx="11825">
                  <c:v>32.4</c:v>
                </c:pt>
                <c:pt idx="11826">
                  <c:v>32.402739726027399</c:v>
                </c:pt>
                <c:pt idx="11827">
                  <c:v>32.405479452054799</c:v>
                </c:pt>
                <c:pt idx="11828">
                  <c:v>32.408219178082199</c:v>
                </c:pt>
                <c:pt idx="11829">
                  <c:v>32.410958904109599</c:v>
                </c:pt>
                <c:pt idx="11830">
                  <c:v>32.413698630136999</c:v>
                </c:pt>
                <c:pt idx="11831">
                  <c:v>32.416438356164399</c:v>
                </c:pt>
                <c:pt idx="11832">
                  <c:v>32.419178082191799</c:v>
                </c:pt>
                <c:pt idx="11833">
                  <c:v>32.421917808219199</c:v>
                </c:pt>
                <c:pt idx="11834">
                  <c:v>32.424657534246599</c:v>
                </c:pt>
                <c:pt idx="11835">
                  <c:v>32.427397260273999</c:v>
                </c:pt>
                <c:pt idx="11836">
                  <c:v>32.430136986301399</c:v>
                </c:pt>
                <c:pt idx="11837">
                  <c:v>32.432876712328799</c:v>
                </c:pt>
                <c:pt idx="11838">
                  <c:v>32.435616438356199</c:v>
                </c:pt>
                <c:pt idx="11839">
                  <c:v>32.438356164383599</c:v>
                </c:pt>
                <c:pt idx="11840">
                  <c:v>32.441095890410999</c:v>
                </c:pt>
                <c:pt idx="11841">
                  <c:v>32.443835616438399</c:v>
                </c:pt>
                <c:pt idx="11842">
                  <c:v>32.446575342465799</c:v>
                </c:pt>
                <c:pt idx="11843">
                  <c:v>32.449315068493199</c:v>
                </c:pt>
                <c:pt idx="11844">
                  <c:v>32.452054794520599</c:v>
                </c:pt>
                <c:pt idx="11845">
                  <c:v>32.4547945205479</c:v>
                </c:pt>
                <c:pt idx="11846">
                  <c:v>32.4575342465753</c:v>
                </c:pt>
                <c:pt idx="11847">
                  <c:v>32.4602739726027</c:v>
                </c:pt>
                <c:pt idx="11848">
                  <c:v>32.4630136986301</c:v>
                </c:pt>
                <c:pt idx="11849">
                  <c:v>32.4657534246575</c:v>
                </c:pt>
                <c:pt idx="11850">
                  <c:v>32.4684931506849</c:v>
                </c:pt>
                <c:pt idx="11851">
                  <c:v>32.4712328767123</c:v>
                </c:pt>
                <c:pt idx="11852">
                  <c:v>32.4739726027397</c:v>
                </c:pt>
                <c:pt idx="11853">
                  <c:v>32.4767123287671</c:v>
                </c:pt>
                <c:pt idx="11854">
                  <c:v>32.4794520547945</c:v>
                </c:pt>
                <c:pt idx="11855">
                  <c:v>32.4821917808219</c:v>
                </c:pt>
                <c:pt idx="11856">
                  <c:v>32.4849315068493</c:v>
                </c:pt>
                <c:pt idx="11857">
                  <c:v>32.4876712328767</c:v>
                </c:pt>
                <c:pt idx="11858">
                  <c:v>32.4904109589041</c:v>
                </c:pt>
                <c:pt idx="11859">
                  <c:v>32.4931506849315</c:v>
                </c:pt>
                <c:pt idx="11860">
                  <c:v>32.4958904109589</c:v>
                </c:pt>
                <c:pt idx="11861">
                  <c:v>32.4986301369863</c:v>
                </c:pt>
                <c:pt idx="11862">
                  <c:v>32.5013698630137</c:v>
                </c:pt>
                <c:pt idx="11863">
                  <c:v>32.5041095890411</c:v>
                </c:pt>
                <c:pt idx="11864">
                  <c:v>32.5068493150685</c:v>
                </c:pt>
                <c:pt idx="11865">
                  <c:v>32.5095890410959</c:v>
                </c:pt>
                <c:pt idx="11866">
                  <c:v>32.5123287671233</c:v>
                </c:pt>
                <c:pt idx="11867">
                  <c:v>32.5150684931507</c:v>
                </c:pt>
                <c:pt idx="11868">
                  <c:v>32.5178082191781</c:v>
                </c:pt>
                <c:pt idx="11869">
                  <c:v>32.5205479452055</c:v>
                </c:pt>
                <c:pt idx="11870">
                  <c:v>32.5232876712329</c:v>
                </c:pt>
                <c:pt idx="11871">
                  <c:v>32.5260273972603</c:v>
                </c:pt>
                <c:pt idx="11872">
                  <c:v>32.5287671232877</c:v>
                </c:pt>
                <c:pt idx="11873">
                  <c:v>32.5315068493151</c:v>
                </c:pt>
                <c:pt idx="11874">
                  <c:v>32.5342465753425</c:v>
                </c:pt>
                <c:pt idx="11875">
                  <c:v>32.5369863013699</c:v>
                </c:pt>
                <c:pt idx="11876">
                  <c:v>32.5397260273973</c:v>
                </c:pt>
                <c:pt idx="11877">
                  <c:v>32.5424657534247</c:v>
                </c:pt>
                <c:pt idx="11878">
                  <c:v>32.5452054794521</c:v>
                </c:pt>
                <c:pt idx="11879">
                  <c:v>32.5479452054795</c:v>
                </c:pt>
                <c:pt idx="11880">
                  <c:v>32.5506849315069</c:v>
                </c:pt>
                <c:pt idx="11881">
                  <c:v>32.553424657534201</c:v>
                </c:pt>
                <c:pt idx="11882">
                  <c:v>32.556164383561601</c:v>
                </c:pt>
                <c:pt idx="11883">
                  <c:v>32.558904109589001</c:v>
                </c:pt>
                <c:pt idx="11884">
                  <c:v>32.561643835616401</c:v>
                </c:pt>
                <c:pt idx="11885">
                  <c:v>32.564383561643801</c:v>
                </c:pt>
                <c:pt idx="11886">
                  <c:v>32.567123287671201</c:v>
                </c:pt>
                <c:pt idx="11887">
                  <c:v>32.569863013698601</c:v>
                </c:pt>
                <c:pt idx="11888">
                  <c:v>32.572602739726001</c:v>
                </c:pt>
                <c:pt idx="11889">
                  <c:v>32.575342465753401</c:v>
                </c:pt>
                <c:pt idx="11890">
                  <c:v>32.578082191780801</c:v>
                </c:pt>
                <c:pt idx="11891">
                  <c:v>32.580821917808201</c:v>
                </c:pt>
                <c:pt idx="11892">
                  <c:v>32.583561643835601</c:v>
                </c:pt>
                <c:pt idx="11893">
                  <c:v>32.586301369863001</c:v>
                </c:pt>
                <c:pt idx="11894">
                  <c:v>32.589041095890401</c:v>
                </c:pt>
                <c:pt idx="11895">
                  <c:v>32.591780821917801</c:v>
                </c:pt>
                <c:pt idx="11896">
                  <c:v>32.594520547945201</c:v>
                </c:pt>
                <c:pt idx="11897">
                  <c:v>32.597260273972601</c:v>
                </c:pt>
                <c:pt idx="11898">
                  <c:v>32.6</c:v>
                </c:pt>
                <c:pt idx="11899">
                  <c:v>32.602739726027401</c:v>
                </c:pt>
                <c:pt idx="11900">
                  <c:v>32.605479452054801</c:v>
                </c:pt>
                <c:pt idx="11901">
                  <c:v>32.608219178082201</c:v>
                </c:pt>
                <c:pt idx="11902">
                  <c:v>32.610958904109602</c:v>
                </c:pt>
                <c:pt idx="11903">
                  <c:v>32.613698630137002</c:v>
                </c:pt>
                <c:pt idx="11904">
                  <c:v>32.616438356164402</c:v>
                </c:pt>
                <c:pt idx="11905">
                  <c:v>32.619178082191802</c:v>
                </c:pt>
                <c:pt idx="11906">
                  <c:v>32.621917808219202</c:v>
                </c:pt>
                <c:pt idx="11907">
                  <c:v>32.624657534246602</c:v>
                </c:pt>
                <c:pt idx="11908">
                  <c:v>32.627397260274002</c:v>
                </c:pt>
                <c:pt idx="11909">
                  <c:v>32.630136986301402</c:v>
                </c:pt>
                <c:pt idx="11910">
                  <c:v>32.632876712328802</c:v>
                </c:pt>
                <c:pt idx="11911">
                  <c:v>32.635616438356202</c:v>
                </c:pt>
                <c:pt idx="11912">
                  <c:v>32.638356164383602</c:v>
                </c:pt>
                <c:pt idx="11913">
                  <c:v>32.641095890411002</c:v>
                </c:pt>
                <c:pt idx="11914">
                  <c:v>32.643835616438402</c:v>
                </c:pt>
                <c:pt idx="11915">
                  <c:v>32.646575342465802</c:v>
                </c:pt>
                <c:pt idx="11916">
                  <c:v>32.649315068493202</c:v>
                </c:pt>
                <c:pt idx="11917">
                  <c:v>32.652054794520502</c:v>
                </c:pt>
                <c:pt idx="11918">
                  <c:v>32.654794520547902</c:v>
                </c:pt>
                <c:pt idx="11919">
                  <c:v>32.657534246575302</c:v>
                </c:pt>
                <c:pt idx="11920">
                  <c:v>32.660273972602702</c:v>
                </c:pt>
                <c:pt idx="11921">
                  <c:v>32.663013698630103</c:v>
                </c:pt>
                <c:pt idx="11922">
                  <c:v>32.665753424657503</c:v>
                </c:pt>
                <c:pt idx="11923">
                  <c:v>32.668493150684903</c:v>
                </c:pt>
                <c:pt idx="11924">
                  <c:v>32.671232876712303</c:v>
                </c:pt>
                <c:pt idx="11925">
                  <c:v>32.673972602739703</c:v>
                </c:pt>
                <c:pt idx="11926">
                  <c:v>32.676712328767103</c:v>
                </c:pt>
                <c:pt idx="11927">
                  <c:v>32.679452054794503</c:v>
                </c:pt>
                <c:pt idx="11928">
                  <c:v>32.682191780821903</c:v>
                </c:pt>
                <c:pt idx="11929">
                  <c:v>32.684931506849303</c:v>
                </c:pt>
                <c:pt idx="11930">
                  <c:v>32.687671232876703</c:v>
                </c:pt>
                <c:pt idx="11931">
                  <c:v>32.690410958904103</c:v>
                </c:pt>
                <c:pt idx="11932">
                  <c:v>32.693150684931503</c:v>
                </c:pt>
                <c:pt idx="11933">
                  <c:v>32.695890410958903</c:v>
                </c:pt>
                <c:pt idx="11934">
                  <c:v>32.698630136986303</c:v>
                </c:pt>
                <c:pt idx="11935">
                  <c:v>32.701369863013703</c:v>
                </c:pt>
                <c:pt idx="11936">
                  <c:v>32.704109589041103</c:v>
                </c:pt>
                <c:pt idx="11937">
                  <c:v>32.706849315068503</c:v>
                </c:pt>
                <c:pt idx="11938">
                  <c:v>32.709589041095903</c:v>
                </c:pt>
                <c:pt idx="11939">
                  <c:v>32.712328767123303</c:v>
                </c:pt>
                <c:pt idx="11940">
                  <c:v>32.715068493150703</c:v>
                </c:pt>
                <c:pt idx="11941">
                  <c:v>32.717808219178103</c:v>
                </c:pt>
                <c:pt idx="11942">
                  <c:v>32.720547945205503</c:v>
                </c:pt>
                <c:pt idx="11943">
                  <c:v>32.723287671232903</c:v>
                </c:pt>
                <c:pt idx="11944">
                  <c:v>32.726027397260303</c:v>
                </c:pt>
                <c:pt idx="11945">
                  <c:v>32.728767123287703</c:v>
                </c:pt>
                <c:pt idx="11946">
                  <c:v>32.731506849315103</c:v>
                </c:pt>
                <c:pt idx="11947">
                  <c:v>32.734246575342503</c:v>
                </c:pt>
                <c:pt idx="11948">
                  <c:v>32.736986301369903</c:v>
                </c:pt>
                <c:pt idx="11949">
                  <c:v>32.739726027397303</c:v>
                </c:pt>
                <c:pt idx="11950">
                  <c:v>32.742465753424703</c:v>
                </c:pt>
                <c:pt idx="11951">
                  <c:v>32.745205479452103</c:v>
                </c:pt>
                <c:pt idx="11952">
                  <c:v>32.747945205479503</c:v>
                </c:pt>
                <c:pt idx="11953">
                  <c:v>32.750684931506903</c:v>
                </c:pt>
                <c:pt idx="11954">
                  <c:v>32.753424657534303</c:v>
                </c:pt>
                <c:pt idx="11955">
                  <c:v>32.756164383561703</c:v>
                </c:pt>
                <c:pt idx="11956">
                  <c:v>32.758904109588997</c:v>
                </c:pt>
                <c:pt idx="11957">
                  <c:v>32.761643835616397</c:v>
                </c:pt>
                <c:pt idx="11958">
                  <c:v>32.764383561643797</c:v>
                </c:pt>
                <c:pt idx="11959">
                  <c:v>32.767123287671197</c:v>
                </c:pt>
                <c:pt idx="11960">
                  <c:v>32.769863013698597</c:v>
                </c:pt>
                <c:pt idx="11961">
                  <c:v>32.772602739725997</c:v>
                </c:pt>
                <c:pt idx="11962">
                  <c:v>32.775342465753397</c:v>
                </c:pt>
                <c:pt idx="11963">
                  <c:v>32.778082191780797</c:v>
                </c:pt>
                <c:pt idx="11964">
                  <c:v>32.780821917808197</c:v>
                </c:pt>
                <c:pt idx="11965">
                  <c:v>32.783561643835597</c:v>
                </c:pt>
                <c:pt idx="11966">
                  <c:v>32.786301369862997</c:v>
                </c:pt>
                <c:pt idx="11967">
                  <c:v>32.789041095890397</c:v>
                </c:pt>
                <c:pt idx="11968">
                  <c:v>32.791780821917797</c:v>
                </c:pt>
                <c:pt idx="11969">
                  <c:v>32.794520547945197</c:v>
                </c:pt>
                <c:pt idx="11970">
                  <c:v>32.797260273972597</c:v>
                </c:pt>
                <c:pt idx="11971">
                  <c:v>32.799999999999997</c:v>
                </c:pt>
                <c:pt idx="11972">
                  <c:v>32.802739726027397</c:v>
                </c:pt>
                <c:pt idx="11973">
                  <c:v>32.805479452054797</c:v>
                </c:pt>
                <c:pt idx="11974">
                  <c:v>32.808219178082197</c:v>
                </c:pt>
                <c:pt idx="11975">
                  <c:v>32.810958904109597</c:v>
                </c:pt>
                <c:pt idx="11976">
                  <c:v>32.813698630136997</c:v>
                </c:pt>
                <c:pt idx="11977">
                  <c:v>32.816438356164397</c:v>
                </c:pt>
                <c:pt idx="11978">
                  <c:v>32.819178082191797</c:v>
                </c:pt>
                <c:pt idx="11979">
                  <c:v>32.821917808219197</c:v>
                </c:pt>
                <c:pt idx="11980">
                  <c:v>32.824657534246597</c:v>
                </c:pt>
                <c:pt idx="11981">
                  <c:v>32.827397260273997</c:v>
                </c:pt>
                <c:pt idx="11982">
                  <c:v>32.830136986301397</c:v>
                </c:pt>
                <c:pt idx="11983">
                  <c:v>32.832876712328797</c:v>
                </c:pt>
                <c:pt idx="11984">
                  <c:v>32.835616438356197</c:v>
                </c:pt>
                <c:pt idx="11985">
                  <c:v>32.838356164383598</c:v>
                </c:pt>
                <c:pt idx="11986">
                  <c:v>32.841095890410998</c:v>
                </c:pt>
                <c:pt idx="11987">
                  <c:v>32.843835616438398</c:v>
                </c:pt>
                <c:pt idx="11988">
                  <c:v>32.846575342465798</c:v>
                </c:pt>
                <c:pt idx="11989">
                  <c:v>32.849315068493198</c:v>
                </c:pt>
                <c:pt idx="11990">
                  <c:v>32.852054794520598</c:v>
                </c:pt>
                <c:pt idx="11991">
                  <c:v>32.854794520547998</c:v>
                </c:pt>
                <c:pt idx="11992">
                  <c:v>32.857534246575298</c:v>
                </c:pt>
                <c:pt idx="11993">
                  <c:v>32.860273972602698</c:v>
                </c:pt>
                <c:pt idx="11994">
                  <c:v>32.863013698630098</c:v>
                </c:pt>
                <c:pt idx="11995">
                  <c:v>32.865753424657498</c:v>
                </c:pt>
                <c:pt idx="11996">
                  <c:v>32.868493150684898</c:v>
                </c:pt>
                <c:pt idx="11997">
                  <c:v>32.871232876712298</c:v>
                </c:pt>
                <c:pt idx="11998">
                  <c:v>32.873972602739698</c:v>
                </c:pt>
                <c:pt idx="11999">
                  <c:v>32.876712328767098</c:v>
                </c:pt>
                <c:pt idx="12000">
                  <c:v>32.879452054794498</c:v>
                </c:pt>
                <c:pt idx="12001">
                  <c:v>32.882191780821898</c:v>
                </c:pt>
                <c:pt idx="12002">
                  <c:v>32.884931506849298</c:v>
                </c:pt>
                <c:pt idx="12003">
                  <c:v>32.887671232876698</c:v>
                </c:pt>
                <c:pt idx="12004">
                  <c:v>32.890410958904098</c:v>
                </c:pt>
                <c:pt idx="12005">
                  <c:v>32.893150684931499</c:v>
                </c:pt>
                <c:pt idx="12006">
                  <c:v>32.895890410958899</c:v>
                </c:pt>
                <c:pt idx="12007">
                  <c:v>32.898630136986299</c:v>
                </c:pt>
                <c:pt idx="12008">
                  <c:v>32.901369863013699</c:v>
                </c:pt>
                <c:pt idx="12009">
                  <c:v>32.904109589041099</c:v>
                </c:pt>
                <c:pt idx="12010">
                  <c:v>32.906849315068499</c:v>
                </c:pt>
                <c:pt idx="12011">
                  <c:v>32.909589041095899</c:v>
                </c:pt>
                <c:pt idx="12012">
                  <c:v>32.912328767123299</c:v>
                </c:pt>
                <c:pt idx="12013">
                  <c:v>32.915068493150699</c:v>
                </c:pt>
                <c:pt idx="12014">
                  <c:v>32.917808219178099</c:v>
                </c:pt>
                <c:pt idx="12015">
                  <c:v>32.920547945205499</c:v>
                </c:pt>
                <c:pt idx="12016">
                  <c:v>32.923287671232899</c:v>
                </c:pt>
                <c:pt idx="12017">
                  <c:v>32.926027397260299</c:v>
                </c:pt>
                <c:pt idx="12018">
                  <c:v>32.928767123287699</c:v>
                </c:pt>
                <c:pt idx="12019">
                  <c:v>32.931506849315099</c:v>
                </c:pt>
                <c:pt idx="12020">
                  <c:v>32.934246575342499</c:v>
                </c:pt>
                <c:pt idx="12021">
                  <c:v>32.936986301369899</c:v>
                </c:pt>
                <c:pt idx="12022">
                  <c:v>32.939726027397299</c:v>
                </c:pt>
                <c:pt idx="12023">
                  <c:v>32.942465753424699</c:v>
                </c:pt>
                <c:pt idx="12024">
                  <c:v>32.945205479452099</c:v>
                </c:pt>
                <c:pt idx="12025">
                  <c:v>32.947945205479499</c:v>
                </c:pt>
                <c:pt idx="12026">
                  <c:v>32.950684931506899</c:v>
                </c:pt>
                <c:pt idx="12027">
                  <c:v>32.953424657534299</c:v>
                </c:pt>
                <c:pt idx="12028">
                  <c:v>32.9561643835616</c:v>
                </c:pt>
                <c:pt idx="12029">
                  <c:v>32.958904109589</c:v>
                </c:pt>
                <c:pt idx="12030">
                  <c:v>32.9616438356164</c:v>
                </c:pt>
                <c:pt idx="12031">
                  <c:v>32.9643835616438</c:v>
                </c:pt>
                <c:pt idx="12032">
                  <c:v>32.9671232876712</c:v>
                </c:pt>
                <c:pt idx="12033">
                  <c:v>32.9698630136986</c:v>
                </c:pt>
                <c:pt idx="12034">
                  <c:v>32.972602739726</c:v>
                </c:pt>
                <c:pt idx="12035">
                  <c:v>32.9753424657534</c:v>
                </c:pt>
                <c:pt idx="12036">
                  <c:v>32.9780821917808</c:v>
                </c:pt>
                <c:pt idx="12037">
                  <c:v>32.9808219178082</c:v>
                </c:pt>
                <c:pt idx="12038">
                  <c:v>32.9835616438356</c:v>
                </c:pt>
                <c:pt idx="12039">
                  <c:v>32.986301369863</c:v>
                </c:pt>
                <c:pt idx="12040">
                  <c:v>32.9890410958904</c:v>
                </c:pt>
                <c:pt idx="12041">
                  <c:v>32.9917808219178</c:v>
                </c:pt>
                <c:pt idx="12042">
                  <c:v>32.9945205479452</c:v>
                </c:pt>
                <c:pt idx="12043">
                  <c:v>32.9972602739726</c:v>
                </c:pt>
                <c:pt idx="12044">
                  <c:v>33</c:v>
                </c:pt>
                <c:pt idx="12045">
                  <c:v>33.0027397260274</c:v>
                </c:pt>
                <c:pt idx="12046">
                  <c:v>33.0054794520548</c:v>
                </c:pt>
                <c:pt idx="12047">
                  <c:v>33.0082191780822</c:v>
                </c:pt>
                <c:pt idx="12048">
                  <c:v>33.0109589041096</c:v>
                </c:pt>
                <c:pt idx="12049">
                  <c:v>33.013698630137</c:v>
                </c:pt>
                <c:pt idx="12050">
                  <c:v>33.0164383561644</c:v>
                </c:pt>
                <c:pt idx="12051">
                  <c:v>33.0191780821918</c:v>
                </c:pt>
                <c:pt idx="12052">
                  <c:v>33.0219178082192</c:v>
                </c:pt>
                <c:pt idx="12053">
                  <c:v>33.0246575342466</c:v>
                </c:pt>
                <c:pt idx="12054">
                  <c:v>33.027397260274</c:v>
                </c:pt>
                <c:pt idx="12055">
                  <c:v>33.0301369863014</c:v>
                </c:pt>
                <c:pt idx="12056">
                  <c:v>33.0328767123288</c:v>
                </c:pt>
                <c:pt idx="12057">
                  <c:v>33.0356164383562</c:v>
                </c:pt>
                <c:pt idx="12058">
                  <c:v>33.0383561643836</c:v>
                </c:pt>
                <c:pt idx="12059">
                  <c:v>33.041095890411</c:v>
                </c:pt>
                <c:pt idx="12060">
                  <c:v>33.0438356164384</c:v>
                </c:pt>
                <c:pt idx="12061">
                  <c:v>33.0465753424658</c:v>
                </c:pt>
                <c:pt idx="12062">
                  <c:v>33.0493150684932</c:v>
                </c:pt>
                <c:pt idx="12063">
                  <c:v>33.0520547945206</c:v>
                </c:pt>
                <c:pt idx="12064">
                  <c:v>33.054794520547901</c:v>
                </c:pt>
                <c:pt idx="12065">
                  <c:v>33.057534246575301</c:v>
                </c:pt>
                <c:pt idx="12066">
                  <c:v>33.060273972602701</c:v>
                </c:pt>
                <c:pt idx="12067">
                  <c:v>33.063013698630101</c:v>
                </c:pt>
                <c:pt idx="12068">
                  <c:v>33.065753424657501</c:v>
                </c:pt>
                <c:pt idx="12069">
                  <c:v>33.068493150684901</c:v>
                </c:pt>
                <c:pt idx="12070">
                  <c:v>33.071232876712301</c:v>
                </c:pt>
                <c:pt idx="12071">
                  <c:v>33.073972602739701</c:v>
                </c:pt>
                <c:pt idx="12072">
                  <c:v>33.076712328767101</c:v>
                </c:pt>
                <c:pt idx="12073">
                  <c:v>33.079452054794501</c:v>
                </c:pt>
                <c:pt idx="12074">
                  <c:v>33.082191780821901</c:v>
                </c:pt>
                <c:pt idx="12075">
                  <c:v>33.084931506849301</c:v>
                </c:pt>
                <c:pt idx="12076">
                  <c:v>33.087671232876701</c:v>
                </c:pt>
                <c:pt idx="12077">
                  <c:v>33.090410958904101</c:v>
                </c:pt>
                <c:pt idx="12078">
                  <c:v>33.093150684931501</c:v>
                </c:pt>
                <c:pt idx="12079">
                  <c:v>33.095890410958901</c:v>
                </c:pt>
                <c:pt idx="12080">
                  <c:v>33.098630136986301</c:v>
                </c:pt>
                <c:pt idx="12081">
                  <c:v>33.101369863013701</c:v>
                </c:pt>
                <c:pt idx="12082">
                  <c:v>33.104109589041101</c:v>
                </c:pt>
                <c:pt idx="12083">
                  <c:v>33.106849315068501</c:v>
                </c:pt>
                <c:pt idx="12084">
                  <c:v>33.109589041095902</c:v>
                </c:pt>
                <c:pt idx="12085">
                  <c:v>33.112328767123302</c:v>
                </c:pt>
                <c:pt idx="12086">
                  <c:v>33.115068493150702</c:v>
                </c:pt>
                <c:pt idx="12087">
                  <c:v>33.117808219178102</c:v>
                </c:pt>
                <c:pt idx="12088">
                  <c:v>33.120547945205502</c:v>
                </c:pt>
                <c:pt idx="12089">
                  <c:v>33.123287671232902</c:v>
                </c:pt>
                <c:pt idx="12090">
                  <c:v>33.126027397260302</c:v>
                </c:pt>
                <c:pt idx="12091">
                  <c:v>33.128767123287702</c:v>
                </c:pt>
                <c:pt idx="12092">
                  <c:v>33.131506849315102</c:v>
                </c:pt>
                <c:pt idx="12093">
                  <c:v>33.134246575342502</c:v>
                </c:pt>
                <c:pt idx="12094">
                  <c:v>33.136986301369902</c:v>
                </c:pt>
                <c:pt idx="12095">
                  <c:v>33.139726027397302</c:v>
                </c:pt>
                <c:pt idx="12096">
                  <c:v>33.142465753424702</c:v>
                </c:pt>
                <c:pt idx="12097">
                  <c:v>33.145205479452102</c:v>
                </c:pt>
                <c:pt idx="12098">
                  <c:v>33.147945205479502</c:v>
                </c:pt>
                <c:pt idx="12099">
                  <c:v>33.150684931506902</c:v>
                </c:pt>
                <c:pt idx="12100">
                  <c:v>33.153424657534202</c:v>
                </c:pt>
                <c:pt idx="12101">
                  <c:v>33.156164383561602</c:v>
                </c:pt>
                <c:pt idx="12102">
                  <c:v>33.158904109589002</c:v>
                </c:pt>
                <c:pt idx="12103">
                  <c:v>33.161643835616402</c:v>
                </c:pt>
                <c:pt idx="12104">
                  <c:v>33.164383561643803</c:v>
                </c:pt>
                <c:pt idx="12105">
                  <c:v>33.167123287671203</c:v>
                </c:pt>
                <c:pt idx="12106">
                  <c:v>33.169863013698603</c:v>
                </c:pt>
                <c:pt idx="12107">
                  <c:v>33.172602739726003</c:v>
                </c:pt>
                <c:pt idx="12108">
                  <c:v>33.175342465753403</c:v>
                </c:pt>
                <c:pt idx="12109">
                  <c:v>33.178082191780803</c:v>
                </c:pt>
                <c:pt idx="12110">
                  <c:v>33.180821917808203</c:v>
                </c:pt>
                <c:pt idx="12111">
                  <c:v>33.183561643835603</c:v>
                </c:pt>
                <c:pt idx="12112">
                  <c:v>33.186301369863003</c:v>
                </c:pt>
                <c:pt idx="12113">
                  <c:v>33.189041095890403</c:v>
                </c:pt>
                <c:pt idx="12114">
                  <c:v>33.191780821917803</c:v>
                </c:pt>
                <c:pt idx="12115">
                  <c:v>33.194520547945203</c:v>
                </c:pt>
                <c:pt idx="12116">
                  <c:v>33.197260273972603</c:v>
                </c:pt>
                <c:pt idx="12117">
                  <c:v>33.200000000000003</c:v>
                </c:pt>
                <c:pt idx="12118">
                  <c:v>33.202739726027403</c:v>
                </c:pt>
                <c:pt idx="12119">
                  <c:v>33.205479452054803</c:v>
                </c:pt>
                <c:pt idx="12120">
                  <c:v>33.208219178082203</c:v>
                </c:pt>
                <c:pt idx="12121">
                  <c:v>33.210958904109603</c:v>
                </c:pt>
                <c:pt idx="12122">
                  <c:v>33.213698630137003</c:v>
                </c:pt>
                <c:pt idx="12123">
                  <c:v>33.216438356164403</c:v>
                </c:pt>
                <c:pt idx="12124">
                  <c:v>33.219178082191803</c:v>
                </c:pt>
                <c:pt idx="12125">
                  <c:v>33.221917808219203</c:v>
                </c:pt>
                <c:pt idx="12126">
                  <c:v>33.224657534246603</c:v>
                </c:pt>
                <c:pt idx="12127">
                  <c:v>33.227397260274003</c:v>
                </c:pt>
                <c:pt idx="12128">
                  <c:v>33.230136986301403</c:v>
                </c:pt>
                <c:pt idx="12129">
                  <c:v>33.232876712328803</c:v>
                </c:pt>
                <c:pt idx="12130">
                  <c:v>33.235616438356203</c:v>
                </c:pt>
                <c:pt idx="12131">
                  <c:v>33.238356164383603</c:v>
                </c:pt>
                <c:pt idx="12132">
                  <c:v>33.241095890411003</c:v>
                </c:pt>
                <c:pt idx="12133">
                  <c:v>33.243835616438403</c:v>
                </c:pt>
                <c:pt idx="12134">
                  <c:v>33.246575342465803</c:v>
                </c:pt>
                <c:pt idx="12135">
                  <c:v>33.249315068493203</c:v>
                </c:pt>
                <c:pt idx="12136">
                  <c:v>33.252054794520603</c:v>
                </c:pt>
                <c:pt idx="12137">
                  <c:v>33.254794520548003</c:v>
                </c:pt>
                <c:pt idx="12138">
                  <c:v>33.257534246575297</c:v>
                </c:pt>
                <c:pt idx="12139">
                  <c:v>33.260273972602697</c:v>
                </c:pt>
                <c:pt idx="12140">
                  <c:v>33.263013698630097</c:v>
                </c:pt>
                <c:pt idx="12141">
                  <c:v>33.265753424657497</c:v>
                </c:pt>
                <c:pt idx="12142">
                  <c:v>33.268493150684897</c:v>
                </c:pt>
                <c:pt idx="12143">
                  <c:v>33.271232876712297</c:v>
                </c:pt>
                <c:pt idx="12144">
                  <c:v>33.273972602739697</c:v>
                </c:pt>
                <c:pt idx="12145">
                  <c:v>33.276712328767097</c:v>
                </c:pt>
                <c:pt idx="12146">
                  <c:v>33.279452054794497</c:v>
                </c:pt>
                <c:pt idx="12147">
                  <c:v>33.282191780821897</c:v>
                </c:pt>
                <c:pt idx="12148">
                  <c:v>33.284931506849297</c:v>
                </c:pt>
                <c:pt idx="12149">
                  <c:v>33.287671232876697</c:v>
                </c:pt>
                <c:pt idx="12150">
                  <c:v>33.290410958904097</c:v>
                </c:pt>
                <c:pt idx="12151">
                  <c:v>33.293150684931497</c:v>
                </c:pt>
                <c:pt idx="12152">
                  <c:v>33.295890410958897</c:v>
                </c:pt>
                <c:pt idx="12153">
                  <c:v>33.298630136986297</c:v>
                </c:pt>
                <c:pt idx="12154">
                  <c:v>33.301369863013697</c:v>
                </c:pt>
                <c:pt idx="12155">
                  <c:v>33.304109589041097</c:v>
                </c:pt>
                <c:pt idx="12156">
                  <c:v>33.306849315068497</c:v>
                </c:pt>
                <c:pt idx="12157">
                  <c:v>33.309589041095897</c:v>
                </c:pt>
                <c:pt idx="12158">
                  <c:v>33.312328767123297</c:v>
                </c:pt>
                <c:pt idx="12159">
                  <c:v>33.315068493150697</c:v>
                </c:pt>
                <c:pt idx="12160">
                  <c:v>33.317808219178097</c:v>
                </c:pt>
                <c:pt idx="12161">
                  <c:v>33.320547945205497</c:v>
                </c:pt>
                <c:pt idx="12162">
                  <c:v>33.323287671232897</c:v>
                </c:pt>
                <c:pt idx="12163">
                  <c:v>33.326027397260297</c:v>
                </c:pt>
                <c:pt idx="12164">
                  <c:v>33.328767123287697</c:v>
                </c:pt>
                <c:pt idx="12165">
                  <c:v>33.331506849315097</c:v>
                </c:pt>
                <c:pt idx="12166">
                  <c:v>33.334246575342497</c:v>
                </c:pt>
                <c:pt idx="12167">
                  <c:v>33.336986301369897</c:v>
                </c:pt>
                <c:pt idx="12168">
                  <c:v>33.339726027397298</c:v>
                </c:pt>
                <c:pt idx="12169">
                  <c:v>33.342465753424698</c:v>
                </c:pt>
                <c:pt idx="12170">
                  <c:v>33.345205479452098</c:v>
                </c:pt>
                <c:pt idx="12171">
                  <c:v>33.347945205479498</c:v>
                </c:pt>
                <c:pt idx="12172">
                  <c:v>33.350684931506898</c:v>
                </c:pt>
                <c:pt idx="12173">
                  <c:v>33.353424657534298</c:v>
                </c:pt>
                <c:pt idx="12174">
                  <c:v>33.356164383561598</c:v>
                </c:pt>
                <c:pt idx="12175">
                  <c:v>33.358904109588998</c:v>
                </c:pt>
                <c:pt idx="12176">
                  <c:v>33.361643835616398</c:v>
                </c:pt>
                <c:pt idx="12177">
                  <c:v>33.364383561643798</c:v>
                </c:pt>
                <c:pt idx="12178">
                  <c:v>33.367123287671198</c:v>
                </c:pt>
                <c:pt idx="12179">
                  <c:v>33.369863013698598</c:v>
                </c:pt>
                <c:pt idx="12180">
                  <c:v>33.372602739725998</c:v>
                </c:pt>
                <c:pt idx="12181">
                  <c:v>33.375342465753398</c:v>
                </c:pt>
                <c:pt idx="12182">
                  <c:v>33.378082191780798</c:v>
                </c:pt>
                <c:pt idx="12183">
                  <c:v>33.380821917808198</c:v>
                </c:pt>
                <c:pt idx="12184">
                  <c:v>33.383561643835598</c:v>
                </c:pt>
                <c:pt idx="12185">
                  <c:v>33.386301369862998</c:v>
                </c:pt>
                <c:pt idx="12186">
                  <c:v>33.389041095890398</c:v>
                </c:pt>
                <c:pt idx="12187">
                  <c:v>33.391780821917799</c:v>
                </c:pt>
                <c:pt idx="12188">
                  <c:v>33.394520547945199</c:v>
                </c:pt>
                <c:pt idx="12189">
                  <c:v>33.397260273972599</c:v>
                </c:pt>
                <c:pt idx="12190">
                  <c:v>33.4</c:v>
                </c:pt>
                <c:pt idx="12191">
                  <c:v>33.402739726027399</c:v>
                </c:pt>
                <c:pt idx="12192">
                  <c:v>33.405479452054799</c:v>
                </c:pt>
                <c:pt idx="12193">
                  <c:v>33.408219178082199</c:v>
                </c:pt>
                <c:pt idx="12194">
                  <c:v>33.410958904109599</c:v>
                </c:pt>
                <c:pt idx="12195">
                  <c:v>33.413698630136999</c:v>
                </c:pt>
                <c:pt idx="12196">
                  <c:v>33.416438356164399</c:v>
                </c:pt>
                <c:pt idx="12197">
                  <c:v>33.419178082191799</c:v>
                </c:pt>
                <c:pt idx="12198">
                  <c:v>33.421917808219199</c:v>
                </c:pt>
                <c:pt idx="12199">
                  <c:v>33.424657534246599</c:v>
                </c:pt>
                <c:pt idx="12200">
                  <c:v>33.427397260273999</c:v>
                </c:pt>
                <c:pt idx="12201">
                  <c:v>33.430136986301399</c:v>
                </c:pt>
                <c:pt idx="12202">
                  <c:v>33.432876712328799</c:v>
                </c:pt>
                <c:pt idx="12203">
                  <c:v>33.435616438356199</c:v>
                </c:pt>
                <c:pt idx="12204">
                  <c:v>33.438356164383599</c:v>
                </c:pt>
                <c:pt idx="12205">
                  <c:v>33.441095890410999</c:v>
                </c:pt>
                <c:pt idx="12206">
                  <c:v>33.443835616438399</c:v>
                </c:pt>
                <c:pt idx="12207">
                  <c:v>33.446575342465799</c:v>
                </c:pt>
                <c:pt idx="12208">
                  <c:v>33.449315068493199</c:v>
                </c:pt>
                <c:pt idx="12209">
                  <c:v>33.452054794520599</c:v>
                </c:pt>
                <c:pt idx="12210">
                  <c:v>33.4547945205479</c:v>
                </c:pt>
                <c:pt idx="12211">
                  <c:v>33.4575342465753</c:v>
                </c:pt>
                <c:pt idx="12212">
                  <c:v>33.4602739726027</c:v>
                </c:pt>
                <c:pt idx="12213">
                  <c:v>33.4630136986301</c:v>
                </c:pt>
                <c:pt idx="12214">
                  <c:v>33.4657534246575</c:v>
                </c:pt>
                <c:pt idx="12215">
                  <c:v>33.4684931506849</c:v>
                </c:pt>
                <c:pt idx="12216">
                  <c:v>33.4712328767123</c:v>
                </c:pt>
                <c:pt idx="12217">
                  <c:v>33.4739726027397</c:v>
                </c:pt>
                <c:pt idx="12218">
                  <c:v>33.4767123287671</c:v>
                </c:pt>
                <c:pt idx="12219">
                  <c:v>33.4794520547945</c:v>
                </c:pt>
                <c:pt idx="12220">
                  <c:v>33.4821917808219</c:v>
                </c:pt>
                <c:pt idx="12221">
                  <c:v>33.4849315068493</c:v>
                </c:pt>
                <c:pt idx="12222">
                  <c:v>33.4876712328767</c:v>
                </c:pt>
                <c:pt idx="12223">
                  <c:v>33.4904109589041</c:v>
                </c:pt>
                <c:pt idx="12224">
                  <c:v>33.4931506849315</c:v>
                </c:pt>
                <c:pt idx="12225">
                  <c:v>33.4958904109589</c:v>
                </c:pt>
                <c:pt idx="12226">
                  <c:v>33.4986301369863</c:v>
                </c:pt>
                <c:pt idx="12227">
                  <c:v>33.5013698630137</c:v>
                </c:pt>
                <c:pt idx="12228">
                  <c:v>33.5041095890411</c:v>
                </c:pt>
                <c:pt idx="12229">
                  <c:v>33.5068493150685</c:v>
                </c:pt>
                <c:pt idx="12230">
                  <c:v>33.5095890410959</c:v>
                </c:pt>
                <c:pt idx="12231">
                  <c:v>33.5123287671233</c:v>
                </c:pt>
                <c:pt idx="12232">
                  <c:v>33.5150684931507</c:v>
                </c:pt>
                <c:pt idx="12233">
                  <c:v>33.5178082191781</c:v>
                </c:pt>
                <c:pt idx="12234">
                  <c:v>33.5205479452055</c:v>
                </c:pt>
                <c:pt idx="12235">
                  <c:v>33.5232876712329</c:v>
                </c:pt>
                <c:pt idx="12236">
                  <c:v>33.5260273972603</c:v>
                </c:pt>
                <c:pt idx="12237">
                  <c:v>33.5287671232877</c:v>
                </c:pt>
                <c:pt idx="12238">
                  <c:v>33.5315068493151</c:v>
                </c:pt>
                <c:pt idx="12239">
                  <c:v>33.5342465753425</c:v>
                </c:pt>
                <c:pt idx="12240">
                  <c:v>33.5369863013699</c:v>
                </c:pt>
                <c:pt idx="12241">
                  <c:v>33.5397260273973</c:v>
                </c:pt>
                <c:pt idx="12242">
                  <c:v>33.5424657534247</c:v>
                </c:pt>
                <c:pt idx="12243">
                  <c:v>33.5452054794521</c:v>
                </c:pt>
                <c:pt idx="12244">
                  <c:v>33.5479452054795</c:v>
                </c:pt>
                <c:pt idx="12245">
                  <c:v>33.5506849315069</c:v>
                </c:pt>
                <c:pt idx="12246">
                  <c:v>33.553424657534201</c:v>
                </c:pt>
                <c:pt idx="12247">
                  <c:v>33.556164383561601</c:v>
                </c:pt>
                <c:pt idx="12248">
                  <c:v>33.558904109589001</c:v>
                </c:pt>
                <c:pt idx="12249">
                  <c:v>33.561643835616401</c:v>
                </c:pt>
                <c:pt idx="12250">
                  <c:v>33.564383561643801</c:v>
                </c:pt>
                <c:pt idx="12251">
                  <c:v>33.567123287671201</c:v>
                </c:pt>
                <c:pt idx="12252">
                  <c:v>33.569863013698601</c:v>
                </c:pt>
                <c:pt idx="12253">
                  <c:v>33.572602739726001</c:v>
                </c:pt>
                <c:pt idx="12254">
                  <c:v>33.575342465753401</c:v>
                </c:pt>
                <c:pt idx="12255">
                  <c:v>33.578082191780801</c:v>
                </c:pt>
                <c:pt idx="12256">
                  <c:v>33.580821917808201</c:v>
                </c:pt>
                <c:pt idx="12257">
                  <c:v>33.583561643835601</c:v>
                </c:pt>
                <c:pt idx="12258">
                  <c:v>33.586301369863001</c:v>
                </c:pt>
                <c:pt idx="12259">
                  <c:v>33.589041095890401</c:v>
                </c:pt>
                <c:pt idx="12260">
                  <c:v>33.591780821917801</c:v>
                </c:pt>
                <c:pt idx="12261">
                  <c:v>33.594520547945201</c:v>
                </c:pt>
                <c:pt idx="12262">
                  <c:v>33.597260273972601</c:v>
                </c:pt>
                <c:pt idx="12263">
                  <c:v>33.6</c:v>
                </c:pt>
                <c:pt idx="12264">
                  <c:v>33.602739726027401</c:v>
                </c:pt>
                <c:pt idx="12265">
                  <c:v>33.605479452054801</c:v>
                </c:pt>
                <c:pt idx="12266">
                  <c:v>33.608219178082201</c:v>
                </c:pt>
                <c:pt idx="12267">
                  <c:v>33.610958904109602</c:v>
                </c:pt>
                <c:pt idx="12268">
                  <c:v>33.613698630137002</c:v>
                </c:pt>
                <c:pt idx="12269">
                  <c:v>33.616438356164402</c:v>
                </c:pt>
                <c:pt idx="12270">
                  <c:v>33.619178082191802</c:v>
                </c:pt>
                <c:pt idx="12271">
                  <c:v>33.621917808219202</c:v>
                </c:pt>
                <c:pt idx="12272">
                  <c:v>33.624657534246602</c:v>
                </c:pt>
                <c:pt idx="12273">
                  <c:v>33.627397260274002</c:v>
                </c:pt>
                <c:pt idx="12274">
                  <c:v>33.630136986301402</c:v>
                </c:pt>
                <c:pt idx="12275">
                  <c:v>33.632876712328802</c:v>
                </c:pt>
                <c:pt idx="12276">
                  <c:v>33.635616438356202</c:v>
                </c:pt>
                <c:pt idx="12277">
                  <c:v>33.638356164383602</c:v>
                </c:pt>
                <c:pt idx="12278">
                  <c:v>33.641095890411002</c:v>
                </c:pt>
                <c:pt idx="12279">
                  <c:v>33.643835616438402</c:v>
                </c:pt>
                <c:pt idx="12280">
                  <c:v>33.646575342465802</c:v>
                </c:pt>
                <c:pt idx="12281">
                  <c:v>33.649315068493202</c:v>
                </c:pt>
                <c:pt idx="12282">
                  <c:v>33.652054794520502</c:v>
                </c:pt>
                <c:pt idx="12283">
                  <c:v>33.654794520547902</c:v>
                </c:pt>
                <c:pt idx="12284">
                  <c:v>33.657534246575302</c:v>
                </c:pt>
                <c:pt idx="12285">
                  <c:v>33.660273972602702</c:v>
                </c:pt>
                <c:pt idx="12286">
                  <c:v>33.663013698630103</c:v>
                </c:pt>
                <c:pt idx="12287">
                  <c:v>33.665753424657503</c:v>
                </c:pt>
                <c:pt idx="12288">
                  <c:v>33.668493150684903</c:v>
                </c:pt>
                <c:pt idx="12289">
                  <c:v>33.671232876712303</c:v>
                </c:pt>
                <c:pt idx="12290">
                  <c:v>33.673972602739703</c:v>
                </c:pt>
                <c:pt idx="12291">
                  <c:v>33.676712328767103</c:v>
                </c:pt>
                <c:pt idx="12292">
                  <c:v>33.679452054794503</c:v>
                </c:pt>
                <c:pt idx="12293">
                  <c:v>33.682191780821903</c:v>
                </c:pt>
                <c:pt idx="12294">
                  <c:v>33.684931506849303</c:v>
                </c:pt>
                <c:pt idx="12295">
                  <c:v>33.687671232876703</c:v>
                </c:pt>
                <c:pt idx="12296">
                  <c:v>33.690410958904103</c:v>
                </c:pt>
                <c:pt idx="12297">
                  <c:v>33.693150684931503</c:v>
                </c:pt>
                <c:pt idx="12298">
                  <c:v>33.695890410958903</c:v>
                </c:pt>
                <c:pt idx="12299">
                  <c:v>33.698630136986303</c:v>
                </c:pt>
                <c:pt idx="12300">
                  <c:v>33.701369863013703</c:v>
                </c:pt>
                <c:pt idx="12301">
                  <c:v>33.704109589041103</c:v>
                </c:pt>
                <c:pt idx="12302">
                  <c:v>33.706849315068503</c:v>
                </c:pt>
                <c:pt idx="12303">
                  <c:v>33.709589041095903</c:v>
                </c:pt>
                <c:pt idx="12304">
                  <c:v>33.712328767123303</c:v>
                </c:pt>
                <c:pt idx="12305">
                  <c:v>33.715068493150703</c:v>
                </c:pt>
                <c:pt idx="12306">
                  <c:v>33.717808219178103</c:v>
                </c:pt>
                <c:pt idx="12307">
                  <c:v>33.720547945205503</c:v>
                </c:pt>
                <c:pt idx="12308">
                  <c:v>33.723287671232903</c:v>
                </c:pt>
                <c:pt idx="12309">
                  <c:v>33.726027397260303</c:v>
                </c:pt>
                <c:pt idx="12310">
                  <c:v>33.728767123287703</c:v>
                </c:pt>
                <c:pt idx="12311">
                  <c:v>33.731506849315103</c:v>
                </c:pt>
                <c:pt idx="12312">
                  <c:v>33.734246575342503</c:v>
                </c:pt>
                <c:pt idx="12313">
                  <c:v>33.736986301369903</c:v>
                </c:pt>
                <c:pt idx="12314">
                  <c:v>33.739726027397303</c:v>
                </c:pt>
                <c:pt idx="12315">
                  <c:v>33.742465753424703</c:v>
                </c:pt>
                <c:pt idx="12316">
                  <c:v>33.745205479452103</c:v>
                </c:pt>
                <c:pt idx="12317">
                  <c:v>33.747945205479503</c:v>
                </c:pt>
                <c:pt idx="12318">
                  <c:v>33.750684931506903</c:v>
                </c:pt>
                <c:pt idx="12319">
                  <c:v>33.753424657534303</c:v>
                </c:pt>
                <c:pt idx="12320">
                  <c:v>33.756164383561703</c:v>
                </c:pt>
                <c:pt idx="12321">
                  <c:v>33.758904109588997</c:v>
                </c:pt>
                <c:pt idx="12322">
                  <c:v>33.761643835616397</c:v>
                </c:pt>
                <c:pt idx="12323">
                  <c:v>33.764383561643797</c:v>
                </c:pt>
                <c:pt idx="12324">
                  <c:v>33.767123287671197</c:v>
                </c:pt>
                <c:pt idx="12325">
                  <c:v>33.769863013698597</c:v>
                </c:pt>
                <c:pt idx="12326">
                  <c:v>33.772602739725997</c:v>
                </c:pt>
                <c:pt idx="12327">
                  <c:v>33.775342465753397</c:v>
                </c:pt>
                <c:pt idx="12328">
                  <c:v>33.778082191780797</c:v>
                </c:pt>
                <c:pt idx="12329">
                  <c:v>33.780821917808197</c:v>
                </c:pt>
                <c:pt idx="12330">
                  <c:v>33.783561643835597</c:v>
                </c:pt>
                <c:pt idx="12331">
                  <c:v>33.786301369862997</c:v>
                </c:pt>
                <c:pt idx="12332">
                  <c:v>33.789041095890397</c:v>
                </c:pt>
                <c:pt idx="12333">
                  <c:v>33.791780821917797</c:v>
                </c:pt>
                <c:pt idx="12334">
                  <c:v>33.794520547945197</c:v>
                </c:pt>
                <c:pt idx="12335">
                  <c:v>33.797260273972597</c:v>
                </c:pt>
                <c:pt idx="12336">
                  <c:v>33.799999999999997</c:v>
                </c:pt>
                <c:pt idx="12337">
                  <c:v>33.802739726027397</c:v>
                </c:pt>
                <c:pt idx="12338">
                  <c:v>33.805479452054797</c:v>
                </c:pt>
                <c:pt idx="12339">
                  <c:v>33.808219178082197</c:v>
                </c:pt>
                <c:pt idx="12340">
                  <c:v>33.810958904109597</c:v>
                </c:pt>
                <c:pt idx="12341">
                  <c:v>33.813698630136997</c:v>
                </c:pt>
                <c:pt idx="12342">
                  <c:v>33.816438356164397</c:v>
                </c:pt>
                <c:pt idx="12343">
                  <c:v>33.819178082191797</c:v>
                </c:pt>
                <c:pt idx="12344">
                  <c:v>33.821917808219197</c:v>
                </c:pt>
                <c:pt idx="12345">
                  <c:v>33.824657534246597</c:v>
                </c:pt>
                <c:pt idx="12346">
                  <c:v>33.827397260273997</c:v>
                </c:pt>
                <c:pt idx="12347">
                  <c:v>33.830136986301397</c:v>
                </c:pt>
                <c:pt idx="12348">
                  <c:v>33.832876712328797</c:v>
                </c:pt>
                <c:pt idx="12349">
                  <c:v>33.835616438356197</c:v>
                </c:pt>
                <c:pt idx="12350">
                  <c:v>33.838356164383598</c:v>
                </c:pt>
                <c:pt idx="12351">
                  <c:v>33.841095890410998</c:v>
                </c:pt>
                <c:pt idx="12352">
                  <c:v>33.843835616438398</c:v>
                </c:pt>
                <c:pt idx="12353">
                  <c:v>33.846575342465798</c:v>
                </c:pt>
                <c:pt idx="12354">
                  <c:v>33.849315068493198</c:v>
                </c:pt>
                <c:pt idx="12355">
                  <c:v>33.852054794520598</c:v>
                </c:pt>
                <c:pt idx="12356">
                  <c:v>33.854794520547998</c:v>
                </c:pt>
                <c:pt idx="12357">
                  <c:v>33.857534246575298</c:v>
                </c:pt>
                <c:pt idx="12358">
                  <c:v>33.860273972602698</c:v>
                </c:pt>
                <c:pt idx="12359">
                  <c:v>33.863013698630098</c:v>
                </c:pt>
                <c:pt idx="12360">
                  <c:v>33.865753424657498</c:v>
                </c:pt>
                <c:pt idx="12361">
                  <c:v>33.868493150684898</c:v>
                </c:pt>
                <c:pt idx="12362">
                  <c:v>33.871232876712298</c:v>
                </c:pt>
                <c:pt idx="12363">
                  <c:v>33.873972602739698</c:v>
                </c:pt>
                <c:pt idx="12364">
                  <c:v>33.876712328767098</c:v>
                </c:pt>
                <c:pt idx="12365">
                  <c:v>33.879452054794498</c:v>
                </c:pt>
                <c:pt idx="12366">
                  <c:v>33.882191780821898</c:v>
                </c:pt>
                <c:pt idx="12367">
                  <c:v>33.884931506849298</c:v>
                </c:pt>
                <c:pt idx="12368">
                  <c:v>33.887671232876698</c:v>
                </c:pt>
                <c:pt idx="12369">
                  <c:v>33.890410958904098</c:v>
                </c:pt>
                <c:pt idx="12370">
                  <c:v>33.893150684931499</c:v>
                </c:pt>
                <c:pt idx="12371">
                  <c:v>33.895890410958899</c:v>
                </c:pt>
                <c:pt idx="12372">
                  <c:v>33.898630136986299</c:v>
                </c:pt>
                <c:pt idx="12373">
                  <c:v>33.901369863013699</c:v>
                </c:pt>
                <c:pt idx="12374">
                  <c:v>33.904109589041099</c:v>
                </c:pt>
                <c:pt idx="12375">
                  <c:v>33.906849315068499</c:v>
                </c:pt>
                <c:pt idx="12376">
                  <c:v>33.909589041095899</c:v>
                </c:pt>
                <c:pt idx="12377">
                  <c:v>33.912328767123299</c:v>
                </c:pt>
                <c:pt idx="12378">
                  <c:v>33.915068493150699</c:v>
                </c:pt>
                <c:pt idx="12379">
                  <c:v>33.917808219178099</c:v>
                </c:pt>
                <c:pt idx="12380">
                  <c:v>33.920547945205499</c:v>
                </c:pt>
                <c:pt idx="12381">
                  <c:v>33.923287671232899</c:v>
                </c:pt>
                <c:pt idx="12382">
                  <c:v>33.926027397260299</c:v>
                </c:pt>
                <c:pt idx="12383">
                  <c:v>33.928767123287699</c:v>
                </c:pt>
                <c:pt idx="12384">
                  <c:v>33.931506849315099</c:v>
                </c:pt>
                <c:pt idx="12385">
                  <c:v>33.934246575342499</c:v>
                </c:pt>
                <c:pt idx="12386">
                  <c:v>33.936986301369899</c:v>
                </c:pt>
                <c:pt idx="12387">
                  <c:v>33.939726027397299</c:v>
                </c:pt>
                <c:pt idx="12388">
                  <c:v>33.942465753424699</c:v>
                </c:pt>
                <c:pt idx="12389">
                  <c:v>33.945205479452099</c:v>
                </c:pt>
                <c:pt idx="12390">
                  <c:v>33.947945205479499</c:v>
                </c:pt>
                <c:pt idx="12391">
                  <c:v>33.950684931506899</c:v>
                </c:pt>
                <c:pt idx="12392">
                  <c:v>33.953424657534299</c:v>
                </c:pt>
                <c:pt idx="12393">
                  <c:v>33.9561643835616</c:v>
                </c:pt>
                <c:pt idx="12394">
                  <c:v>33.958904109589</c:v>
                </c:pt>
                <c:pt idx="12395">
                  <c:v>33.9616438356164</c:v>
                </c:pt>
                <c:pt idx="12396">
                  <c:v>33.9643835616438</c:v>
                </c:pt>
                <c:pt idx="12397">
                  <c:v>33.9671232876712</c:v>
                </c:pt>
                <c:pt idx="12398">
                  <c:v>33.9698630136986</c:v>
                </c:pt>
                <c:pt idx="12399">
                  <c:v>33.972602739726</c:v>
                </c:pt>
                <c:pt idx="12400">
                  <c:v>33.9753424657534</c:v>
                </c:pt>
                <c:pt idx="12401">
                  <c:v>33.9780821917808</c:v>
                </c:pt>
                <c:pt idx="12402">
                  <c:v>33.9808219178082</c:v>
                </c:pt>
                <c:pt idx="12403">
                  <c:v>33.9835616438356</c:v>
                </c:pt>
                <c:pt idx="12404">
                  <c:v>33.986301369863</c:v>
                </c:pt>
                <c:pt idx="12405">
                  <c:v>33.9890410958904</c:v>
                </c:pt>
                <c:pt idx="12406">
                  <c:v>33.9917808219178</c:v>
                </c:pt>
                <c:pt idx="12407">
                  <c:v>33.9945205479452</c:v>
                </c:pt>
                <c:pt idx="12408">
                  <c:v>33.9972602739726</c:v>
                </c:pt>
                <c:pt idx="12409">
                  <c:v>34</c:v>
                </c:pt>
                <c:pt idx="12410">
                  <c:v>34.0027397260274</c:v>
                </c:pt>
                <c:pt idx="12411">
                  <c:v>34.0054794520548</c:v>
                </c:pt>
                <c:pt idx="12412">
                  <c:v>34.0082191780822</c:v>
                </c:pt>
                <c:pt idx="12413">
                  <c:v>34.0109589041096</c:v>
                </c:pt>
                <c:pt idx="12414">
                  <c:v>34.013698630137</c:v>
                </c:pt>
                <c:pt idx="12415">
                  <c:v>34.0164383561644</c:v>
                </c:pt>
                <c:pt idx="12416">
                  <c:v>34.0191780821918</c:v>
                </c:pt>
                <c:pt idx="12417">
                  <c:v>34.0219178082192</c:v>
                </c:pt>
                <c:pt idx="12418">
                  <c:v>34.0246575342466</c:v>
                </c:pt>
                <c:pt idx="12419">
                  <c:v>34.027397260274</c:v>
                </c:pt>
                <c:pt idx="12420">
                  <c:v>34.0301369863014</c:v>
                </c:pt>
                <c:pt idx="12421">
                  <c:v>34.0328767123288</c:v>
                </c:pt>
                <c:pt idx="12422">
                  <c:v>34.0356164383562</c:v>
                </c:pt>
                <c:pt idx="12423">
                  <c:v>34.0383561643836</c:v>
                </c:pt>
                <c:pt idx="12424">
                  <c:v>34.041095890411</c:v>
                </c:pt>
                <c:pt idx="12425">
                  <c:v>34.0438356164384</c:v>
                </c:pt>
                <c:pt idx="12426">
                  <c:v>34.0465753424658</c:v>
                </c:pt>
                <c:pt idx="12427">
                  <c:v>34.0493150684932</c:v>
                </c:pt>
                <c:pt idx="12428">
                  <c:v>34.0520547945206</c:v>
                </c:pt>
                <c:pt idx="12429">
                  <c:v>34.054794520547901</c:v>
                </c:pt>
                <c:pt idx="12430">
                  <c:v>34.057534246575301</c:v>
                </c:pt>
                <c:pt idx="12431">
                  <c:v>34.060273972602701</c:v>
                </c:pt>
                <c:pt idx="12432">
                  <c:v>34.063013698630101</c:v>
                </c:pt>
                <c:pt idx="12433">
                  <c:v>34.065753424657501</c:v>
                </c:pt>
                <c:pt idx="12434">
                  <c:v>34.068493150684901</c:v>
                </c:pt>
                <c:pt idx="12435">
                  <c:v>34.071232876712301</c:v>
                </c:pt>
                <c:pt idx="12436">
                  <c:v>34.073972602739701</c:v>
                </c:pt>
                <c:pt idx="12437">
                  <c:v>34.076712328767101</c:v>
                </c:pt>
                <c:pt idx="12438">
                  <c:v>34.079452054794501</c:v>
                </c:pt>
                <c:pt idx="12439">
                  <c:v>34.082191780821901</c:v>
                </c:pt>
                <c:pt idx="12440">
                  <c:v>34.084931506849301</c:v>
                </c:pt>
                <c:pt idx="12441">
                  <c:v>34.087671232876701</c:v>
                </c:pt>
                <c:pt idx="12442">
                  <c:v>34.090410958904101</c:v>
                </c:pt>
                <c:pt idx="12443">
                  <c:v>34.093150684931501</c:v>
                </c:pt>
                <c:pt idx="12444">
                  <c:v>34.095890410958901</c:v>
                </c:pt>
                <c:pt idx="12445">
                  <c:v>34.098630136986301</c:v>
                </c:pt>
                <c:pt idx="12446">
                  <c:v>34.101369863013701</c:v>
                </c:pt>
                <c:pt idx="12447">
                  <c:v>34.104109589041101</c:v>
                </c:pt>
                <c:pt idx="12448">
                  <c:v>34.106849315068501</c:v>
                </c:pt>
                <c:pt idx="12449">
                  <c:v>34.109589041095902</c:v>
                </c:pt>
                <c:pt idx="12450">
                  <c:v>34.112328767123302</c:v>
                </c:pt>
                <c:pt idx="12451">
                  <c:v>34.115068493150702</c:v>
                </c:pt>
                <c:pt idx="12452">
                  <c:v>34.117808219178102</c:v>
                </c:pt>
                <c:pt idx="12453">
                  <c:v>34.120547945205502</c:v>
                </c:pt>
                <c:pt idx="12454">
                  <c:v>34.123287671232902</c:v>
                </c:pt>
                <c:pt idx="12455">
                  <c:v>34.126027397260302</c:v>
                </c:pt>
                <c:pt idx="12456">
                  <c:v>34.128767123287702</c:v>
                </c:pt>
                <c:pt idx="12457">
                  <c:v>34.131506849315102</c:v>
                </c:pt>
                <c:pt idx="12458">
                  <c:v>34.134246575342502</c:v>
                </c:pt>
                <c:pt idx="12459">
                  <c:v>34.136986301369902</c:v>
                </c:pt>
                <c:pt idx="12460">
                  <c:v>34.139726027397302</c:v>
                </c:pt>
                <c:pt idx="12461">
                  <c:v>34.142465753424702</c:v>
                </c:pt>
                <c:pt idx="12462">
                  <c:v>34.145205479452102</c:v>
                </c:pt>
                <c:pt idx="12463">
                  <c:v>34.147945205479502</c:v>
                </c:pt>
                <c:pt idx="12464">
                  <c:v>34.150684931506902</c:v>
                </c:pt>
                <c:pt idx="12465">
                  <c:v>34.153424657534202</c:v>
                </c:pt>
                <c:pt idx="12466">
                  <c:v>34.156164383561602</c:v>
                </c:pt>
                <c:pt idx="12467">
                  <c:v>34.158904109589002</c:v>
                </c:pt>
                <c:pt idx="12468">
                  <c:v>34.161643835616402</c:v>
                </c:pt>
                <c:pt idx="12469">
                  <c:v>34.164383561643803</c:v>
                </c:pt>
                <c:pt idx="12470">
                  <c:v>34.167123287671203</c:v>
                </c:pt>
                <c:pt idx="12471">
                  <c:v>34.169863013698603</c:v>
                </c:pt>
                <c:pt idx="12472">
                  <c:v>34.172602739726003</c:v>
                </c:pt>
                <c:pt idx="12473">
                  <c:v>34.175342465753403</c:v>
                </c:pt>
                <c:pt idx="12474">
                  <c:v>34.178082191780803</c:v>
                </c:pt>
                <c:pt idx="12475">
                  <c:v>34.180821917808203</c:v>
                </c:pt>
                <c:pt idx="12476">
                  <c:v>34.183561643835603</c:v>
                </c:pt>
                <c:pt idx="12477">
                  <c:v>34.186301369863003</c:v>
                </c:pt>
                <c:pt idx="12478">
                  <c:v>34.189041095890403</c:v>
                </c:pt>
                <c:pt idx="12479">
                  <c:v>34.191780821917803</c:v>
                </c:pt>
                <c:pt idx="12480">
                  <c:v>34.194520547945203</c:v>
                </c:pt>
                <c:pt idx="12481">
                  <c:v>34.197260273972603</c:v>
                </c:pt>
                <c:pt idx="12482">
                  <c:v>34.200000000000003</c:v>
                </c:pt>
                <c:pt idx="12483">
                  <c:v>34.202739726027403</c:v>
                </c:pt>
                <c:pt idx="12484">
                  <c:v>34.205479452054803</c:v>
                </c:pt>
                <c:pt idx="12485">
                  <c:v>34.208219178082203</c:v>
                </c:pt>
                <c:pt idx="12486">
                  <c:v>34.210958904109603</c:v>
                </c:pt>
                <c:pt idx="12487">
                  <c:v>34.213698630137003</c:v>
                </c:pt>
                <c:pt idx="12488">
                  <c:v>34.216438356164403</c:v>
                </c:pt>
                <c:pt idx="12489">
                  <c:v>34.219178082191803</c:v>
                </c:pt>
                <c:pt idx="12490">
                  <c:v>34.221917808219203</c:v>
                </c:pt>
                <c:pt idx="12491">
                  <c:v>34.224657534246603</c:v>
                </c:pt>
                <c:pt idx="12492">
                  <c:v>34.227397260274003</c:v>
                </c:pt>
                <c:pt idx="12493">
                  <c:v>34.230136986301403</c:v>
                </c:pt>
                <c:pt idx="12494">
                  <c:v>34.232876712328803</c:v>
                </c:pt>
                <c:pt idx="12495">
                  <c:v>34.235616438356203</c:v>
                </c:pt>
                <c:pt idx="12496">
                  <c:v>34.238356164383603</c:v>
                </c:pt>
                <c:pt idx="12497">
                  <c:v>34.241095890411003</c:v>
                </c:pt>
                <c:pt idx="12498">
                  <c:v>34.243835616438403</c:v>
                </c:pt>
                <c:pt idx="12499">
                  <c:v>34.246575342465803</c:v>
                </c:pt>
                <c:pt idx="12500">
                  <c:v>34.249315068493203</c:v>
                </c:pt>
                <c:pt idx="12501">
                  <c:v>34.252054794520603</c:v>
                </c:pt>
                <c:pt idx="12502">
                  <c:v>34.254794520548003</c:v>
                </c:pt>
                <c:pt idx="12503">
                  <c:v>34.257534246575297</c:v>
                </c:pt>
                <c:pt idx="12504">
                  <c:v>34.260273972602697</c:v>
                </c:pt>
                <c:pt idx="12505">
                  <c:v>34.263013698630097</c:v>
                </c:pt>
                <c:pt idx="12506">
                  <c:v>34.265753424657497</c:v>
                </c:pt>
                <c:pt idx="12507">
                  <c:v>34.268493150684897</c:v>
                </c:pt>
                <c:pt idx="12508">
                  <c:v>34.271232876712297</c:v>
                </c:pt>
                <c:pt idx="12509">
                  <c:v>34.273972602739697</c:v>
                </c:pt>
                <c:pt idx="12510">
                  <c:v>34.276712328767097</c:v>
                </c:pt>
                <c:pt idx="12511">
                  <c:v>34.279452054794497</c:v>
                </c:pt>
                <c:pt idx="12512">
                  <c:v>34.282191780821897</c:v>
                </c:pt>
                <c:pt idx="12513">
                  <c:v>34.284931506849297</c:v>
                </c:pt>
                <c:pt idx="12514">
                  <c:v>34.287671232876697</c:v>
                </c:pt>
                <c:pt idx="12515">
                  <c:v>34.290410958904097</c:v>
                </c:pt>
                <c:pt idx="12516">
                  <c:v>34.293150684931497</c:v>
                </c:pt>
                <c:pt idx="12517">
                  <c:v>34.295890410958897</c:v>
                </c:pt>
                <c:pt idx="12518">
                  <c:v>34.298630136986297</c:v>
                </c:pt>
                <c:pt idx="12519">
                  <c:v>34.301369863013697</c:v>
                </c:pt>
                <c:pt idx="12520">
                  <c:v>34.304109589041097</c:v>
                </c:pt>
                <c:pt idx="12521">
                  <c:v>34.306849315068497</c:v>
                </c:pt>
                <c:pt idx="12522">
                  <c:v>34.309589041095897</c:v>
                </c:pt>
                <c:pt idx="12523">
                  <c:v>34.312328767123297</c:v>
                </c:pt>
                <c:pt idx="12524">
                  <c:v>34.315068493150697</c:v>
                </c:pt>
                <c:pt idx="12525">
                  <c:v>34.317808219178097</c:v>
                </c:pt>
                <c:pt idx="12526">
                  <c:v>34.320547945205497</c:v>
                </c:pt>
                <c:pt idx="12527">
                  <c:v>34.323287671232897</c:v>
                </c:pt>
                <c:pt idx="12528">
                  <c:v>34.326027397260297</c:v>
                </c:pt>
                <c:pt idx="12529">
                  <c:v>34.328767123287697</c:v>
                </c:pt>
                <c:pt idx="12530">
                  <c:v>34.331506849315097</c:v>
                </c:pt>
                <c:pt idx="12531">
                  <c:v>34.334246575342497</c:v>
                </c:pt>
                <c:pt idx="12532">
                  <c:v>34.336986301369897</c:v>
                </c:pt>
                <c:pt idx="12533">
                  <c:v>34.339726027397298</c:v>
                </c:pt>
                <c:pt idx="12534">
                  <c:v>34.342465753424698</c:v>
                </c:pt>
                <c:pt idx="12535">
                  <c:v>34.345205479452098</c:v>
                </c:pt>
                <c:pt idx="12536">
                  <c:v>34.347945205479498</c:v>
                </c:pt>
                <c:pt idx="12537">
                  <c:v>34.350684931506898</c:v>
                </c:pt>
                <c:pt idx="12538">
                  <c:v>34.353424657534298</c:v>
                </c:pt>
                <c:pt idx="12539">
                  <c:v>34.356164383561598</c:v>
                </c:pt>
                <c:pt idx="12540">
                  <c:v>34.358904109588998</c:v>
                </c:pt>
                <c:pt idx="12541">
                  <c:v>34.361643835616398</c:v>
                </c:pt>
                <c:pt idx="12542">
                  <c:v>34.364383561643798</c:v>
                </c:pt>
                <c:pt idx="12543">
                  <c:v>34.367123287671198</c:v>
                </c:pt>
                <c:pt idx="12544">
                  <c:v>34.369863013698598</c:v>
                </c:pt>
                <c:pt idx="12545">
                  <c:v>34.372602739725998</c:v>
                </c:pt>
                <c:pt idx="12546">
                  <c:v>34.375342465753398</c:v>
                </c:pt>
                <c:pt idx="12547">
                  <c:v>34.378082191780798</c:v>
                </c:pt>
                <c:pt idx="12548">
                  <c:v>34.380821917808198</c:v>
                </c:pt>
                <c:pt idx="12549">
                  <c:v>34.383561643835598</c:v>
                </c:pt>
                <c:pt idx="12550">
                  <c:v>34.386301369862998</c:v>
                </c:pt>
                <c:pt idx="12551">
                  <c:v>34.389041095890398</c:v>
                </c:pt>
                <c:pt idx="12552">
                  <c:v>34.391780821917799</c:v>
                </c:pt>
                <c:pt idx="12553">
                  <c:v>34.394520547945199</c:v>
                </c:pt>
                <c:pt idx="12554">
                  <c:v>34.397260273972599</c:v>
                </c:pt>
                <c:pt idx="12555">
                  <c:v>34.4</c:v>
                </c:pt>
                <c:pt idx="12556">
                  <c:v>34.402739726027399</c:v>
                </c:pt>
                <c:pt idx="12557">
                  <c:v>34.405479452054799</c:v>
                </c:pt>
                <c:pt idx="12558">
                  <c:v>34.408219178082199</c:v>
                </c:pt>
                <c:pt idx="12559">
                  <c:v>34.410958904109599</c:v>
                </c:pt>
                <c:pt idx="12560">
                  <c:v>34.413698630136999</c:v>
                </c:pt>
                <c:pt idx="12561">
                  <c:v>34.416438356164399</c:v>
                </c:pt>
                <c:pt idx="12562">
                  <c:v>34.419178082191799</c:v>
                </c:pt>
                <c:pt idx="12563">
                  <c:v>34.421917808219199</c:v>
                </c:pt>
                <c:pt idx="12564">
                  <c:v>34.424657534246599</c:v>
                </c:pt>
                <c:pt idx="12565">
                  <c:v>34.427397260273999</c:v>
                </c:pt>
                <c:pt idx="12566">
                  <c:v>34.430136986301399</c:v>
                </c:pt>
                <c:pt idx="12567">
                  <c:v>34.432876712328799</c:v>
                </c:pt>
                <c:pt idx="12568">
                  <c:v>34.435616438356199</c:v>
                </c:pt>
                <c:pt idx="12569">
                  <c:v>34.438356164383599</c:v>
                </c:pt>
                <c:pt idx="12570">
                  <c:v>34.441095890410999</c:v>
                </c:pt>
                <c:pt idx="12571">
                  <c:v>34.443835616438399</c:v>
                </c:pt>
                <c:pt idx="12572">
                  <c:v>34.446575342465799</c:v>
                </c:pt>
                <c:pt idx="12573">
                  <c:v>34.449315068493199</c:v>
                </c:pt>
                <c:pt idx="12574">
                  <c:v>34.452054794520599</c:v>
                </c:pt>
                <c:pt idx="12575">
                  <c:v>34.4547945205479</c:v>
                </c:pt>
                <c:pt idx="12576">
                  <c:v>34.4575342465753</c:v>
                </c:pt>
                <c:pt idx="12577">
                  <c:v>34.4602739726027</c:v>
                </c:pt>
                <c:pt idx="12578">
                  <c:v>34.4630136986301</c:v>
                </c:pt>
                <c:pt idx="12579">
                  <c:v>34.4657534246575</c:v>
                </c:pt>
                <c:pt idx="12580">
                  <c:v>34.4684931506849</c:v>
                </c:pt>
                <c:pt idx="12581">
                  <c:v>34.4712328767123</c:v>
                </c:pt>
                <c:pt idx="12582">
                  <c:v>34.4739726027397</c:v>
                </c:pt>
                <c:pt idx="12583">
                  <c:v>34.4767123287671</c:v>
                </c:pt>
                <c:pt idx="12584">
                  <c:v>34.4794520547945</c:v>
                </c:pt>
                <c:pt idx="12585">
                  <c:v>34.4821917808219</c:v>
                </c:pt>
                <c:pt idx="12586">
                  <c:v>34.4849315068493</c:v>
                </c:pt>
                <c:pt idx="12587">
                  <c:v>34.4876712328767</c:v>
                </c:pt>
                <c:pt idx="12588">
                  <c:v>34.4904109589041</c:v>
                </c:pt>
                <c:pt idx="12589">
                  <c:v>34.4931506849315</c:v>
                </c:pt>
                <c:pt idx="12590">
                  <c:v>34.4958904109589</c:v>
                </c:pt>
                <c:pt idx="12591">
                  <c:v>34.4986301369863</c:v>
                </c:pt>
                <c:pt idx="12592">
                  <c:v>34.5013698630137</c:v>
                </c:pt>
                <c:pt idx="12593">
                  <c:v>34.5041095890411</c:v>
                </c:pt>
                <c:pt idx="12594">
                  <c:v>34.5068493150685</c:v>
                </c:pt>
                <c:pt idx="12595">
                  <c:v>34.5095890410959</c:v>
                </c:pt>
                <c:pt idx="12596">
                  <c:v>34.5123287671233</c:v>
                </c:pt>
                <c:pt idx="12597">
                  <c:v>34.5150684931507</c:v>
                </c:pt>
                <c:pt idx="12598">
                  <c:v>34.5178082191781</c:v>
                </c:pt>
                <c:pt idx="12599">
                  <c:v>34.5205479452055</c:v>
                </c:pt>
                <c:pt idx="12600">
                  <c:v>34.5232876712329</c:v>
                </c:pt>
                <c:pt idx="12601">
                  <c:v>34.5260273972603</c:v>
                </c:pt>
                <c:pt idx="12602">
                  <c:v>34.5287671232877</c:v>
                </c:pt>
                <c:pt idx="12603">
                  <c:v>34.5315068493151</c:v>
                </c:pt>
                <c:pt idx="12604">
                  <c:v>34.5342465753425</c:v>
                </c:pt>
                <c:pt idx="12605">
                  <c:v>34.5369863013699</c:v>
                </c:pt>
                <c:pt idx="12606">
                  <c:v>34.5397260273973</c:v>
                </c:pt>
                <c:pt idx="12607">
                  <c:v>34.5424657534247</c:v>
                </c:pt>
                <c:pt idx="12608">
                  <c:v>34.5452054794521</c:v>
                </c:pt>
                <c:pt idx="12609">
                  <c:v>34.5479452054795</c:v>
                </c:pt>
                <c:pt idx="12610">
                  <c:v>34.5506849315069</c:v>
                </c:pt>
                <c:pt idx="12611">
                  <c:v>34.553424657534201</c:v>
                </c:pt>
                <c:pt idx="12612">
                  <c:v>34.556164383561601</c:v>
                </c:pt>
                <c:pt idx="12613">
                  <c:v>34.558904109589001</c:v>
                </c:pt>
                <c:pt idx="12614">
                  <c:v>34.561643835616401</c:v>
                </c:pt>
                <c:pt idx="12615">
                  <c:v>34.564383561643801</c:v>
                </c:pt>
                <c:pt idx="12616">
                  <c:v>34.567123287671201</c:v>
                </c:pt>
                <c:pt idx="12617">
                  <c:v>34.569863013698601</c:v>
                </c:pt>
                <c:pt idx="12618">
                  <c:v>34.572602739726001</c:v>
                </c:pt>
                <c:pt idx="12619">
                  <c:v>34.575342465753401</c:v>
                </c:pt>
                <c:pt idx="12620">
                  <c:v>34.578082191780801</c:v>
                </c:pt>
                <c:pt idx="12621">
                  <c:v>34.580821917808201</c:v>
                </c:pt>
                <c:pt idx="12622">
                  <c:v>34.583561643835601</c:v>
                </c:pt>
                <c:pt idx="12623">
                  <c:v>34.586301369863001</c:v>
                </c:pt>
                <c:pt idx="12624">
                  <c:v>34.589041095890401</c:v>
                </c:pt>
                <c:pt idx="12625">
                  <c:v>34.591780821917801</c:v>
                </c:pt>
                <c:pt idx="12626">
                  <c:v>34.594520547945201</c:v>
                </c:pt>
                <c:pt idx="12627">
                  <c:v>34.597260273972601</c:v>
                </c:pt>
                <c:pt idx="12628">
                  <c:v>34.6</c:v>
                </c:pt>
                <c:pt idx="12629">
                  <c:v>34.602739726027401</c:v>
                </c:pt>
                <c:pt idx="12630">
                  <c:v>34.605479452054801</c:v>
                </c:pt>
                <c:pt idx="12631">
                  <c:v>34.608219178082201</c:v>
                </c:pt>
                <c:pt idx="12632">
                  <c:v>34.610958904109602</c:v>
                </c:pt>
                <c:pt idx="12633">
                  <c:v>34.613698630137002</c:v>
                </c:pt>
                <c:pt idx="12634">
                  <c:v>34.616438356164402</c:v>
                </c:pt>
                <c:pt idx="12635">
                  <c:v>34.619178082191802</c:v>
                </c:pt>
                <c:pt idx="12636">
                  <c:v>34.621917808219202</c:v>
                </c:pt>
                <c:pt idx="12637">
                  <c:v>34.624657534246602</c:v>
                </c:pt>
                <c:pt idx="12638">
                  <c:v>34.627397260274002</c:v>
                </c:pt>
                <c:pt idx="12639">
                  <c:v>34.630136986301402</c:v>
                </c:pt>
                <c:pt idx="12640">
                  <c:v>34.632876712328802</c:v>
                </c:pt>
                <c:pt idx="12641">
                  <c:v>34.635616438356202</c:v>
                </c:pt>
                <c:pt idx="12642">
                  <c:v>34.638356164383602</c:v>
                </c:pt>
                <c:pt idx="12643">
                  <c:v>34.641095890411002</c:v>
                </c:pt>
                <c:pt idx="12644">
                  <c:v>34.643835616438402</c:v>
                </c:pt>
                <c:pt idx="12645">
                  <c:v>34.646575342465802</c:v>
                </c:pt>
                <c:pt idx="12646">
                  <c:v>34.649315068493202</c:v>
                </c:pt>
                <c:pt idx="12647">
                  <c:v>34.652054794520502</c:v>
                </c:pt>
                <c:pt idx="12648">
                  <c:v>34.654794520547902</c:v>
                </c:pt>
                <c:pt idx="12649">
                  <c:v>34.657534246575302</c:v>
                </c:pt>
                <c:pt idx="12650">
                  <c:v>34.660273972602702</c:v>
                </c:pt>
                <c:pt idx="12651">
                  <c:v>34.663013698630103</c:v>
                </c:pt>
                <c:pt idx="12652">
                  <c:v>34.665753424657503</c:v>
                </c:pt>
                <c:pt idx="12653">
                  <c:v>34.668493150684903</c:v>
                </c:pt>
                <c:pt idx="12654">
                  <c:v>34.671232876712303</c:v>
                </c:pt>
                <c:pt idx="12655">
                  <c:v>34.673972602739703</c:v>
                </c:pt>
                <c:pt idx="12656">
                  <c:v>34.676712328767103</c:v>
                </c:pt>
                <c:pt idx="12657">
                  <c:v>34.679452054794503</c:v>
                </c:pt>
                <c:pt idx="12658">
                  <c:v>34.682191780821903</c:v>
                </c:pt>
                <c:pt idx="12659">
                  <c:v>34.684931506849303</c:v>
                </c:pt>
                <c:pt idx="12660">
                  <c:v>34.687671232876703</c:v>
                </c:pt>
                <c:pt idx="12661">
                  <c:v>34.690410958904103</c:v>
                </c:pt>
                <c:pt idx="12662">
                  <c:v>34.693150684931503</c:v>
                </c:pt>
                <c:pt idx="12663">
                  <c:v>34.695890410958903</c:v>
                </c:pt>
                <c:pt idx="12664">
                  <c:v>34.698630136986303</c:v>
                </c:pt>
                <c:pt idx="12665">
                  <c:v>34.701369863013703</c:v>
                </c:pt>
                <c:pt idx="12666">
                  <c:v>34.704109589041103</c:v>
                </c:pt>
                <c:pt idx="12667">
                  <c:v>34.706849315068503</c:v>
                </c:pt>
                <c:pt idx="12668">
                  <c:v>34.709589041095903</c:v>
                </c:pt>
                <c:pt idx="12669">
                  <c:v>34.712328767123303</c:v>
                </c:pt>
                <c:pt idx="12670">
                  <c:v>34.715068493150703</c:v>
                </c:pt>
                <c:pt idx="12671">
                  <c:v>34.717808219178103</c:v>
                </c:pt>
                <c:pt idx="12672">
                  <c:v>34.720547945205503</c:v>
                </c:pt>
                <c:pt idx="12673">
                  <c:v>34.723287671232903</c:v>
                </c:pt>
                <c:pt idx="12674">
                  <c:v>34.726027397260303</c:v>
                </c:pt>
                <c:pt idx="12675">
                  <c:v>34.728767123287703</c:v>
                </c:pt>
                <c:pt idx="12676">
                  <c:v>34.731506849315103</c:v>
                </c:pt>
                <c:pt idx="12677">
                  <c:v>34.734246575342503</c:v>
                </c:pt>
                <c:pt idx="12678">
                  <c:v>34.736986301369903</c:v>
                </c:pt>
                <c:pt idx="12679">
                  <c:v>34.739726027397303</c:v>
                </c:pt>
                <c:pt idx="12680">
                  <c:v>34.742465753424703</c:v>
                </c:pt>
                <c:pt idx="12681">
                  <c:v>34.745205479452103</c:v>
                </c:pt>
                <c:pt idx="12682">
                  <c:v>34.747945205479503</c:v>
                </c:pt>
                <c:pt idx="12683">
                  <c:v>34.750684931506903</c:v>
                </c:pt>
                <c:pt idx="12684">
                  <c:v>34.753424657534303</c:v>
                </c:pt>
                <c:pt idx="12685">
                  <c:v>34.756164383561703</c:v>
                </c:pt>
                <c:pt idx="12686">
                  <c:v>34.758904109588997</c:v>
                </c:pt>
                <c:pt idx="12687">
                  <c:v>34.761643835616397</c:v>
                </c:pt>
                <c:pt idx="12688">
                  <c:v>34.764383561643797</c:v>
                </c:pt>
                <c:pt idx="12689">
                  <c:v>34.767123287671197</c:v>
                </c:pt>
                <c:pt idx="12690">
                  <c:v>34.769863013698597</c:v>
                </c:pt>
                <c:pt idx="12691">
                  <c:v>34.772602739725997</c:v>
                </c:pt>
                <c:pt idx="12692">
                  <c:v>34.775342465753397</c:v>
                </c:pt>
                <c:pt idx="12693">
                  <c:v>34.778082191780797</c:v>
                </c:pt>
                <c:pt idx="12694">
                  <c:v>34.780821917808197</c:v>
                </c:pt>
                <c:pt idx="12695">
                  <c:v>34.783561643835597</c:v>
                </c:pt>
                <c:pt idx="12696">
                  <c:v>34.786301369862997</c:v>
                </c:pt>
                <c:pt idx="12697">
                  <c:v>34.789041095890397</c:v>
                </c:pt>
                <c:pt idx="12698">
                  <c:v>34.791780821917797</c:v>
                </c:pt>
                <c:pt idx="12699">
                  <c:v>34.794520547945197</c:v>
                </c:pt>
                <c:pt idx="12700">
                  <c:v>34.797260273972597</c:v>
                </c:pt>
                <c:pt idx="12701">
                  <c:v>34.799999999999997</c:v>
                </c:pt>
                <c:pt idx="12702">
                  <c:v>34.802739726027397</c:v>
                </c:pt>
                <c:pt idx="12703">
                  <c:v>34.805479452054797</c:v>
                </c:pt>
                <c:pt idx="12704">
                  <c:v>34.808219178082197</c:v>
                </c:pt>
                <c:pt idx="12705">
                  <c:v>34.810958904109597</c:v>
                </c:pt>
                <c:pt idx="12706">
                  <c:v>34.813698630136997</c:v>
                </c:pt>
                <c:pt idx="12707">
                  <c:v>34.816438356164397</c:v>
                </c:pt>
                <c:pt idx="12708">
                  <c:v>34.819178082191797</c:v>
                </c:pt>
                <c:pt idx="12709">
                  <c:v>34.821917808219197</c:v>
                </c:pt>
                <c:pt idx="12710">
                  <c:v>34.824657534246597</c:v>
                </c:pt>
                <c:pt idx="12711">
                  <c:v>34.827397260273997</c:v>
                </c:pt>
              </c:numCache>
            </c:numRef>
          </c:xVal>
          <c:yVal>
            <c:numRef>
              <c:f>'[curvas AAA AA 20161031.xlsx]curvas'!$H$3:$H$12714</c:f>
              <c:numCache>
                <c:formatCode>0.00</c:formatCode>
                <c:ptCount val="12712"/>
                <c:pt idx="0">
                  <c:v>1.47664843685991</c:v>
                </c:pt>
                <c:pt idx="1">
                  <c:v>1.99989608408918</c:v>
                </c:pt>
                <c:pt idx="2">
                  <c:v>2.3059763363088699</c:v>
                </c:pt>
                <c:pt idx="3">
                  <c:v>2.5231437313184499</c:v>
                </c:pt>
                <c:pt idx="4">
                  <c:v>2.6915918495452602</c:v>
                </c:pt>
                <c:pt idx="5">
                  <c:v>2.8292239835381499</c:v>
                </c:pt>
                <c:pt idx="6">
                  <c:v>2.94559029476406</c:v>
                </c:pt>
                <c:pt idx="7">
                  <c:v>3.0463913785477201</c:v>
                </c:pt>
                <c:pt idx="8">
                  <c:v>3.13530423575784</c:v>
                </c:pt>
                <c:pt idx="9">
                  <c:v>3.2148394967745402</c:v>
                </c:pt>
                <c:pt idx="10">
                  <c:v>3.2867878920624198</c:v>
                </c:pt>
                <c:pt idx="11">
                  <c:v>3.3524716307674201</c:v>
                </c:pt>
                <c:pt idx="12">
                  <c:v>3.41289481309098</c:v>
                </c:pt>
                <c:pt idx="13">
                  <c:v>3.4688379419933399</c:v>
                </c:pt>
                <c:pt idx="14">
                  <c:v>3.5209197489942299</c:v>
                </c:pt>
                <c:pt idx="15">
                  <c:v>3.5696390257769899</c:v>
                </c:pt>
                <c:pt idx="16">
                  <c:v>3.6154037516812201</c:v>
                </c:pt>
                <c:pt idx="17">
                  <c:v>3.6585518829871102</c:v>
                </c:pt>
                <c:pt idx="18">
                  <c:v>3.6993665138697498</c:v>
                </c:pt>
                <c:pt idx="19">
                  <c:v>3.7380871440038099</c:v>
                </c:pt>
                <c:pt idx="20">
                  <c:v>3.7749181942130301</c:v>
                </c:pt>
                <c:pt idx="21">
                  <c:v>3.8100355392916998</c:v>
                </c:pt>
                <c:pt idx="22">
                  <c:v>3.8435915874625799</c:v>
                </c:pt>
                <c:pt idx="23">
                  <c:v>3.8757192779966898</c:v>
                </c:pt>
                <c:pt idx="24">
                  <c:v>3.9065352622306202</c:v>
                </c:pt>
                <c:pt idx="25">
                  <c:v>3.9361424603202502</c:v>
                </c:pt>
                <c:pt idx="26">
                  <c:v>3.9646321352068101</c:v>
                </c:pt>
                <c:pt idx="27">
                  <c:v>3.9920855892226101</c:v>
                </c:pt>
                <c:pt idx="28">
                  <c:v>4.01857556284493</c:v>
                </c:pt>
                <c:pt idx="29">
                  <c:v>4.0441673962235001</c:v>
                </c:pt>
                <c:pt idx="30">
                  <c:v>4.0689200001817802</c:v>
                </c:pt>
                <c:pt idx="31">
                  <c:v>4.0928866730062703</c:v>
                </c:pt>
                <c:pt idx="32">
                  <c:v>4.1161157915113904</c:v>
                </c:pt>
                <c:pt idx="33">
                  <c:v>4.1386513989104898</c:v>
                </c:pt>
                <c:pt idx="34">
                  <c:v>4.16053370744942</c:v>
                </c:pt>
                <c:pt idx="35">
                  <c:v>4.1817995302163897</c:v>
                </c:pt>
                <c:pt idx="36">
                  <c:v>4.2024826537758697</c:v>
                </c:pt>
                <c:pt idx="37">
                  <c:v>4.2226141610990302</c:v>
                </c:pt>
                <c:pt idx="38">
                  <c:v>4.2422227125399496</c:v>
                </c:pt>
                <c:pt idx="39">
                  <c:v>4.2613347912330797</c:v>
                </c:pt>
                <c:pt idx="40">
                  <c:v>4.2799749181847897</c:v>
                </c:pt>
                <c:pt idx="41">
                  <c:v>4.2981658414422999</c:v>
                </c:pt>
                <c:pt idx="42">
                  <c:v>4.3159287030008997</c:v>
                </c:pt>
                <c:pt idx="43">
                  <c:v>4.33328318652097</c:v>
                </c:pt>
                <c:pt idx="44">
                  <c:v>4.3502476484432</c:v>
                </c:pt>
                <c:pt idx="45">
                  <c:v>4.3668392346918496</c:v>
                </c:pt>
                <c:pt idx="46">
                  <c:v>4.3830739848261704</c:v>
                </c:pt>
                <c:pt idx="47">
                  <c:v>4.3989669252259596</c:v>
                </c:pt>
                <c:pt idx="48">
                  <c:v>4.4145321526682197</c:v>
                </c:pt>
                <c:pt idx="49">
                  <c:v>4.42978290945989</c:v>
                </c:pt>
                <c:pt idx="50">
                  <c:v>4.4447316511301898</c:v>
                </c:pt>
                <c:pt idx="51">
                  <c:v>4.4593901075495301</c:v>
                </c:pt>
                <c:pt idx="52">
                  <c:v>4.4737693382265196</c:v>
                </c:pt>
                <c:pt idx="53">
                  <c:v>4.4878797824360799</c:v>
                </c:pt>
                <c:pt idx="54">
                  <c:v>4.5017313047477803</c:v>
                </c:pt>
                <c:pt idx="55">
                  <c:v>4.5153332364518803</c:v>
                </c:pt>
                <c:pt idx="56">
                  <c:v>4.5286944133187204</c:v>
                </c:pt>
                <c:pt idx="57">
                  <c:v>4.5418232100741998</c:v>
                </c:pt>
                <c:pt idx="58">
                  <c:v>4.5547275719281197</c:v>
                </c:pt>
                <c:pt idx="59">
                  <c:v>4.5674150434527796</c:v>
                </c:pt>
                <c:pt idx="60">
                  <c:v>4.5798927950744801</c:v>
                </c:pt>
                <c:pt idx="61">
                  <c:v>4.59216764741105</c:v>
                </c:pt>
                <c:pt idx="62">
                  <c:v>4.6042460936619998</c:v>
                </c:pt>
                <c:pt idx="63">
                  <c:v>4.61613432023554</c:v>
                </c:pt>
                <c:pt idx="64">
                  <c:v>4.6278382257763404</c:v>
                </c:pt>
                <c:pt idx="65">
                  <c:v>4.6393634387406602</c:v>
                </c:pt>
                <c:pt idx="66">
                  <c:v>4.6507153336498499</c:v>
                </c:pt>
                <c:pt idx="67">
                  <c:v>4.6618990461397702</c:v>
                </c:pt>
                <c:pt idx="68">
                  <c:v>4.6729194869115496</c:v>
                </c:pt>
                <c:pt idx="69">
                  <c:v>4.6837813546786897</c:v>
                </c:pt>
                <c:pt idx="70">
                  <c:v>4.6944891481957196</c:v>
                </c:pt>
                <c:pt idx="71">
                  <c:v>4.7050471774456604</c:v>
                </c:pt>
                <c:pt idx="72">
                  <c:v>4.7154595740558403</c:v>
                </c:pt>
                <c:pt idx="73">
                  <c:v>4.7257303010051404</c:v>
                </c:pt>
                <c:pt idx="74">
                  <c:v>4.7358631616795899</c:v>
                </c:pt>
                <c:pt idx="75">
                  <c:v>4.7458618083283</c:v>
                </c:pt>
                <c:pt idx="76">
                  <c:v>4.75572974996658</c:v>
                </c:pt>
                <c:pt idx="77">
                  <c:v>4.7654703597692203</c:v>
                </c:pt>
                <c:pt idx="78">
                  <c:v>4.7750868819927499</c:v>
                </c:pt>
                <c:pt idx="79">
                  <c:v>4.7845824384623503</c:v>
                </c:pt>
                <c:pt idx="80">
                  <c:v>4.7939600346557798</c:v>
                </c:pt>
                <c:pt idx="81">
                  <c:v>4.8032225654140603</c:v>
                </c:pt>
                <c:pt idx="82">
                  <c:v>4.8123728203060203</c:v>
                </c:pt>
                <c:pt idx="83">
                  <c:v>4.8214134886715803</c:v>
                </c:pt>
                <c:pt idx="84">
                  <c:v>4.8303471643665796</c:v>
                </c:pt>
                <c:pt idx="85">
                  <c:v>4.8391763502301703</c:v>
                </c:pt>
                <c:pt idx="86">
                  <c:v>4.8479034622938899</c:v>
                </c:pt>
                <c:pt idx="87">
                  <c:v>4.8565308337502398</c:v>
                </c:pt>
                <c:pt idx="88">
                  <c:v>4.8650607186970101</c:v>
                </c:pt>
                <c:pt idx="89">
                  <c:v>4.8734952956724698</c:v>
                </c:pt>
                <c:pt idx="90">
                  <c:v>4.8818366709951402</c:v>
                </c:pt>
                <c:pt idx="91">
                  <c:v>4.8900868819211301</c:v>
                </c:pt>
                <c:pt idx="92">
                  <c:v>4.8982478996307499</c:v>
                </c:pt>
                <c:pt idx="93">
                  <c:v>4.9063216320554499</c:v>
                </c:pt>
                <c:pt idx="94">
                  <c:v>4.9143099265551102</c:v>
                </c:pt>
                <c:pt idx="95">
                  <c:v>4.9222145724552302</c:v>
                </c:pt>
                <c:pt idx="96">
                  <c:v>4.93003730345258</c:v>
                </c:pt>
                <c:pt idx="97">
                  <c:v>4.9377797998974904</c:v>
                </c:pt>
                <c:pt idx="98">
                  <c:v>4.9454436909603601</c:v>
                </c:pt>
                <c:pt idx="99">
                  <c:v>4.9530305566891704</c:v>
                </c:pt>
                <c:pt idx="100">
                  <c:v>4.9605419299647</c:v>
                </c:pt>
                <c:pt idx="101">
                  <c:v>4.9679792983594604</c:v>
                </c:pt>
                <c:pt idx="102">
                  <c:v>4.9753441059058101</c:v>
                </c:pt>
                <c:pt idx="103">
                  <c:v>4.9826377547787999</c:v>
                </c:pt>
                <c:pt idx="104">
                  <c:v>4.9898616068983896</c:v>
                </c:pt>
                <c:pt idx="105">
                  <c:v>4.9970169854557902</c:v>
                </c:pt>
                <c:pt idx="106">
                  <c:v>5.0041051763681201</c:v>
                </c:pt>
                <c:pt idx="107">
                  <c:v>5.0111274296653496</c:v>
                </c:pt>
                <c:pt idx="108">
                  <c:v>5.0180849608134697</c:v>
                </c:pt>
                <c:pt idx="109">
                  <c:v>5.02497895197705</c:v>
                </c:pt>
                <c:pt idx="110">
                  <c:v>5.0318105532248296</c:v>
                </c:pt>
                <c:pt idx="111">
                  <c:v>5.0385808836811501</c:v>
                </c:pt>
                <c:pt idx="112">
                  <c:v>5.0452910326262304</c:v>
                </c:pt>
                <c:pt idx="113">
                  <c:v>5.0519420605479901</c:v>
                </c:pt>
                <c:pt idx="114">
                  <c:v>5.0585350001479403</c:v>
                </c:pt>
                <c:pt idx="115">
                  <c:v>5.0650708573034704</c:v>
                </c:pt>
                <c:pt idx="116">
                  <c:v>5.0715506119889202</c:v>
                </c:pt>
                <c:pt idx="117">
                  <c:v>5.0779752191573904</c:v>
                </c:pt>
                <c:pt idx="118">
                  <c:v>5.0843456095853803</c:v>
                </c:pt>
                <c:pt idx="119">
                  <c:v>5.0906626906820502</c:v>
                </c:pt>
                <c:pt idx="120">
                  <c:v>5.0969273472649403</c:v>
                </c:pt>
                <c:pt idx="121">
                  <c:v>5.1031404423037499</c:v>
                </c:pt>
                <c:pt idx="122">
                  <c:v>5.1093028176337603</c:v>
                </c:pt>
                <c:pt idx="123">
                  <c:v>5.1154152946403197</c:v>
                </c:pt>
                <c:pt idx="124">
                  <c:v>5.1214786749159797</c:v>
                </c:pt>
                <c:pt idx="125">
                  <c:v>5.1274937408912704</c:v>
                </c:pt>
                <c:pt idx="126">
                  <c:v>5.1334612564406799</c:v>
                </c:pt>
                <c:pt idx="127">
                  <c:v>5.1393819674648098</c:v>
                </c:pt>
                <c:pt idx="128">
                  <c:v>5.1452566024498703</c:v>
                </c:pt>
                <c:pt idx="129">
                  <c:v>5.1510858730056102</c:v>
                </c:pt>
                <c:pt idx="130">
                  <c:v>5.1568704743826199</c:v>
                </c:pt>
                <c:pt idx="131">
                  <c:v>5.1626110859699299</c:v>
                </c:pt>
                <c:pt idx="132">
                  <c:v>5.16830837177391</c:v>
                </c:pt>
                <c:pt idx="133">
                  <c:v>5.1739629808791303</c:v>
                </c:pt>
                <c:pt idx="134">
                  <c:v>5.1795755478921697</c:v>
                </c:pt>
                <c:pt idx="135">
                  <c:v>5.18514669336904</c:v>
                </c:pt>
                <c:pt idx="136">
                  <c:v>5.1906770242268898</c:v>
                </c:pt>
                <c:pt idx="137">
                  <c:v>5.1961671341408202</c:v>
                </c:pt>
                <c:pt idx="138">
                  <c:v>5.2016176039263096</c:v>
                </c:pt>
                <c:pt idx="139">
                  <c:v>5.2070290019079604</c:v>
                </c:pt>
                <c:pt idx="140">
                  <c:v>5.2124018842751401</c:v>
                </c:pt>
                <c:pt idx="141">
                  <c:v>5.217736795425</c:v>
                </c:pt>
                <c:pt idx="142">
                  <c:v>5.2230342682934996</c:v>
                </c:pt>
                <c:pt idx="143">
                  <c:v>5.2282948246749301</c:v>
                </c:pt>
                <c:pt idx="144">
                  <c:v>5.2335189755302798</c:v>
                </c:pt>
                <c:pt idx="145">
                  <c:v>5.23870722128511</c:v>
                </c:pt>
                <c:pt idx="146">
                  <c:v>5.2438600521171903</c:v>
                </c:pt>
                <c:pt idx="147">
                  <c:v>5.2489779482344101</c:v>
                </c:pt>
                <c:pt idx="148">
                  <c:v>5.2540613801433604</c:v>
                </c:pt>
                <c:pt idx="149">
                  <c:v>5.2591108089088596</c:v>
                </c:pt>
                <c:pt idx="150">
                  <c:v>5.2641266864049596</c:v>
                </c:pt>
                <c:pt idx="151">
                  <c:v>5.2691094555575697</c:v>
                </c:pt>
                <c:pt idx="152">
                  <c:v>5.2740595505791603</c:v>
                </c:pt>
                <c:pt idx="153">
                  <c:v>5.2789773971958498</c:v>
                </c:pt>
                <c:pt idx="154">
                  <c:v>5.2838634128671398</c:v>
                </c:pt>
                <c:pt idx="155">
                  <c:v>5.28871800699849</c:v>
                </c:pt>
                <c:pt idx="156">
                  <c:v>5.2935415811472799</c:v>
                </c:pt>
                <c:pt idx="157">
                  <c:v>5.2983345292220303</c:v>
                </c:pt>
                <c:pt idx="158">
                  <c:v>5.3030972376754901</c:v>
                </c:pt>
                <c:pt idx="159">
                  <c:v>5.3078300856916201</c:v>
                </c:pt>
                <c:pt idx="160">
                  <c:v>5.3125334453667401</c:v>
                </c:pt>
                <c:pt idx="161">
                  <c:v>5.3172076818850504</c:v>
                </c:pt>
                <c:pt idx="162">
                  <c:v>5.3218531536888296</c:v>
                </c:pt>
                <c:pt idx="163">
                  <c:v>5.3264702126433301</c:v>
                </c:pt>
                <c:pt idx="164">
                  <c:v>5.3310592041967499</c:v>
                </c:pt>
                <c:pt idx="165">
                  <c:v>5.3356204675352901</c:v>
                </c:pt>
                <c:pt idx="166">
                  <c:v>5.3401543357336303</c:v>
                </c:pt>
                <c:pt idx="167">
                  <c:v>5.34466113590085</c:v>
                </c:pt>
                <c:pt idx="168">
                  <c:v>5.3491411893220597</c:v>
                </c:pt>
                <c:pt idx="169">
                  <c:v>5.3535948115958503</c:v>
                </c:pt>
                <c:pt idx="170">
                  <c:v>5.35802231276769</c:v>
                </c:pt>
                <c:pt idx="171">
                  <c:v>5.3624239974594401</c:v>
                </c:pt>
                <c:pt idx="172">
                  <c:v>5.3668001649951496</c:v>
                </c:pt>
                <c:pt idx="173">
                  <c:v>5.3711511095231597</c:v>
                </c:pt>
                <c:pt idx="174">
                  <c:v>5.3754771201347804</c:v>
                </c:pt>
                <c:pt idx="175">
                  <c:v>5.3797784809795104</c:v>
                </c:pt>
                <c:pt idx="176">
                  <c:v>5.3840554713770903</c:v>
                </c:pt>
                <c:pt idx="177">
                  <c:v>5.3883083659262896</c:v>
                </c:pt>
                <c:pt idx="178">
                  <c:v>5.3925374346107304</c:v>
                </c:pt>
                <c:pt idx="179">
                  <c:v>5.3967429429017404</c:v>
                </c:pt>
                <c:pt idx="180">
                  <c:v>5.4009251518583197</c:v>
                </c:pt>
                <c:pt idx="181">
                  <c:v>5.4050843182244099</c:v>
                </c:pt>
                <c:pt idx="182">
                  <c:v>5.4092206945234498</c:v>
                </c:pt>
                <c:pt idx="183">
                  <c:v>5.4133345291503998</c:v>
                </c:pt>
                <c:pt idx="184">
                  <c:v>5.4174260664612204</c:v>
                </c:pt>
                <c:pt idx="185">
                  <c:v>5.4214955468600197</c:v>
                </c:pt>
                <c:pt idx="186">
                  <c:v>5.4255432068837397</c:v>
                </c:pt>
                <c:pt idx="187">
                  <c:v>5.4295692792847197</c:v>
                </c:pt>
                <c:pt idx="188">
                  <c:v>5.4335739931109703</c:v>
                </c:pt>
                <c:pt idx="189">
                  <c:v>5.43755757378438</c:v>
                </c:pt>
                <c:pt idx="190">
                  <c:v>5.4415202431768703</c:v>
                </c:pt>
                <c:pt idx="191">
                  <c:v>5.4454622196844999</c:v>
                </c:pt>
                <c:pt idx="192">
                  <c:v>5.4493837182997602</c:v>
                </c:pt>
                <c:pt idx="193">
                  <c:v>5.4532849506818497</c:v>
                </c:pt>
                <c:pt idx="194">
                  <c:v>5.4571661252253101</c:v>
                </c:pt>
                <c:pt idx="195">
                  <c:v>5.4610274471267699</c:v>
                </c:pt>
                <c:pt idx="196">
                  <c:v>5.46486911845005</c:v>
                </c:pt>
                <c:pt idx="197">
                  <c:v>5.4686913381896298</c:v>
                </c:pt>
                <c:pt idx="198">
                  <c:v>5.4724943023324997</c:v>
                </c:pt>
                <c:pt idx="199">
                  <c:v>5.4762782039184401</c:v>
                </c:pt>
                <c:pt idx="200">
                  <c:v>5.4800432330988196</c:v>
                </c:pt>
                <c:pt idx="201">
                  <c:v>5.4837895771939804</c:v>
                </c:pt>
                <c:pt idx="202">
                  <c:v>5.4875174207490804</c:v>
                </c:pt>
                <c:pt idx="203">
                  <c:v>5.4912269455887301</c:v>
                </c:pt>
                <c:pt idx="204">
                  <c:v>5.4949183308701501</c:v>
                </c:pt>
                <c:pt idx="205">
                  <c:v>5.4985917531350799</c:v>
                </c:pt>
                <c:pt idx="206">
                  <c:v>5.5022473863605201</c:v>
                </c:pt>
                <c:pt idx="207">
                  <c:v>5.5058854020080696</c:v>
                </c:pt>
                <c:pt idx="208">
                  <c:v>5.5095059690722703</c:v>
                </c:pt>
                <c:pt idx="209">
                  <c:v>5.5131092541276603</c:v>
                </c:pt>
                <c:pt idx="210">
                  <c:v>5.5166954213747799</c:v>
                </c:pt>
                <c:pt idx="211">
                  <c:v>5.52026463268506</c:v>
                </c:pt>
                <c:pt idx="212">
                  <c:v>5.5238170476446902</c:v>
                </c:pt>
                <c:pt idx="213">
                  <c:v>5.5273528235973899</c:v>
                </c:pt>
                <c:pt idx="214">
                  <c:v>5.5308721156862601</c:v>
                </c:pt>
                <c:pt idx="215">
                  <c:v>5.53437507689463</c:v>
                </c:pt>
                <c:pt idx="216">
                  <c:v>5.5378618580859396</c:v>
                </c:pt>
                <c:pt idx="217">
                  <c:v>5.5413326080427403</c:v>
                </c:pt>
                <c:pt idx="218">
                  <c:v>5.5447874735048099</c:v>
                </c:pt>
                <c:pt idx="219">
                  <c:v>5.5482265992063304</c:v>
                </c:pt>
                <c:pt idx="220">
                  <c:v>5.5516501279122998</c:v>
                </c:pt>
                <c:pt idx="221">
                  <c:v>5.55505820045411</c:v>
                </c:pt>
                <c:pt idx="222">
                  <c:v>5.5584509557642701</c:v>
                </c:pt>
                <c:pt idx="223">
                  <c:v>5.5618285309104198</c:v>
                </c:pt>
                <c:pt idx="224">
                  <c:v>5.5651910611285604</c:v>
                </c:pt>
                <c:pt idx="225">
                  <c:v>5.5685386798555001</c:v>
                </c:pt>
                <c:pt idx="226">
                  <c:v>5.5718715187606902</c:v>
                </c:pt>
                <c:pt idx="227">
                  <c:v>5.5751897077772696</c:v>
                </c:pt>
                <c:pt idx="228">
                  <c:v>5.5784933751324299</c:v>
                </c:pt>
                <c:pt idx="229">
                  <c:v>5.5817826473772101</c:v>
                </c:pt>
                <c:pt idx="230">
                  <c:v>5.5850576494155497</c:v>
                </c:pt>
                <c:pt idx="231">
                  <c:v>5.5883185045327401</c:v>
                </c:pt>
                <c:pt idx="232">
                  <c:v>5.5915653344232998</c:v>
                </c:pt>
                <c:pt idx="233">
                  <c:v>5.59479825921819</c:v>
                </c:pt>
                <c:pt idx="234">
                  <c:v>5.5980173975115299</c:v>
                </c:pt>
                <c:pt idx="235">
                  <c:v>5.6012228663866601</c:v>
                </c:pt>
                <c:pt idx="236">
                  <c:v>5.6044147814417196</c:v>
                </c:pt>
                <c:pt idx="237">
                  <c:v>5.60759325681465</c:v>
                </c:pt>
                <c:pt idx="238">
                  <c:v>5.6107584052076804</c:v>
                </c:pt>
                <c:pt idx="239">
                  <c:v>5.61391033791132</c:v>
                </c:pt>
                <c:pt idx="240">
                  <c:v>5.6170491648278302</c:v>
                </c:pt>
                <c:pt idx="241">
                  <c:v>5.6201749944942101</c:v>
                </c:pt>
                <c:pt idx="242">
                  <c:v>5.6232879341047504</c:v>
                </c:pt>
                <c:pt idx="243">
                  <c:v>5.6263880895330303</c:v>
                </c:pt>
                <c:pt idx="244">
                  <c:v>5.6294755653535802</c:v>
                </c:pt>
                <c:pt idx="245">
                  <c:v>5.63255046486303</c:v>
                </c:pt>
                <c:pt idx="246">
                  <c:v>5.6356128901008304</c:v>
                </c:pt>
                <c:pt idx="247">
                  <c:v>5.6386629418695904</c:v>
                </c:pt>
                <c:pt idx="248">
                  <c:v>5.64170071975499</c:v>
                </c:pt>
                <c:pt idx="249">
                  <c:v>5.6447263221452504</c:v>
                </c:pt>
                <c:pt idx="250">
                  <c:v>5.6477398462503201</c:v>
                </c:pt>
                <c:pt idx="251">
                  <c:v>5.6507413881205402</c:v>
                </c:pt>
                <c:pt idx="252">
                  <c:v>5.6537310426651004</c:v>
                </c:pt>
                <c:pt idx="253">
                  <c:v>5.6567089036699496</c:v>
                </c:pt>
                <c:pt idx="254">
                  <c:v>5.6596750638155502</c:v>
                </c:pt>
                <c:pt idx="255">
                  <c:v>5.6626296146940804</c:v>
                </c:pt>
                <c:pt idx="256">
                  <c:v>5.6655726468265</c:v>
                </c:pt>
                <c:pt idx="257">
                  <c:v>5.66850424967914</c:v>
                </c:pt>
                <c:pt idx="258">
                  <c:v>5.6714245116800202</c:v>
                </c:pt>
                <c:pt idx="259">
                  <c:v>5.6743335202348799</c:v>
                </c:pt>
                <c:pt idx="260">
                  <c:v>5.6772313617428596</c:v>
                </c:pt>
                <c:pt idx="261">
                  <c:v>5.6801181216118897</c:v>
                </c:pt>
                <c:pt idx="262">
                  <c:v>5.6829938842738201</c:v>
                </c:pt>
                <c:pt idx="263">
                  <c:v>5.6858587331992103</c:v>
                </c:pt>
                <c:pt idx="264">
                  <c:v>5.68871275091188</c:v>
                </c:pt>
                <c:pt idx="265">
                  <c:v>5.6915560190031798</c:v>
                </c:pt>
                <c:pt idx="266">
                  <c:v>5.6943886181459797</c:v>
                </c:pt>
                <c:pt idx="267">
                  <c:v>5.6972106281084001</c:v>
                </c:pt>
                <c:pt idx="268">
                  <c:v>5.70002212776728</c:v>
                </c:pt>
                <c:pt idx="269">
                  <c:v>5.7028231951214403</c:v>
                </c:pt>
                <c:pt idx="270">
                  <c:v>5.7056139073046399</c:v>
                </c:pt>
                <c:pt idx="271">
                  <c:v>5.7083943405983097</c:v>
                </c:pt>
                <c:pt idx="272">
                  <c:v>5.7111645704441099</c:v>
                </c:pt>
                <c:pt idx="273">
                  <c:v>5.7139246714561596</c:v>
                </c:pt>
                <c:pt idx="274">
                  <c:v>5.7166747174331398</c:v>
                </c:pt>
                <c:pt idx="275">
                  <c:v>5.71941478137009</c:v>
                </c:pt>
                <c:pt idx="276">
                  <c:v>5.7221449354700802</c:v>
                </c:pt>
                <c:pt idx="277">
                  <c:v>5.7248652511555802</c:v>
                </c:pt>
                <c:pt idx="278">
                  <c:v>5.7275757990797098</c:v>
                </c:pt>
                <c:pt idx="279">
                  <c:v>5.7302766491372399</c:v>
                </c:pt>
                <c:pt idx="280">
                  <c:v>5.7329678704753704</c:v>
                </c:pt>
                <c:pt idx="281">
                  <c:v>5.7356495315044098</c:v>
                </c:pt>
                <c:pt idx="282">
                  <c:v>5.7383216999081803</c:v>
                </c:pt>
                <c:pt idx="283">
                  <c:v>5.7409844426542698</c:v>
                </c:pt>
                <c:pt idx="284">
                  <c:v>5.7436378260040799</c:v>
                </c:pt>
                <c:pt idx="285">
                  <c:v>5.7462819155227702</c:v>
                </c:pt>
                <c:pt idx="286">
                  <c:v>5.7489167760889499</c:v>
                </c:pt>
                <c:pt idx="287">
                  <c:v>5.7515424719041999</c:v>
                </c:pt>
                <c:pt idx="288">
                  <c:v>5.7541590665025399</c:v>
                </c:pt>
                <c:pt idx="289">
                  <c:v>5.7567666227595504</c:v>
                </c:pt>
                <c:pt idx="290">
                  <c:v>5.7593652029015496</c:v>
                </c:pt>
                <c:pt idx="291">
                  <c:v>5.7619548685143798</c:v>
                </c:pt>
                <c:pt idx="292">
                  <c:v>5.7645356805523003</c:v>
                </c:pt>
                <c:pt idx="293">
                  <c:v>5.7671076993464601</c:v>
                </c:pt>
                <c:pt idx="294">
                  <c:v>5.7696709846134802</c:v>
                </c:pt>
                <c:pt idx="295">
                  <c:v>5.7722255954636799</c:v>
                </c:pt>
                <c:pt idx="296">
                  <c:v>5.7747715904093297</c:v>
                </c:pt>
                <c:pt idx="297">
                  <c:v>5.7773090273726302</c:v>
                </c:pt>
                <c:pt idx="298">
                  <c:v>5.7798379636936597</c:v>
                </c:pt>
                <c:pt idx="299">
                  <c:v>5.7823584561381303</c:v>
                </c:pt>
                <c:pt idx="300">
                  <c:v>5.7848705609050599</c:v>
                </c:pt>
                <c:pt idx="301">
                  <c:v>5.78737433363424</c:v>
                </c:pt>
                <c:pt idx="302">
                  <c:v>5.7898698294136697</c:v>
                </c:pt>
                <c:pt idx="303">
                  <c:v>5.7923571027868404</c:v>
                </c:pt>
                <c:pt idx="304">
                  <c:v>5.7948362077598397</c:v>
                </c:pt>
                <c:pt idx="305">
                  <c:v>5.7973071978084301</c:v>
                </c:pt>
                <c:pt idx="306">
                  <c:v>5.7997701258849501</c:v>
                </c:pt>
                <c:pt idx="307">
                  <c:v>5.8022250444251302</c:v>
                </c:pt>
                <c:pt idx="308">
                  <c:v>5.8046720053547798</c:v>
                </c:pt>
                <c:pt idx="309">
                  <c:v>5.8071110600964104</c:v>
                </c:pt>
                <c:pt idx="310">
                  <c:v>5.8095422595756698</c:v>
                </c:pt>
                <c:pt idx="311">
                  <c:v>5.8119656542277696</c:v>
                </c:pt>
                <c:pt idx="312">
                  <c:v>5.8143812940037201</c:v>
                </c:pt>
                <c:pt idx="313">
                  <c:v>5.8167892283765497</c:v>
                </c:pt>
                <c:pt idx="314">
                  <c:v>5.8191895063473602</c:v>
                </c:pt>
                <c:pt idx="315">
                  <c:v>5.8215821764513001</c:v>
                </c:pt>
                <c:pt idx="316">
                  <c:v>5.8239672867634802</c:v>
                </c:pt>
                <c:pt idx="317">
                  <c:v>5.8263448849047599</c:v>
                </c:pt>
                <c:pt idx="318">
                  <c:v>5.8287150180474399</c:v>
                </c:pt>
                <c:pt idx="319">
                  <c:v>5.8310777329208898</c:v>
                </c:pt>
                <c:pt idx="320">
                  <c:v>5.83343307581708</c:v>
                </c:pt>
                <c:pt idx="321">
                  <c:v>5.8357810925960099</c:v>
                </c:pt>
                <c:pt idx="322">
                  <c:v>5.8381218286910697</c:v>
                </c:pt>
                <c:pt idx="323">
                  <c:v>5.8404553291143202</c:v>
                </c:pt>
                <c:pt idx="324">
                  <c:v>5.8427816384617</c:v>
                </c:pt>
                <c:pt idx="325">
                  <c:v>5.8451008009181002</c:v>
                </c:pt>
                <c:pt idx="326">
                  <c:v>5.8474128602624402</c:v>
                </c:pt>
                <c:pt idx="327">
                  <c:v>5.8497178598725998</c:v>
                </c:pt>
                <c:pt idx="328">
                  <c:v>5.8520158427303297</c:v>
                </c:pt>
                <c:pt idx="329">
                  <c:v>5.8543068514260197</c:v>
                </c:pt>
                <c:pt idx="330">
                  <c:v>5.85659092816348</c:v>
                </c:pt>
                <c:pt idx="331">
                  <c:v>5.8588681147645598</c:v>
                </c:pt>
                <c:pt idx="332">
                  <c:v>5.8611384526738002</c:v>
                </c:pt>
                <c:pt idx="333">
                  <c:v>5.8634019829629</c:v>
                </c:pt>
                <c:pt idx="334">
                  <c:v>5.8656587463352103</c:v>
                </c:pt>
                <c:pt idx="335">
                  <c:v>5.8679087831301198</c:v>
                </c:pt>
                <c:pt idx="336">
                  <c:v>5.8701521333273696</c:v>
                </c:pt>
                <c:pt idx="337">
                  <c:v>5.8723888365513304</c:v>
                </c:pt>
                <c:pt idx="338">
                  <c:v>5.8746189320752</c:v>
                </c:pt>
                <c:pt idx="339">
                  <c:v>5.87684245882512</c:v>
                </c:pt>
                <c:pt idx="340">
                  <c:v>5.8790594553842999</c:v>
                </c:pt>
                <c:pt idx="341">
                  <c:v>5.8812699599969598</c:v>
                </c:pt>
                <c:pt idx="342">
                  <c:v>5.88347401057238</c:v>
                </c:pt>
                <c:pt idx="343">
                  <c:v>5.8856716446887196</c:v>
                </c:pt>
                <c:pt idx="344">
                  <c:v>5.88786289959691</c:v>
                </c:pt>
                <c:pt idx="345">
                  <c:v>5.89004781222443</c:v>
                </c:pt>
                <c:pt idx="346">
                  <c:v>5.8922264191790301</c:v>
                </c:pt>
                <c:pt idx="347">
                  <c:v>5.8943987567524401</c:v>
                </c:pt>
                <c:pt idx="348">
                  <c:v>5.8965648609239496</c:v>
                </c:pt>
                <c:pt idx="349">
                  <c:v>5.8987247673640502</c:v>
                </c:pt>
                <c:pt idx="350">
                  <c:v>5.9008785114378899</c:v>
                </c:pt>
                <c:pt idx="351">
                  <c:v>5.9030261282087801</c:v>
                </c:pt>
                <c:pt idx="352">
                  <c:v>5.9051676524416497</c:v>
                </c:pt>
                <c:pt idx="353">
                  <c:v>5.90730311860636</c:v>
                </c:pt>
                <c:pt idx="354">
                  <c:v>5.90943256088108</c:v>
                </c:pt>
                <c:pt idx="355">
                  <c:v>5.9115560131555602</c:v>
                </c:pt>
                <c:pt idx="356">
                  <c:v>5.91367350903435</c:v>
                </c:pt>
                <c:pt idx="357">
                  <c:v>5.9157850818400002</c:v>
                </c:pt>
                <c:pt idx="358">
                  <c:v>5.9178907646162404</c:v>
                </c:pt>
                <c:pt idx="359">
                  <c:v>5.9199905901310199</c:v>
                </c:pt>
                <c:pt idx="360">
                  <c:v>5.9220845908796003</c:v>
                </c:pt>
                <c:pt idx="361">
                  <c:v>5.9241727990876001</c:v>
                </c:pt>
                <c:pt idx="362">
                  <c:v>5.92625524671391</c:v>
                </c:pt>
                <c:pt idx="363">
                  <c:v>5.9283319654536797</c:v>
                </c:pt>
                <c:pt idx="364">
                  <c:v>5.9304029867411998</c:v>
                </c:pt>
                <c:pt idx="365">
                  <c:v>5.9324683417527204</c:v>
                </c:pt>
                <c:pt idx="366">
                  <c:v>5.9345280614093303</c:v>
                </c:pt>
                <c:pt idx="367">
                  <c:v>5.9365821763796696</c:v>
                </c:pt>
                <c:pt idx="368">
                  <c:v>5.9386307170827202</c:v>
                </c:pt>
                <c:pt idx="369">
                  <c:v>5.9406737136904999</c:v>
                </c:pt>
                <c:pt idx="370">
                  <c:v>5.9427111961306798</c:v>
                </c:pt>
                <c:pt idx="371">
                  <c:v>5.9447431940892903</c:v>
                </c:pt>
                <c:pt idx="372">
                  <c:v>5.9467697370132599</c:v>
                </c:pt>
                <c:pt idx="373">
                  <c:v>5.9487908541130103</c:v>
                </c:pt>
                <c:pt idx="374">
                  <c:v>5.9508065743649503</c:v>
                </c:pt>
                <c:pt idx="375">
                  <c:v>5.9528169265139903</c:v>
                </c:pt>
                <c:pt idx="376">
                  <c:v>5.954821939076</c:v>
                </c:pt>
                <c:pt idx="377">
                  <c:v>5.9568216403402401</c:v>
                </c:pt>
                <c:pt idx="378">
                  <c:v>5.9588160583717302</c:v>
                </c:pt>
                <c:pt idx="379">
                  <c:v>5.9608052210136497</c:v>
                </c:pt>
                <c:pt idx="380">
                  <c:v>5.9627891558896504</c:v>
                </c:pt>
                <c:pt idx="381">
                  <c:v>5.9647678904061401</c:v>
                </c:pt>
                <c:pt idx="382">
                  <c:v>5.9667414517545998</c:v>
                </c:pt>
                <c:pt idx="383">
                  <c:v>5.9687098669137804</c:v>
                </c:pt>
                <c:pt idx="384">
                  <c:v>5.9706731626519396</c:v>
                </c:pt>
                <c:pt idx="385">
                  <c:v>5.97263136552903</c:v>
                </c:pt>
                <c:pt idx="386">
                  <c:v>5.9745845018988399</c:v>
                </c:pt>
                <c:pt idx="387">
                  <c:v>5.9765325979111203</c:v>
                </c:pt>
                <c:pt idx="388">
                  <c:v>5.9784756795137097</c:v>
                </c:pt>
                <c:pt idx="389">
                  <c:v>5.9804137724545798</c:v>
                </c:pt>
                <c:pt idx="390">
                  <c:v>5.9823469022838998</c:v>
                </c:pt>
                <c:pt idx="391">
                  <c:v>5.9842750943560397</c:v>
                </c:pt>
                <c:pt idx="392">
                  <c:v>5.9861983738315896</c:v>
                </c:pt>
                <c:pt idx="393">
                  <c:v>5.9881167656793197</c:v>
                </c:pt>
                <c:pt idx="394">
                  <c:v>5.9900302946781103</c:v>
                </c:pt>
                <c:pt idx="395">
                  <c:v>5.9919389854188996</c:v>
                </c:pt>
                <c:pt idx="396">
                  <c:v>5.9938428623065603</c:v>
                </c:pt>
                <c:pt idx="397">
                  <c:v>5.9957419495617703</c:v>
                </c:pt>
                <c:pt idx="398">
                  <c:v>5.9976362712228797</c:v>
                </c:pt>
                <c:pt idx="399">
                  <c:v>5.9995258511477099</c:v>
                </c:pt>
                <c:pt idx="400">
                  <c:v>6.00141071301538</c:v>
                </c:pt>
                <c:pt idx="401">
                  <c:v>6.0032908803280902</c:v>
                </c:pt>
                <c:pt idx="402">
                  <c:v>6.0051663764128502</c:v>
                </c:pt>
                <c:pt idx="403">
                  <c:v>6.0070372244232502</c:v>
                </c:pt>
                <c:pt idx="404">
                  <c:v>6.0089034473411402</c:v>
                </c:pt>
                <c:pt idx="405">
                  <c:v>6.0107650679783502</c:v>
                </c:pt>
                <c:pt idx="406">
                  <c:v>6.0126221089783796</c:v>
                </c:pt>
                <c:pt idx="407">
                  <c:v>6.0144745928179999</c:v>
                </c:pt>
                <c:pt idx="408">
                  <c:v>6.0163225418089299</c:v>
                </c:pt>
                <c:pt idx="409">
                  <c:v>6.0181659780994199</c:v>
                </c:pt>
                <c:pt idx="410">
                  <c:v>6.0200049236758604</c:v>
                </c:pt>
                <c:pt idx="411">
                  <c:v>6.0218394003643496</c:v>
                </c:pt>
                <c:pt idx="412">
                  <c:v>6.0236694298322799</c:v>
                </c:pt>
                <c:pt idx="413">
                  <c:v>6.0254950335897899</c:v>
                </c:pt>
                <c:pt idx="414">
                  <c:v>6.0273162329913799</c:v>
                </c:pt>
                <c:pt idx="415">
                  <c:v>6.0291330492373403</c:v>
                </c:pt>
                <c:pt idx="416">
                  <c:v>6.0309455033752801</c:v>
                </c:pt>
                <c:pt idx="417">
                  <c:v>6.0327536163015401</c:v>
                </c:pt>
                <c:pt idx="418">
                  <c:v>6.0345574087626996</c:v>
                </c:pt>
                <c:pt idx="419">
                  <c:v>6.03635690135693</c:v>
                </c:pt>
                <c:pt idx="420">
                  <c:v>6.0381521145354897</c:v>
                </c:pt>
                <c:pt idx="421">
                  <c:v>6.0399430686040496</c:v>
                </c:pt>
                <c:pt idx="422">
                  <c:v>6.0417297837241097</c:v>
                </c:pt>
                <c:pt idx="423">
                  <c:v>6.0435122799143404</c:v>
                </c:pt>
                <c:pt idx="424">
                  <c:v>6.0452905770519401</c:v>
                </c:pt>
                <c:pt idx="425">
                  <c:v>6.0470646948739599</c:v>
                </c:pt>
                <c:pt idx="426">
                  <c:v>6.0488346529786403</c:v>
                </c:pt>
                <c:pt idx="427">
                  <c:v>6.0506004708266596</c:v>
                </c:pt>
                <c:pt idx="428">
                  <c:v>6.0523621677424702</c:v>
                </c:pt>
                <c:pt idx="429">
                  <c:v>6.0541197629155299</c:v>
                </c:pt>
                <c:pt idx="430">
                  <c:v>6.0558732754015896</c:v>
                </c:pt>
                <c:pt idx="431">
                  <c:v>6.0576227241238998</c:v>
                </c:pt>
                <c:pt idx="432">
                  <c:v>6.0593681278744498</c:v>
                </c:pt>
                <c:pt idx="433">
                  <c:v>6.0611095053152102</c:v>
                </c:pt>
                <c:pt idx="434">
                  <c:v>6.0628468749792503</c:v>
                </c:pt>
                <c:pt idx="435">
                  <c:v>6.0645802552720101</c:v>
                </c:pt>
                <c:pt idx="436">
                  <c:v>6.0663096644724304</c:v>
                </c:pt>
                <c:pt idx="437">
                  <c:v>6.0680351207340797</c:v>
                </c:pt>
                <c:pt idx="438">
                  <c:v>6.06975664208636</c:v>
                </c:pt>
                <c:pt idx="439">
                  <c:v>6.0714742464356002</c:v>
                </c:pt>
                <c:pt idx="440">
                  <c:v>6.07318795156616</c:v>
                </c:pt>
                <c:pt idx="441">
                  <c:v>6.0748977751415696</c:v>
                </c:pt>
                <c:pt idx="442">
                  <c:v>6.0766037347056097</c:v>
                </c:pt>
                <c:pt idx="443">
                  <c:v>6.0783058476833798</c:v>
                </c:pt>
                <c:pt idx="444">
                  <c:v>6.0800041313823696</c:v>
                </c:pt>
                <c:pt idx="445">
                  <c:v>6.0816986029935398</c:v>
                </c:pt>
                <c:pt idx="446">
                  <c:v>6.0833892795923203</c:v>
                </c:pt>
                <c:pt idx="447">
                  <c:v>6.0850761781396896</c:v>
                </c:pt>
                <c:pt idx="448">
                  <c:v>6.0867593154831701</c:v>
                </c:pt>
                <c:pt idx="449">
                  <c:v>6.0884387083578302</c:v>
                </c:pt>
                <c:pt idx="450">
                  <c:v>6.0901143733873102</c:v>
                </c:pt>
                <c:pt idx="451">
                  <c:v>6.0917863270847699</c:v>
                </c:pt>
                <c:pt idx="452">
                  <c:v>6.0934545858539302</c:v>
                </c:pt>
                <c:pt idx="453">
                  <c:v>6.0951191659899697</c:v>
                </c:pt>
                <c:pt idx="454">
                  <c:v>6.0967800836804997</c:v>
                </c:pt>
                <c:pt idx="455">
                  <c:v>6.0984373550065403</c:v>
                </c:pt>
                <c:pt idx="456">
                  <c:v>6.1000909959434102</c:v>
                </c:pt>
                <c:pt idx="457">
                  <c:v>6.1017410223616997</c:v>
                </c:pt>
                <c:pt idx="458">
                  <c:v>6.10338745002813</c:v>
                </c:pt>
                <c:pt idx="459">
                  <c:v>6.1050302946064798</c:v>
                </c:pt>
                <c:pt idx="460">
                  <c:v>6.1066695716585198</c:v>
                </c:pt>
                <c:pt idx="461">
                  <c:v>6.1083052966448204</c:v>
                </c:pt>
                <c:pt idx="462">
                  <c:v>6.1099374849256902</c:v>
                </c:pt>
                <c:pt idx="463">
                  <c:v>6.1115661517620099</c:v>
                </c:pt>
                <c:pt idx="464">
                  <c:v>6.1131913123160997</c:v>
                </c:pt>
                <c:pt idx="465">
                  <c:v>6.1148129816525696</c:v>
                </c:pt>
                <c:pt idx="466">
                  <c:v>6.1164311747391302</c:v>
                </c:pt>
                <c:pt idx="467">
                  <c:v>6.1180459064474597</c:v>
                </c:pt>
                <c:pt idx="468">
                  <c:v>6.1196571915540101</c:v>
                </c:pt>
                <c:pt idx="469">
                  <c:v>6.1212650447407997</c:v>
                </c:pt>
                <c:pt idx="470">
                  <c:v>6.1228694805962496</c:v>
                </c:pt>
                <c:pt idx="471">
                  <c:v>6.1244705136159299</c:v>
                </c:pt>
                <c:pt idx="472">
                  <c:v>6.1260681582034202</c:v>
                </c:pt>
                <c:pt idx="473">
                  <c:v>6.1276624286709902</c:v>
                </c:pt>
                <c:pt idx="474">
                  <c:v>6.1292533392404698</c:v>
                </c:pt>
                <c:pt idx="475">
                  <c:v>6.1308409040439198</c:v>
                </c:pt>
                <c:pt idx="476">
                  <c:v>6.1324251371244598</c:v>
                </c:pt>
                <c:pt idx="477">
                  <c:v>6.1340060524369502</c:v>
                </c:pt>
                <c:pt idx="478">
                  <c:v>6.1355836638487897</c:v>
                </c:pt>
                <c:pt idx="479">
                  <c:v>6.1371579851405897</c:v>
                </c:pt>
                <c:pt idx="480">
                  <c:v>6.1387290300069397</c:v>
                </c:pt>
                <c:pt idx="481">
                  <c:v>6.1402968120571</c:v>
                </c:pt>
                <c:pt idx="482">
                  <c:v>6.1418613448157098</c:v>
                </c:pt>
                <c:pt idx="483">
                  <c:v>6.1434226417234798</c:v>
                </c:pt>
                <c:pt idx="484">
                  <c:v>6.1449807161379404</c:v>
                </c:pt>
                <c:pt idx="485">
                  <c:v>6.1465355813340201</c:v>
                </c:pt>
                <c:pt idx="486">
                  <c:v>6.1480872505048296</c:v>
                </c:pt>
                <c:pt idx="487">
                  <c:v>6.1496357367623</c:v>
                </c:pt>
                <c:pt idx="488">
                  <c:v>6.1511810531378002</c:v>
                </c:pt>
                <c:pt idx="489">
                  <c:v>6.1527232125828499</c:v>
                </c:pt>
                <c:pt idx="490">
                  <c:v>6.1542622279697703</c:v>
                </c:pt>
                <c:pt idx="491">
                  <c:v>6.1557981120922998</c:v>
                </c:pt>
                <c:pt idx="492">
                  <c:v>6.1573308776662401</c:v>
                </c:pt>
                <c:pt idx="493">
                  <c:v>6.1588605373301002</c:v>
                </c:pt>
                <c:pt idx="494">
                  <c:v>6.1603871036457196</c:v>
                </c:pt>
                <c:pt idx="495">
                  <c:v>6.1619105890988699</c:v>
                </c:pt>
                <c:pt idx="496">
                  <c:v>6.1634310060998798</c:v>
                </c:pt>
                <c:pt idx="497">
                  <c:v>6.1649483669842597</c:v>
                </c:pt>
                <c:pt idx="498">
                  <c:v>6.1664626840132701</c:v>
                </c:pt>
                <c:pt idx="499">
                  <c:v>6.1679739693745201</c:v>
                </c:pt>
                <c:pt idx="500">
                  <c:v>6.1694822351826</c:v>
                </c:pt>
                <c:pt idx="501">
                  <c:v>6.1709874934795899</c:v>
                </c:pt>
                <c:pt idx="502">
                  <c:v>6.1724897562357004</c:v>
                </c:pt>
                <c:pt idx="503">
                  <c:v>6.1739890353498099</c:v>
                </c:pt>
                <c:pt idx="504">
                  <c:v>6.1754853426500604</c:v>
                </c:pt>
                <c:pt idx="505">
                  <c:v>6.1769786898943702</c:v>
                </c:pt>
                <c:pt idx="506">
                  <c:v>6.1784690887710303</c:v>
                </c:pt>
                <c:pt idx="507">
                  <c:v>6.17995655089923</c:v>
                </c:pt>
                <c:pt idx="508">
                  <c:v>6.1814410878296098</c:v>
                </c:pt>
                <c:pt idx="509">
                  <c:v>6.1829227110448199</c:v>
                </c:pt>
                <c:pt idx="510">
                  <c:v>6.1844014319599996</c:v>
                </c:pt>
                <c:pt idx="511">
                  <c:v>6.1858772619233502</c:v>
                </c:pt>
                <c:pt idx="512">
                  <c:v>6.1873502122166597</c:v>
                </c:pt>
                <c:pt idx="513">
                  <c:v>6.1888202940557697</c:v>
                </c:pt>
                <c:pt idx="514">
                  <c:v>6.1902875185911697</c:v>
                </c:pt>
                <c:pt idx="515">
                  <c:v>6.1917518969084098</c:v>
                </c:pt>
                <c:pt idx="516">
                  <c:v>6.19321344002869</c:v>
                </c:pt>
                <c:pt idx="517">
                  <c:v>6.1946721589092899</c:v>
                </c:pt>
                <c:pt idx="518">
                  <c:v>6.1961280644441201</c:v>
                </c:pt>
                <c:pt idx="519">
                  <c:v>6.1975811674641603</c:v>
                </c:pt>
                <c:pt idx="520">
                  <c:v>6.1990314787379601</c:v>
                </c:pt>
                <c:pt idx="521">
                  <c:v>6.2004790089721302</c:v>
                </c:pt>
                <c:pt idx="522">
                  <c:v>6.2019237688118203</c:v>
                </c:pt>
                <c:pt idx="523">
                  <c:v>6.2033657688411603</c:v>
                </c:pt>
                <c:pt idx="524">
                  <c:v>6.2048050195837501</c:v>
                </c:pt>
                <c:pt idx="525">
                  <c:v>6.2062415315030899</c:v>
                </c:pt>
                <c:pt idx="526">
                  <c:v>6.2076753150030903</c:v>
                </c:pt>
                <c:pt idx="527">
                  <c:v>6.2091063804284801</c:v>
                </c:pt>
                <c:pt idx="528">
                  <c:v>6.2105347380652596</c:v>
                </c:pt>
                <c:pt idx="529">
                  <c:v>6.2119603981411498</c:v>
                </c:pt>
                <c:pt idx="530">
                  <c:v>6.21338337082606</c:v>
                </c:pt>
                <c:pt idx="531">
                  <c:v>6.2148036662324504</c:v>
                </c:pt>
                <c:pt idx="532">
                  <c:v>6.2162212944158597</c:v>
                </c:pt>
                <c:pt idx="533">
                  <c:v>6.2176362653752504</c:v>
                </c:pt>
                <c:pt idx="534">
                  <c:v>6.2190485890534699</c:v>
                </c:pt>
                <c:pt idx="535">
                  <c:v>6.2204582753376698</c:v>
                </c:pt>
                <c:pt idx="536">
                  <c:v>6.2218653340597001</c:v>
                </c:pt>
                <c:pt idx="537">
                  <c:v>6.2232697749965498</c:v>
                </c:pt>
                <c:pt idx="538">
                  <c:v>6.2246716078707403</c:v>
                </c:pt>
                <c:pt idx="539">
                  <c:v>6.2260708423507101</c:v>
                </c:pt>
                <c:pt idx="540">
                  <c:v>6.2274674880512597</c:v>
                </c:pt>
                <c:pt idx="541">
                  <c:v>6.2288615545339097</c:v>
                </c:pt>
                <c:pt idx="542">
                  <c:v>6.2302530513072902</c:v>
                </c:pt>
                <c:pt idx="543">
                  <c:v>6.2316419878275804</c:v>
                </c:pt>
                <c:pt idx="544">
                  <c:v>6.2330283734988301</c:v>
                </c:pt>
                <c:pt idx="545">
                  <c:v>6.2344122176733796</c:v>
                </c:pt>
                <c:pt idx="546">
                  <c:v>6.2357935296522298</c:v>
                </c:pt>
                <c:pt idx="547">
                  <c:v>6.2371723186854302</c:v>
                </c:pt>
                <c:pt idx="548">
                  <c:v>6.2385485939724203</c:v>
                </c:pt>
                <c:pt idx="549">
                  <c:v>6.2399223646624096</c:v>
                </c:pt>
                <c:pt idx="550">
                  <c:v>6.2412936398547698</c:v>
                </c:pt>
                <c:pt idx="551">
                  <c:v>6.2426624285993597</c:v>
                </c:pt>
                <c:pt idx="552">
                  <c:v>6.2440287398969101</c:v>
                </c:pt>
                <c:pt idx="553">
                  <c:v>6.2453925826993499</c:v>
                </c:pt>
                <c:pt idx="554">
                  <c:v>6.2467539659101901</c:v>
                </c:pt>
                <c:pt idx="555">
                  <c:v>6.24811289838485</c:v>
                </c:pt>
                <c:pt idx="556">
                  <c:v>6.2494693889310202</c:v>
                </c:pt>
                <c:pt idx="557">
                  <c:v>6.2508234463089902</c:v>
                </c:pt>
                <c:pt idx="558">
                  <c:v>6.2521750792319803</c:v>
                </c:pt>
                <c:pt idx="559">
                  <c:v>6.2535242963665096</c:v>
                </c:pt>
                <c:pt idx="560">
                  <c:v>6.2548711063327103</c:v>
                </c:pt>
                <c:pt idx="561">
                  <c:v>6.2562155177046401</c:v>
                </c:pt>
                <c:pt idx="562">
                  <c:v>6.2575575390106497</c:v>
                </c:pt>
                <c:pt idx="563">
                  <c:v>6.2588971787336796</c:v>
                </c:pt>
                <c:pt idx="564">
                  <c:v>6.2602344453115899</c:v>
                </c:pt>
                <c:pt idx="565">
                  <c:v>6.2615693471374598</c:v>
                </c:pt>
                <c:pt idx="566">
                  <c:v>6.26290189255994</c:v>
                </c:pt>
                <c:pt idx="567">
                  <c:v>6.2642320898835404</c:v>
                </c:pt>
                <c:pt idx="568">
                  <c:v>6.2655599473689501</c:v>
                </c:pt>
                <c:pt idx="569">
                  <c:v>6.2668854732333497</c:v>
                </c:pt>
                <c:pt idx="570">
                  <c:v>6.2682086756507003</c:v>
                </c:pt>
                <c:pt idx="571">
                  <c:v>6.26952956275204</c:v>
                </c:pt>
                <c:pt idx="572">
                  <c:v>6.27084814262584</c:v>
                </c:pt>
                <c:pt idx="573">
                  <c:v>6.2721644233182197</c:v>
                </c:pt>
                <c:pt idx="574">
                  <c:v>6.2734784128332999</c:v>
                </c:pt>
                <c:pt idx="575">
                  <c:v>6.2747901191334696</c:v>
                </c:pt>
                <c:pt idx="576">
                  <c:v>6.2760995501397101</c:v>
                </c:pt>
                <c:pt idx="577">
                  <c:v>6.2774067137318097</c:v>
                </c:pt>
                <c:pt idx="578">
                  <c:v>6.2787116177487201</c:v>
                </c:pt>
                <c:pt idx="579">
                  <c:v>6.2800142699888299</c:v>
                </c:pt>
                <c:pt idx="580">
                  <c:v>6.2813146782101796</c:v>
                </c:pt>
                <c:pt idx="581">
                  <c:v>6.2826128501308203</c:v>
                </c:pt>
                <c:pt idx="582">
                  <c:v>6.2839087934290401</c:v>
                </c:pt>
                <c:pt idx="583">
                  <c:v>6.2852025157436602</c:v>
                </c:pt>
                <c:pt idx="584">
                  <c:v>6.2864940246742798</c:v>
                </c:pt>
                <c:pt idx="585">
                  <c:v>6.28778332778157</c:v>
                </c:pt>
                <c:pt idx="586">
                  <c:v>6.28907043258753</c:v>
                </c:pt>
                <c:pt idx="587">
                  <c:v>6.2903553465757298</c:v>
                </c:pt>
                <c:pt idx="588">
                  <c:v>6.29163807719162</c:v>
                </c:pt>
                <c:pt idx="589">
                  <c:v>6.2929186318427499</c:v>
                </c:pt>
                <c:pt idx="590">
                  <c:v>6.2941970178990099</c:v>
                </c:pt>
                <c:pt idx="591">
                  <c:v>6.2954732426929496</c:v>
                </c:pt>
                <c:pt idx="592">
                  <c:v>6.2967473135199699</c:v>
                </c:pt>
                <c:pt idx="593">
                  <c:v>6.2980192376386004</c:v>
                </c:pt>
                <c:pt idx="594">
                  <c:v>6.2992890222707398</c:v>
                </c:pt>
                <c:pt idx="595">
                  <c:v>6.3005566746018999</c:v>
                </c:pt>
                <c:pt idx="596">
                  <c:v>6.3018222017814702</c:v>
                </c:pt>
                <c:pt idx="597">
                  <c:v>6.3030856109229303</c:v>
                </c:pt>
                <c:pt idx="598">
                  <c:v>6.30434690910411</c:v>
                </c:pt>
                <c:pt idx="599">
                  <c:v>6.3056061033674</c:v>
                </c:pt>
                <c:pt idx="600">
                  <c:v>6.30686320072006</c:v>
                </c:pt>
                <c:pt idx="601">
                  <c:v>6.3081182081343297</c:v>
                </c:pt>
                <c:pt idx="602">
                  <c:v>6.3093711325477901</c:v>
                </c:pt>
                <c:pt idx="603">
                  <c:v>6.3106219808635098</c:v>
                </c:pt>
                <c:pt idx="604">
                  <c:v>6.3118707599502999</c:v>
                </c:pt>
                <c:pt idx="605">
                  <c:v>6.3131174766429403</c:v>
                </c:pt>
                <c:pt idx="606">
                  <c:v>6.3143621377424202</c:v>
                </c:pt>
                <c:pt idx="607">
                  <c:v>6.3156047500161101</c:v>
                </c:pt>
                <c:pt idx="608">
                  <c:v>6.3168453201980501</c:v>
                </c:pt>
                <c:pt idx="609">
                  <c:v>6.3180838549891103</c:v>
                </c:pt>
                <c:pt idx="610">
                  <c:v>6.3193203610572501</c:v>
                </c:pt>
                <c:pt idx="611">
                  <c:v>6.3205548450376998</c:v>
                </c:pt>
                <c:pt idx="612">
                  <c:v>6.3217873135332097</c:v>
                </c:pt>
                <c:pt idx="613">
                  <c:v>6.3230177731142199</c:v>
                </c:pt>
                <c:pt idx="614">
                  <c:v>6.32424623031911</c:v>
                </c:pt>
                <c:pt idx="615">
                  <c:v>6.3254726916544</c:v>
                </c:pt>
                <c:pt idx="616">
                  <c:v>6.3266971635949103</c:v>
                </c:pt>
                <c:pt idx="617">
                  <c:v>6.3279196525840504</c:v>
                </c:pt>
                <c:pt idx="618">
                  <c:v>6.3291401650339498</c:v>
                </c:pt>
                <c:pt idx="619">
                  <c:v>6.3303587073256802</c:v>
                </c:pt>
                <c:pt idx="620">
                  <c:v>6.33157528580948</c:v>
                </c:pt>
                <c:pt idx="621">
                  <c:v>6.3327899068049396</c:v>
                </c:pt>
                <c:pt idx="622">
                  <c:v>6.3340025766011703</c:v>
                </c:pt>
                <c:pt idx="623">
                  <c:v>6.3352133014570402</c:v>
                </c:pt>
                <c:pt idx="624">
                  <c:v>6.3364220876013402</c:v>
                </c:pt>
                <c:pt idx="625">
                  <c:v>6.3376289412329898</c:v>
                </c:pt>
                <c:pt idx="626">
                  <c:v>6.33883386852124</c:v>
                </c:pt>
                <c:pt idx="627">
                  <c:v>6.3400368756058203</c:v>
                </c:pt>
                <c:pt idx="628">
                  <c:v>6.3412379685971798</c:v>
                </c:pt>
                <c:pt idx="629">
                  <c:v>6.34243715357663</c:v>
                </c:pt>
                <c:pt idx="630">
                  <c:v>6.3436344365965498</c:v>
                </c:pt>
                <c:pt idx="631">
                  <c:v>6.3448298236805698</c:v>
                </c:pt>
                <c:pt idx="632">
                  <c:v>6.3460233208237504</c:v>
                </c:pt>
                <c:pt idx="633">
                  <c:v>6.3472149339927499</c:v>
                </c:pt>
                <c:pt idx="634">
                  <c:v>6.3484046691260403</c:v>
                </c:pt>
                <c:pt idx="635">
                  <c:v>6.3495925321340296</c:v>
                </c:pt>
                <c:pt idx="636">
                  <c:v>6.3507785288993004</c:v>
                </c:pt>
                <c:pt idx="637">
                  <c:v>6.3519626652767096</c:v>
                </c:pt>
                <c:pt idx="638">
                  <c:v>6.3531449470936598</c:v>
                </c:pt>
                <c:pt idx="639">
                  <c:v>6.3543253801501702</c:v>
                </c:pt>
                <c:pt idx="640">
                  <c:v>6.3555039702191101</c:v>
                </c:pt>
                <c:pt idx="641">
                  <c:v>6.3566807230463596</c:v>
                </c:pt>
                <c:pt idx="642">
                  <c:v>6.3578556443509502</c:v>
                </c:pt>
                <c:pt idx="643">
                  <c:v>6.3590287398252796</c:v>
                </c:pt>
                <c:pt idx="644">
                  <c:v>6.3602000151352298</c:v>
                </c:pt>
                <c:pt idx="645">
                  <c:v>6.3613694759203403</c:v>
                </c:pt>
                <c:pt idx="646">
                  <c:v>6.3625371277939999</c:v>
                </c:pt>
                <c:pt idx="647">
                  <c:v>6.3637029763435899</c:v>
                </c:pt>
                <c:pt idx="648">
                  <c:v>6.3648670271306402</c:v>
                </c:pt>
                <c:pt idx="649">
                  <c:v>6.3660292856909697</c:v>
                </c:pt>
                <c:pt idx="650">
                  <c:v>6.3671897575349004</c:v>
                </c:pt>
                <c:pt idx="651">
                  <c:v>6.36834844814737</c:v>
                </c:pt>
                <c:pt idx="652">
                  <c:v>6.3695053629880896</c:v>
                </c:pt>
                <c:pt idx="653">
                  <c:v>6.37066050749171</c:v>
                </c:pt>
                <c:pt idx="654">
                  <c:v>6.3718138870679804</c:v>
                </c:pt>
                <c:pt idx="655">
                  <c:v>6.3729655071018696</c:v>
                </c:pt>
                <c:pt idx="656">
                  <c:v>6.3741153729537796</c:v>
                </c:pt>
                <c:pt idx="657">
                  <c:v>6.3752634899596003</c:v>
                </c:pt>
                <c:pt idx="658">
                  <c:v>6.3764098634309603</c:v>
                </c:pt>
                <c:pt idx="659">
                  <c:v>6.3775544986552903</c:v>
                </c:pt>
                <c:pt idx="660">
                  <c:v>6.3786974008960398</c:v>
                </c:pt>
                <c:pt idx="661">
                  <c:v>6.3798385753927498</c:v>
                </c:pt>
                <c:pt idx="662">
                  <c:v>6.3809780273612704</c:v>
                </c:pt>
                <c:pt idx="663">
                  <c:v>6.3821157619938296</c:v>
                </c:pt>
                <c:pt idx="664">
                  <c:v>6.3832517844592704</c:v>
                </c:pt>
                <c:pt idx="665">
                  <c:v>6.3843860999030699</c:v>
                </c:pt>
                <c:pt idx="666">
                  <c:v>6.3855187134475999</c:v>
                </c:pt>
                <c:pt idx="667">
                  <c:v>6.3866496301921698</c:v>
                </c:pt>
                <c:pt idx="668">
                  <c:v>6.3877788552132397</c:v>
                </c:pt>
                <c:pt idx="669">
                  <c:v>6.3889063935644801</c:v>
                </c:pt>
                <c:pt idx="670">
                  <c:v>6.3900322502769997</c:v>
                </c:pt>
                <c:pt idx="671">
                  <c:v>6.3911564303593904</c:v>
                </c:pt>
                <c:pt idx="672">
                  <c:v>6.3922789387979204</c:v>
                </c:pt>
                <c:pt idx="673">
                  <c:v>6.3933997805566403</c:v>
                </c:pt>
                <c:pt idx="674">
                  <c:v>6.3945189605775301</c:v>
                </c:pt>
                <c:pt idx="675">
                  <c:v>6.3956364837806001</c:v>
                </c:pt>
                <c:pt idx="676">
                  <c:v>6.3967523550640797</c:v>
                </c:pt>
                <c:pt idx="677">
                  <c:v>6.3978665793044698</c:v>
                </c:pt>
                <c:pt idx="678">
                  <c:v>6.3989791613567304</c:v>
                </c:pt>
                <c:pt idx="679">
                  <c:v>6.4000901060543898</c:v>
                </c:pt>
                <c:pt idx="680">
                  <c:v>6.4011994182096599</c:v>
                </c:pt>
                <c:pt idx="681">
                  <c:v>6.4023071026135696</c:v>
                </c:pt>
                <c:pt idx="682">
                  <c:v>6.4034131640360803</c:v>
                </c:pt>
                <c:pt idx="683">
                  <c:v>6.4045176072262304</c:v>
                </c:pt>
                <c:pt idx="684">
                  <c:v>6.4056204369122502</c:v>
                </c:pt>
                <c:pt idx="685">
                  <c:v>6.4067216578016497</c:v>
                </c:pt>
                <c:pt idx="686">
                  <c:v>6.4078212745813898</c:v>
                </c:pt>
                <c:pt idx="687">
                  <c:v>6.4089192919179903</c:v>
                </c:pt>
                <c:pt idx="688">
                  <c:v>6.4100157144576002</c:v>
                </c:pt>
                <c:pt idx="689">
                  <c:v>6.4111105468261798</c:v>
                </c:pt>
                <c:pt idx="690">
                  <c:v>6.4122037936295904</c:v>
                </c:pt>
                <c:pt idx="691">
                  <c:v>6.4132954594536997</c:v>
                </c:pt>
                <c:pt idx="692">
                  <c:v>6.4143855488645203</c:v>
                </c:pt>
                <c:pt idx="693">
                  <c:v>6.4154740664082999</c:v>
                </c:pt>
                <c:pt idx="694">
                  <c:v>6.41656101661167</c:v>
                </c:pt>
                <c:pt idx="695">
                  <c:v>6.4176464039817098</c:v>
                </c:pt>
                <c:pt idx="696">
                  <c:v>6.4187302330060998</c:v>
                </c:pt>
                <c:pt idx="697">
                  <c:v>6.41981250815323</c:v>
                </c:pt>
                <c:pt idx="698">
                  <c:v>6.4208932338722597</c:v>
                </c:pt>
                <c:pt idx="699">
                  <c:v>6.4219724145933199</c:v>
                </c:pt>
                <c:pt idx="700">
                  <c:v>6.42305005472753</c:v>
                </c:pt>
                <c:pt idx="701">
                  <c:v>6.4241261586671596</c:v>
                </c:pt>
                <c:pt idx="702">
                  <c:v>6.4252007307857104</c:v>
                </c:pt>
                <c:pt idx="703">
                  <c:v>6.4262737754380499</c:v>
                </c:pt>
                <c:pt idx="704">
                  <c:v>6.4273452969604996</c:v>
                </c:pt>
                <c:pt idx="705">
                  <c:v>6.4284152996709203</c:v>
                </c:pt>
                <c:pt idx="706">
                  <c:v>6.4294837878688602</c:v>
                </c:pt>
                <c:pt idx="707">
                  <c:v>6.4305507658356298</c:v>
                </c:pt>
                <c:pt idx="708">
                  <c:v>6.4316162378344099</c:v>
                </c:pt>
                <c:pt idx="709">
                  <c:v>6.4326802081103498</c:v>
                </c:pt>
                <c:pt idx="710">
                  <c:v>6.4337426808906901</c:v>
                </c:pt>
                <c:pt idx="711">
                  <c:v>6.43480366038483</c:v>
                </c:pt>
                <c:pt idx="712">
                  <c:v>6.4358631507844501</c:v>
                </c:pt>
                <c:pt idx="713">
                  <c:v>6.4369211562636197</c:v>
                </c:pt>
                <c:pt idx="714">
                  <c:v>6.43797768097886</c:v>
                </c:pt>
                <c:pt idx="715">
                  <c:v>6.4390327290692797</c:v>
                </c:pt>
                <c:pt idx="716">
                  <c:v>6.4400863046566501</c:v>
                </c:pt>
                <c:pt idx="717">
                  <c:v>6.4411384118455102</c:v>
                </c:pt>
                <c:pt idx="718">
                  <c:v>6.4421890547232703</c:v>
                </c:pt>
                <c:pt idx="719">
                  <c:v>6.4432382373602897</c:v>
                </c:pt>
                <c:pt idx="720">
                  <c:v>6.4442859638099703</c:v>
                </c:pt>
                <c:pt idx="721">
                  <c:v>6.44533223810887</c:v>
                </c:pt>
                <c:pt idx="722">
                  <c:v>6.4463770642767999</c:v>
                </c:pt>
                <c:pt idx="723">
                  <c:v>6.4474204463168698</c:v>
                </c:pt>
                <c:pt idx="724">
                  <c:v>6.4484623882156402</c:v>
                </c:pt>
                <c:pt idx="725">
                  <c:v>6.4495028939431798</c:v>
                </c:pt>
                <c:pt idx="726">
                  <c:v>6.4505419674531597</c:v>
                </c:pt>
                <c:pt idx="727">
                  <c:v>6.4515796126829601</c:v>
                </c:pt>
                <c:pt idx="728">
                  <c:v>6.4526158335537103</c:v>
                </c:pt>
                <c:pt idx="729">
                  <c:v>6.4536506339704696</c:v>
                </c:pt>
                <c:pt idx="730">
                  <c:v>6.4546840178222196</c:v>
                </c:pt>
                <c:pt idx="731">
                  <c:v>6.4557159889819902</c:v>
                </c:pt>
                <c:pt idx="732">
                  <c:v>6.4567465513069902</c:v>
                </c:pt>
                <c:pt idx="733">
                  <c:v>6.4577757086386001</c:v>
                </c:pt>
                <c:pt idx="734">
                  <c:v>6.4588034648025499</c:v>
                </c:pt>
                <c:pt idx="735">
                  <c:v>6.4598298236089402</c:v>
                </c:pt>
                <c:pt idx="736">
                  <c:v>6.4608547888523704</c:v>
                </c:pt>
                <c:pt idx="737">
                  <c:v>6.4618783643119899</c:v>
                </c:pt>
                <c:pt idx="738">
                  <c:v>6.46290055375162</c:v>
                </c:pt>
                <c:pt idx="739">
                  <c:v>6.4639213609197697</c:v>
                </c:pt>
                <c:pt idx="740">
                  <c:v>6.4649407895498001</c:v>
                </c:pt>
                <c:pt idx="741">
                  <c:v>6.4659588433599504</c:v>
                </c:pt>
                <c:pt idx="742">
                  <c:v>6.4669755260534503</c:v>
                </c:pt>
                <c:pt idx="743">
                  <c:v>6.4679908413185601</c:v>
                </c:pt>
                <c:pt idx="744">
                  <c:v>6.4690047928287102</c:v>
                </c:pt>
                <c:pt idx="745">
                  <c:v>6.4700173842425297</c:v>
                </c:pt>
                <c:pt idx="746">
                  <c:v>6.4710286192039597</c:v>
                </c:pt>
                <c:pt idx="747">
                  <c:v>6.4720385013422801</c:v>
                </c:pt>
                <c:pt idx="748">
                  <c:v>6.4730470342722697</c:v>
                </c:pt>
                <c:pt idx="749">
                  <c:v>6.4740542215942201</c:v>
                </c:pt>
                <c:pt idx="750">
                  <c:v>6.4750600668940201</c:v>
                </c:pt>
                <c:pt idx="751">
                  <c:v>6.4760645737432601</c:v>
                </c:pt>
                <c:pt idx="752">
                  <c:v>6.47706774569928</c:v>
                </c:pt>
                <c:pt idx="753">
                  <c:v>6.4780695863052697</c:v>
                </c:pt>
                <c:pt idx="754">
                  <c:v>6.4790700990903201</c:v>
                </c:pt>
                <c:pt idx="755">
                  <c:v>6.4800692875695098</c:v>
                </c:pt>
                <c:pt idx="756">
                  <c:v>6.4810671552439798</c:v>
                </c:pt>
                <c:pt idx="757">
                  <c:v>6.482063705601</c:v>
                </c:pt>
                <c:pt idx="758">
                  <c:v>6.4830589421140701</c:v>
                </c:pt>
                <c:pt idx="759">
                  <c:v>6.4840528682429301</c:v>
                </c:pt>
                <c:pt idx="760">
                  <c:v>6.4850454874337</c:v>
                </c:pt>
                <c:pt idx="761">
                  <c:v>6.4860368031189202</c:v>
                </c:pt>
                <c:pt idx="762">
                  <c:v>6.4870268187176299</c:v>
                </c:pt>
                <c:pt idx="763">
                  <c:v>6.4880155376354098</c:v>
                </c:pt>
                <c:pt idx="764">
                  <c:v>6.4890029632645101</c:v>
                </c:pt>
                <c:pt idx="765">
                  <c:v>6.4899890989838704</c:v>
                </c:pt>
                <c:pt idx="766">
                  <c:v>6.4909739481591897</c:v>
                </c:pt>
                <c:pt idx="767">
                  <c:v>6.4919575141430501</c:v>
                </c:pt>
                <c:pt idx="768">
                  <c:v>6.4929398002749004</c:v>
                </c:pt>
                <c:pt idx="769">
                  <c:v>6.4939208098812102</c:v>
                </c:pt>
                <c:pt idx="770">
                  <c:v>6.4949005462754696</c:v>
                </c:pt>
                <c:pt idx="771">
                  <c:v>6.4958790127582997</c:v>
                </c:pt>
                <c:pt idx="772">
                  <c:v>6.4968562126174998</c:v>
                </c:pt>
                <c:pt idx="773">
                  <c:v>6.4978321491281097</c:v>
                </c:pt>
                <c:pt idx="774">
                  <c:v>6.4988068255524896</c:v>
                </c:pt>
                <c:pt idx="775">
                  <c:v>6.4997802451403901</c:v>
                </c:pt>
                <c:pt idx="776">
                  <c:v>6.5007524111289898</c:v>
                </c:pt>
                <c:pt idx="777">
                  <c:v>6.5017233267429804</c:v>
                </c:pt>
                <c:pt idx="778">
                  <c:v>6.5026929951946304</c:v>
                </c:pt>
                <c:pt idx="779">
                  <c:v>6.5036614196838496</c:v>
                </c:pt>
                <c:pt idx="780">
                  <c:v>6.5046286033982401</c:v>
                </c:pt>
                <c:pt idx="781">
                  <c:v>6.5055945495131704</c:v>
                </c:pt>
                <c:pt idx="782">
                  <c:v>6.5065592611918301</c:v>
                </c:pt>
                <c:pt idx="783">
                  <c:v>6.5075227415853103</c:v>
                </c:pt>
                <c:pt idx="784">
                  <c:v>6.5084849938326403</c:v>
                </c:pt>
                <c:pt idx="785">
                  <c:v>6.5094460210608602</c:v>
                </c:pt>
                <c:pt idx="786">
                  <c:v>6.5104058263850897</c:v>
                </c:pt>
                <c:pt idx="787">
                  <c:v>6.5113644129085904</c:v>
                </c:pt>
                <c:pt idx="788">
                  <c:v>6.5123217837227898</c:v>
                </c:pt>
                <c:pt idx="789">
                  <c:v>6.5132779419073801</c:v>
                </c:pt>
                <c:pt idx="790">
                  <c:v>6.5142328905303897</c:v>
                </c:pt>
                <c:pt idx="791">
                  <c:v>6.51518663264818</c:v>
                </c:pt>
                <c:pt idx="792">
                  <c:v>6.5161391713055599</c:v>
                </c:pt>
                <c:pt idx="793">
                  <c:v>6.51709050953583</c:v>
                </c:pt>
                <c:pt idx="794">
                  <c:v>6.5180406503608497</c:v>
                </c:pt>
                <c:pt idx="795">
                  <c:v>6.5189895967910401</c:v>
                </c:pt>
                <c:pt idx="796">
                  <c:v>6.5199373518255399</c:v>
                </c:pt>
                <c:pt idx="797">
                  <c:v>6.5208839184521503</c:v>
                </c:pt>
                <c:pt idx="798">
                  <c:v>6.5218292996474903</c:v>
                </c:pt>
                <c:pt idx="799">
                  <c:v>6.5227734983769796</c:v>
                </c:pt>
                <c:pt idx="800">
                  <c:v>6.5237165175949503</c:v>
                </c:pt>
                <c:pt idx="801">
                  <c:v>6.5246583602446604</c:v>
                </c:pt>
                <c:pt idx="802">
                  <c:v>6.5255990292583599</c:v>
                </c:pt>
                <c:pt idx="803">
                  <c:v>6.5265385275573697</c:v>
                </c:pt>
                <c:pt idx="804">
                  <c:v>6.5274768580520997</c:v>
                </c:pt>
                <c:pt idx="805">
                  <c:v>6.5284140236421297</c:v>
                </c:pt>
                <c:pt idx="806">
                  <c:v>6.5293500272162497</c:v>
                </c:pt>
                <c:pt idx="807">
                  <c:v>6.5302848716525199</c:v>
                </c:pt>
                <c:pt idx="808">
                  <c:v>6.5312185598183197</c:v>
                </c:pt>
                <c:pt idx="809">
                  <c:v>6.53215109457041</c:v>
                </c:pt>
                <c:pt idx="810">
                  <c:v>6.5330824787549604</c:v>
                </c:pt>
                <c:pt idx="811">
                  <c:v>6.5340127152076297</c:v>
                </c:pt>
                <c:pt idx="812">
                  <c:v>6.5349418067535998</c:v>
                </c:pt>
                <c:pt idx="813">
                  <c:v>6.5358697562076502</c:v>
                </c:pt>
                <c:pt idx="814">
                  <c:v>6.53679656637419</c:v>
                </c:pt>
                <c:pt idx="815">
                  <c:v>6.5377222400472803</c:v>
                </c:pt>
                <c:pt idx="816">
                  <c:v>6.5386467800107502</c:v>
                </c:pt>
                <c:pt idx="817">
                  <c:v>6.5395701890381996</c:v>
                </c:pt>
                <c:pt idx="818">
                  <c:v>6.5404924698930804</c:v>
                </c:pt>
                <c:pt idx="819">
                  <c:v>6.5414136253286896</c:v>
                </c:pt>
                <c:pt idx="820">
                  <c:v>6.5423336580882898</c:v>
                </c:pt>
                <c:pt idx="821">
                  <c:v>6.5432525709051301</c:v>
                </c:pt>
                <c:pt idx="822">
                  <c:v>6.5441703665024598</c:v>
                </c:pt>
                <c:pt idx="823">
                  <c:v>6.54508704759363</c:v>
                </c:pt>
                <c:pt idx="824">
                  <c:v>6.5460026168821104</c:v>
                </c:pt>
                <c:pt idx="825">
                  <c:v>6.5469170770615497</c:v>
                </c:pt>
                <c:pt idx="826">
                  <c:v>6.5478304308158197</c:v>
                </c:pt>
                <c:pt idx="827">
                  <c:v>6.5487426808190596</c:v>
                </c:pt>
                <c:pt idx="828">
                  <c:v>6.5496538297357301</c:v>
                </c:pt>
                <c:pt idx="829">
                  <c:v>6.5505638802206496</c:v>
                </c:pt>
                <c:pt idx="830">
                  <c:v>6.5514728349190499</c:v>
                </c:pt>
                <c:pt idx="831">
                  <c:v>6.55238069646661</c:v>
                </c:pt>
                <c:pt idx="832">
                  <c:v>6.5532874674895396</c:v>
                </c:pt>
                <c:pt idx="833">
                  <c:v>6.5541931506045499</c:v>
                </c:pt>
                <c:pt idx="834">
                  <c:v>6.5550977484189898</c:v>
                </c:pt>
                <c:pt idx="835">
                  <c:v>6.5560012635308098</c:v>
                </c:pt>
                <c:pt idx="836">
                  <c:v>6.5569036985286804</c:v>
                </c:pt>
                <c:pt idx="837">
                  <c:v>6.5578050559919703</c:v>
                </c:pt>
                <c:pt idx="838">
                  <c:v>6.55870533849082</c:v>
                </c:pt>
                <c:pt idx="839">
                  <c:v>6.5596045485861998</c:v>
                </c:pt>
                <c:pt idx="840">
                  <c:v>6.5605026888299403</c:v>
                </c:pt>
                <c:pt idx="841">
                  <c:v>6.5613997617647604</c:v>
                </c:pt>
                <c:pt idx="842">
                  <c:v>6.56229576992434</c:v>
                </c:pt>
                <c:pt idx="843">
                  <c:v>6.5631907158333203</c:v>
                </c:pt>
                <c:pt idx="844">
                  <c:v>6.5640846020074202</c:v>
                </c:pt>
                <c:pt idx="845">
                  <c:v>6.5649774309533804</c:v>
                </c:pt>
                <c:pt idx="846">
                  <c:v>6.5658692051690997</c:v>
                </c:pt>
                <c:pt idx="847">
                  <c:v>6.5667599271436101</c:v>
                </c:pt>
                <c:pt idx="848">
                  <c:v>6.56764959935715</c:v>
                </c:pt>
                <c:pt idx="849">
                  <c:v>6.5685382242812098</c:v>
                </c:pt>
                <c:pt idx="850">
                  <c:v>6.5694258043785396</c:v>
                </c:pt>
                <c:pt idx="851">
                  <c:v>6.5703123421032297</c:v>
                </c:pt>
                <c:pt idx="852">
                  <c:v>6.5711978399007398</c:v>
                </c:pt>
                <c:pt idx="853">
                  <c:v>6.5720823002079101</c:v>
                </c:pt>
                <c:pt idx="854">
                  <c:v>6.5729657254530496</c:v>
                </c:pt>
                <c:pt idx="855">
                  <c:v>6.5738481180559303</c:v>
                </c:pt>
                <c:pt idx="856">
                  <c:v>6.5747294804278704</c:v>
                </c:pt>
                <c:pt idx="857">
                  <c:v>6.5756098149717399</c:v>
                </c:pt>
                <c:pt idx="858">
                  <c:v>6.57648912408201</c:v>
                </c:pt>
                <c:pt idx="859">
                  <c:v>6.5773674101447996</c:v>
                </c:pt>
                <c:pt idx="860">
                  <c:v>6.5782446755379098</c:v>
                </c:pt>
                <c:pt idx="861">
                  <c:v>6.5791209226308602</c:v>
                </c:pt>
                <c:pt idx="862">
                  <c:v>6.5799961537849203</c:v>
                </c:pt>
                <c:pt idx="863">
                  <c:v>6.5808703713531704</c:v>
                </c:pt>
                <c:pt idx="864">
                  <c:v>6.58174357768051</c:v>
                </c:pt>
                <c:pt idx="865">
                  <c:v>6.5826157751037302</c:v>
                </c:pt>
                <c:pt idx="866">
                  <c:v>6.5834869659514998</c:v>
                </c:pt>
                <c:pt idx="867">
                  <c:v>6.58435715254448</c:v>
                </c:pt>
                <c:pt idx="868">
                  <c:v>6.5852263371952704</c:v>
                </c:pt>
                <c:pt idx="869">
                  <c:v>6.5860945222085201</c:v>
                </c:pt>
                <c:pt idx="870">
                  <c:v>6.5869617098809297</c:v>
                </c:pt>
                <c:pt idx="871">
                  <c:v>6.5878279025012896</c:v>
                </c:pt>
                <c:pt idx="872">
                  <c:v>6.5886931023505104</c:v>
                </c:pt>
                <c:pt idx="873">
                  <c:v>6.5895573117017001</c:v>
                </c:pt>
                <c:pt idx="874">
                  <c:v>6.59042053282014</c:v>
                </c:pt>
                <c:pt idx="875">
                  <c:v>6.5912827679633503</c:v>
                </c:pt>
                <c:pt idx="876">
                  <c:v>6.5921440193811502</c:v>
                </c:pt>
                <c:pt idx="877">
                  <c:v>6.5930042893156298</c:v>
                </c:pt>
                <c:pt idx="878">
                  <c:v>6.5938635800012602</c:v>
                </c:pt>
                <c:pt idx="879">
                  <c:v>6.5947218936648699</c:v>
                </c:pt>
                <c:pt idx="880">
                  <c:v>6.5955792325256901</c:v>
                </c:pt>
                <c:pt idx="881">
                  <c:v>6.5964355987954297</c:v>
                </c:pt>
                <c:pt idx="882">
                  <c:v>6.5972909946782501</c:v>
                </c:pt>
                <c:pt idx="883">
                  <c:v>6.5981454223708402</c:v>
                </c:pt>
                <c:pt idx="884">
                  <c:v>6.5989988840624401</c:v>
                </c:pt>
                <c:pt idx="885">
                  <c:v>6.5998513819348803</c:v>
                </c:pt>
                <c:pt idx="886">
                  <c:v>6.6007029181625896</c:v>
                </c:pt>
                <c:pt idx="887">
                  <c:v>6.6015534949126504</c:v>
                </c:pt>
                <c:pt idx="888">
                  <c:v>6.6024031143448401</c:v>
                </c:pt>
                <c:pt idx="889">
                  <c:v>6.6032517786116403</c:v>
                </c:pt>
                <c:pt idx="890">
                  <c:v>6.6040994898583003</c:v>
                </c:pt>
                <c:pt idx="891">
                  <c:v>6.6049462502228096</c:v>
                </c:pt>
                <c:pt idx="892">
                  <c:v>6.60579206183602</c:v>
                </c:pt>
                <c:pt idx="893">
                  <c:v>6.6066369268215999</c:v>
                </c:pt>
                <c:pt idx="894">
                  <c:v>6.60748084729609</c:v>
                </c:pt>
                <c:pt idx="895">
                  <c:v>6.60832382536897</c:v>
                </c:pt>
                <c:pt idx="896">
                  <c:v>6.6091658631426302</c:v>
                </c:pt>
                <c:pt idx="897">
                  <c:v>6.6100069627124398</c:v>
                </c:pt>
                <c:pt idx="898">
                  <c:v>6.6108471261668003</c:v>
                </c:pt>
                <c:pt idx="899">
                  <c:v>6.6116863555870999</c:v>
                </c:pt>
                <c:pt idx="900">
                  <c:v>6.6125246530478403</c:v>
                </c:pt>
                <c:pt idx="901">
                  <c:v>6.61336202061658</c:v>
                </c:pt>
                <c:pt idx="902">
                  <c:v>6.6141984603540296</c:v>
                </c:pt>
                <c:pt idx="903">
                  <c:v>6.6150339743140396</c:v>
                </c:pt>
                <c:pt idx="904">
                  <c:v>6.6158685645436801</c:v>
                </c:pt>
                <c:pt idx="905">
                  <c:v>6.6167022330831999</c:v>
                </c:pt>
                <c:pt idx="906">
                  <c:v>6.61753498196612</c:v>
                </c:pt>
                <c:pt idx="907">
                  <c:v>6.6183668132192404</c:v>
                </c:pt>
                <c:pt idx="908">
                  <c:v>6.6191977288626402</c:v>
                </c:pt>
                <c:pt idx="909">
                  <c:v>6.6200277309097704</c:v>
                </c:pt>
                <c:pt idx="910">
                  <c:v>6.6208568213674299</c:v>
                </c:pt>
                <c:pt idx="911">
                  <c:v>6.62168500223581</c:v>
                </c:pt>
                <c:pt idx="912">
                  <c:v>6.6225122755085399</c:v>
                </c:pt>
                <c:pt idx="913">
                  <c:v>6.62333864317268</c:v>
                </c:pt>
                <c:pt idx="914">
                  <c:v>6.6241641072088102</c:v>
                </c:pt>
                <c:pt idx="915">
                  <c:v>6.6249886695909703</c:v>
                </c:pt>
                <c:pt idx="916">
                  <c:v>6.6258123322867801</c:v>
                </c:pt>
                <c:pt idx="917">
                  <c:v>6.6266350972573997</c:v>
                </c:pt>
                <c:pt idx="918">
                  <c:v>6.62745696645759</c:v>
                </c:pt>
                <c:pt idx="919">
                  <c:v>6.6282779418357496</c:v>
                </c:pt>
                <c:pt idx="920">
                  <c:v>6.62909802533391</c:v>
                </c:pt>
                <c:pt idx="921">
                  <c:v>6.6299172188877904</c:v>
                </c:pt>
                <c:pt idx="922">
                  <c:v>6.6307355244268003</c:v>
                </c:pt>
                <c:pt idx="923">
                  <c:v>6.6315529438740901</c:v>
                </c:pt>
                <c:pt idx="924">
                  <c:v>6.6323694791465799</c:v>
                </c:pt>
                <c:pt idx="925">
                  <c:v>6.63318513215496</c:v>
                </c:pt>
                <c:pt idx="926">
                  <c:v>6.6339999048037503</c:v>
                </c:pt>
                <c:pt idx="927">
                  <c:v>6.6348137989912797</c:v>
                </c:pt>
                <c:pt idx="928">
                  <c:v>6.6356268166097898</c:v>
                </c:pt>
                <c:pt idx="929">
                  <c:v>6.6364389595453801</c:v>
                </c:pt>
                <c:pt idx="930">
                  <c:v>6.6372502296780702</c:v>
                </c:pt>
                <c:pt idx="931">
                  <c:v>6.6380606288818402</c:v>
                </c:pt>
                <c:pt idx="932">
                  <c:v>6.6388701590246404</c:v>
                </c:pt>
                <c:pt idx="933">
                  <c:v>6.6396788219684</c:v>
                </c:pt>
                <c:pt idx="934">
                  <c:v>6.6404866195691001</c:v>
                </c:pt>
                <c:pt idx="935">
                  <c:v>6.6412935536767304</c:v>
                </c:pt>
                <c:pt idx="936">
                  <c:v>6.6420996261354004</c:v>
                </c:pt>
                <c:pt idx="937">
                  <c:v>6.6429048387832799</c:v>
                </c:pt>
                <c:pt idx="938">
                  <c:v>6.6437091934526897</c:v>
                </c:pt>
                <c:pt idx="939">
                  <c:v>6.6445126919700703</c:v>
                </c:pt>
                <c:pt idx="940">
                  <c:v>6.6453153361560702</c:v>
                </c:pt>
                <c:pt idx="941">
                  <c:v>6.6461171278255202</c:v>
                </c:pt>
                <c:pt idx="942">
                  <c:v>6.6469180687874596</c:v>
                </c:pt>
                <c:pt idx="943">
                  <c:v>6.6477181608452103</c:v>
                </c:pt>
                <c:pt idx="944">
                  <c:v>6.6485174057963201</c:v>
                </c:pt>
                <c:pt idx="945">
                  <c:v>6.64931580543269</c:v>
                </c:pt>
                <c:pt idx="946">
                  <c:v>6.6501133615404902</c:v>
                </c:pt>
                <c:pt idx="947">
                  <c:v>6.6509100759002697</c:v>
                </c:pt>
                <c:pt idx="948">
                  <c:v>6.65170595028692</c:v>
                </c:pt>
                <c:pt idx="949">
                  <c:v>6.6525009864697404</c:v>
                </c:pt>
                <c:pt idx="950">
                  <c:v>6.6532951862124499</c:v>
                </c:pt>
                <c:pt idx="951">
                  <c:v>6.6540885512731904</c:v>
                </c:pt>
                <c:pt idx="952">
                  <c:v>6.6548810834045904</c:v>
                </c:pt>
                <c:pt idx="953">
                  <c:v>6.6556727843537304</c:v>
                </c:pt>
                <c:pt idx="954">
                  <c:v>6.6564636558622299</c:v>
                </c:pt>
                <c:pt idx="955">
                  <c:v>6.6572536996662199</c:v>
                </c:pt>
                <c:pt idx="956">
                  <c:v>6.6580429174964104</c:v>
                </c:pt>
                <c:pt idx="957">
                  <c:v>6.6588313110780604</c:v>
                </c:pt>
                <c:pt idx="958">
                  <c:v>6.65961888213105</c:v>
                </c:pt>
                <c:pt idx="959">
                  <c:v>6.6604056323698604</c:v>
                </c:pt>
                <c:pt idx="960">
                  <c:v>6.6611915635036496</c:v>
                </c:pt>
                <c:pt idx="961">
                  <c:v>6.6619766772362103</c:v>
                </c:pt>
                <c:pt idx="962">
                  <c:v>6.6627609752660497</c:v>
                </c:pt>
                <c:pt idx="963">
                  <c:v>6.6635444592863697</c:v>
                </c:pt>
                <c:pt idx="964">
                  <c:v>6.66432713098511</c:v>
                </c:pt>
                <c:pt idx="965">
                  <c:v>6.6651089920449804</c:v>
                </c:pt>
                <c:pt idx="966">
                  <c:v>6.6658900441434303</c:v>
                </c:pt>
                <c:pt idx="967">
                  <c:v>6.6666702889527603</c:v>
                </c:pt>
                <c:pt idx="968">
                  <c:v>6.6674497281400402</c:v>
                </c:pt>
                <c:pt idx="969">
                  <c:v>6.6682283633672101</c:v>
                </c:pt>
                <c:pt idx="970">
                  <c:v>6.6690061962910701</c:v>
                </c:pt>
                <c:pt idx="971">
                  <c:v>6.6697832285632899</c:v>
                </c:pt>
                <c:pt idx="972">
                  <c:v>6.6705594618304698</c:v>
                </c:pt>
                <c:pt idx="973">
                  <c:v>6.67133489773411</c:v>
                </c:pt>
                <c:pt idx="974">
                  <c:v>6.6721095379106696</c:v>
                </c:pt>
                <c:pt idx="975">
                  <c:v>6.6728833839915698</c:v>
                </c:pt>
                <c:pt idx="976">
                  <c:v>6.6736564376032304</c:v>
                </c:pt>
                <c:pt idx="977">
                  <c:v>6.6744287003670699</c:v>
                </c:pt>
                <c:pt idx="978">
                  <c:v>6.6752001738995297</c:v>
                </c:pt>
                <c:pt idx="979">
                  <c:v>6.6759708598121197</c:v>
                </c:pt>
                <c:pt idx="980">
                  <c:v>6.6767407597114099</c:v>
                </c:pt>
                <c:pt idx="981">
                  <c:v>6.67750987519904</c:v>
                </c:pt>
                <c:pt idx="982">
                  <c:v>6.6782782078718004</c:v>
                </c:pt>
                <c:pt idx="983">
                  <c:v>6.6790457593215704</c:v>
                </c:pt>
                <c:pt idx="984">
                  <c:v>6.6798125311353997</c:v>
                </c:pt>
                <c:pt idx="985">
                  <c:v>6.6805785248955099</c:v>
                </c:pt>
                <c:pt idx="986">
                  <c:v>6.6813437421793003</c:v>
                </c:pt>
                <c:pt idx="987">
                  <c:v>6.6821081845593699</c:v>
                </c:pt>
                <c:pt idx="988">
                  <c:v>6.6828718536035803</c:v>
                </c:pt>
                <c:pt idx="989">
                  <c:v>6.6836347508749903</c:v>
                </c:pt>
                <c:pt idx="990">
                  <c:v>6.6843968779319596</c:v>
                </c:pt>
                <c:pt idx="991">
                  <c:v>6.6851582363281397</c:v>
                </c:pt>
                <c:pt idx="992">
                  <c:v>6.6859188276124497</c:v>
                </c:pt>
                <c:pt idx="993">
                  <c:v>6.6866786533291496</c:v>
                </c:pt>
                <c:pt idx="994">
                  <c:v>6.6874377150178601</c:v>
                </c:pt>
                <c:pt idx="995">
                  <c:v>6.6881960142135304</c:v>
                </c:pt>
                <c:pt idx="996">
                  <c:v>6.6889535524465096</c:v>
                </c:pt>
                <c:pt idx="997">
                  <c:v>6.6897103312425399</c:v>
                </c:pt>
                <c:pt idx="998">
                  <c:v>6.6904663521227699</c:v>
                </c:pt>
                <c:pt idx="999">
                  <c:v>6.6912216166037899</c:v>
                </c:pt>
                <c:pt idx="1000">
                  <c:v>6.6919761261976598</c:v>
                </c:pt>
                <c:pt idx="1001">
                  <c:v>6.6927298824118697</c:v>
                </c:pt>
                <c:pt idx="1002">
                  <c:v>6.6934828867494298</c:v>
                </c:pt>
                <c:pt idx="1003">
                  <c:v>6.6942351407088596</c:v>
                </c:pt>
                <c:pt idx="1004">
                  <c:v>6.69498664578418</c:v>
                </c:pt>
                <c:pt idx="1005">
                  <c:v>6.6957374034649701</c:v>
                </c:pt>
                <c:pt idx="1006">
                  <c:v>6.69648741523637</c:v>
                </c:pt>
                <c:pt idx="1007">
                  <c:v>6.6972366825790903</c:v>
                </c:pt>
                <c:pt idx="1008">
                  <c:v>6.6979852069694301</c:v>
                </c:pt>
                <c:pt idx="1009">
                  <c:v>6.6987329898793302</c:v>
                </c:pt>
                <c:pt idx="1010">
                  <c:v>6.6994800327763402</c:v>
                </c:pt>
                <c:pt idx="1011">
                  <c:v>6.7002263371236399</c:v>
                </c:pt>
                <c:pt idx="1012">
                  <c:v>6.7009719043801104</c:v>
                </c:pt>
                <c:pt idx="1013">
                  <c:v>6.7017167360003</c:v>
                </c:pt>
                <c:pt idx="1014">
                  <c:v>6.70246083343444</c:v>
                </c:pt>
                <c:pt idx="1015">
                  <c:v>6.7032041981284998</c:v>
                </c:pt>
                <c:pt idx="1016">
                  <c:v>6.7039468315241697</c:v>
                </c:pt>
                <c:pt idx="1017">
                  <c:v>6.7046887350588804</c:v>
                </c:pt>
                <c:pt idx="1018">
                  <c:v>6.7054299101658597</c:v>
                </c:pt>
                <c:pt idx="1019">
                  <c:v>6.7061703582740897</c:v>
                </c:pt>
                <c:pt idx="1020">
                  <c:v>6.7069100808083597</c:v>
                </c:pt>
                <c:pt idx="1021">
                  <c:v>6.7076490791892702</c:v>
                </c:pt>
                <c:pt idx="1022">
                  <c:v>6.7083873548332598</c:v>
                </c:pt>
                <c:pt idx="1023">
                  <c:v>6.7091249091526199</c:v>
                </c:pt>
                <c:pt idx="1024">
                  <c:v>6.7098617435554999</c:v>
                </c:pt>
                <c:pt idx="1025">
                  <c:v>6.7105978594459303</c:v>
                </c:pt>
                <c:pt idx="1026">
                  <c:v>6.7113332582238296</c:v>
                </c:pt>
                <c:pt idx="1027">
                  <c:v>6.7120679412850501</c:v>
                </c:pt>
                <c:pt idx="1028">
                  <c:v>6.7128019100213496</c:v>
                </c:pt>
                <c:pt idx="1029">
                  <c:v>6.7135351658204403</c:v>
                </c:pt>
                <c:pt idx="1030">
                  <c:v>6.7142677100660002</c:v>
                </c:pt>
                <c:pt idx="1031">
                  <c:v>6.7149995441376804</c:v>
                </c:pt>
                <c:pt idx="1032">
                  <c:v>6.7157306694111201</c:v>
                </c:pt>
                <c:pt idx="1033">
                  <c:v>6.7164610872579598</c:v>
                </c:pt>
                <c:pt idx="1034">
                  <c:v>6.7171907990458699</c:v>
                </c:pt>
                <c:pt idx="1035">
                  <c:v>6.7179198061385703</c:v>
                </c:pt>
                <c:pt idx="1036">
                  <c:v>6.7186481098958</c:v>
                </c:pt>
                <c:pt idx="1037">
                  <c:v>6.7193757116733899</c:v>
                </c:pt>
                <c:pt idx="1038">
                  <c:v>6.7201026128232701</c:v>
                </c:pt>
                <c:pt idx="1039">
                  <c:v>6.7208288146934301</c:v>
                </c:pt>
                <c:pt idx="1040">
                  <c:v>6.7215543186279998</c:v>
                </c:pt>
                <c:pt idx="1041">
                  <c:v>6.7222791259672299</c:v>
                </c:pt>
                <c:pt idx="1042">
                  <c:v>6.72300323804751</c:v>
                </c:pt>
                <c:pt idx="1043">
                  <c:v>6.7237266562014</c:v>
                </c:pt>
                <c:pt idx="1044">
                  <c:v>6.7244493817576299</c:v>
                </c:pt>
                <c:pt idx="1045">
                  <c:v>6.7251714160410998</c:v>
                </c:pt>
                <c:pt idx="1046">
                  <c:v>6.7258927603729202</c:v>
                </c:pt>
                <c:pt idx="1047">
                  <c:v>6.7266134160704398</c:v>
                </c:pt>
                <c:pt idx="1048">
                  <c:v>6.7273333844472001</c:v>
                </c:pt>
                <c:pt idx="1049">
                  <c:v>6.7280526668130198</c:v>
                </c:pt>
                <c:pt idx="1050">
                  <c:v>6.7287712644739601</c:v>
                </c:pt>
                <c:pt idx="1051">
                  <c:v>6.7294891787323596</c:v>
                </c:pt>
                <c:pt idx="1052">
                  <c:v>6.7302064108868498</c:v>
                </c:pt>
                <c:pt idx="1053">
                  <c:v>6.7309229622323601</c:v>
                </c:pt>
                <c:pt idx="1054">
                  <c:v>6.7316388340601403</c:v>
                </c:pt>
                <c:pt idx="1055">
                  <c:v>6.7323540276577498</c:v>
                </c:pt>
                <c:pt idx="1056">
                  <c:v>6.7330685443091198</c:v>
                </c:pt>
                <c:pt idx="1057">
                  <c:v>6.7337823852945302</c:v>
                </c:pt>
                <c:pt idx="1058">
                  <c:v>6.7344955518906202</c:v>
                </c:pt>
                <c:pt idx="1059">
                  <c:v>6.7352080453704204</c:v>
                </c:pt>
                <c:pt idx="1060">
                  <c:v>6.7359198670033802</c:v>
                </c:pt>
                <c:pt idx="1061">
                  <c:v>6.7366310180553297</c:v>
                </c:pt>
                <c:pt idx="1062">
                  <c:v>6.7373414997885401</c:v>
                </c:pt>
                <c:pt idx="1063">
                  <c:v>6.7380513134617299</c:v>
                </c:pt>
                <c:pt idx="1064">
                  <c:v>6.7387604603300497</c:v>
                </c:pt>
                <c:pt idx="1065">
                  <c:v>6.7394689416451401</c:v>
                </c:pt>
                <c:pt idx="1066">
                  <c:v>6.7401767586550898</c:v>
                </c:pt>
                <c:pt idx="1067">
                  <c:v>6.7408839126045299</c:v>
                </c:pt>
                <c:pt idx="1068">
                  <c:v>6.7415904047345299</c:v>
                </c:pt>
                <c:pt idx="1069">
                  <c:v>6.7422962362827503</c:v>
                </c:pt>
                <c:pt idx="1070">
                  <c:v>6.7430014084833099</c:v>
                </c:pt>
                <c:pt idx="1071">
                  <c:v>6.7437059225669396</c:v>
                </c:pt>
                <c:pt idx="1072">
                  <c:v>6.74440977976088</c:v>
                </c:pt>
                <c:pt idx="1073">
                  <c:v>6.7451129812889699</c:v>
                </c:pt>
                <c:pt idx="1074">
                  <c:v>6.7458155283716197</c:v>
                </c:pt>
                <c:pt idx="1075">
                  <c:v>6.7465174222258204</c:v>
                </c:pt>
                <c:pt idx="1076">
                  <c:v>6.7472186640652101</c:v>
                </c:pt>
                <c:pt idx="1077">
                  <c:v>6.74791925510001</c:v>
                </c:pt>
                <c:pt idx="1078">
                  <c:v>6.7486191965371001</c:v>
                </c:pt>
                <c:pt idx="1079">
                  <c:v>6.7493184895799798</c:v>
                </c:pt>
                <c:pt idx="1080">
                  <c:v>6.7500171354288501</c:v>
                </c:pt>
                <c:pt idx="1081">
                  <c:v>6.7507151352805304</c:v>
                </c:pt>
                <c:pt idx="1082">
                  <c:v>6.7514124903285699</c:v>
                </c:pt>
                <c:pt idx="1083">
                  <c:v>6.7521092017631803</c:v>
                </c:pt>
                <c:pt idx="1084">
                  <c:v>6.7528052707712902</c:v>
                </c:pt>
                <c:pt idx="1085">
                  <c:v>6.75350069853656</c:v>
                </c:pt>
                <c:pt idx="1086">
                  <c:v>6.7541954862393796</c:v>
                </c:pt>
                <c:pt idx="1087">
                  <c:v>6.7548896350568501</c:v>
                </c:pt>
                <c:pt idx="1088">
                  <c:v>6.7555831461628797</c:v>
                </c:pt>
                <c:pt idx="1089">
                  <c:v>6.7562760207280999</c:v>
                </c:pt>
                <c:pt idx="1090">
                  <c:v>6.7569682599199501</c:v>
                </c:pt>
                <c:pt idx="1091">
                  <c:v>6.7576598649026502</c:v>
                </c:pt>
                <c:pt idx="1092">
                  <c:v>6.75835083683722</c:v>
                </c:pt>
                <c:pt idx="1093">
                  <c:v>6.7590411768815102</c:v>
                </c:pt>
                <c:pt idx="1094">
                  <c:v>6.7597308861901704</c:v>
                </c:pt>
                <c:pt idx="1095">
                  <c:v>6.7604199659147</c:v>
                </c:pt>
                <c:pt idx="1096">
                  <c:v>6.7611084172034701</c:v>
                </c:pt>
                <c:pt idx="1097">
                  <c:v>6.7617962412016901</c:v>
                </c:pt>
                <c:pt idx="1098">
                  <c:v>6.7624834390514401</c:v>
                </c:pt>
                <c:pt idx="1099">
                  <c:v>6.7631700118916802</c:v>
                </c:pt>
                <c:pt idx="1100">
                  <c:v>6.7638559608583</c:v>
                </c:pt>
                <c:pt idx="1101">
                  <c:v>6.7645412870840396</c:v>
                </c:pt>
                <c:pt idx="1102">
                  <c:v>6.7652259916986202</c:v>
                </c:pt>
                <c:pt idx="1103">
                  <c:v>6.7659100758286401</c:v>
                </c:pt>
                <c:pt idx="1104">
                  <c:v>6.7665935405976496</c:v>
                </c:pt>
                <c:pt idx="1105">
                  <c:v>6.7672763871261798</c:v>
                </c:pt>
                <c:pt idx="1106">
                  <c:v>6.7679586165316898</c:v>
                </c:pt>
                <c:pt idx="1107">
                  <c:v>6.7686402299286197</c:v>
                </c:pt>
                <c:pt idx="1108">
                  <c:v>6.7693212284284101</c:v>
                </c:pt>
                <c:pt idx="1109">
                  <c:v>6.7700016131394598</c:v>
                </c:pt>
                <c:pt idx="1110">
                  <c:v>6.7706813851672196</c:v>
                </c:pt>
                <c:pt idx="1111">
                  <c:v>6.7713605456141304</c:v>
                </c:pt>
                <c:pt idx="1112">
                  <c:v>6.7720390955796503</c:v>
                </c:pt>
                <c:pt idx="1113">
                  <c:v>6.77271703616029</c:v>
                </c:pt>
                <c:pt idx="1114">
                  <c:v>6.7733943684496296</c:v>
                </c:pt>
                <c:pt idx="1115">
                  <c:v>6.77407109353826</c:v>
                </c:pt>
                <c:pt idx="1116">
                  <c:v>6.7747472125138799</c:v>
                </c:pt>
                <c:pt idx="1117">
                  <c:v>6.7754227264612501</c:v>
                </c:pt>
                <c:pt idx="1118">
                  <c:v>6.7760976364622296</c:v>
                </c:pt>
                <c:pt idx="1119">
                  <c:v>6.7767719435957803</c:v>
                </c:pt>
                <c:pt idx="1120">
                  <c:v>6.7774456489379702</c:v>
                </c:pt>
                <c:pt idx="1121">
                  <c:v>6.77811875356198</c:v>
                </c:pt>
                <c:pt idx="1122">
                  <c:v>6.7787912585381402</c:v>
                </c:pt>
                <c:pt idx="1123">
                  <c:v>6.7794631649339099</c:v>
                </c:pt>
                <c:pt idx="1124">
                  <c:v>6.78013447381392</c:v>
                </c:pt>
                <c:pt idx="1125">
                  <c:v>6.7808051862399301</c:v>
                </c:pt>
                <c:pt idx="1126">
                  <c:v>6.7814753032709003</c:v>
                </c:pt>
                <c:pt idx="1127">
                  <c:v>6.78214482596296</c:v>
                </c:pt>
                <c:pt idx="1128">
                  <c:v>6.7828137553694301</c:v>
                </c:pt>
                <c:pt idx="1129">
                  <c:v>6.7834820925408597</c:v>
                </c:pt>
                <c:pt idx="1130">
                  <c:v>6.7841498385249697</c:v>
                </c:pt>
                <c:pt idx="1131">
                  <c:v>6.7848169943667296</c:v>
                </c:pt>
                <c:pt idx="1132">
                  <c:v>6.7854835611083297</c:v>
                </c:pt>
                <c:pt idx="1133">
                  <c:v>6.7861495397892098</c:v>
                </c:pt>
                <c:pt idx="1134">
                  <c:v>6.7868149314460497</c:v>
                </c:pt>
                <c:pt idx="1135">
                  <c:v>6.7874797371128102</c:v>
                </c:pt>
                <c:pt idx="1136">
                  <c:v>6.7881439578206999</c:v>
                </c:pt>
                <c:pt idx="1137">
                  <c:v>6.7888075945982198</c:v>
                </c:pt>
                <c:pt idx="1138">
                  <c:v>6.7894706484711698</c:v>
                </c:pt>
                <c:pt idx="1139">
                  <c:v>6.7901331204626203</c:v>
                </c:pt>
                <c:pt idx="1140">
                  <c:v>6.79079501159298</c:v>
                </c:pt>
                <c:pt idx="1141">
                  <c:v>6.79145632287997</c:v>
                </c:pt>
                <c:pt idx="1142">
                  <c:v>6.7921170553386201</c:v>
                </c:pt>
                <c:pt idx="1143">
                  <c:v>6.7927772099813204</c:v>
                </c:pt>
                <c:pt idx="1144">
                  <c:v>6.7934367878177904</c:v>
                </c:pt>
                <c:pt idx="1145">
                  <c:v>6.7940957898551098</c:v>
                </c:pt>
                <c:pt idx="1146">
                  <c:v>6.79475421709774</c:v>
                </c:pt>
                <c:pt idx="1147">
                  <c:v>6.7954120705474903</c:v>
                </c:pt>
                <c:pt idx="1148">
                  <c:v>6.7960693512035704</c:v>
                </c:pt>
                <c:pt idx="1149">
                  <c:v>6.7967260600625696</c:v>
                </c:pt>
                <c:pt idx="1150">
                  <c:v>6.7973821981184903</c:v>
                </c:pt>
                <c:pt idx="1151">
                  <c:v>6.79803776636275</c:v>
                </c:pt>
                <c:pt idx="1152">
                  <c:v>6.7986927657841498</c:v>
                </c:pt>
                <c:pt idx="1153">
                  <c:v>6.7993471973689799</c:v>
                </c:pt>
                <c:pt idx="1154">
                  <c:v>6.8000010621009102</c:v>
                </c:pt>
                <c:pt idx="1155">
                  <c:v>6.8006543609610803</c:v>
                </c:pt>
                <c:pt idx="1156">
                  <c:v>6.8013070949280898</c:v>
                </c:pt>
                <c:pt idx="1157">
                  <c:v>6.8019592649779996</c:v>
                </c:pt>
                <c:pt idx="1158">
                  <c:v>6.8026108720843297</c:v>
                </c:pt>
                <c:pt idx="1159">
                  <c:v>6.8032619172180997</c:v>
                </c:pt>
                <c:pt idx="1160">
                  <c:v>6.8039124013477998</c:v>
                </c:pt>
                <c:pt idx="1161">
                  <c:v>6.8045623254394503</c:v>
                </c:pt>
                <c:pt idx="1162">
                  <c:v>6.8052116904565398</c:v>
                </c:pt>
                <c:pt idx="1163">
                  <c:v>6.80586049736009</c:v>
                </c:pt>
                <c:pt idx="1164">
                  <c:v>6.8065087471086496</c:v>
                </c:pt>
                <c:pt idx="1165">
                  <c:v>6.8071564406583098</c:v>
                </c:pt>
                <c:pt idx="1166">
                  <c:v>6.8078035789626803</c:v>
                </c:pt>
                <c:pt idx="1167">
                  <c:v>6.8084501629729299</c:v>
                </c:pt>
                <c:pt idx="1168">
                  <c:v>6.8090961936377896</c:v>
                </c:pt>
                <c:pt idx="1169">
                  <c:v>6.8097416719035504</c:v>
                </c:pt>
                <c:pt idx="1170">
                  <c:v>6.8103865987140804</c:v>
                </c:pt>
                <c:pt idx="1171">
                  <c:v>6.8110309750108398</c:v>
                </c:pt>
                <c:pt idx="1172">
                  <c:v>6.8116748017328597</c:v>
                </c:pt>
                <c:pt idx="1173">
                  <c:v>6.8123180798167997</c:v>
                </c:pt>
                <c:pt idx="1174">
                  <c:v>6.8129608101968904</c:v>
                </c:pt>
                <c:pt idx="1175">
                  <c:v>6.8136029938049996</c:v>
                </c:pt>
                <c:pt idx="1176">
                  <c:v>6.81424463157063</c:v>
                </c:pt>
                <c:pt idx="1177">
                  <c:v>6.8148857244208996</c:v>
                </c:pt>
                <c:pt idx="1178">
                  <c:v>6.8155262732805602</c:v>
                </c:pt>
                <c:pt idx="1179">
                  <c:v>6.8161662790720197</c:v>
                </c:pt>
                <c:pt idx="1180">
                  <c:v>6.8168057427153501</c:v>
                </c:pt>
                <c:pt idx="1181">
                  <c:v>6.8174446651282903</c:v>
                </c:pt>
                <c:pt idx="1182">
                  <c:v>6.8180830472262199</c:v>
                </c:pt>
                <c:pt idx="1183">
                  <c:v>6.8187208899222203</c:v>
                </c:pt>
                <c:pt idx="1184">
                  <c:v>6.81935819412708</c:v>
                </c:pt>
                <c:pt idx="1185">
                  <c:v>6.8199949607492396</c:v>
                </c:pt>
                <c:pt idx="1186">
                  <c:v>6.82063119069488</c:v>
                </c:pt>
                <c:pt idx="1187">
                  <c:v>6.8212668848678701</c:v>
                </c:pt>
                <c:pt idx="1188">
                  <c:v>6.8219020441698097</c:v>
                </c:pt>
                <c:pt idx="1189">
                  <c:v>6.8225366695000096</c:v>
                </c:pt>
                <c:pt idx="1190">
                  <c:v>6.8231707617555299</c:v>
                </c:pt>
                <c:pt idx="1191">
                  <c:v>6.8238043218311697</c:v>
                </c:pt>
                <c:pt idx="1192">
                  <c:v>6.82443735061947</c:v>
                </c:pt>
                <c:pt idx="1193">
                  <c:v>6.82506984901074</c:v>
                </c:pt>
                <c:pt idx="1194">
                  <c:v>6.82570181789304</c:v>
                </c:pt>
                <c:pt idx="1195">
                  <c:v>6.8263332581522</c:v>
                </c:pt>
                <c:pt idx="1196">
                  <c:v>6.8269641706718502</c:v>
                </c:pt>
                <c:pt idx="1197">
                  <c:v>6.8275945563333797</c:v>
                </c:pt>
                <c:pt idx="1198">
                  <c:v>6.8282244160159902</c:v>
                </c:pt>
                <c:pt idx="1199">
                  <c:v>6.8288537505966804</c:v>
                </c:pt>
                <c:pt idx="1200">
                  <c:v>6.8294825609502503</c:v>
                </c:pt>
                <c:pt idx="1201">
                  <c:v>6.8301108479493298</c:v>
                </c:pt>
                <c:pt idx="1202">
                  <c:v>6.8307386124643497</c:v>
                </c:pt>
                <c:pt idx="1203">
                  <c:v>6.8313658553636003</c:v>
                </c:pt>
                <c:pt idx="1204">
                  <c:v>6.8319925775131898</c:v>
                </c:pt>
                <c:pt idx="1205">
                  <c:v>6.8326187797770599</c:v>
                </c:pt>
                <c:pt idx="1206">
                  <c:v>6.8332444630170404</c:v>
                </c:pt>
                <c:pt idx="1207">
                  <c:v>6.8338696280927804</c:v>
                </c:pt>
                <c:pt idx="1208">
                  <c:v>6.8344942758618199</c:v>
                </c:pt>
                <c:pt idx="1209">
                  <c:v>6.8351184071795696</c:v>
                </c:pt>
                <c:pt idx="1210">
                  <c:v>6.8357420228993098</c:v>
                </c:pt>
                <c:pt idx="1211">
                  <c:v>6.8363651238722198</c:v>
                </c:pt>
                <c:pt idx="1212">
                  <c:v>6.8369877109473496</c:v>
                </c:pt>
                <c:pt idx="1213">
                  <c:v>6.8376097849716899</c:v>
                </c:pt>
                <c:pt idx="1214">
                  <c:v>6.8382313467901001</c:v>
                </c:pt>
                <c:pt idx="1215">
                  <c:v>6.8388523972453799</c:v>
                </c:pt>
                <c:pt idx="1216">
                  <c:v>6.8394729371782397</c:v>
                </c:pt>
                <c:pt idx="1217">
                  <c:v>6.8400929674273199</c:v>
                </c:pt>
                <c:pt idx="1218">
                  <c:v>6.8407124888292001</c:v>
                </c:pt>
                <c:pt idx="1219">
                  <c:v>6.84133150221838</c:v>
                </c:pt>
                <c:pt idx="1220">
                  <c:v>6.8419500084273501</c:v>
                </c:pt>
                <c:pt idx="1221">
                  <c:v>6.8425680082865199</c:v>
                </c:pt>
                <c:pt idx="1222">
                  <c:v>6.84318550262428</c:v>
                </c:pt>
                <c:pt idx="1223">
                  <c:v>6.8438024922669696</c:v>
                </c:pt>
                <c:pt idx="1224">
                  <c:v>6.8444189780389397</c:v>
                </c:pt>
                <c:pt idx="1225">
                  <c:v>6.8450349607624803</c:v>
                </c:pt>
                <c:pt idx="1226">
                  <c:v>6.8456504412578996</c:v>
                </c:pt>
                <c:pt idx="1227">
                  <c:v>6.8462654203434896</c:v>
                </c:pt>
                <c:pt idx="1228">
                  <c:v>6.8468798988355504</c:v>
                </c:pt>
                <c:pt idx="1229">
                  <c:v>6.8474938775483798</c:v>
                </c:pt>
                <c:pt idx="1230">
                  <c:v>6.8481073572943103</c:v>
                </c:pt>
                <c:pt idx="1231">
                  <c:v>6.8487203388836697</c:v>
                </c:pt>
                <c:pt idx="1232">
                  <c:v>6.84933282312483</c:v>
                </c:pt>
                <c:pt idx="1233">
                  <c:v>6.8499448108241801</c:v>
                </c:pt>
                <c:pt idx="1234">
                  <c:v>6.85055630278619</c:v>
                </c:pt>
                <c:pt idx="1235">
                  <c:v>6.8511672998133202</c:v>
                </c:pt>
                <c:pt idx="1236">
                  <c:v>6.8517778027061302</c:v>
                </c:pt>
                <c:pt idx="1237">
                  <c:v>6.8523878122632196</c:v>
                </c:pt>
                <c:pt idx="1238">
                  <c:v>6.8529973292812398</c:v>
                </c:pt>
                <c:pt idx="1239">
                  <c:v>6.8536063545549499</c:v>
                </c:pt>
                <c:pt idx="1240">
                  <c:v>6.8542148888771601</c:v>
                </c:pt>
                <c:pt idx="1241">
                  <c:v>6.8548229330387596</c:v>
                </c:pt>
                <c:pt idx="1242">
                  <c:v>6.85543048782875</c:v>
                </c:pt>
                <c:pt idx="1243">
                  <c:v>6.8560375540342102</c:v>
                </c:pt>
                <c:pt idx="1244">
                  <c:v>6.8566441324403504</c:v>
                </c:pt>
                <c:pt idx="1245">
                  <c:v>6.85725022383044</c:v>
                </c:pt>
                <c:pt idx="1246">
                  <c:v>6.8578558289859197</c:v>
                </c:pt>
                <c:pt idx="1247">
                  <c:v>6.85846094868631</c:v>
                </c:pt>
                <c:pt idx="1248">
                  <c:v>6.8590655837092704</c:v>
                </c:pt>
                <c:pt idx="1249">
                  <c:v>6.8596697348306099</c:v>
                </c:pt>
                <c:pt idx="1250">
                  <c:v>6.8602734028242498</c:v>
                </c:pt>
                <c:pt idx="1251">
                  <c:v>6.8608765884622596</c:v>
                </c:pt>
                <c:pt idx="1252">
                  <c:v>6.8614792925148897</c:v>
                </c:pt>
                <c:pt idx="1253">
                  <c:v>6.8620815157505097</c:v>
                </c:pt>
                <c:pt idx="1254">
                  <c:v>6.8626832589356699</c:v>
                </c:pt>
                <c:pt idx="1255">
                  <c:v>6.8632845228350901</c:v>
                </c:pt>
                <c:pt idx="1256">
                  <c:v>6.8638853082116604</c:v>
                </c:pt>
                <c:pt idx="1257">
                  <c:v>6.8644856158264496</c:v>
                </c:pt>
                <c:pt idx="1258">
                  <c:v>6.8650854464387203</c:v>
                </c:pt>
                <c:pt idx="1259">
                  <c:v>6.8656848008058997</c:v>
                </c:pt>
                <c:pt idx="1260">
                  <c:v>6.8662836796836499</c:v>
                </c:pt>
                <c:pt idx="1261">
                  <c:v>6.8668820838258204</c:v>
                </c:pt>
                <c:pt idx="1262">
                  <c:v>6.8674800139844603</c:v>
                </c:pt>
                <c:pt idx="1263">
                  <c:v>6.8680774709098404</c:v>
                </c:pt>
                <c:pt idx="1264">
                  <c:v>6.86867445535046</c:v>
                </c:pt>
                <c:pt idx="1265">
                  <c:v>6.8692709680530202</c:v>
                </c:pt>
                <c:pt idx="1266">
                  <c:v>6.8698670097624799</c:v>
                </c:pt>
                <c:pt idx="1267">
                  <c:v>6.8704625812220197</c:v>
                </c:pt>
                <c:pt idx="1268">
                  <c:v>6.8710576831730803</c:v>
                </c:pt>
                <c:pt idx="1269">
                  <c:v>6.87165231635531</c:v>
                </c:pt>
                <c:pt idx="1270">
                  <c:v>6.87224648150666</c:v>
                </c:pt>
                <c:pt idx="1271">
                  <c:v>6.87284017936331</c:v>
                </c:pt>
                <c:pt idx="1272">
                  <c:v>6.8734334106597004</c:v>
                </c:pt>
                <c:pt idx="1273">
                  <c:v>6.8740261761285701</c:v>
                </c:pt>
                <c:pt idx="1274">
                  <c:v>6.8746184765009</c:v>
                </c:pt>
                <c:pt idx="1275">
                  <c:v>6.87521031250599</c:v>
                </c:pt>
                <c:pt idx="1276">
                  <c:v>6.8758016848713801</c:v>
                </c:pt>
                <c:pt idx="1277">
                  <c:v>6.8763925943229296</c:v>
                </c:pt>
                <c:pt idx="1278">
                  <c:v>6.8769830415847997</c:v>
                </c:pt>
                <c:pt idx="1279">
                  <c:v>6.87757302737944</c:v>
                </c:pt>
                <c:pt idx="1280">
                  <c:v>6.87816255242761</c:v>
                </c:pt>
                <c:pt idx="1281">
                  <c:v>6.8787516174483798</c:v>
                </c:pt>
                <c:pt idx="1282">
                  <c:v>6.8793402231591498</c:v>
                </c:pt>
                <c:pt idx="1283">
                  <c:v>6.8799283702756302</c:v>
                </c:pt>
                <c:pt idx="1284">
                  <c:v>6.8805160595118604</c:v>
                </c:pt>
                <c:pt idx="1285">
                  <c:v>6.8811032915802199</c:v>
                </c:pt>
                <c:pt idx="1286">
                  <c:v>6.8816900671914398</c:v>
                </c:pt>
                <c:pt idx="1287">
                  <c:v>6.8822763870545502</c:v>
                </c:pt>
                <c:pt idx="1288">
                  <c:v>6.8828622518769897</c:v>
                </c:pt>
                <c:pt idx="1289">
                  <c:v>6.8834476623644996</c:v>
                </c:pt>
                <c:pt idx="1290">
                  <c:v>6.8840326192212098</c:v>
                </c:pt>
                <c:pt idx="1291">
                  <c:v>6.8846171231496101</c:v>
                </c:pt>
                <c:pt idx="1292">
                  <c:v>6.8852011748505602</c:v>
                </c:pt>
                <c:pt idx="1293">
                  <c:v>6.8857847750232803</c:v>
                </c:pt>
                <c:pt idx="1294">
                  <c:v>6.8863679243653797</c:v>
                </c:pt>
                <c:pt idx="1295">
                  <c:v>6.8869506235728704</c:v>
                </c:pt>
                <c:pt idx="1296">
                  <c:v>6.8875328733401098</c:v>
                </c:pt>
                <c:pt idx="1297">
                  <c:v>6.88811467435991</c:v>
                </c:pt>
                <c:pt idx="1298">
                  <c:v>6.8886960273234203</c:v>
                </c:pt>
                <c:pt idx="1299">
                  <c:v>6.8892769329202403</c:v>
                </c:pt>
                <c:pt idx="1300">
                  <c:v>6.8898573918383601</c:v>
                </c:pt>
                <c:pt idx="1301">
                  <c:v>6.8904374047641701</c:v>
                </c:pt>
                <c:pt idx="1302">
                  <c:v>6.8910169723825199</c:v>
                </c:pt>
                <c:pt idx="1303">
                  <c:v>6.8915960953766398</c:v>
                </c:pt>
                <c:pt idx="1304">
                  <c:v>6.89217477442822</c:v>
                </c:pt>
                <c:pt idx="1305">
                  <c:v>6.8927530102173602</c:v>
                </c:pt>
                <c:pt idx="1306">
                  <c:v>6.8933308034226197</c:v>
                </c:pt>
                <c:pt idx="1307">
                  <c:v>6.8939081547209797</c:v>
                </c:pt>
                <c:pt idx="1308">
                  <c:v>6.8944850647878999</c:v>
                </c:pt>
                <c:pt idx="1309">
                  <c:v>6.8950615342972501</c:v>
                </c:pt>
                <c:pt idx="1310">
                  <c:v>6.8956375639214</c:v>
                </c:pt>
                <c:pt idx="1311">
                  <c:v>6.89621315433115</c:v>
                </c:pt>
                <c:pt idx="1312">
                  <c:v>6.8967883061957798</c:v>
                </c:pt>
                <c:pt idx="1313">
                  <c:v>6.8973630201830503</c:v>
                </c:pt>
                <c:pt idx="1314">
                  <c:v>6.8979372969591797</c:v>
                </c:pt>
                <c:pt idx="1315">
                  <c:v>6.8985111371888701</c:v>
                </c:pt>
                <c:pt idx="1316">
                  <c:v>6.8990845415353297</c:v>
                </c:pt>
                <c:pt idx="1317">
                  <c:v>6.89965751066023</c:v>
                </c:pt>
                <c:pt idx="1318">
                  <c:v>6.9002300452237497</c:v>
                </c:pt>
                <c:pt idx="1319">
                  <c:v>6.9008021458845601</c:v>
                </c:pt>
                <c:pt idx="1320">
                  <c:v>6.9013738132998501</c:v>
                </c:pt>
                <c:pt idx="1321">
                  <c:v>6.9019450481253104</c:v>
                </c:pt>
                <c:pt idx="1322">
                  <c:v>6.9025158510151199</c:v>
                </c:pt>
                <c:pt idx="1323">
                  <c:v>6.9030862226220204</c:v>
                </c:pt>
                <c:pt idx="1324">
                  <c:v>6.9036561635972404</c:v>
                </c:pt>
                <c:pt idx="1325">
                  <c:v>6.9042256745905402</c:v>
                </c:pt>
                <c:pt idx="1326">
                  <c:v>6.9047947562502197</c:v>
                </c:pt>
                <c:pt idx="1327">
                  <c:v>6.90536340922311</c:v>
                </c:pt>
                <c:pt idx="1328">
                  <c:v>6.9059316341545802</c:v>
                </c:pt>
                <c:pt idx="1329">
                  <c:v>6.9064994316885402</c:v>
                </c:pt>
                <c:pt idx="1330">
                  <c:v>6.90706680246746</c:v>
                </c:pt>
                <c:pt idx="1331">
                  <c:v>6.9076337471323503</c:v>
                </c:pt>
                <c:pt idx="1332">
                  <c:v>6.90820026632277</c:v>
                </c:pt>
                <c:pt idx="1333">
                  <c:v>6.9087663606768697</c:v>
                </c:pt>
                <c:pt idx="1334">
                  <c:v>6.9093320308313402</c:v>
                </c:pt>
                <c:pt idx="1335">
                  <c:v>6.9098972774214404</c:v>
                </c:pt>
                <c:pt idx="1336">
                  <c:v>6.9104621010810297</c:v>
                </c:pt>
                <c:pt idx="1337">
                  <c:v>6.9110265024425104</c:v>
                </c:pt>
                <c:pt idx="1338">
                  <c:v>6.9115904821368899</c:v>
                </c:pt>
                <c:pt idx="1339">
                  <c:v>6.9121540407937498</c:v>
                </c:pt>
                <c:pt idx="1340">
                  <c:v>6.91271717904129</c:v>
                </c:pt>
                <c:pt idx="1341">
                  <c:v>6.9132798975062704</c:v>
                </c:pt>
                <c:pt idx="1342">
                  <c:v>6.9138421968140698</c:v>
                </c:pt>
                <c:pt idx="1343">
                  <c:v>6.9144040775886602</c:v>
                </c:pt>
                <c:pt idx="1344">
                  <c:v>6.9149655404526396</c:v>
                </c:pt>
                <c:pt idx="1345">
                  <c:v>6.9155265860271902</c:v>
                </c:pt>
                <c:pt idx="1346">
                  <c:v>6.9160872149321397</c:v>
                </c:pt>
                <c:pt idx="1347">
                  <c:v>6.91664742778591</c:v>
                </c:pt>
                <c:pt idx="1348">
                  <c:v>6.9172072252055701</c:v>
                </c:pt>
                <c:pt idx="1349">
                  <c:v>6.9177666078067999</c:v>
                </c:pt>
                <c:pt idx="1350">
                  <c:v>6.9183255762039098</c:v>
                </c:pt>
                <c:pt idx="1351">
                  <c:v>6.9188841310098699</c:v>
                </c:pt>
                <c:pt idx="1352">
                  <c:v>6.9194422728362701</c:v>
                </c:pt>
                <c:pt idx="1353">
                  <c:v>6.9200000022933503</c:v>
                </c:pt>
                <c:pt idx="1354">
                  <c:v>6.9205573199899897</c:v>
                </c:pt>
                <c:pt idx="1355">
                  <c:v>6.9211142265337404</c:v>
                </c:pt>
                <c:pt idx="1356">
                  <c:v>6.9216707225307896</c:v>
                </c:pt>
                <c:pt idx="1357">
                  <c:v>6.9222268085860099</c:v>
                </c:pt>
                <c:pt idx="1358">
                  <c:v>6.9227824853028999</c:v>
                </c:pt>
                <c:pt idx="1359">
                  <c:v>6.9233377532836702</c:v>
                </c:pt>
                <c:pt idx="1360">
                  <c:v>6.9238926131291603</c:v>
                </c:pt>
                <c:pt idx="1361">
                  <c:v>6.9244470654389296</c:v>
                </c:pt>
                <c:pt idx="1362">
                  <c:v>6.9250011108111904</c:v>
                </c:pt>
                <c:pt idx="1363">
                  <c:v>6.9255547498428403</c:v>
                </c:pt>
                <c:pt idx="1364">
                  <c:v>6.9261079831294703</c:v>
                </c:pt>
                <c:pt idx="1365">
                  <c:v>6.92666081126535</c:v>
                </c:pt>
                <c:pt idx="1366">
                  <c:v>6.9272132348434701</c:v>
                </c:pt>
                <c:pt idx="1367">
                  <c:v>6.9277652544555002</c:v>
                </c:pt>
                <c:pt idx="1368">
                  <c:v>6.9283168706918197</c:v>
                </c:pt>
                <c:pt idx="1369">
                  <c:v>6.92886808414152</c:v>
                </c:pt>
                <c:pt idx="1370">
                  <c:v>6.9294188953923799</c:v>
                </c:pt>
                <c:pt idx="1371">
                  <c:v>6.9299693050309203</c:v>
                </c:pt>
                <c:pt idx="1372">
                  <c:v>6.9305193136423702</c:v>
                </c:pt>
                <c:pt idx="1373">
                  <c:v>6.9310689218106702</c:v>
                </c:pt>
                <c:pt idx="1374">
                  <c:v>6.9316181301185003</c:v>
                </c:pt>
                <c:pt idx="1375">
                  <c:v>6.93216693914726</c:v>
                </c:pt>
                <c:pt idx="1376">
                  <c:v>6.9327153494770899</c:v>
                </c:pt>
                <c:pt idx="1377">
                  <c:v>6.93326336168687</c:v>
                </c:pt>
                <c:pt idx="1378">
                  <c:v>6.9338109763542004</c:v>
                </c:pt>
                <c:pt idx="1379">
                  <c:v>6.9343581940554504</c:v>
                </c:pt>
                <c:pt idx="1380">
                  <c:v>6.9349050153657199</c:v>
                </c:pt>
                <c:pt idx="1381">
                  <c:v>6.9354514408588601</c:v>
                </c:pt>
                <c:pt idx="1382">
                  <c:v>6.9359974711074903</c:v>
                </c:pt>
                <c:pt idx="1383">
                  <c:v>6.9365431066829704</c:v>
                </c:pt>
                <c:pt idx="1384">
                  <c:v>6.9370883481554397</c:v>
                </c:pt>
                <c:pt idx="1385">
                  <c:v>6.93763319609379</c:v>
                </c:pt>
                <c:pt idx="1386">
                  <c:v>6.9381776510656898</c:v>
                </c:pt>
                <c:pt idx="1387">
                  <c:v>6.9387217136375696</c:v>
                </c:pt>
                <c:pt idx="1388">
                  <c:v>6.9392653843746599</c:v>
                </c:pt>
                <c:pt idx="1389">
                  <c:v>6.9398086638409398</c:v>
                </c:pt>
                <c:pt idx="1390">
                  <c:v>6.9403515525991901</c:v>
                </c:pt>
                <c:pt idx="1391">
                  <c:v>6.9408940512109796</c:v>
                </c:pt>
                <c:pt idx="1392">
                  <c:v>6.9414361602366599</c:v>
                </c:pt>
                <c:pt idx="1393">
                  <c:v>6.9419778802353704</c:v>
                </c:pt>
                <c:pt idx="1394">
                  <c:v>6.9425192117650703</c:v>
                </c:pt>
                <c:pt idx="1395">
                  <c:v>6.9430601553824998</c:v>
                </c:pt>
                <c:pt idx="1396">
                  <c:v>6.9436007116432004</c:v>
                </c:pt>
                <c:pt idx="1397">
                  <c:v>6.9441408811015402</c:v>
                </c:pt>
                <c:pt idx="1398">
                  <c:v>6.9446806643106704</c:v>
                </c:pt>
                <c:pt idx="1399">
                  <c:v>6.9452200618225897</c:v>
                </c:pt>
                <c:pt idx="1400">
                  <c:v>6.9457590741880999</c:v>
                </c:pt>
                <c:pt idx="1401">
                  <c:v>6.9462977019567997</c:v>
                </c:pt>
                <c:pt idx="1402">
                  <c:v>6.9468359456771598</c:v>
                </c:pt>
                <c:pt idx="1403">
                  <c:v>6.9473738058964303</c:v>
                </c:pt>
                <c:pt idx="1404">
                  <c:v>6.9479112831607299</c:v>
                </c:pt>
                <c:pt idx="1405">
                  <c:v>6.9484483780149899</c:v>
                </c:pt>
                <c:pt idx="1406">
                  <c:v>6.9489850910029798</c:v>
                </c:pt>
                <c:pt idx="1407">
                  <c:v>6.9495214226673303</c:v>
                </c:pt>
                <c:pt idx="1408">
                  <c:v>6.9500573735494902</c:v>
                </c:pt>
                <c:pt idx="1409">
                  <c:v>6.9505929441897703</c:v>
                </c:pt>
                <c:pt idx="1410">
                  <c:v>6.9511281351273304</c:v>
                </c:pt>
                <c:pt idx="1411">
                  <c:v>6.95166294690019</c:v>
                </c:pt>
                <c:pt idx="1412">
                  <c:v>6.9521973800452201</c:v>
                </c:pt>
                <c:pt idx="1413">
                  <c:v>6.95273143509813</c:v>
                </c:pt>
                <c:pt idx="1414">
                  <c:v>6.9532651125935399</c:v>
                </c:pt>
                <c:pt idx="1415">
                  <c:v>6.9537984130649004</c:v>
                </c:pt>
                <c:pt idx="1416">
                  <c:v>6.9543313370445503</c:v>
                </c:pt>
                <c:pt idx="1417">
                  <c:v>6.9548638850636797</c:v>
                </c:pt>
                <c:pt idx="1418">
                  <c:v>6.9553960576523899</c:v>
                </c:pt>
                <c:pt idx="1419">
                  <c:v>6.9559278553396204</c:v>
                </c:pt>
                <c:pt idx="1420">
                  <c:v>6.9564592786532398</c:v>
                </c:pt>
                <c:pt idx="1421">
                  <c:v>6.9569903281199599</c:v>
                </c:pt>
                <c:pt idx="1422">
                  <c:v>6.9575210042654101</c:v>
                </c:pt>
                <c:pt idx="1423">
                  <c:v>6.9580513076140997</c:v>
                </c:pt>
                <c:pt idx="1424">
                  <c:v>6.9585812386894403</c:v>
                </c:pt>
                <c:pt idx="1425">
                  <c:v>6.9591107980137199</c:v>
                </c:pt>
                <c:pt idx="1426">
                  <c:v>6.9596399861081704</c:v>
                </c:pt>
                <c:pt idx="1427">
                  <c:v>6.9601688034928904</c:v>
                </c:pt>
                <c:pt idx="1428">
                  <c:v>6.9606972506869003</c:v>
                </c:pt>
                <c:pt idx="1429">
                  <c:v>6.9612253282081298</c:v>
                </c:pt>
                <c:pt idx="1430">
                  <c:v>6.9617530365734304</c:v>
                </c:pt>
                <c:pt idx="1431">
                  <c:v>6.9622803762985503</c:v>
                </c:pt>
                <c:pt idx="1432">
                  <c:v>6.9628073478981802</c:v>
                </c:pt>
                <c:pt idx="1433">
                  <c:v>6.9633339518859199</c:v>
                </c:pt>
                <c:pt idx="1434">
                  <c:v>6.9638601887742997</c:v>
                </c:pt>
                <c:pt idx="1435">
                  <c:v>6.9643860590747799</c:v>
                </c:pt>
                <c:pt idx="1436">
                  <c:v>6.9649115632977603</c:v>
                </c:pt>
                <c:pt idx="1437">
                  <c:v>6.9654367019525401</c:v>
                </c:pt>
                <c:pt idx="1438">
                  <c:v>6.9659614755474104</c:v>
                </c:pt>
                <c:pt idx="1439">
                  <c:v>6.9664858845895603</c:v>
                </c:pt>
                <c:pt idx="1440">
                  <c:v>6.9670099295851404</c:v>
                </c:pt>
                <c:pt idx="1441">
                  <c:v>6.9675336110392401</c:v>
                </c:pt>
                <c:pt idx="1442">
                  <c:v>6.9680569294559103</c:v>
                </c:pt>
                <c:pt idx="1443">
                  <c:v>6.9685798853381398</c:v>
                </c:pt>
                <c:pt idx="1444">
                  <c:v>6.9691024791878897</c:v>
                </c:pt>
                <c:pt idx="1445">
                  <c:v>6.9696247115060697</c:v>
                </c:pt>
                <c:pt idx="1446">
                  <c:v>6.9701465827925402</c:v>
                </c:pt>
                <c:pt idx="1447">
                  <c:v>6.9706680935461396</c:v>
                </c:pt>
                <c:pt idx="1448">
                  <c:v>6.9711892442646697</c:v>
                </c:pt>
                <c:pt idx="1449">
                  <c:v>6.97171003544491</c:v>
                </c:pt>
                <c:pt idx="1450">
                  <c:v>6.9722304675825999</c:v>
                </c:pt>
                <c:pt idx="1451">
                  <c:v>6.9727505411724504</c:v>
                </c:pt>
                <c:pt idx="1452">
                  <c:v>6.9732702567081697</c:v>
                </c:pt>
                <c:pt idx="1453">
                  <c:v>6.9737896146824303</c:v>
                </c:pt>
                <c:pt idx="1454">
                  <c:v>6.9743086155869003</c:v>
                </c:pt>
                <c:pt idx="1455">
                  <c:v>6.9748272599122298</c:v>
                </c:pt>
                <c:pt idx="1456">
                  <c:v>6.9753455481480398</c:v>
                </c:pt>
                <c:pt idx="1457">
                  <c:v>6.9758634807829898</c:v>
                </c:pt>
                <c:pt idx="1458">
                  <c:v>6.9763810583046801</c:v>
                </c:pt>
                <c:pt idx="1459">
                  <c:v>6.9768982811997402</c:v>
                </c:pt>
                <c:pt idx="1460">
                  <c:v>6.9774151499538002</c:v>
                </c:pt>
                <c:pt idx="1461">
                  <c:v>6.9779316650514902</c:v>
                </c:pt>
                <c:pt idx="1462">
                  <c:v>6.9784478269764296</c:v>
                </c:pt>
                <c:pt idx="1463">
                  <c:v>6.9789636362112697</c:v>
                </c:pt>
                <c:pt idx="1464">
                  <c:v>6.97947909323765</c:v>
                </c:pt>
                <c:pt idx="1465">
                  <c:v>6.9799941985362599</c:v>
                </c:pt>
                <c:pt idx="1466">
                  <c:v>6.9805089525867601</c:v>
                </c:pt>
                <c:pt idx="1467">
                  <c:v>6.9810233558678698</c:v>
                </c:pt>
                <c:pt idx="1468">
                  <c:v>6.9815374088573101</c:v>
                </c:pt>
                <c:pt idx="1469">
                  <c:v>6.9820511120318196</c:v>
                </c:pt>
                <c:pt idx="1470">
                  <c:v>6.9825644658671804</c:v>
                </c:pt>
                <c:pt idx="1471">
                  <c:v>6.98307747083821</c:v>
                </c:pt>
                <c:pt idx="1472">
                  <c:v>6.98359012741874</c:v>
                </c:pt>
                <c:pt idx="1473">
                  <c:v>6.9841024360816402</c:v>
                </c:pt>
                <c:pt idx="1474">
                  <c:v>6.9846143972988299</c:v>
                </c:pt>
                <c:pt idx="1475">
                  <c:v>6.9851260115412703</c:v>
                </c:pt>
                <c:pt idx="1476">
                  <c:v>6.9856372792789401</c:v>
                </c:pt>
                <c:pt idx="1477">
                  <c:v>6.9861482009808897</c:v>
                </c:pt>
                <c:pt idx="1478">
                  <c:v>6.9866587771152098</c:v>
                </c:pt>
                <c:pt idx="1479">
                  <c:v>6.9871690081490403</c:v>
                </c:pt>
                <c:pt idx="1480">
                  <c:v>6.9876788945485799</c:v>
                </c:pt>
                <c:pt idx="1481">
                  <c:v>6.9881884367790699</c:v>
                </c:pt>
                <c:pt idx="1482">
                  <c:v>6.9886976353048302</c:v>
                </c:pt>
                <c:pt idx="1483">
                  <c:v>6.9892064905892202</c:v>
                </c:pt>
                <c:pt idx="1484">
                  <c:v>6.9897150030946902</c:v>
                </c:pt>
                <c:pt idx="1485">
                  <c:v>6.99022317328272</c:v>
                </c:pt>
                <c:pt idx="1486">
                  <c:v>6.9907310016138897</c:v>
                </c:pt>
                <c:pt idx="1487">
                  <c:v>6.9912384885478298</c:v>
                </c:pt>
                <c:pt idx="1488">
                  <c:v>6.9917456345432702</c:v>
                </c:pt>
                <c:pt idx="1489">
                  <c:v>6.99225244005798</c:v>
                </c:pt>
                <c:pt idx="1490">
                  <c:v>6.9927589055488504</c:v>
                </c:pt>
                <c:pt idx="1491">
                  <c:v>6.9932650314718101</c:v>
                </c:pt>
                <c:pt idx="1492">
                  <c:v>6.9937708182818898</c:v>
                </c:pt>
                <c:pt idx="1493">
                  <c:v>6.9942762664332303</c:v>
                </c:pt>
                <c:pt idx="1494">
                  <c:v>6.9947813763790103</c:v>
                </c:pt>
                <c:pt idx="1495">
                  <c:v>6.9952861485715498</c:v>
                </c:pt>
                <c:pt idx="1496">
                  <c:v>6.99579058346223</c:v>
                </c:pt>
                <c:pt idx="1497">
                  <c:v>6.9962946815015403</c:v>
                </c:pt>
                <c:pt idx="1498">
                  <c:v>6.9967984431390704</c:v>
                </c:pt>
                <c:pt idx="1499">
                  <c:v>6.9973018688234898</c:v>
                </c:pt>
                <c:pt idx="1500">
                  <c:v>6.9978049590026004</c:v>
                </c:pt>
                <c:pt idx="1501">
                  <c:v>6.9983077141232899</c:v>
                </c:pt>
                <c:pt idx="1502">
                  <c:v>6.9988101346315599</c:v>
                </c:pt>
                <c:pt idx="1503">
                  <c:v>6.9993122209725298</c:v>
                </c:pt>
                <c:pt idx="1504">
                  <c:v>6.9998139735904203</c:v>
                </c:pt>
                <c:pt idx="1505">
                  <c:v>7.0003153929285604</c:v>
                </c:pt>
                <c:pt idx="1506">
                  <c:v>7.0008164794294103</c:v>
                </c:pt>
                <c:pt idx="1507">
                  <c:v>7.0013172335345502</c:v>
                </c:pt>
                <c:pt idx="1508">
                  <c:v>7.0018176556846701</c:v>
                </c:pt>
                <c:pt idx="1509">
                  <c:v>7.0023177463195898</c:v>
                </c:pt>
                <c:pt idx="1510">
                  <c:v>7.0028175058782702</c:v>
                </c:pt>
                <c:pt idx="1511">
                  <c:v>7.0033169347987796</c:v>
                </c:pt>
                <c:pt idx="1512">
                  <c:v>7.0038160335183299</c:v>
                </c:pt>
                <c:pt idx="1513">
                  <c:v>7.0043148024732496</c:v>
                </c:pt>
                <c:pt idx="1514">
                  <c:v>7.0048132420990301</c:v>
                </c:pt>
                <c:pt idx="1515">
                  <c:v>7.0053113528302804</c:v>
                </c:pt>
                <c:pt idx="1516">
                  <c:v>7.0058091351007503</c:v>
                </c:pt>
                <c:pt idx="1517">
                  <c:v>7.0063065893433398</c:v>
                </c:pt>
                <c:pt idx="1518">
                  <c:v>7.00680371599009</c:v>
                </c:pt>
                <c:pt idx="1519">
                  <c:v>7.0073005154721999</c:v>
                </c:pt>
                <c:pt idx="1520">
                  <c:v>7.0077969882199902</c:v>
                </c:pt>
                <c:pt idx="1521">
                  <c:v>7.0082931346629698</c:v>
                </c:pt>
                <c:pt idx="1522">
                  <c:v>7.00878895522977</c:v>
                </c:pt>
                <c:pt idx="1523">
                  <c:v>7.0092844503481899</c:v>
                </c:pt>
                <c:pt idx="1524">
                  <c:v>7.0097796204452001</c:v>
                </c:pt>
                <c:pt idx="1525">
                  <c:v>7.0102744659468996</c:v>
                </c:pt>
                <c:pt idx="1526">
                  <c:v>7.0107689872785803</c:v>
                </c:pt>
                <c:pt idx="1527">
                  <c:v>7.0112631848646902</c:v>
                </c:pt>
                <c:pt idx="1528">
                  <c:v>7.0117570591288301</c:v>
                </c:pt>
                <c:pt idx="1529">
                  <c:v>7.0122506104937896</c:v>
                </c:pt>
                <c:pt idx="1530">
                  <c:v>7.0127438393815202</c:v>
                </c:pt>
                <c:pt idx="1531">
                  <c:v>7.0132367462131402</c:v>
                </c:pt>
                <c:pt idx="1532">
                  <c:v>7.0137293314089701</c:v>
                </c:pt>
                <c:pt idx="1533">
                  <c:v>7.0142215953884701</c:v>
                </c:pt>
                <c:pt idx="1534">
                  <c:v>7.0147135385702999</c:v>
                </c:pt>
                <c:pt idx="1535">
                  <c:v>7.0152051613723199</c:v>
                </c:pt>
                <c:pt idx="1536">
                  <c:v>7.0156964642115396</c:v>
                </c:pt>
                <c:pt idx="1537">
                  <c:v>7.0161874475041701</c:v>
                </c:pt>
                <c:pt idx="1538">
                  <c:v>7.0166781116656303</c:v>
                </c:pt>
                <c:pt idx="1539">
                  <c:v>7.01716845711048</c:v>
                </c:pt>
                <c:pt idx="1540">
                  <c:v>7.0176584842525296</c:v>
                </c:pt>
                <c:pt idx="1541">
                  <c:v>7.0181481935047403</c:v>
                </c:pt>
                <c:pt idx="1542">
                  <c:v>7.0186375852792997</c:v>
                </c:pt>
                <c:pt idx="1543">
                  <c:v>7.0191266599875703</c:v>
                </c:pt>
                <c:pt idx="1544">
                  <c:v>7.0196154180401402</c:v>
                </c:pt>
                <c:pt idx="1545">
                  <c:v>7.0201038598467704</c:v>
                </c:pt>
                <c:pt idx="1546">
                  <c:v>7.0205919858164503</c:v>
                </c:pt>
                <c:pt idx="1547">
                  <c:v>7.0210797963573803</c:v>
                </c:pt>
                <c:pt idx="1548">
                  <c:v>7.0215672918769503</c:v>
                </c:pt>
                <c:pt idx="1549">
                  <c:v>7.02205447278177</c:v>
                </c:pt>
                <c:pt idx="1550">
                  <c:v>7.0225413394776597</c:v>
                </c:pt>
                <c:pt idx="1551">
                  <c:v>7.0230278923696599</c:v>
                </c:pt>
                <c:pt idx="1552">
                  <c:v>7.02351413186204</c:v>
                </c:pt>
                <c:pt idx="1553">
                  <c:v>7.0240000583582596</c:v>
                </c:pt>
                <c:pt idx="1554">
                  <c:v>7.0244856722610303</c:v>
                </c:pt>
                <c:pt idx="1555">
                  <c:v>7.0249709739722501</c:v>
                </c:pt>
                <c:pt idx="1556">
                  <c:v>7.0254559638930898</c:v>
                </c:pt>
                <c:pt idx="1557">
                  <c:v>7.0259406424239099</c:v>
                </c:pt>
                <c:pt idx="1558">
                  <c:v>7.02642500996431</c:v>
                </c:pt>
                <c:pt idx="1559">
                  <c:v>7.0269090669131202</c:v>
                </c:pt>
                <c:pt idx="1560">
                  <c:v>7.0273928136684196</c:v>
                </c:pt>
                <c:pt idx="1561">
                  <c:v>7.0278762506275099</c:v>
                </c:pt>
                <c:pt idx="1562">
                  <c:v>7.02835937818692</c:v>
                </c:pt>
                <c:pt idx="1563">
                  <c:v>7.0288421967424402</c:v>
                </c:pt>
                <c:pt idx="1564">
                  <c:v>7.0293247066890796</c:v>
                </c:pt>
                <c:pt idx="1565">
                  <c:v>7.0298069084210999</c:v>
                </c:pt>
                <c:pt idx="1566">
                  <c:v>7.03028880233202</c:v>
                </c:pt>
                <c:pt idx="1567">
                  <c:v>7.0307703888145801</c:v>
                </c:pt>
                <c:pt idx="1568">
                  <c:v>7.03125166826079</c:v>
                </c:pt>
                <c:pt idx="1569">
                  <c:v>7.0317326410619101</c:v>
                </c:pt>
                <c:pt idx="1570">
                  <c:v>7.0322133076084299</c:v>
                </c:pt>
                <c:pt idx="1571">
                  <c:v>7.03269366829013</c:v>
                </c:pt>
                <c:pt idx="1572">
                  <c:v>7.0331737234960201</c:v>
                </c:pt>
                <c:pt idx="1573">
                  <c:v>7.0336534736143701</c:v>
                </c:pt>
                <c:pt idx="1574">
                  <c:v>7.03413291903271</c:v>
                </c:pt>
                <c:pt idx="1575">
                  <c:v>7.0346120601378601</c:v>
                </c:pt>
                <c:pt idx="1576">
                  <c:v>7.0350908973158699</c:v>
                </c:pt>
                <c:pt idx="1577">
                  <c:v>7.0355694309520604</c:v>
                </c:pt>
                <c:pt idx="1578">
                  <c:v>7.0360476614310299</c:v>
                </c:pt>
                <c:pt idx="1579">
                  <c:v>7.0365255891366596</c:v>
                </c:pt>
                <c:pt idx="1580">
                  <c:v>7.03700321445206</c:v>
                </c:pt>
                <c:pt idx="1581">
                  <c:v>7.0374805377596603</c:v>
                </c:pt>
                <c:pt idx="1582">
                  <c:v>7.0379575594411303</c:v>
                </c:pt>
                <c:pt idx="1583">
                  <c:v>7.0384342798774497</c:v>
                </c:pt>
                <c:pt idx="1584">
                  <c:v>7.0389106994488397</c:v>
                </c:pt>
                <c:pt idx="1585">
                  <c:v>7.0393868185348296</c:v>
                </c:pt>
                <c:pt idx="1586">
                  <c:v>7.0398626375142204</c:v>
                </c:pt>
                <c:pt idx="1587">
                  <c:v>7.0403381567651104</c:v>
                </c:pt>
                <c:pt idx="1588">
                  <c:v>7.0408133766648504</c:v>
                </c:pt>
                <c:pt idx="1589">
                  <c:v>7.0412882975901203</c:v>
                </c:pt>
                <c:pt idx="1590">
                  <c:v>7.0417629199168603</c:v>
                </c:pt>
                <c:pt idx="1591">
                  <c:v>7.0422372440203196</c:v>
                </c:pt>
                <c:pt idx="1592">
                  <c:v>7.0427112702750199</c:v>
                </c:pt>
                <c:pt idx="1593">
                  <c:v>7.0431849990548097</c:v>
                </c:pt>
                <c:pt idx="1594">
                  <c:v>7.0436584307328003</c:v>
                </c:pt>
                <c:pt idx="1595">
                  <c:v>7.0441315656814201</c:v>
                </c:pt>
                <c:pt idx="1596">
                  <c:v>7.0446044042724001</c:v>
                </c:pt>
                <c:pt idx="1597">
                  <c:v>7.04507694687676</c:v>
                </c:pt>
                <c:pt idx="1598">
                  <c:v>7.0455491938648303</c:v>
                </c:pt>
                <c:pt idx="1599">
                  <c:v>7.0460211456062503</c:v>
                </c:pt>
                <c:pt idx="1600">
                  <c:v>7.0464928024699702</c:v>
                </c:pt>
                <c:pt idx="1601">
                  <c:v>7.0469641648242201</c:v>
                </c:pt>
                <c:pt idx="1602">
                  <c:v>7.0474352330365804</c:v>
                </c:pt>
                <c:pt idx="1603">
                  <c:v>7.0479060074739301</c:v>
                </c:pt>
                <c:pt idx="1604">
                  <c:v>7.0483764885024396</c:v>
                </c:pt>
                <c:pt idx="1605">
                  <c:v>7.0488466764876296</c:v>
                </c:pt>
                <c:pt idx="1606">
                  <c:v>7.0493165717943098</c:v>
                </c:pt>
                <c:pt idx="1607">
                  <c:v>7.0497861747866404</c:v>
                </c:pt>
                <c:pt idx="1608">
                  <c:v>7.0502554858280604</c:v>
                </c:pt>
                <c:pt idx="1609">
                  <c:v>7.0507245052813703</c:v>
                </c:pt>
                <c:pt idx="1610">
                  <c:v>7.0511932335086698</c:v>
                </c:pt>
                <c:pt idx="1611">
                  <c:v>7.0516616708714004</c:v>
                </c:pt>
                <c:pt idx="1612">
                  <c:v>7.0521298177303198</c:v>
                </c:pt>
                <c:pt idx="1613">
                  <c:v>7.0525976744455203</c:v>
                </c:pt>
                <c:pt idx="1614">
                  <c:v>7.0530652413764301</c:v>
                </c:pt>
                <c:pt idx="1615">
                  <c:v>7.0535325188817897</c:v>
                </c:pt>
                <c:pt idx="1616">
                  <c:v>7.0539995073197099</c:v>
                </c:pt>
                <c:pt idx="1617">
                  <c:v>7.0544662070475903</c:v>
                </c:pt>
                <c:pt idx="1618">
                  <c:v>7.0549326184222201</c:v>
                </c:pt>
                <c:pt idx="1619">
                  <c:v>7.0553987417996797</c:v>
                </c:pt>
                <c:pt idx="1620">
                  <c:v>7.0558645775354201</c:v>
                </c:pt>
                <c:pt idx="1621">
                  <c:v>7.0563301259842302</c:v>
                </c:pt>
                <c:pt idx="1622">
                  <c:v>7.0567953875002303</c:v>
                </c:pt>
                <c:pt idx="1623">
                  <c:v>7.0572603624369004</c:v>
                </c:pt>
                <c:pt idx="1624">
                  <c:v>7.0577250511470604</c:v>
                </c:pt>
                <c:pt idx="1625">
                  <c:v>7.0581894539828696</c:v>
                </c:pt>
                <c:pt idx="1626">
                  <c:v>7.0586535712958698</c:v>
                </c:pt>
                <c:pt idx="1627">
                  <c:v>7.0591174034369297</c:v>
                </c:pt>
                <c:pt idx="1628">
                  <c:v>7.0595809507562599</c:v>
                </c:pt>
                <c:pt idx="1629">
                  <c:v>7.0600442136034598</c:v>
                </c:pt>
                <c:pt idx="1630">
                  <c:v>7.0605071923274503</c:v>
                </c:pt>
                <c:pt idx="1631">
                  <c:v>7.0609698872765501</c:v>
                </c:pt>
                <c:pt idx="1632">
                  <c:v>7.0614322987984002</c:v>
                </c:pt>
                <c:pt idx="1633">
                  <c:v>7.0618944272400199</c:v>
                </c:pt>
                <c:pt idx="1634">
                  <c:v>7.0623562729477998</c:v>
                </c:pt>
                <c:pt idx="1635">
                  <c:v>7.0628178362674703</c:v>
                </c:pt>
                <c:pt idx="1636">
                  <c:v>7.0632791175441598</c:v>
                </c:pt>
                <c:pt idx="1637">
                  <c:v>7.0637401171223502</c:v>
                </c:pt>
                <c:pt idx="1638">
                  <c:v>7.0642008353458703</c:v>
                </c:pt>
                <c:pt idx="1639">
                  <c:v>7.0646612725579603</c:v>
                </c:pt>
                <c:pt idx="1640">
                  <c:v>7.0651214291012003</c:v>
                </c:pt>
                <c:pt idx="1641">
                  <c:v>7.0655813053175702</c:v>
                </c:pt>
                <c:pt idx="1642">
                  <c:v>7.0660409015483898</c:v>
                </c:pt>
                <c:pt idx="1643">
                  <c:v>7.0665002181343999</c:v>
                </c:pt>
                <c:pt idx="1644">
                  <c:v>7.0669592554156901</c:v>
                </c:pt>
                <c:pt idx="1645">
                  <c:v>7.0674180137317304</c:v>
                </c:pt>
                <c:pt idx="1646">
                  <c:v>7.06787649342139</c:v>
                </c:pt>
                <c:pt idx="1647">
                  <c:v>7.0683346948228998</c:v>
                </c:pt>
                <c:pt idx="1648">
                  <c:v>7.06879261827389</c:v>
                </c:pt>
                <c:pt idx="1649">
                  <c:v>7.0692502641113801</c:v>
                </c:pt>
                <c:pt idx="1650">
                  <c:v>7.0697076326717596</c:v>
                </c:pt>
                <c:pt idx="1651">
                  <c:v>7.0701647242908203</c:v>
                </c:pt>
                <c:pt idx="1652">
                  <c:v>7.0706215393037404</c:v>
                </c:pt>
                <c:pt idx="1653">
                  <c:v>7.0710780780450904</c:v>
                </c:pt>
                <c:pt idx="1654">
                  <c:v>7.0715343408488298</c:v>
                </c:pt>
                <c:pt idx="1655">
                  <c:v>7.0719903280483303</c:v>
                </c:pt>
                <c:pt idx="1656">
                  <c:v>7.0724460399763398</c:v>
                </c:pt>
                <c:pt idx="1657">
                  <c:v>7.0729014769649998</c:v>
                </c:pt>
                <c:pt idx="1658">
                  <c:v>7.0733566393458798</c:v>
                </c:pt>
                <c:pt idx="1659">
                  <c:v>7.0738115274499203</c:v>
                </c:pt>
                <c:pt idx="1660">
                  <c:v>7.0742661416074801</c:v>
                </c:pt>
                <c:pt idx="1661">
                  <c:v>7.0747204821483196</c:v>
                </c:pt>
                <c:pt idx="1662">
                  <c:v>7.0751745494016003</c:v>
                </c:pt>
                <c:pt idx="1663">
                  <c:v>7.0756283436958904</c:v>
                </c:pt>
                <c:pt idx="1664">
                  <c:v>7.0760818653591597</c:v>
                </c:pt>
                <c:pt idx="1665">
                  <c:v>7.0765351147188102</c:v>
                </c:pt>
                <c:pt idx="1666">
                  <c:v>7.0769880921016197</c:v>
                </c:pt>
                <c:pt idx="1667">
                  <c:v>7.0774407978338196</c:v>
                </c:pt>
                <c:pt idx="1668">
                  <c:v>7.0778932322410197</c:v>
                </c:pt>
                <c:pt idx="1669">
                  <c:v>7.0783453956482596</c:v>
                </c:pt>
                <c:pt idx="1670">
                  <c:v>7.0787972883799899</c:v>
                </c:pt>
                <c:pt idx="1671">
                  <c:v>7.0792489107600902</c:v>
                </c:pt>
                <c:pt idx="1672">
                  <c:v>7.0797002631118398</c:v>
                </c:pt>
                <c:pt idx="1673">
                  <c:v>7.0801513457579501</c:v>
                </c:pt>
                <c:pt idx="1674">
                  <c:v>7.0806021590205699</c:v>
                </c:pt>
                <c:pt idx="1675">
                  <c:v>7.08105270322124</c:v>
                </c:pt>
                <c:pt idx="1676">
                  <c:v>7.08150297868095</c:v>
                </c:pt>
                <c:pt idx="1677">
                  <c:v>7.0819529857200898</c:v>
                </c:pt>
                <c:pt idx="1678">
                  <c:v>7.0824027246585199</c:v>
                </c:pt>
                <c:pt idx="1679">
                  <c:v>7.0828521958154802</c:v>
                </c:pt>
                <c:pt idx="1680">
                  <c:v>7.0833013995096703</c:v>
                </c:pt>
                <c:pt idx="1681">
                  <c:v>7.0837503360592198</c:v>
                </c:pt>
                <c:pt idx="1682">
                  <c:v>7.0841990057816702</c:v>
                </c:pt>
                <c:pt idx="1683">
                  <c:v>7.0846474089940399</c:v>
                </c:pt>
                <c:pt idx="1684">
                  <c:v>7.0850955460127301</c:v>
                </c:pt>
                <c:pt idx="1685">
                  <c:v>7.0855434171536098</c:v>
                </c:pt>
                <c:pt idx="1686">
                  <c:v>7.0859910227319798</c:v>
                </c:pt>
                <c:pt idx="1687">
                  <c:v>7.0864383630625998</c:v>
                </c:pt>
                <c:pt idx="1688">
                  <c:v>7.0868854384596203</c:v>
                </c:pt>
                <c:pt idx="1689">
                  <c:v>7.0873322492366899</c:v>
                </c:pt>
                <c:pt idx="1690">
                  <c:v>7.0877787957068596</c:v>
                </c:pt>
                <c:pt idx="1691">
                  <c:v>7.0882250781826501</c:v>
                </c:pt>
                <c:pt idx="1692">
                  <c:v>7.0886710969760198</c:v>
                </c:pt>
                <c:pt idx="1693">
                  <c:v>7.0891168523983703</c:v>
                </c:pt>
                <c:pt idx="1694">
                  <c:v>7.0895623447605498</c:v>
                </c:pt>
                <c:pt idx="1695">
                  <c:v>7.0900075743728799</c:v>
                </c:pt>
                <c:pt idx="1696">
                  <c:v>7.0904525415451003</c:v>
                </c:pt>
                <c:pt idx="1697">
                  <c:v>7.0908972465864197</c:v>
                </c:pt>
                <c:pt idx="1698">
                  <c:v>7.0913416898055104</c:v>
                </c:pt>
                <c:pt idx="1699">
                  <c:v>7.0917858715104796</c:v>
                </c:pt>
                <c:pt idx="1700">
                  <c:v>7.0922297920088999</c:v>
                </c:pt>
                <c:pt idx="1701">
                  <c:v>7.0926734516078103</c:v>
                </c:pt>
                <c:pt idx="1702">
                  <c:v>7.0931168506136997</c:v>
                </c:pt>
                <c:pt idx="1703">
                  <c:v>7.0935599893325101</c:v>
                </c:pt>
                <c:pt idx="1704">
                  <c:v>7.0940028680696496</c:v>
                </c:pt>
                <c:pt idx="1705">
                  <c:v>7.0944454871300104</c:v>
                </c:pt>
                <c:pt idx="1706">
                  <c:v>7.0948878468179197</c:v>
                </c:pt>
                <c:pt idx="1707">
                  <c:v>7.0953299474371798</c:v>
                </c:pt>
                <c:pt idx="1708">
                  <c:v>7.0957717892910699</c:v>
                </c:pt>
                <c:pt idx="1709">
                  <c:v>7.0962133726823202</c:v>
                </c:pt>
                <c:pt idx="1710">
                  <c:v>7.0966546979131397</c:v>
                </c:pt>
                <c:pt idx="1711">
                  <c:v>7.0970957652852</c:v>
                </c:pt>
                <c:pt idx="1712">
                  <c:v>7.0975365750996602</c:v>
                </c:pt>
                <c:pt idx="1713">
                  <c:v>7.0979771276571402</c:v>
                </c:pt>
                <c:pt idx="1714">
                  <c:v>7.0984174232577297</c:v>
                </c:pt>
                <c:pt idx="1715">
                  <c:v>7.0988574622010097</c:v>
                </c:pt>
                <c:pt idx="1716">
                  <c:v>7.0992972447860199</c:v>
                </c:pt>
                <c:pt idx="1717">
                  <c:v>7.0997367713112798</c:v>
                </c:pt>
                <c:pt idx="1718">
                  <c:v>7.1001760420748097</c:v>
                </c:pt>
                <c:pt idx="1719">
                  <c:v>7.1006150573740703</c:v>
                </c:pt>
                <c:pt idx="1720">
                  <c:v>7.1010538175060498</c:v>
                </c:pt>
                <c:pt idx="1721">
                  <c:v>7.1014923227671796</c:v>
                </c:pt>
                <c:pt idx="1722">
                  <c:v>7.1019305734534104</c:v>
                </c:pt>
                <c:pt idx="1723">
                  <c:v>7.10236856986013</c:v>
                </c:pt>
                <c:pt idx="1724">
                  <c:v>7.1028063122822598</c:v>
                </c:pt>
                <c:pt idx="1725">
                  <c:v>7.1032438010141901</c:v>
                </c:pt>
                <c:pt idx="1726">
                  <c:v>7.1036810363498004</c:v>
                </c:pt>
                <c:pt idx="1727">
                  <c:v>7.1041180185824402</c:v>
                </c:pt>
                <c:pt idx="1728">
                  <c:v>7.1045547480049898</c:v>
                </c:pt>
                <c:pt idx="1729">
                  <c:v>7.1049912249097797</c:v>
                </c:pt>
                <c:pt idx="1730">
                  <c:v>7.10542744958867</c:v>
                </c:pt>
                <c:pt idx="1731">
                  <c:v>7.1058634223329999</c:v>
                </c:pt>
                <c:pt idx="1732">
                  <c:v>7.1062991434335903</c:v>
                </c:pt>
                <c:pt idx="1733">
                  <c:v>7.1067346131807803</c:v>
                </c:pt>
                <c:pt idx="1734">
                  <c:v>7.1071698318643897</c:v>
                </c:pt>
                <c:pt idx="1735">
                  <c:v>7.1076047997737497</c:v>
                </c:pt>
                <c:pt idx="1736">
                  <c:v>7.1080395171976898</c:v>
                </c:pt>
                <c:pt idx="1737">
                  <c:v>7.1084739844245401</c:v>
                </c:pt>
                <c:pt idx="1738">
                  <c:v>7.1089082017421301</c:v>
                </c:pt>
                <c:pt idx="1739">
                  <c:v>7.1093421694377898</c:v>
                </c:pt>
                <c:pt idx="1740">
                  <c:v>7.1097758877983699</c:v>
                </c:pt>
                <c:pt idx="1741">
                  <c:v>7.1102093571102003</c:v>
                </c:pt>
                <c:pt idx="1742">
                  <c:v>7.1106425776591404</c:v>
                </c:pt>
                <c:pt idx="1743">
                  <c:v>7.1110755497305602</c:v>
                </c:pt>
                <c:pt idx="1744">
                  <c:v>7.11150827360931</c:v>
                </c:pt>
                <c:pt idx="1745">
                  <c:v>7.1119407495797899</c:v>
                </c:pt>
                <c:pt idx="1746">
                  <c:v>7.1123729779258698</c:v>
                </c:pt>
                <c:pt idx="1747">
                  <c:v>7.1128049589309699</c:v>
                </c:pt>
                <c:pt idx="1748">
                  <c:v>7.1132366928780097</c:v>
                </c:pt>
                <c:pt idx="1749">
                  <c:v>7.1136681800494097</c:v>
                </c:pt>
                <c:pt idx="1750">
                  <c:v>7.11409942072713</c:v>
                </c:pt>
                <c:pt idx="1751">
                  <c:v>7.1145304151926201</c:v>
                </c:pt>
                <c:pt idx="1752">
                  <c:v>7.1149611637268899</c:v>
                </c:pt>
                <c:pt idx="1753">
                  <c:v>7.11539166661042</c:v>
                </c:pt>
                <c:pt idx="1754">
                  <c:v>7.1158219241232397</c:v>
                </c:pt>
                <c:pt idx="1755">
                  <c:v>7.1162519365449102</c:v>
                </c:pt>
                <c:pt idx="1756">
                  <c:v>7.1166817041544697</c:v>
                </c:pt>
                <c:pt idx="1757">
                  <c:v>7.1171112272305397</c:v>
                </c:pt>
                <c:pt idx="1758">
                  <c:v>7.1175405060512098</c:v>
                </c:pt>
                <c:pt idx="1759">
                  <c:v>7.1179695408941397</c:v>
                </c:pt>
                <c:pt idx="1760">
                  <c:v>7.1183983320364899</c:v>
                </c:pt>
                <c:pt idx="1761">
                  <c:v>7.1188268797549599</c:v>
                </c:pt>
                <c:pt idx="1762">
                  <c:v>7.1192551843257803</c:v>
                </c:pt>
                <c:pt idx="1763">
                  <c:v>7.1196832460247004</c:v>
                </c:pt>
                <c:pt idx="1764">
                  <c:v>7.1201110651270101</c:v>
                </c:pt>
                <c:pt idx="1765">
                  <c:v>7.1205386419075198</c:v>
                </c:pt>
                <c:pt idx="1766">
                  <c:v>7.1209659766405897</c:v>
                </c:pt>
                <c:pt idx="1767">
                  <c:v>7.12139306960011</c:v>
                </c:pt>
                <c:pt idx="1768">
                  <c:v>7.1218199210595001</c:v>
                </c:pt>
                <c:pt idx="1769">
                  <c:v>7.1222465312917196</c:v>
                </c:pt>
                <c:pt idx="1770">
                  <c:v>7.1226729005692597</c:v>
                </c:pt>
                <c:pt idx="1771">
                  <c:v>7.1230990291641501</c:v>
                </c:pt>
                <c:pt idx="1772">
                  <c:v>7.1235249173479804</c:v>
                </c:pt>
                <c:pt idx="1773">
                  <c:v>7.1239505653918602</c:v>
                </c:pt>
                <c:pt idx="1774">
                  <c:v>7.1243759735664396</c:v>
                </c:pt>
                <c:pt idx="1775">
                  <c:v>7.1248011421419202</c:v>
                </c:pt>
                <c:pt idx="1776">
                  <c:v>7.1252260713880498</c:v>
                </c:pt>
                <c:pt idx="1777">
                  <c:v>7.1256507615741098</c:v>
                </c:pt>
                <c:pt idx="1778">
                  <c:v>7.1260752129689404</c:v>
                </c:pt>
                <c:pt idx="1779">
                  <c:v>7.12649942584091</c:v>
                </c:pt>
                <c:pt idx="1780">
                  <c:v>7.1269234004579696</c:v>
                </c:pt>
                <c:pt idx="1781">
                  <c:v>7.1273471370875701</c:v>
                </c:pt>
                <c:pt idx="1782">
                  <c:v>7.1277706359967503</c:v>
                </c:pt>
                <c:pt idx="1783">
                  <c:v>7.1281938974520802</c:v>
                </c:pt>
                <c:pt idx="1784">
                  <c:v>7.1286169217196997</c:v>
                </c:pt>
                <c:pt idx="1785">
                  <c:v>7.1290397090652897</c:v>
                </c:pt>
                <c:pt idx="1786">
                  <c:v>7.1294622597540798</c:v>
                </c:pt>
                <c:pt idx="1787">
                  <c:v>7.1298845740508696</c:v>
                </c:pt>
                <c:pt idx="1788">
                  <c:v>7.13030665221999</c:v>
                </c:pt>
                <c:pt idx="1789">
                  <c:v>7.1307284945253597</c:v>
                </c:pt>
                <c:pt idx="1790">
                  <c:v>7.1311501012304399</c:v>
                </c:pt>
                <c:pt idx="1791">
                  <c:v>7.1315714725982398</c:v>
                </c:pt>
                <c:pt idx="1792">
                  <c:v>7.1319926088913403</c:v>
                </c:pt>
                <c:pt idx="1793">
                  <c:v>7.1324135103719</c:v>
                </c:pt>
                <c:pt idx="1794">
                  <c:v>7.1328341773016</c:v>
                </c:pt>
                <c:pt idx="1795">
                  <c:v>7.1332546099417096</c:v>
                </c:pt>
                <c:pt idx="1796">
                  <c:v>7.1336748085530699</c:v>
                </c:pt>
                <c:pt idx="1797">
                  <c:v>7.13409477339607</c:v>
                </c:pt>
                <c:pt idx="1798">
                  <c:v>7.1345145047306602</c:v>
                </c:pt>
                <c:pt idx="1799">
                  <c:v>7.1349340028163697</c:v>
                </c:pt>
                <c:pt idx="1800">
                  <c:v>7.1353532679122997</c:v>
                </c:pt>
                <c:pt idx="1801">
                  <c:v>7.1357723002771101</c:v>
                </c:pt>
                <c:pt idx="1802">
                  <c:v>7.1361911001690199</c:v>
                </c:pt>
                <c:pt idx="1803">
                  <c:v>7.1366096678458497</c:v>
                </c:pt>
                <c:pt idx="1804">
                  <c:v>7.1370280035649598</c:v>
                </c:pt>
                <c:pt idx="1805">
                  <c:v>7.1374461075833002</c:v>
                </c:pt>
                <c:pt idx="1806">
                  <c:v>7.1378639801573902</c:v>
                </c:pt>
                <c:pt idx="1807">
                  <c:v>7.13828162154332</c:v>
                </c:pt>
                <c:pt idx="1808">
                  <c:v>7.1386990319967598</c:v>
                </c:pt>
                <c:pt idx="1809">
                  <c:v>7.1391162117729499</c:v>
                </c:pt>
                <c:pt idx="1810">
                  <c:v>7.1395331611267299</c:v>
                </c:pt>
                <c:pt idx="1811">
                  <c:v>7.1399498803124803</c:v>
                </c:pt>
                <c:pt idx="1812">
                  <c:v>7.1403663695841804</c:v>
                </c:pt>
                <c:pt idx="1813">
                  <c:v>7.1407826291954004</c:v>
                </c:pt>
                <c:pt idx="1814">
                  <c:v>7.1411986593992696</c:v>
                </c:pt>
                <c:pt idx="1815">
                  <c:v>7.1416144604485101</c:v>
                </c:pt>
                <c:pt idx="1816">
                  <c:v>7.1420300325954296</c:v>
                </c:pt>
                <c:pt idx="1817">
                  <c:v>7.14244537609191</c:v>
                </c:pt>
                <c:pt idx="1818">
                  <c:v>7.1428604911894302</c:v>
                </c:pt>
                <c:pt idx="1819">
                  <c:v>7.1432753781390401</c:v>
                </c:pt>
                <c:pt idx="1820">
                  <c:v>7.1436900371913898</c:v>
                </c:pt>
                <c:pt idx="1821">
                  <c:v>7.1441044685966997</c:v>
                </c:pt>
                <c:pt idx="1822">
                  <c:v>7.1445186726047902</c:v>
                </c:pt>
                <c:pt idx="1823">
                  <c:v>7.1449326494650798</c:v>
                </c:pt>
                <c:pt idx="1824">
                  <c:v>7.1453463994265602</c:v>
                </c:pt>
                <c:pt idx="1825">
                  <c:v>7.1457599227378097</c:v>
                </c:pt>
                <c:pt idx="1826">
                  <c:v>7.1461732196470198</c:v>
                </c:pt>
                <c:pt idx="1827">
                  <c:v>7.1465862904019604</c:v>
                </c:pt>
                <c:pt idx="1828">
                  <c:v>7.14699913524999</c:v>
                </c:pt>
                <c:pt idx="1829">
                  <c:v>7.14741175443808</c:v>
                </c:pt>
                <c:pt idx="1830">
                  <c:v>7.1478241482127798</c:v>
                </c:pt>
                <c:pt idx="1831">
                  <c:v>7.1482363168202401</c:v>
                </c:pt>
                <c:pt idx="1832">
                  <c:v>7.1486482605062198</c:v>
                </c:pt>
                <c:pt idx="1833">
                  <c:v>7.1490599795160499</c:v>
                </c:pt>
                <c:pt idx="1834">
                  <c:v>7.1494714740946801</c:v>
                </c:pt>
                <c:pt idx="1835">
                  <c:v>7.1498827444866704</c:v>
                </c:pt>
                <c:pt idx="1836">
                  <c:v>7.1502937909361499</c:v>
                </c:pt>
                <c:pt idx="1837">
                  <c:v>7.1507046136868704</c:v>
                </c:pt>
                <c:pt idx="1838">
                  <c:v>7.1511152129821696</c:v>
                </c:pt>
                <c:pt idx="1839">
                  <c:v>7.15152558906503</c:v>
                </c:pt>
                <c:pt idx="1840">
                  <c:v>7.1519357421779803</c:v>
                </c:pt>
                <c:pt idx="1841">
                  <c:v>7.1523456725631904</c:v>
                </c:pt>
                <c:pt idx="1842">
                  <c:v>7.1527553804624198</c:v>
                </c:pt>
                <c:pt idx="1843">
                  <c:v>7.1531648661170601</c:v>
                </c:pt>
                <c:pt idx="1844">
                  <c:v>7.1535741297680797</c:v>
                </c:pt>
                <c:pt idx="1845">
                  <c:v>7.15398317165607</c:v>
                </c:pt>
                <c:pt idx="1846">
                  <c:v>7.15439199202123</c:v>
                </c:pt>
                <c:pt idx="1847">
                  <c:v>7.1548005911033599</c:v>
                </c:pt>
                <c:pt idx="1848">
                  <c:v>7.1552089691419001</c:v>
                </c:pt>
                <c:pt idx="1849">
                  <c:v>7.1556171263758497</c:v>
                </c:pt>
                <c:pt idx="1850">
                  <c:v>7.15602506304388</c:v>
                </c:pt>
                <c:pt idx="1851">
                  <c:v>7.1564327793842297</c:v>
                </c:pt>
                <c:pt idx="1852">
                  <c:v>7.1568402756347798</c:v>
                </c:pt>
                <c:pt idx="1853">
                  <c:v>7.1572475520330201</c:v>
                </c:pt>
                <c:pt idx="1854">
                  <c:v>7.1576546088160402</c:v>
                </c:pt>
                <c:pt idx="1855">
                  <c:v>7.1580614462205601</c:v>
                </c:pt>
                <c:pt idx="1856">
                  <c:v>7.1584680644829097</c:v>
                </c:pt>
                <c:pt idx="1857">
                  <c:v>7.1588744638390596</c:v>
                </c:pt>
                <c:pt idx="1858">
                  <c:v>7.1592806445245802</c:v>
                </c:pt>
                <c:pt idx="1859">
                  <c:v>7.1596866067746499</c:v>
                </c:pt>
                <c:pt idx="1860">
                  <c:v>7.1600923508240903</c:v>
                </c:pt>
                <c:pt idx="1861">
                  <c:v>7.16049787690734</c:v>
                </c:pt>
                <c:pt idx="1862">
                  <c:v>7.1609031852584497</c:v>
                </c:pt>
                <c:pt idx="1863">
                  <c:v>7.16130827611111</c:v>
                </c:pt>
                <c:pt idx="1864">
                  <c:v>7.1617131496986204</c:v>
                </c:pt>
                <c:pt idx="1865">
                  <c:v>7.1621178062539101</c:v>
                </c:pt>
                <c:pt idx="1866">
                  <c:v>7.1625222460095301</c:v>
                </c:pt>
                <c:pt idx="1867">
                  <c:v>7.1629264691976697</c:v>
                </c:pt>
                <c:pt idx="1868">
                  <c:v>7.1633304760501399</c:v>
                </c:pt>
                <c:pt idx="1869">
                  <c:v>7.1637342667983699</c:v>
                </c:pt>
                <c:pt idx="1870">
                  <c:v>7.16413784167342</c:v>
                </c:pt>
                <c:pt idx="1871">
                  <c:v>7.1645412009060001</c:v>
                </c:pt>
                <c:pt idx="1872">
                  <c:v>7.1649443447264396</c:v>
                </c:pt>
                <c:pt idx="1873">
                  <c:v>7.1653472733646701</c:v>
                </c:pt>
                <c:pt idx="1874">
                  <c:v>7.1657499870503001</c:v>
                </c:pt>
                <c:pt idx="1875">
                  <c:v>7.1661524860125496</c:v>
                </c:pt>
                <c:pt idx="1876">
                  <c:v>7.1665547704802801</c:v>
                </c:pt>
                <c:pt idx="1877">
                  <c:v>7.1669568406819604</c:v>
                </c:pt>
                <c:pt idx="1878">
                  <c:v>7.1673586968457297</c:v>
                </c:pt>
                <c:pt idx="1879">
                  <c:v>7.1677603391993499</c:v>
                </c:pt>
                <c:pt idx="1880">
                  <c:v>7.1681617679702097</c:v>
                </c:pt>
                <c:pt idx="1881">
                  <c:v>7.1685629833853497</c:v>
                </c:pt>
                <c:pt idx="1882">
                  <c:v>7.1689639856714402</c:v>
                </c:pt>
                <c:pt idx="1883">
                  <c:v>7.16936477505479</c:v>
                </c:pt>
                <c:pt idx="1884">
                  <c:v>7.1697653517613604</c:v>
                </c:pt>
                <c:pt idx="1885">
                  <c:v>7.1701657160167303</c:v>
                </c:pt>
                <c:pt idx="1886">
                  <c:v>7.1705658680461504</c:v>
                </c:pt>
                <c:pt idx="1887">
                  <c:v>7.17096580807448</c:v>
                </c:pt>
                <c:pt idx="1888">
                  <c:v>7.1713655363262401</c:v>
                </c:pt>
                <c:pt idx="1889">
                  <c:v>7.1717650530255996</c:v>
                </c:pt>
                <c:pt idx="1890">
                  <c:v>7.1721643583963504</c:v>
                </c:pt>
                <c:pt idx="1891">
                  <c:v>7.1725634526619597</c:v>
                </c:pt>
                <c:pt idx="1892">
                  <c:v>7.1729623360455204</c:v>
                </c:pt>
                <c:pt idx="1893">
                  <c:v>7.1733610087697599</c:v>
                </c:pt>
                <c:pt idx="1894">
                  <c:v>7.1737594710570898</c:v>
                </c:pt>
                <c:pt idx="1895">
                  <c:v>7.1741577231295404</c:v>
                </c:pt>
                <c:pt idx="1896">
                  <c:v>7.1745557652087903</c:v>
                </c:pt>
                <c:pt idx="1897">
                  <c:v>7.1749535975161898</c:v>
                </c:pt>
                <c:pt idx="1898">
                  <c:v>7.1753512202727201</c:v>
                </c:pt>
                <c:pt idx="1899">
                  <c:v>7.1757486336990102</c:v>
                </c:pt>
                <c:pt idx="1900">
                  <c:v>7.17614583801537</c:v>
                </c:pt>
                <c:pt idx="1901">
                  <c:v>7.1765428334417196</c:v>
                </c:pt>
                <c:pt idx="1902">
                  <c:v>7.1769396201976701</c:v>
                </c:pt>
                <c:pt idx="1903">
                  <c:v>7.17733619850247</c:v>
                </c:pt>
                <c:pt idx="1904">
                  <c:v>7.17773256857501</c:v>
                </c:pt>
                <c:pt idx="1905">
                  <c:v>7.1781287306338601</c:v>
                </c:pt>
                <c:pt idx="1906">
                  <c:v>7.1785246848972299</c:v>
                </c:pt>
                <c:pt idx="1907">
                  <c:v>7.1789204315830002</c:v>
                </c:pt>
                <c:pt idx="1908">
                  <c:v>7.1793159709086902</c:v>
                </c:pt>
                <c:pt idx="1909">
                  <c:v>7.1797113030914996</c:v>
                </c:pt>
                <c:pt idx="1910">
                  <c:v>7.1801064283482603</c:v>
                </c:pt>
                <c:pt idx="1911">
                  <c:v>7.1805013468954897</c:v>
                </c:pt>
                <c:pt idx="1912">
                  <c:v>7.1808960589493598</c:v>
                </c:pt>
                <c:pt idx="1913">
                  <c:v>7.1812905647256802</c:v>
                </c:pt>
                <c:pt idx="1914">
                  <c:v>7.1816848644399602</c:v>
                </c:pt>
                <c:pt idx="1915">
                  <c:v>7.1820789583073301</c:v>
                </c:pt>
                <c:pt idx="1916">
                  <c:v>7.1824728465426304</c:v>
                </c:pt>
                <c:pt idx="1917">
                  <c:v>7.1828665293603198</c:v>
                </c:pt>
                <c:pt idx="1918">
                  <c:v>7.1832600069745496</c:v>
                </c:pt>
                <c:pt idx="1919">
                  <c:v>7.1836532795991399</c:v>
                </c:pt>
                <c:pt idx="1920">
                  <c:v>7.1840463474475396</c:v>
                </c:pt>
                <c:pt idx="1921">
                  <c:v>7.1844392107329202</c:v>
                </c:pt>
                <c:pt idx="1922">
                  <c:v>7.1848318696680797</c:v>
                </c:pt>
                <c:pt idx="1923">
                  <c:v>7.1852243244654899</c:v>
                </c:pt>
                <c:pt idx="1924">
                  <c:v>7.1856165753373</c:v>
                </c:pt>
                <c:pt idx="1925">
                  <c:v>7.1860086224953204</c:v>
                </c:pt>
                <c:pt idx="1926">
                  <c:v>7.1864004661510501</c:v>
                </c:pt>
                <c:pt idx="1927">
                  <c:v>7.1867921065156404</c:v>
                </c:pt>
                <c:pt idx="1928">
                  <c:v>7.1871835437999199</c:v>
                </c:pt>
                <c:pt idx="1929">
                  <c:v>7.1875747782143904</c:v>
                </c:pt>
                <c:pt idx="1930">
                  <c:v>7.1879658099692101</c:v>
                </c:pt>
                <c:pt idx="1931">
                  <c:v>7.1883566392742502</c:v>
                </c:pt>
                <c:pt idx="1932">
                  <c:v>7.1887472663390097</c:v>
                </c:pt>
                <c:pt idx="1933">
                  <c:v>7.1891376913727099</c:v>
                </c:pt>
                <c:pt idx="1934">
                  <c:v>7.1895279145841897</c:v>
                </c:pt>
                <c:pt idx="1935">
                  <c:v>7.18991793618203</c:v>
                </c:pt>
                <c:pt idx="1936">
                  <c:v>7.1903077563744304</c:v>
                </c:pt>
                <c:pt idx="1937">
                  <c:v>7.19069737536931</c:v>
                </c:pt>
                <c:pt idx="1938">
                  <c:v>7.1910867933742404</c:v>
                </c:pt>
                <c:pt idx="1939">
                  <c:v>7.1914760105964799</c:v>
                </c:pt>
                <c:pt idx="1940">
                  <c:v>7.1918650272429696</c:v>
                </c:pt>
                <c:pt idx="1941">
                  <c:v>7.1922538435203398</c:v>
                </c:pt>
                <c:pt idx="1942">
                  <c:v>7.1926424596348699</c:v>
                </c:pt>
                <c:pt idx="1943">
                  <c:v>7.1930308757925596</c:v>
                </c:pt>
                <c:pt idx="1944">
                  <c:v>7.1934190921990702</c:v>
                </c:pt>
                <c:pt idx="1945">
                  <c:v>7.1938071090597404</c:v>
                </c:pt>
                <c:pt idx="1946">
                  <c:v>7.1941949265796001</c:v>
                </c:pt>
                <c:pt idx="1947">
                  <c:v>7.1945825449633798</c:v>
                </c:pt>
                <c:pt idx="1948">
                  <c:v>7.1949699644154599</c:v>
                </c:pt>
                <c:pt idx="1949">
                  <c:v>7.1953571851399403</c:v>
                </c:pt>
                <c:pt idx="1950">
                  <c:v>7.1957442073405797</c:v>
                </c:pt>
                <c:pt idx="1951">
                  <c:v>7.1961310312208404</c:v>
                </c:pt>
                <c:pt idx="1952">
                  <c:v>7.19651765698387</c:v>
                </c:pt>
                <c:pt idx="1953">
                  <c:v>7.1969040848325001</c:v>
                </c:pt>
                <c:pt idx="1954">
                  <c:v>7.1972903149692504</c:v>
                </c:pt>
                <c:pt idx="1955">
                  <c:v>7.1976763475963397</c:v>
                </c:pt>
                <c:pt idx="1956">
                  <c:v>7.1980621829156597</c:v>
                </c:pt>
                <c:pt idx="1957">
                  <c:v>7.1984478211288003</c:v>
                </c:pt>
                <c:pt idx="1958">
                  <c:v>7.1988332624370601</c:v>
                </c:pt>
                <c:pt idx="1959">
                  <c:v>7.1992185070413903</c:v>
                </c:pt>
                <c:pt idx="1960">
                  <c:v>7.1996035551424802</c:v>
                </c:pt>
                <c:pt idx="1961">
                  <c:v>7.1999884069406797</c:v>
                </c:pt>
                <c:pt idx="1962">
                  <c:v>7.2003730626360403</c:v>
                </c:pt>
                <c:pt idx="1963">
                  <c:v>7.2007575224283098</c:v>
                </c:pt>
                <c:pt idx="1964">
                  <c:v>7.20114178651695</c:v>
                </c:pt>
                <c:pt idx="1965">
                  <c:v>7.2015258551010701</c:v>
                </c:pt>
                <c:pt idx="1966">
                  <c:v>7.2019097283795297</c:v>
                </c:pt>
                <c:pt idx="1967">
                  <c:v>7.2022934065508402</c:v>
                </c:pt>
                <c:pt idx="1968">
                  <c:v>7.20267688981325</c:v>
                </c:pt>
                <c:pt idx="1969">
                  <c:v>7.2030601783646802</c:v>
                </c:pt>
                <c:pt idx="1970">
                  <c:v>7.2034432724027404</c:v>
                </c:pt>
                <c:pt idx="1971">
                  <c:v>7.2038261721247796</c:v>
                </c:pt>
                <c:pt idx="1972">
                  <c:v>7.2042088777278197</c:v>
                </c:pt>
                <c:pt idx="1973">
                  <c:v>7.20459138940857</c:v>
                </c:pt>
                <c:pt idx="1974">
                  <c:v>7.2049737073634699</c:v>
                </c:pt>
                <c:pt idx="1975">
                  <c:v>7.2053558317886397</c:v>
                </c:pt>
                <c:pt idx="1976">
                  <c:v>7.20573776287993</c:v>
                </c:pt>
                <c:pt idx="1977">
                  <c:v>7.20611950083285</c:v>
                </c:pt>
                <c:pt idx="1978">
                  <c:v>7.2065010458426402</c:v>
                </c:pt>
                <c:pt idx="1979">
                  <c:v>7.20688239810426</c:v>
                </c:pt>
                <c:pt idx="1980">
                  <c:v>7.2072635578123396</c:v>
                </c:pt>
                <c:pt idx="1981">
                  <c:v>7.20764452516124</c:v>
                </c:pt>
                <c:pt idx="1982">
                  <c:v>7.2080253003449997</c:v>
                </c:pt>
                <c:pt idx="1983">
                  <c:v>7.2084058835574103</c:v>
                </c:pt>
                <c:pt idx="1984">
                  <c:v>7.2087862749919198</c:v>
                </c:pt>
                <c:pt idx="1985">
                  <c:v>7.2091664748417204</c:v>
                </c:pt>
                <c:pt idx="1986">
                  <c:v>7.2095464832996896</c:v>
                </c:pt>
                <c:pt idx="1987">
                  <c:v>7.2099263005584202</c:v>
                </c:pt>
                <c:pt idx="1988">
                  <c:v>7.2103059268102303</c:v>
                </c:pt>
                <c:pt idx="1989">
                  <c:v>7.2106853622471299</c:v>
                </c:pt>
                <c:pt idx="1990">
                  <c:v>7.2110646070608402</c:v>
                </c:pt>
                <c:pt idx="1991">
                  <c:v>7.2114436614428001</c:v>
                </c:pt>
                <c:pt idx="1992">
                  <c:v>7.2118225255841599</c:v>
                </c:pt>
                <c:pt idx="1993">
                  <c:v>7.2122011996757802</c:v>
                </c:pt>
                <c:pt idx="1994">
                  <c:v>7.2125796839082401</c:v>
                </c:pt>
                <c:pt idx="1995">
                  <c:v>7.2129579784718096</c:v>
                </c:pt>
                <c:pt idx="1996">
                  <c:v>7.2133360835565101</c:v>
                </c:pt>
                <c:pt idx="1997">
                  <c:v>7.2137139993520396</c:v>
                </c:pt>
                <c:pt idx="1998">
                  <c:v>7.2140917260478501</c:v>
                </c:pt>
                <c:pt idx="1999">
                  <c:v>7.2144692638330703</c:v>
                </c:pt>
                <c:pt idx="2000">
                  <c:v>7.2148466128965696</c:v>
                </c:pt>
                <c:pt idx="2001">
                  <c:v>7.2152237734269304</c:v>
                </c:pt>
                <c:pt idx="2002">
                  <c:v>7.2156007456124502</c:v>
                </c:pt>
                <c:pt idx="2003">
                  <c:v>7.2159775296411404</c:v>
                </c:pt>
                <c:pt idx="2004">
                  <c:v>7.2163541257007404</c:v>
                </c:pt>
                <c:pt idx="2005">
                  <c:v>7.2167305339787102</c:v>
                </c:pt>
                <c:pt idx="2006">
                  <c:v>7.2171067546621996</c:v>
                </c:pt>
                <c:pt idx="2007">
                  <c:v>7.2174827879381303</c:v>
                </c:pt>
                <c:pt idx="2008">
                  <c:v>7.2178586339931003</c:v>
                </c:pt>
                <c:pt idx="2009">
                  <c:v>7.2182342930134498</c:v>
                </c:pt>
                <c:pt idx="2010">
                  <c:v>7.2186097651852403</c:v>
                </c:pt>
                <c:pt idx="2011">
                  <c:v>7.2189850506942399</c:v>
                </c:pt>
                <c:pt idx="2012">
                  <c:v>7.2193601497259703</c:v>
                </c:pt>
                <c:pt idx="2013">
                  <c:v>7.2197350624656398</c:v>
                </c:pt>
                <c:pt idx="2014">
                  <c:v>7.2201097890982098</c:v>
                </c:pt>
                <c:pt idx="2015">
                  <c:v>7.2204843298083601</c:v>
                </c:pt>
                <c:pt idx="2016">
                  <c:v>7.2208586847804801</c:v>
                </c:pt>
                <c:pt idx="2017">
                  <c:v>7.2212328541987096</c:v>
                </c:pt>
                <c:pt idx="2018">
                  <c:v>7.2216068382468901</c:v>
                </c:pt>
                <c:pt idx="2019">
                  <c:v>7.2219806371085999</c:v>
                </c:pt>
                <c:pt idx="2020">
                  <c:v>7.2223542509671699</c:v>
                </c:pt>
                <c:pt idx="2021">
                  <c:v>7.2227276800056099</c:v>
                </c:pt>
                <c:pt idx="2022">
                  <c:v>7.2231009244066904</c:v>
                </c:pt>
                <c:pt idx="2023">
                  <c:v>7.2234739843529097</c:v>
                </c:pt>
                <c:pt idx="2024">
                  <c:v>7.22384686002649</c:v>
                </c:pt>
                <c:pt idx="2025">
                  <c:v>7.2242195516093899</c:v>
                </c:pt>
                <c:pt idx="2026">
                  <c:v>7.2245920592832702</c:v>
                </c:pt>
                <c:pt idx="2027">
                  <c:v>7.2249643832295698</c:v>
                </c:pt>
                <c:pt idx="2028">
                  <c:v>7.2253365236294202</c:v>
                </c:pt>
                <c:pt idx="2029">
                  <c:v>7.2257084806637097</c:v>
                </c:pt>
                <c:pt idx="2030">
                  <c:v>7.2260802545130502</c:v>
                </c:pt>
                <c:pt idx="2031">
                  <c:v>7.2264518453577704</c:v>
                </c:pt>
                <c:pt idx="2032">
                  <c:v>7.2268232533779599</c:v>
                </c:pt>
                <c:pt idx="2033">
                  <c:v>7.2271944787534403</c:v>
                </c:pt>
                <c:pt idx="2034">
                  <c:v>7.22756552166374</c:v>
                </c:pt>
                <c:pt idx="2035">
                  <c:v>7.2279363822881599</c:v>
                </c:pt>
                <c:pt idx="2036">
                  <c:v>7.2283070608057001</c:v>
                </c:pt>
                <c:pt idx="2037">
                  <c:v>7.2286775573951303</c:v>
                </c:pt>
                <c:pt idx="2038">
                  <c:v>7.2290478722349398</c:v>
                </c:pt>
                <c:pt idx="2039">
                  <c:v>7.2294180055033603</c:v>
                </c:pt>
                <c:pt idx="2040">
                  <c:v>7.2297879573783499</c:v>
                </c:pt>
                <c:pt idx="2041">
                  <c:v>7.2301577280376303</c:v>
                </c:pt>
                <c:pt idx="2042">
                  <c:v>7.2305273176586304</c:v>
                </c:pt>
                <c:pt idx="2043">
                  <c:v>7.23089672641854</c:v>
                </c:pt>
                <c:pt idx="2044">
                  <c:v>7.2312659544942903</c:v>
                </c:pt>
                <c:pt idx="2045">
                  <c:v>7.2316350020625304</c:v>
                </c:pt>
                <c:pt idx="2046">
                  <c:v>7.2320038692996897</c:v>
                </c:pt>
                <c:pt idx="2047">
                  <c:v>7.2323725563819004</c:v>
                </c:pt>
                <c:pt idx="2048">
                  <c:v>7.23274106348505</c:v>
                </c:pt>
                <c:pt idx="2049">
                  <c:v>7.2331093907847697</c:v>
                </c:pt>
                <c:pt idx="2050">
                  <c:v>7.2334775384564498</c:v>
                </c:pt>
                <c:pt idx="2051">
                  <c:v>7.2338455066752001</c:v>
                </c:pt>
                <c:pt idx="2052">
                  <c:v>7.2342132956158798</c:v>
                </c:pt>
                <c:pt idx="2053">
                  <c:v>7.2345809054531003</c:v>
                </c:pt>
                <c:pt idx="2054">
                  <c:v>7.2349483363612199</c:v>
                </c:pt>
                <c:pt idx="2055">
                  <c:v>7.2353155885143199</c:v>
                </c:pt>
                <c:pt idx="2056">
                  <c:v>7.2356826620862602</c:v>
                </c:pt>
                <c:pt idx="2057">
                  <c:v>7.2360495572506203</c:v>
                </c:pt>
                <c:pt idx="2058">
                  <c:v>7.2364162741807396</c:v>
                </c:pt>
                <c:pt idx="2059">
                  <c:v>7.2367828130497101</c:v>
                </c:pt>
                <c:pt idx="2060">
                  <c:v>7.2371491740303604</c:v>
                </c:pt>
                <c:pt idx="2061">
                  <c:v>7.2375153572952797</c:v>
                </c:pt>
                <c:pt idx="2062">
                  <c:v>7.23788136301678</c:v>
                </c:pt>
                <c:pt idx="2063">
                  <c:v>7.2382471913669599</c:v>
                </c:pt>
                <c:pt idx="2064">
                  <c:v>7.2386128425176297</c:v>
                </c:pt>
                <c:pt idx="2065">
                  <c:v>7.2389783166403898</c:v>
                </c:pt>
                <c:pt idx="2066">
                  <c:v>7.2393436139065699</c:v>
                </c:pt>
                <c:pt idx="2067">
                  <c:v>7.2397087344872304</c:v>
                </c:pt>
                <c:pt idx="2068">
                  <c:v>7.2400736785532303</c:v>
                </c:pt>
                <c:pt idx="2069">
                  <c:v>7.2404384462751503</c:v>
                </c:pt>
                <c:pt idx="2070">
                  <c:v>7.2408030378233201</c:v>
                </c:pt>
                <c:pt idx="2071">
                  <c:v>7.2411674533678401</c:v>
                </c:pt>
                <c:pt idx="2072">
                  <c:v>7.2415316930785503</c:v>
                </c:pt>
                <c:pt idx="2073">
                  <c:v>7.2418957571250697</c:v>
                </c:pt>
                <c:pt idx="2074">
                  <c:v>7.2422596456767296</c:v>
                </c:pt>
                <c:pt idx="2075">
                  <c:v>7.2426233589026596</c:v>
                </c:pt>
                <c:pt idx="2076">
                  <c:v>7.2429868969717299</c:v>
                </c:pt>
                <c:pt idx="2077">
                  <c:v>7.2433502600525399</c:v>
                </c:pt>
                <c:pt idx="2078">
                  <c:v>7.24371344831349</c:v>
                </c:pt>
                <c:pt idx="2079">
                  <c:v>7.2440764619226998</c:v>
                </c:pt>
                <c:pt idx="2080">
                  <c:v>7.2444393010480796</c:v>
                </c:pt>
                <c:pt idx="2081">
                  <c:v>7.2448019658572704</c:v>
                </c:pt>
                <c:pt idx="2082">
                  <c:v>7.2451644565176903</c:v>
                </c:pt>
                <c:pt idx="2083">
                  <c:v>7.2455267731964996</c:v>
                </c:pt>
                <c:pt idx="2084">
                  <c:v>7.2458889160606397</c:v>
                </c:pt>
                <c:pt idx="2085">
                  <c:v>7.2462508852767797</c:v>
                </c:pt>
                <c:pt idx="2086">
                  <c:v>7.2466126810113902</c:v>
                </c:pt>
                <c:pt idx="2087">
                  <c:v>7.2469743034306804</c:v>
                </c:pt>
                <c:pt idx="2088">
                  <c:v>7.2473357527006002</c:v>
                </c:pt>
                <c:pt idx="2089">
                  <c:v>7.2476970289868996</c:v>
                </c:pt>
                <c:pt idx="2090">
                  <c:v>7.2480581324550704</c:v>
                </c:pt>
                <c:pt idx="2091">
                  <c:v>7.2484190632703704</c:v>
                </c:pt>
                <c:pt idx="2092">
                  <c:v>7.2487798215978101</c:v>
                </c:pt>
                <c:pt idx="2093">
                  <c:v>7.2491404076021899</c:v>
                </c:pt>
                <c:pt idx="2094">
                  <c:v>7.2495008214480503</c:v>
                </c:pt>
                <c:pt idx="2095">
                  <c:v>7.2498610632997096</c:v>
                </c:pt>
                <c:pt idx="2096">
                  <c:v>7.2502211333212303</c:v>
                </c:pt>
                <c:pt idx="2097">
                  <c:v>7.2505810316764698</c:v>
                </c:pt>
                <c:pt idx="2098">
                  <c:v>7.2509407585290298</c:v>
                </c:pt>
                <c:pt idx="2099">
                  <c:v>7.2513003140422896</c:v>
                </c:pt>
                <c:pt idx="2100">
                  <c:v>7.25165969837939</c:v>
                </c:pt>
                <c:pt idx="2101">
                  <c:v>7.2520189117032299</c:v>
                </c:pt>
                <c:pt idx="2102">
                  <c:v>7.2523779541764997</c:v>
                </c:pt>
                <c:pt idx="2103">
                  <c:v>7.25273682596164</c:v>
                </c:pt>
                <c:pt idx="2104">
                  <c:v>7.2530955272208502</c:v>
                </c:pt>
                <c:pt idx="2105">
                  <c:v>7.2534540581161302</c:v>
                </c:pt>
                <c:pt idx="2106">
                  <c:v>7.2538124188092103</c:v>
                </c:pt>
                <c:pt idx="2107">
                  <c:v>7.2541706094616396</c:v>
                </c:pt>
                <c:pt idx="2108">
                  <c:v>7.2545286302346801</c:v>
                </c:pt>
                <c:pt idx="2109">
                  <c:v>7.25488648128941</c:v>
                </c:pt>
                <c:pt idx="2110">
                  <c:v>7.25524416278666</c:v>
                </c:pt>
                <c:pt idx="2111">
                  <c:v>7.2556016748870196</c:v>
                </c:pt>
                <c:pt idx="2112">
                  <c:v>7.2559590177508904</c:v>
                </c:pt>
                <c:pt idx="2113">
                  <c:v>7.2563161915383896</c:v>
                </c:pt>
                <c:pt idx="2114">
                  <c:v>7.2566731964094702</c:v>
                </c:pt>
                <c:pt idx="2115">
                  <c:v>7.2570300325238</c:v>
                </c:pt>
                <c:pt idx="2116">
                  <c:v>7.2573867000408603</c:v>
                </c:pt>
                <c:pt idx="2117">
                  <c:v>7.25774319911989</c:v>
                </c:pt>
                <c:pt idx="2118">
                  <c:v>7.2580995299198996</c:v>
                </c:pt>
                <c:pt idx="2119">
                  <c:v>7.2584556925996901</c:v>
                </c:pt>
                <c:pt idx="2120">
                  <c:v>7.2588116873178299</c:v>
                </c:pt>
                <c:pt idx="2121">
                  <c:v>7.2591675142326499</c:v>
                </c:pt>
                <c:pt idx="2122">
                  <c:v>7.2595231735022701</c:v>
                </c:pt>
                <c:pt idx="2123">
                  <c:v>7.2598786652846004</c:v>
                </c:pt>
                <c:pt idx="2124">
                  <c:v>7.2602339897372898</c:v>
                </c:pt>
                <c:pt idx="2125">
                  <c:v>7.2605891470178099</c:v>
                </c:pt>
                <c:pt idx="2126">
                  <c:v>7.2609441372833796</c:v>
                </c:pt>
                <c:pt idx="2127">
                  <c:v>7.2612989606909997</c:v>
                </c:pt>
                <c:pt idx="2128">
                  <c:v>7.2616536173974602</c:v>
                </c:pt>
                <c:pt idx="2129">
                  <c:v>7.2620081075593204</c:v>
                </c:pt>
                <c:pt idx="2130">
                  <c:v>7.2623624313329298</c:v>
                </c:pt>
                <c:pt idx="2131">
                  <c:v>7.2627165888744099</c:v>
                </c:pt>
                <c:pt idx="2132">
                  <c:v>7.2630705803396598</c:v>
                </c:pt>
                <c:pt idx="2133">
                  <c:v>7.2634244058843702</c:v>
                </c:pt>
                <c:pt idx="2134">
                  <c:v>7.2637780656639999</c:v>
                </c:pt>
                <c:pt idx="2135">
                  <c:v>7.2641315598337997</c:v>
                </c:pt>
                <c:pt idx="2136">
                  <c:v>7.2644848885488003</c:v>
                </c:pt>
                <c:pt idx="2137">
                  <c:v>7.2648380519638103</c:v>
                </c:pt>
                <c:pt idx="2138">
                  <c:v>7.2651910502334198</c:v>
                </c:pt>
                <c:pt idx="2139">
                  <c:v>7.2655438835120201</c:v>
                </c:pt>
                <c:pt idx="2140">
                  <c:v>7.2658965519537597</c:v>
                </c:pt>
                <c:pt idx="2141">
                  <c:v>7.2662490557125903</c:v>
                </c:pt>
                <c:pt idx="2142">
                  <c:v>7.2666013949422297</c:v>
                </c:pt>
                <c:pt idx="2143">
                  <c:v>7.2669535697962102</c:v>
                </c:pt>
                <c:pt idx="2144">
                  <c:v>7.2673055804278297</c:v>
                </c:pt>
                <c:pt idx="2145">
                  <c:v>7.2676574269901604</c:v>
                </c:pt>
                <c:pt idx="2146">
                  <c:v>7.2680091096360799</c:v>
                </c:pt>
                <c:pt idx="2147">
                  <c:v>7.2683606285182396</c:v>
                </c:pt>
                <c:pt idx="2148">
                  <c:v>7.2687119837890997</c:v>
                </c:pt>
                <c:pt idx="2149">
                  <c:v>7.2690631756008903</c:v>
                </c:pt>
                <c:pt idx="2150">
                  <c:v>7.2694142041056198</c:v>
                </c:pt>
                <c:pt idx="2151">
                  <c:v>7.2697650694550999</c:v>
                </c:pt>
                <c:pt idx="2152">
                  <c:v>7.2701157718009197</c:v>
                </c:pt>
                <c:pt idx="2153">
                  <c:v>7.2704663112944798</c:v>
                </c:pt>
                <c:pt idx="2154">
                  <c:v>7.27081668808695</c:v>
                </c:pt>
                <c:pt idx="2155">
                  <c:v>7.2711669023292798</c:v>
                </c:pt>
                <c:pt idx="2156">
                  <c:v>7.27151695417224</c:v>
                </c:pt>
                <c:pt idx="2157">
                  <c:v>7.2718668437663698</c:v>
                </c:pt>
                <c:pt idx="2158">
                  <c:v>7.2722165712619997</c:v>
                </c:pt>
                <c:pt idx="2159">
                  <c:v>7.2725661368092496</c:v>
                </c:pt>
                <c:pt idx="2160">
                  <c:v>7.2729155405580599</c:v>
                </c:pt>
                <c:pt idx="2161">
                  <c:v>7.2732647826581198</c:v>
                </c:pt>
                <c:pt idx="2162">
                  <c:v>7.27361386325894</c:v>
                </c:pt>
                <c:pt idx="2163">
                  <c:v>7.2739627825098001</c:v>
                </c:pt>
                <c:pt idx="2164">
                  <c:v>7.2743115405598102</c:v>
                </c:pt>
                <c:pt idx="2165">
                  <c:v>7.2746601375578397</c:v>
                </c:pt>
                <c:pt idx="2166">
                  <c:v>7.2750085736525598</c:v>
                </c:pt>
                <c:pt idx="2167">
                  <c:v>7.2753568489924501</c:v>
                </c:pt>
                <c:pt idx="2168">
                  <c:v>7.2757049637257598</c:v>
                </c:pt>
                <c:pt idx="2169">
                  <c:v>7.27605291800056</c:v>
                </c:pt>
                <c:pt idx="2170">
                  <c:v>7.2764007119647101</c:v>
                </c:pt>
                <c:pt idx="2171">
                  <c:v>7.2767483457658404</c:v>
                </c:pt>
                <c:pt idx="2172">
                  <c:v>7.2770958195514002</c:v>
                </c:pt>
                <c:pt idx="2173">
                  <c:v>7.2774431334686502</c:v>
                </c:pt>
                <c:pt idx="2174">
                  <c:v>7.2777902876646099</c:v>
                </c:pt>
                <c:pt idx="2175">
                  <c:v>7.2781372822861199</c:v>
                </c:pt>
                <c:pt idx="2176">
                  <c:v>7.27848411747983</c:v>
                </c:pt>
                <c:pt idx="2177">
                  <c:v>7.2788307933921503</c:v>
                </c:pt>
                <c:pt idx="2178">
                  <c:v>7.2791773101693202</c:v>
                </c:pt>
                <c:pt idx="2179">
                  <c:v>7.2795236679573696</c:v>
                </c:pt>
                <c:pt idx="2180">
                  <c:v>7.2798698669021302</c:v>
                </c:pt>
                <c:pt idx="2181">
                  <c:v>7.2802159071492198</c:v>
                </c:pt>
                <c:pt idx="2182">
                  <c:v>7.2805617888440803</c:v>
                </c:pt>
                <c:pt idx="2183">
                  <c:v>7.28090751213192</c:v>
                </c:pt>
                <c:pt idx="2184">
                  <c:v>7.2812530771577899</c:v>
                </c:pt>
                <c:pt idx="2185">
                  <c:v>7.2815984840664996</c:v>
                </c:pt>
                <c:pt idx="2186">
                  <c:v>7.2819437330026799</c:v>
                </c:pt>
                <c:pt idx="2187">
                  <c:v>7.2822888241107799</c:v>
                </c:pt>
                <c:pt idx="2188">
                  <c:v>7.2826337575350202</c:v>
                </c:pt>
                <c:pt idx="2189">
                  <c:v>7.2829785334194401</c:v>
                </c:pt>
                <c:pt idx="2190">
                  <c:v>7.2833231519078803</c:v>
                </c:pt>
                <c:pt idx="2191">
                  <c:v>7.2836676131439804</c:v>
                </c:pt>
                <c:pt idx="2192">
                  <c:v>7.2840119172711804</c:v>
                </c:pt>
                <c:pt idx="2193">
                  <c:v>7.2843560644327496</c:v>
                </c:pt>
                <c:pt idx="2194">
                  <c:v>7.2847000547717196</c:v>
                </c:pt>
                <c:pt idx="2195">
                  <c:v>7.2850438884309598</c:v>
                </c:pt>
                <c:pt idx="2196">
                  <c:v>7.2853875655531297</c:v>
                </c:pt>
                <c:pt idx="2197">
                  <c:v>7.2857310862807099</c:v>
                </c:pt>
                <c:pt idx="2198">
                  <c:v>7.2860744507559501</c:v>
                </c:pt>
                <c:pt idx="2199">
                  <c:v>7.28641765912095</c:v>
                </c:pt>
                <c:pt idx="2200">
                  <c:v>7.2867607115175899</c:v>
                </c:pt>
                <c:pt idx="2201">
                  <c:v>7.2871036080875697</c:v>
                </c:pt>
                <c:pt idx="2202">
                  <c:v>7.2874463489723702</c:v>
                </c:pt>
                <c:pt idx="2203">
                  <c:v>7.28778893431332</c:v>
                </c:pt>
                <c:pt idx="2204">
                  <c:v>7.2881313642515098</c:v>
                </c:pt>
                <c:pt idx="2205">
                  <c:v>7.2884736389278899</c:v>
                </c:pt>
                <c:pt idx="2206">
                  <c:v>7.2888157584831701</c:v>
                </c:pt>
                <c:pt idx="2207">
                  <c:v>7.2891577230579099</c:v>
                </c:pt>
                <c:pt idx="2208">
                  <c:v>7.2894995327924397</c:v>
                </c:pt>
                <c:pt idx="2209">
                  <c:v>7.28984118782693</c:v>
                </c:pt>
                <c:pt idx="2210">
                  <c:v>7.2901826883013401</c:v>
                </c:pt>
                <c:pt idx="2211">
                  <c:v>7.2905240343554603</c:v>
                </c:pt>
                <c:pt idx="2212">
                  <c:v>7.2908652261288598</c:v>
                </c:pt>
                <c:pt idx="2213">
                  <c:v>7.2912062637609596</c:v>
                </c:pt>
                <c:pt idx="2214">
                  <c:v>7.2915471473909701</c:v>
                </c:pt>
                <c:pt idx="2215">
                  <c:v>7.2918878771579001</c:v>
                </c:pt>
                <c:pt idx="2216">
                  <c:v>7.2922284532005799</c:v>
                </c:pt>
                <c:pt idx="2217">
                  <c:v>7.2925688756576799</c:v>
                </c:pt>
                <c:pt idx="2218">
                  <c:v>7.2929091446676404</c:v>
                </c:pt>
                <c:pt idx="2219">
                  <c:v>7.2932492603687402</c:v>
                </c:pt>
                <c:pt idx="2220">
                  <c:v>7.2935892228990502</c:v>
                </c:pt>
                <c:pt idx="2221">
                  <c:v>7.2939290323964903</c:v>
                </c:pt>
                <c:pt idx="2222">
                  <c:v>7.29426868899876</c:v>
                </c:pt>
                <c:pt idx="2223">
                  <c:v>7.2946081928434001</c:v>
                </c:pt>
                <c:pt idx="2224">
                  <c:v>7.29494754406773</c:v>
                </c:pt>
                <c:pt idx="2225">
                  <c:v>7.2952867428089201</c:v>
                </c:pt>
                <c:pt idx="2226">
                  <c:v>7.29562578920393</c:v>
                </c:pt>
                <c:pt idx="2227">
                  <c:v>7.2959646833895704</c:v>
                </c:pt>
                <c:pt idx="2228">
                  <c:v>7.2963034255024102</c:v>
                </c:pt>
                <c:pt idx="2229">
                  <c:v>7.2966420156789003</c:v>
                </c:pt>
                <c:pt idx="2230">
                  <c:v>7.2969804540552499</c:v>
                </c:pt>
                <c:pt idx="2231">
                  <c:v>7.2973187407675297</c:v>
                </c:pt>
                <c:pt idx="2232">
                  <c:v>7.2976568759516001</c:v>
                </c:pt>
                <c:pt idx="2233">
                  <c:v>7.2979948597431497</c:v>
                </c:pt>
                <c:pt idx="2234">
                  <c:v>7.2983326922776799</c:v>
                </c:pt>
                <c:pt idx="2235">
                  <c:v>7.2986703736905199</c:v>
                </c:pt>
                <c:pt idx="2236">
                  <c:v>7.2990079041168103</c:v>
                </c:pt>
                <c:pt idx="2237">
                  <c:v>7.2993452836915003</c:v>
                </c:pt>
                <c:pt idx="2238">
                  <c:v>7.2996825125493796</c:v>
                </c:pt>
                <c:pt idx="2239">
                  <c:v>7.30001959082505</c:v>
                </c:pt>
                <c:pt idx="2240">
                  <c:v>7.3003565186529196</c:v>
                </c:pt>
                <c:pt idx="2241">
                  <c:v>7.3006932961672399</c:v>
                </c:pt>
                <c:pt idx="2242">
                  <c:v>7.3010299235020497</c:v>
                </c:pt>
                <c:pt idx="2243">
                  <c:v>7.3013664007912498</c:v>
                </c:pt>
                <c:pt idx="2244">
                  <c:v>7.3017027281685296</c:v>
                </c:pt>
                <c:pt idx="2245">
                  <c:v>7.30203890576741</c:v>
                </c:pt>
                <c:pt idx="2246">
                  <c:v>7.3023749337212402</c:v>
                </c:pt>
                <c:pt idx="2247">
                  <c:v>7.3027108121631796</c:v>
                </c:pt>
                <c:pt idx="2248">
                  <c:v>7.3030465412262302</c:v>
                </c:pt>
                <c:pt idx="2249">
                  <c:v>7.3033821210431897</c:v>
                </c:pt>
                <c:pt idx="2250">
                  <c:v>7.3037175517466899</c:v>
                </c:pt>
                <c:pt idx="2251">
                  <c:v>7.3040528334691999</c:v>
                </c:pt>
                <c:pt idx="2252">
                  <c:v>7.3043879663429898</c:v>
                </c:pt>
                <c:pt idx="2253">
                  <c:v>7.3047229505001701</c:v>
                </c:pt>
                <c:pt idx="2254">
                  <c:v>7.30505778607266</c:v>
                </c:pt>
                <c:pt idx="2255">
                  <c:v>7.3053924731922297</c:v>
                </c:pt>
                <c:pt idx="2256">
                  <c:v>7.3057270119904398</c:v>
                </c:pt>
                <c:pt idx="2257">
                  <c:v>7.3060614025987096</c:v>
                </c:pt>
                <c:pt idx="2258">
                  <c:v>7.3063956451482497</c:v>
                </c:pt>
                <c:pt idx="2259">
                  <c:v>7.3067297397701303</c:v>
                </c:pt>
                <c:pt idx="2260">
                  <c:v>7.3070636865952201</c:v>
                </c:pt>
                <c:pt idx="2261">
                  <c:v>7.3073974857542403</c:v>
                </c:pt>
                <c:pt idx="2262">
                  <c:v>7.3077311373777096</c:v>
                </c:pt>
                <c:pt idx="2263">
                  <c:v>7.3080646415960002</c:v>
                </c:pt>
                <c:pt idx="2264">
                  <c:v>7.3083979985392897</c:v>
                </c:pt>
                <c:pt idx="2265">
                  <c:v>7.3087312083376004</c:v>
                </c:pt>
                <c:pt idx="2266">
                  <c:v>7.3090642711207696</c:v>
                </c:pt>
                <c:pt idx="2267">
                  <c:v>7.3093971870184804</c:v>
                </c:pt>
                <c:pt idx="2268">
                  <c:v>7.3097299561602203</c:v>
                </c:pt>
                <c:pt idx="2269">
                  <c:v>7.3100625786753204</c:v>
                </c:pt>
                <c:pt idx="2270">
                  <c:v>7.3103950546929504</c:v>
                </c:pt>
                <c:pt idx="2271">
                  <c:v>7.3107273843420799</c:v>
                </c:pt>
                <c:pt idx="2272">
                  <c:v>7.3110595677515402</c:v>
                </c:pt>
                <c:pt idx="2273">
                  <c:v>7.3113916050499697</c:v>
                </c:pt>
                <c:pt idx="2274">
                  <c:v>7.3117234963658602</c:v>
                </c:pt>
                <c:pt idx="2275">
                  <c:v>7.3120552418275002</c:v>
                </c:pt>
                <c:pt idx="2276">
                  <c:v>7.31238684156303</c:v>
                </c:pt>
                <c:pt idx="2277">
                  <c:v>7.3127182957004404</c:v>
                </c:pt>
                <c:pt idx="2278">
                  <c:v>7.3130496043675199</c:v>
                </c:pt>
                <c:pt idx="2279">
                  <c:v>7.31338076769189</c:v>
                </c:pt>
                <c:pt idx="2280">
                  <c:v>7.3137117858010399</c:v>
                </c:pt>
                <c:pt idx="2281">
                  <c:v>7.3140426588222596</c:v>
                </c:pt>
                <c:pt idx="2282">
                  <c:v>7.3143733868826697</c:v>
                </c:pt>
                <c:pt idx="2283">
                  <c:v>7.3147039701092398</c:v>
                </c:pt>
                <c:pt idx="2284">
                  <c:v>7.3150344086287697</c:v>
                </c:pt>
                <c:pt idx="2285">
                  <c:v>7.3153647025678898</c:v>
                </c:pt>
                <c:pt idx="2286">
                  <c:v>7.3156948520530598</c:v>
                </c:pt>
                <c:pt idx="2287">
                  <c:v>7.3160248572105901</c:v>
                </c:pt>
                <c:pt idx="2288">
                  <c:v>7.3163547181666004</c:v>
                </c:pt>
                <c:pt idx="2289">
                  <c:v>7.3166844350470601</c:v>
                </c:pt>
                <c:pt idx="2290">
                  <c:v>7.3170140079777699</c:v>
                </c:pt>
                <c:pt idx="2291">
                  <c:v>7.3173434370843804</c:v>
                </c:pt>
                <c:pt idx="2292">
                  <c:v>7.3176727224923601</c:v>
                </c:pt>
                <c:pt idx="2293">
                  <c:v>7.3180018643270097</c:v>
                </c:pt>
                <c:pt idx="2294">
                  <c:v>7.3183308627134798</c:v>
                </c:pt>
                <c:pt idx="2295">
                  <c:v>7.3186597177767601</c:v>
                </c:pt>
                <c:pt idx="2296">
                  <c:v>7.3189884296416601</c:v>
                </c:pt>
                <c:pt idx="2297">
                  <c:v>7.3193169984328401</c:v>
                </c:pt>
                <c:pt idx="2298">
                  <c:v>7.3196454242747899</c:v>
                </c:pt>
                <c:pt idx="2299">
                  <c:v>7.3199737072918403</c:v>
                </c:pt>
                <c:pt idx="2300">
                  <c:v>7.3203018476081603</c:v>
                </c:pt>
                <c:pt idx="2301">
                  <c:v>7.3206298453477601</c:v>
                </c:pt>
                <c:pt idx="2302">
                  <c:v>7.3209577006344899</c:v>
                </c:pt>
                <c:pt idx="2303">
                  <c:v>7.3212854135920198</c:v>
                </c:pt>
                <c:pt idx="2304">
                  <c:v>7.3216129843438802</c:v>
                </c:pt>
                <c:pt idx="2305">
                  <c:v>7.3219404130134302</c:v>
                </c:pt>
                <c:pt idx="2306">
                  <c:v>7.32226769972387</c:v>
                </c:pt>
                <c:pt idx="2307">
                  <c:v>7.3225948445982496</c:v>
                </c:pt>
                <c:pt idx="2308">
                  <c:v>7.3229218477594502</c:v>
                </c:pt>
                <c:pt idx="2309">
                  <c:v>7.3232487093301799</c:v>
                </c:pt>
                <c:pt idx="2310">
                  <c:v>7.32357542943301</c:v>
                </c:pt>
                <c:pt idx="2311">
                  <c:v>7.3239020081903501</c:v>
                </c:pt>
                <c:pt idx="2312">
                  <c:v>7.3242284457244402</c:v>
                </c:pt>
                <c:pt idx="2313">
                  <c:v>7.3245547421573596</c:v>
                </c:pt>
                <c:pt idx="2314">
                  <c:v>7.3248808976110498</c:v>
                </c:pt>
                <c:pt idx="2315">
                  <c:v>7.3252069122072703</c:v>
                </c:pt>
                <c:pt idx="2316">
                  <c:v>7.3255327860676296</c:v>
                </c:pt>
                <c:pt idx="2317">
                  <c:v>7.3258585193136003</c:v>
                </c:pt>
                <c:pt idx="2318">
                  <c:v>7.3261841120664704</c:v>
                </c:pt>
                <c:pt idx="2319">
                  <c:v>7.3265095644473703</c:v>
                </c:pt>
                <c:pt idx="2320">
                  <c:v>7.3268348765773004</c:v>
                </c:pt>
                <c:pt idx="2321">
                  <c:v>7.3271600485770803</c:v>
                </c:pt>
                <c:pt idx="2322">
                  <c:v>7.3274850805673797</c:v>
                </c:pt>
                <c:pt idx="2323">
                  <c:v>7.32780997266872</c:v>
                </c:pt>
                <c:pt idx="2324">
                  <c:v>7.3281347250014601</c:v>
                </c:pt>
                <c:pt idx="2325">
                  <c:v>7.3284593376858096</c:v>
                </c:pt>
                <c:pt idx="2326">
                  <c:v>7.3287838108418102</c:v>
                </c:pt>
                <c:pt idx="2327">
                  <c:v>7.3291081445893598</c:v>
                </c:pt>
                <c:pt idx="2328">
                  <c:v>7.3294323390481999</c:v>
                </c:pt>
                <c:pt idx="2329">
                  <c:v>7.32975639433793</c:v>
                </c:pt>
                <c:pt idx="2330">
                  <c:v>7.3300803105779604</c:v>
                </c:pt>
                <c:pt idx="2331">
                  <c:v>7.3304040878875796</c:v>
                </c:pt>
                <c:pt idx="2332">
                  <c:v>7.3307277263859199</c:v>
                </c:pt>
                <c:pt idx="2333">
                  <c:v>7.33105122619195</c:v>
                </c:pt>
                <c:pt idx="2334">
                  <c:v>7.3313745874244898</c:v>
                </c:pt>
                <c:pt idx="2335">
                  <c:v>7.3316978102021997</c:v>
                </c:pt>
                <c:pt idx="2336">
                  <c:v>7.3320208946436001</c:v>
                </c:pt>
                <c:pt idx="2337">
                  <c:v>7.3323438408670603</c:v>
                </c:pt>
                <c:pt idx="2338">
                  <c:v>7.3326666489907799</c:v>
                </c:pt>
                <c:pt idx="2339">
                  <c:v>7.3329893191328201</c:v>
                </c:pt>
                <c:pt idx="2340">
                  <c:v>7.3333118514110902</c:v>
                </c:pt>
                <c:pt idx="2341">
                  <c:v>7.3336342459433501</c:v>
                </c:pt>
                <c:pt idx="2342">
                  <c:v>7.3339565028472098</c:v>
                </c:pt>
                <c:pt idx="2343">
                  <c:v>7.3342786222401104</c:v>
                </c:pt>
                <c:pt idx="2344">
                  <c:v>7.3346006042393697</c:v>
                </c:pt>
                <c:pt idx="2345">
                  <c:v>7.3349224489621401</c:v>
                </c:pt>
                <c:pt idx="2346">
                  <c:v>7.3352441565254196</c:v>
                </c:pt>
                <c:pt idx="2347">
                  <c:v>7.3355657270460704</c:v>
                </c:pt>
                <c:pt idx="2348">
                  <c:v>7.3358871606407998</c:v>
                </c:pt>
                <c:pt idx="2349">
                  <c:v>7.3362084574261601</c:v>
                </c:pt>
                <c:pt idx="2350">
                  <c:v>7.3365296175185701</c:v>
                </c:pt>
                <c:pt idx="2351">
                  <c:v>7.33685064103428</c:v>
                </c:pt>
                <c:pt idx="2352">
                  <c:v>7.3371715280894003</c:v>
                </c:pt>
                <c:pt idx="2353">
                  <c:v>7.3374922787998997</c:v>
                </c:pt>
                <c:pt idx="2354">
                  <c:v>7.3378128932816002</c:v>
                </c:pt>
                <c:pt idx="2355">
                  <c:v>7.3381333716501702</c:v>
                </c:pt>
                <c:pt idx="2356">
                  <c:v>7.3384537140211199</c:v>
                </c:pt>
                <c:pt idx="2357">
                  <c:v>7.3387739205098299</c:v>
                </c:pt>
                <c:pt idx="2358">
                  <c:v>7.3390939912315201</c:v>
                </c:pt>
                <c:pt idx="2359">
                  <c:v>7.3394139263012903</c:v>
                </c:pt>
                <c:pt idx="2360">
                  <c:v>7.3397337258340603</c:v>
                </c:pt>
                <c:pt idx="2361">
                  <c:v>7.3400533899446296</c:v>
                </c:pt>
                <c:pt idx="2362">
                  <c:v>7.3403729187476197</c:v>
                </c:pt>
                <c:pt idx="2363">
                  <c:v>7.34069231235756</c:v>
                </c:pt>
                <c:pt idx="2364">
                  <c:v>7.3410115708887798</c:v>
                </c:pt>
                <c:pt idx="2365">
                  <c:v>7.3413306944554897</c:v>
                </c:pt>
                <c:pt idx="2366">
                  <c:v>7.3416496831717497</c:v>
                </c:pt>
                <c:pt idx="2367">
                  <c:v>7.3419685371514998</c:v>
                </c:pt>
                <c:pt idx="2368">
                  <c:v>7.3422872565084898</c:v>
                </c:pt>
                <c:pt idx="2369">
                  <c:v>7.3426058413563497</c:v>
                </c:pt>
                <c:pt idx="2370">
                  <c:v>7.34292429180858</c:v>
                </c:pt>
                <c:pt idx="2371">
                  <c:v>7.34324260797852</c:v>
                </c:pt>
                <c:pt idx="2372">
                  <c:v>7.3435607899793496</c:v>
                </c:pt>
                <c:pt idx="2373">
                  <c:v>7.3438788379241497</c:v>
                </c:pt>
                <c:pt idx="2374">
                  <c:v>7.3441967519258302</c:v>
                </c:pt>
                <c:pt idx="2375">
                  <c:v>7.3445145320971399</c:v>
                </c:pt>
                <c:pt idx="2376">
                  <c:v>7.34483217855073</c:v>
                </c:pt>
                <c:pt idx="2377">
                  <c:v>7.3451496913990804</c:v>
                </c:pt>
                <c:pt idx="2378">
                  <c:v>7.3454670707545304</c:v>
                </c:pt>
                <c:pt idx="2379">
                  <c:v>7.3457843167292802</c:v>
                </c:pt>
                <c:pt idx="2380">
                  <c:v>7.3461014294354001</c:v>
                </c:pt>
                <c:pt idx="2381">
                  <c:v>7.3464184089847997</c:v>
                </c:pt>
                <c:pt idx="2382">
                  <c:v>7.3467352554892704</c:v>
                </c:pt>
                <c:pt idx="2383">
                  <c:v>7.3470519690604403</c:v>
                </c:pt>
                <c:pt idx="2384">
                  <c:v>7.3473685498098202</c:v>
                </c:pt>
                <c:pt idx="2385">
                  <c:v>7.3476849978487504</c:v>
                </c:pt>
                <c:pt idx="2386">
                  <c:v>7.3480013132884503</c:v>
                </c:pt>
                <c:pt idx="2387">
                  <c:v>7.3483174962400097</c:v>
                </c:pt>
                <c:pt idx="2388">
                  <c:v>7.3486335468143702</c:v>
                </c:pt>
                <c:pt idx="2389">
                  <c:v>7.3489494651223097</c:v>
                </c:pt>
                <c:pt idx="2390">
                  <c:v>7.3492652512744998</c:v>
                </c:pt>
                <c:pt idx="2391">
                  <c:v>7.3495809053814698</c:v>
                </c:pt>
                <c:pt idx="2392">
                  <c:v>7.3498964275535901</c:v>
                </c:pt>
                <c:pt idx="2393">
                  <c:v>7.35021181790112</c:v>
                </c:pt>
                <c:pt idx="2394">
                  <c:v>7.3505270765341502</c:v>
                </c:pt>
                <c:pt idx="2395">
                  <c:v>7.3508422035626504</c:v>
                </c:pt>
                <c:pt idx="2396">
                  <c:v>7.3511571990964599</c:v>
                </c:pt>
                <c:pt idx="2397">
                  <c:v>7.3514720632452599</c:v>
                </c:pt>
                <c:pt idx="2398">
                  <c:v>7.3517867961186196</c:v>
                </c:pt>
                <c:pt idx="2399">
                  <c:v>7.3521013978259502</c:v>
                </c:pt>
                <c:pt idx="2400">
                  <c:v>7.3524158684765304</c:v>
                </c:pt>
                <c:pt idx="2401">
                  <c:v>7.3527302081795201</c:v>
                </c:pt>
                <c:pt idx="2402">
                  <c:v>7.35304441704392</c:v>
                </c:pt>
                <c:pt idx="2403">
                  <c:v>7.3533584951786004</c:v>
                </c:pt>
                <c:pt idx="2404">
                  <c:v>7.3536724426923001</c:v>
                </c:pt>
                <c:pt idx="2405">
                  <c:v>7.3539862596936203</c:v>
                </c:pt>
                <c:pt idx="2406">
                  <c:v>7.3542999462910403</c:v>
                </c:pt>
                <c:pt idx="2407">
                  <c:v>7.3546135025928701</c:v>
                </c:pt>
                <c:pt idx="2408">
                  <c:v>7.3549269287073296</c:v>
                </c:pt>
                <c:pt idx="2409">
                  <c:v>7.3552402247424604</c:v>
                </c:pt>
                <c:pt idx="2410">
                  <c:v>7.3555533908062003</c:v>
                </c:pt>
                <c:pt idx="2411">
                  <c:v>7.3558664270063296</c:v>
                </c:pt>
                <c:pt idx="2412">
                  <c:v>7.3561793334505303</c:v>
                </c:pt>
                <c:pt idx="2413">
                  <c:v>7.3564921102463101</c:v>
                </c:pt>
                <c:pt idx="2414">
                  <c:v>7.3568047575010604</c:v>
                </c:pt>
                <c:pt idx="2415">
                  <c:v>7.3571172753220502</c:v>
                </c:pt>
                <c:pt idx="2416">
                  <c:v>7.3574296638163998</c:v>
                </c:pt>
                <c:pt idx="2417">
                  <c:v>7.3577419230910897</c:v>
                </c:pt>
                <c:pt idx="2418">
                  <c:v>7.3580540532530003</c:v>
                </c:pt>
                <c:pt idx="2419">
                  <c:v>7.3583660544088403</c:v>
                </c:pt>
                <c:pt idx="2420">
                  <c:v>7.3586779266652202</c:v>
                </c:pt>
                <c:pt idx="2421">
                  <c:v>7.3589896701285804</c:v>
                </c:pt>
                <c:pt idx="2422">
                  <c:v>7.3593012849052704</c:v>
                </c:pt>
                <c:pt idx="2423">
                  <c:v>7.3596127711014896</c:v>
                </c:pt>
                <c:pt idx="2424">
                  <c:v>7.3599241288232902</c:v>
                </c:pt>
                <c:pt idx="2425">
                  <c:v>7.36023535817663</c:v>
                </c:pt>
                <c:pt idx="2426">
                  <c:v>7.3605464592672902</c:v>
                </c:pt>
                <c:pt idx="2427">
                  <c:v>7.3608574322009597</c:v>
                </c:pt>
                <c:pt idx="2428">
                  <c:v>7.3611682770831903</c:v>
                </c:pt>
                <c:pt idx="2429">
                  <c:v>7.3614789940193797</c:v>
                </c:pt>
                <c:pt idx="2430">
                  <c:v>7.3617895831148097</c:v>
                </c:pt>
                <c:pt idx="2431">
                  <c:v>7.3621000444746603</c:v>
                </c:pt>
                <c:pt idx="2432">
                  <c:v>7.3624103782039203</c:v>
                </c:pt>
                <c:pt idx="2433">
                  <c:v>7.3627205844075103</c:v>
                </c:pt>
                <c:pt idx="2434">
                  <c:v>7.3630306631901901</c:v>
                </c:pt>
                <c:pt idx="2435">
                  <c:v>7.3633406146565896</c:v>
                </c:pt>
                <c:pt idx="2436">
                  <c:v>7.3636504389112201</c:v>
                </c:pt>
                <c:pt idx="2437">
                  <c:v>7.3639601360584699</c:v>
                </c:pt>
                <c:pt idx="2438">
                  <c:v>7.3642697062025704</c:v>
                </c:pt>
                <c:pt idx="2439">
                  <c:v>7.3645791494476498</c:v>
                </c:pt>
                <c:pt idx="2440">
                  <c:v>7.3648884658977201</c:v>
                </c:pt>
                <c:pt idx="2441">
                  <c:v>7.3651976556566199</c:v>
                </c:pt>
                <c:pt idx="2442">
                  <c:v>7.3655067188281098</c:v>
                </c:pt>
                <c:pt idx="2443">
                  <c:v>7.3658156555157897</c:v>
                </c:pt>
                <c:pt idx="2444">
                  <c:v>7.3661244658231499</c:v>
                </c:pt>
                <c:pt idx="2445">
                  <c:v>7.3664331498535498</c:v>
                </c:pt>
                <c:pt idx="2446">
                  <c:v>7.3667417077102098</c:v>
                </c:pt>
                <c:pt idx="2447">
                  <c:v>7.3670501394962402</c:v>
                </c:pt>
                <c:pt idx="2448">
                  <c:v>7.3673584453146299</c:v>
                </c:pt>
                <c:pt idx="2449">
                  <c:v>7.3676666252682104</c:v>
                </c:pt>
                <c:pt idx="2450">
                  <c:v>7.3679746794597101</c:v>
                </c:pt>
                <c:pt idx="2451">
                  <c:v>7.3682826079917501</c:v>
                </c:pt>
                <c:pt idx="2452">
                  <c:v>7.3685904109667799</c:v>
                </c:pt>
                <c:pt idx="2453">
                  <c:v>7.3688980884871702</c:v>
                </c:pt>
                <c:pt idx="2454">
                  <c:v>7.3692056406551298</c:v>
                </c:pt>
                <c:pt idx="2455">
                  <c:v>7.3695130675727603</c:v>
                </c:pt>
                <c:pt idx="2456">
                  <c:v>7.3698203693420403</c:v>
                </c:pt>
                <c:pt idx="2457">
                  <c:v>7.3701275460648201</c:v>
                </c:pt>
                <c:pt idx="2458">
                  <c:v>7.3704345978428298</c:v>
                </c:pt>
                <c:pt idx="2459">
                  <c:v>7.3707415247776602</c:v>
                </c:pt>
                <c:pt idx="2460">
                  <c:v>7.37104832697079</c:v>
                </c:pt>
                <c:pt idx="2461">
                  <c:v>7.3713550045235801</c:v>
                </c:pt>
                <c:pt idx="2462">
                  <c:v>7.3716615575372604</c:v>
                </c:pt>
                <c:pt idx="2463">
                  <c:v>7.3719679861129404</c:v>
                </c:pt>
                <c:pt idx="2464">
                  <c:v>7.3722742903515996</c:v>
                </c:pt>
                <c:pt idx="2465">
                  <c:v>7.3725804703540998</c:v>
                </c:pt>
                <c:pt idx="2466">
                  <c:v>7.3728865262211798</c:v>
                </c:pt>
                <c:pt idx="2467">
                  <c:v>7.3731924580534596</c:v>
                </c:pt>
                <c:pt idx="2468">
                  <c:v>7.3734982659514303</c:v>
                </c:pt>
                <c:pt idx="2469">
                  <c:v>7.3738039500154597</c:v>
                </c:pt>
                <c:pt idx="2470">
                  <c:v>7.3741095103458099</c:v>
                </c:pt>
                <c:pt idx="2471">
                  <c:v>7.3744149470425899</c:v>
                </c:pt>
                <c:pt idx="2472">
                  <c:v>7.3747202602058302</c:v>
                </c:pt>
                <c:pt idx="2473">
                  <c:v>7.3750254499354</c:v>
                </c:pt>
                <c:pt idx="2474">
                  <c:v>7.3753305163310801</c:v>
                </c:pt>
                <c:pt idx="2475">
                  <c:v>7.3756354594924902</c:v>
                </c:pt>
                <c:pt idx="2476">
                  <c:v>7.3759402795191704</c:v>
                </c:pt>
                <c:pt idx="2477">
                  <c:v>7.3762449765105202</c:v>
                </c:pt>
                <c:pt idx="2478">
                  <c:v>7.3765495505658096</c:v>
                </c:pt>
                <c:pt idx="2479">
                  <c:v>7.3768540017842197</c:v>
                </c:pt>
                <c:pt idx="2480">
                  <c:v>7.3771583302647903</c:v>
                </c:pt>
                <c:pt idx="2481">
                  <c:v>7.3774625361064299</c:v>
                </c:pt>
                <c:pt idx="2482">
                  <c:v>7.3777666194079501</c:v>
                </c:pt>
                <c:pt idx="2483">
                  <c:v>7.3780705802680302</c:v>
                </c:pt>
                <c:pt idx="2484">
                  <c:v>7.3783744187852403</c:v>
                </c:pt>
                <c:pt idx="2485">
                  <c:v>7.3786781350580197</c:v>
                </c:pt>
                <c:pt idx="2486">
                  <c:v>7.3789817291846997</c:v>
                </c:pt>
                <c:pt idx="2487">
                  <c:v>7.37928520126348</c:v>
                </c:pt>
                <c:pt idx="2488">
                  <c:v>7.3795885513924704</c:v>
                </c:pt>
                <c:pt idx="2489">
                  <c:v>7.3798917796696202</c:v>
                </c:pt>
                <c:pt idx="2490">
                  <c:v>7.3801948861927897</c:v>
                </c:pt>
                <c:pt idx="2491">
                  <c:v>7.3804978710597098</c:v>
                </c:pt>
                <c:pt idx="2492">
                  <c:v>7.3808007343680204</c:v>
                </c:pt>
                <c:pt idx="2493">
                  <c:v>7.3811034762151904</c:v>
                </c:pt>
                <c:pt idx="2494">
                  <c:v>7.3814060966986199</c:v>
                </c:pt>
                <c:pt idx="2495">
                  <c:v>7.3817085959155797</c:v>
                </c:pt>
                <c:pt idx="2496">
                  <c:v>7.3820109739632098</c:v>
                </c:pt>
                <c:pt idx="2497">
                  <c:v>7.38231323093855</c:v>
                </c:pt>
                <c:pt idx="2498">
                  <c:v>7.3826153669385004</c:v>
                </c:pt>
                <c:pt idx="2499">
                  <c:v>7.3829173820598797</c:v>
                </c:pt>
                <c:pt idx="2500">
                  <c:v>7.3832192763993598</c:v>
                </c:pt>
                <c:pt idx="2501">
                  <c:v>7.3835210500535204</c:v>
                </c:pt>
                <c:pt idx="2502">
                  <c:v>7.3838227031188</c:v>
                </c:pt>
                <c:pt idx="2503">
                  <c:v>7.38412423569154</c:v>
                </c:pt>
                <c:pt idx="2504">
                  <c:v>7.3844256478679497</c:v>
                </c:pt>
                <c:pt idx="2505">
                  <c:v>7.3847269397441604</c:v>
                </c:pt>
                <c:pt idx="2506">
                  <c:v>7.3850281114161502</c:v>
                </c:pt>
                <c:pt idx="2507">
                  <c:v>7.3853291629797804</c:v>
                </c:pt>
                <c:pt idx="2508">
                  <c:v>7.3856300945308302</c:v>
                </c:pt>
                <c:pt idx="2509">
                  <c:v>7.3859309061649396</c:v>
                </c:pt>
                <c:pt idx="2510">
                  <c:v>7.3862315979776501</c:v>
                </c:pt>
                <c:pt idx="2511">
                  <c:v>7.3865321700643696</c:v>
                </c:pt>
                <c:pt idx="2512">
                  <c:v>7.3868326225203997</c:v>
                </c:pt>
                <c:pt idx="2513">
                  <c:v>7.38713295544094</c:v>
                </c:pt>
                <c:pt idx="2514">
                  <c:v>7.3874331689210599</c:v>
                </c:pt>
                <c:pt idx="2515">
                  <c:v>7.3877332630557202</c:v>
                </c:pt>
                <c:pt idx="2516">
                  <c:v>7.3880332379397897</c:v>
                </c:pt>
                <c:pt idx="2517">
                  <c:v>7.3883330936679901</c:v>
                </c:pt>
                <c:pt idx="2518">
                  <c:v>7.3886328303349398</c:v>
                </c:pt>
                <c:pt idx="2519">
                  <c:v>7.3889324480351704</c:v>
                </c:pt>
                <c:pt idx="2520">
                  <c:v>7.3892319468630703</c:v>
                </c:pt>
                <c:pt idx="2521">
                  <c:v>7.3895313269129197</c:v>
                </c:pt>
                <c:pt idx="2522">
                  <c:v>7.3898305882789099</c:v>
                </c:pt>
                <c:pt idx="2523">
                  <c:v>7.3901297310550902</c:v>
                </c:pt>
                <c:pt idx="2524">
                  <c:v>7.39042875533542</c:v>
                </c:pt>
                <c:pt idx="2525">
                  <c:v>7.39072766121373</c:v>
                </c:pt>
                <c:pt idx="2526">
                  <c:v>7.3910264487837596</c:v>
                </c:pt>
                <c:pt idx="2527">
                  <c:v>7.3913251181391102</c:v>
                </c:pt>
                <c:pt idx="2528">
                  <c:v>7.3916236693733</c:v>
                </c:pt>
                <c:pt idx="2529">
                  <c:v>7.3919221025797297</c:v>
                </c:pt>
                <c:pt idx="2530">
                  <c:v>7.3922204178516697</c:v>
                </c:pt>
                <c:pt idx="2531">
                  <c:v>7.3925186152822899</c:v>
                </c:pt>
                <c:pt idx="2532">
                  <c:v>7.3928166949646696</c:v>
                </c:pt>
                <c:pt idx="2533">
                  <c:v>7.3931146569917496</c:v>
                </c:pt>
                <c:pt idx="2534">
                  <c:v>7.3934125014563801</c:v>
                </c:pt>
                <c:pt idx="2535">
                  <c:v>7.3937102284513001</c:v>
                </c:pt>
                <c:pt idx="2536">
                  <c:v>7.3940078380691103</c:v>
                </c:pt>
                <c:pt idx="2537">
                  <c:v>7.3943053304023501</c:v>
                </c:pt>
                <c:pt idx="2538">
                  <c:v>7.3946027055434103</c:v>
                </c:pt>
                <c:pt idx="2539">
                  <c:v>7.3948999635845798</c:v>
                </c:pt>
                <c:pt idx="2540">
                  <c:v>7.3951971046180702</c:v>
                </c:pt>
                <c:pt idx="2541">
                  <c:v>7.3954941287359297</c:v>
                </c:pt>
                <c:pt idx="2542">
                  <c:v>7.3957910360301504</c:v>
                </c:pt>
                <c:pt idx="2543">
                  <c:v>7.3960878265925798</c:v>
                </c:pt>
                <c:pt idx="2544">
                  <c:v>7.3963845005149702</c:v>
                </c:pt>
                <c:pt idx="2545">
                  <c:v>7.3966810578889701</c:v>
                </c:pt>
                <c:pt idx="2546">
                  <c:v>7.3969774988061197</c:v>
                </c:pt>
                <c:pt idx="2547">
                  <c:v>7.3972738233578399</c:v>
                </c:pt>
                <c:pt idx="2548">
                  <c:v>7.3975700316354498</c:v>
                </c:pt>
                <c:pt idx="2549">
                  <c:v>7.3978661237301804</c:v>
                </c:pt>
                <c:pt idx="2550">
                  <c:v>7.3981620997331099</c:v>
                </c:pt>
                <c:pt idx="2551">
                  <c:v>7.3984579597352598</c:v>
                </c:pt>
                <c:pt idx="2552">
                  <c:v>7.3987537038275102</c:v>
                </c:pt>
                <c:pt idx="2553">
                  <c:v>7.3990493321006499</c:v>
                </c:pt>
                <c:pt idx="2554">
                  <c:v>7.39934484464536</c:v>
                </c:pt>
                <c:pt idx="2555">
                  <c:v>7.3996402415522002</c:v>
                </c:pt>
                <c:pt idx="2556">
                  <c:v>7.3999355229116501</c:v>
                </c:pt>
                <c:pt idx="2557">
                  <c:v>7.4002306888140703</c:v>
                </c:pt>
                <c:pt idx="2558">
                  <c:v>7.4005257393497104</c:v>
                </c:pt>
                <c:pt idx="2559">
                  <c:v>7.4008206746087097</c:v>
                </c:pt>
                <c:pt idx="2560">
                  <c:v>7.40111549468112</c:v>
                </c:pt>
                <c:pt idx="2561">
                  <c:v>7.4014101996568797</c:v>
                </c:pt>
                <c:pt idx="2562">
                  <c:v>7.4017047896258097</c:v>
                </c:pt>
                <c:pt idx="2563">
                  <c:v>7.4019992646776496</c:v>
                </c:pt>
                <c:pt idx="2564">
                  <c:v>7.4022936249020104</c:v>
                </c:pt>
                <c:pt idx="2565">
                  <c:v>7.4025878703884196</c:v>
                </c:pt>
                <c:pt idx="2566">
                  <c:v>7.4028820012262804</c:v>
                </c:pt>
                <c:pt idx="2567">
                  <c:v>7.4031760175049</c:v>
                </c:pt>
                <c:pt idx="2568">
                  <c:v>7.4034699193134799</c:v>
                </c:pt>
                <c:pt idx="2569">
                  <c:v>7.4037637067411302</c:v>
                </c:pt>
                <c:pt idx="2570">
                  <c:v>7.4040573798768401</c:v>
                </c:pt>
                <c:pt idx="2571">
                  <c:v>7.4043509388095003</c:v>
                </c:pt>
                <c:pt idx="2572">
                  <c:v>7.4046443836278897</c:v>
                </c:pt>
                <c:pt idx="2573">
                  <c:v>7.4049377144207096</c:v>
                </c:pt>
                <c:pt idx="2574">
                  <c:v>7.4052309312765301</c:v>
                </c:pt>
                <c:pt idx="2575">
                  <c:v>7.40552403428382</c:v>
                </c:pt>
                <c:pt idx="2576">
                  <c:v>7.4058170235309797</c:v>
                </c:pt>
                <c:pt idx="2577">
                  <c:v>7.4061098991062604</c:v>
                </c:pt>
                <c:pt idx="2578">
                  <c:v>7.4064026610978297</c:v>
                </c:pt>
                <c:pt idx="2579">
                  <c:v>7.4066953095937702</c:v>
                </c:pt>
                <c:pt idx="2580">
                  <c:v>7.4069878446820301</c:v>
                </c:pt>
                <c:pt idx="2581">
                  <c:v>7.4072802664504804</c:v>
                </c:pt>
                <c:pt idx="2582">
                  <c:v>7.4075725749868804</c:v>
                </c:pt>
                <c:pt idx="2583">
                  <c:v>7.4078647703788798</c:v>
                </c:pt>
                <c:pt idx="2584">
                  <c:v>7.4081568527140496</c:v>
                </c:pt>
                <c:pt idx="2585">
                  <c:v>7.4084488220798299</c:v>
                </c:pt>
                <c:pt idx="2586">
                  <c:v>7.4087406785635803</c:v>
                </c:pt>
                <c:pt idx="2587">
                  <c:v>7.4090324222525501</c:v>
                </c:pt>
                <c:pt idx="2588">
                  <c:v>7.40932405323389</c:v>
                </c:pt>
                <c:pt idx="2589">
                  <c:v>7.4096155715946503</c:v>
                </c:pt>
                <c:pt idx="2590">
                  <c:v>7.4099069774217901</c:v>
                </c:pt>
                <c:pt idx="2591">
                  <c:v>7.4101982708021401</c:v>
                </c:pt>
                <c:pt idx="2592">
                  <c:v>7.4104894518224498</c:v>
                </c:pt>
                <c:pt idx="2593">
                  <c:v>7.4107805205693902</c:v>
                </c:pt>
                <c:pt idx="2594">
                  <c:v>7.4110714771294797</c:v>
                </c:pt>
                <c:pt idx="2595">
                  <c:v>7.4113623215891797</c:v>
                </c:pt>
                <c:pt idx="2596">
                  <c:v>7.41165305403484</c:v>
                </c:pt>
                <c:pt idx="2597">
                  <c:v>7.4119436745526901</c:v>
                </c:pt>
                <c:pt idx="2598">
                  <c:v>7.4122341832289003</c:v>
                </c:pt>
                <c:pt idx="2599">
                  <c:v>7.4125245801495101</c:v>
                </c:pt>
                <c:pt idx="2600">
                  <c:v>7.4128148654004704</c:v>
                </c:pt>
                <c:pt idx="2601">
                  <c:v>7.4131050390676299</c:v>
                </c:pt>
                <c:pt idx="2602">
                  <c:v>7.4133951012367403</c:v>
                </c:pt>
                <c:pt idx="2603">
                  <c:v>7.4136850519934496</c:v>
                </c:pt>
                <c:pt idx="2604">
                  <c:v>7.4139748914233099</c:v>
                </c:pt>
                <c:pt idx="2605">
                  <c:v>7.4142646196117896</c:v>
                </c:pt>
                <c:pt idx="2606">
                  <c:v>7.4145542366442401</c:v>
                </c:pt>
                <c:pt idx="2607">
                  <c:v>7.4148437426059104</c:v>
                </c:pt>
                <c:pt idx="2608">
                  <c:v>7.4151331375819796</c:v>
                </c:pt>
                <c:pt idx="2609">
                  <c:v>7.4154224216574898</c:v>
                </c:pt>
                <c:pt idx="2610">
                  <c:v>7.4157115949174202</c:v>
                </c:pt>
                <c:pt idx="2611">
                  <c:v>7.41600065744663</c:v>
                </c:pt>
                <c:pt idx="2612">
                  <c:v>7.4162896093299002</c:v>
                </c:pt>
                <c:pt idx="2613">
                  <c:v>7.4165784506518904</c:v>
                </c:pt>
                <c:pt idx="2614">
                  <c:v>7.4168671814971798</c:v>
                </c:pt>
                <c:pt idx="2615">
                  <c:v>7.4171558019502504</c:v>
                </c:pt>
                <c:pt idx="2616">
                  <c:v>7.4174443120954896</c:v>
                </c:pt>
                <c:pt idx="2617">
                  <c:v>7.4177327120171697</c:v>
                </c:pt>
                <c:pt idx="2618">
                  <c:v>7.4180210017994801</c:v>
                </c:pt>
                <c:pt idx="2619">
                  <c:v>7.4183091815265199</c:v>
                </c:pt>
                <c:pt idx="2620">
                  <c:v>7.4185972512822804</c:v>
                </c:pt>
                <c:pt idx="2621">
                  <c:v>7.4188852111506698</c:v>
                </c:pt>
                <c:pt idx="2622">
                  <c:v>7.4191730612154796</c:v>
                </c:pt>
                <c:pt idx="2623">
                  <c:v>7.4194608015604198</c:v>
                </c:pt>
                <c:pt idx="2624">
                  <c:v>7.4197484322690999</c:v>
                </c:pt>
                <c:pt idx="2625">
                  <c:v>7.4200359534250504</c:v>
                </c:pt>
                <c:pt idx="2626">
                  <c:v>7.4203233651116802</c:v>
                </c:pt>
                <c:pt idx="2627">
                  <c:v>7.42061066741232</c:v>
                </c:pt>
                <c:pt idx="2628">
                  <c:v>7.4208978604102001</c:v>
                </c:pt>
                <c:pt idx="2629">
                  <c:v>7.4211849441884503</c:v>
                </c:pt>
                <c:pt idx="2630">
                  <c:v>7.4214719188301199</c:v>
                </c:pt>
                <c:pt idx="2631">
                  <c:v>7.4217587844181496</c:v>
                </c:pt>
                <c:pt idx="2632">
                  <c:v>7.4220455410353896</c:v>
                </c:pt>
                <c:pt idx="2633">
                  <c:v>7.4223321887646003</c:v>
                </c:pt>
                <c:pt idx="2634">
                  <c:v>7.4226187276884499</c:v>
                </c:pt>
                <c:pt idx="2635">
                  <c:v>7.4229051578894998</c:v>
                </c:pt>
                <c:pt idx="2636">
                  <c:v>7.4231914794502298</c:v>
                </c:pt>
                <c:pt idx="2637">
                  <c:v>7.4234776924530204</c:v>
                </c:pt>
                <c:pt idx="2638">
                  <c:v>7.4237637969801602</c:v>
                </c:pt>
                <c:pt idx="2639">
                  <c:v>7.4240497931138396</c:v>
                </c:pt>
                <c:pt idx="2640">
                  <c:v>7.42433568093616</c:v>
                </c:pt>
                <c:pt idx="2641">
                  <c:v>7.4246214605291296</c:v>
                </c:pt>
                <c:pt idx="2642">
                  <c:v>7.4249071319746598</c:v>
                </c:pt>
                <c:pt idx="2643">
                  <c:v>7.4251926953545802</c:v>
                </c:pt>
                <c:pt idx="2644">
                  <c:v>7.4254781507506102</c:v>
                </c:pt>
                <c:pt idx="2645">
                  <c:v>7.4257634982444003</c:v>
                </c:pt>
                <c:pt idx="2646">
                  <c:v>7.42604873791747</c:v>
                </c:pt>
                <c:pt idx="2647">
                  <c:v>7.4263338698512902</c:v>
                </c:pt>
                <c:pt idx="2648">
                  <c:v>7.4266188941272198</c:v>
                </c:pt>
                <c:pt idx="2649">
                  <c:v>7.4269038108265102</c:v>
                </c:pt>
                <c:pt idx="2650">
                  <c:v>7.4271886200303401</c:v>
                </c:pt>
                <c:pt idx="2651">
                  <c:v>7.4274733218198099</c:v>
                </c:pt>
                <c:pt idx="2652">
                  <c:v>7.4277579162758904</c:v>
                </c:pt>
                <c:pt idx="2653">
                  <c:v>7.4280424034794903</c:v>
                </c:pt>
                <c:pt idx="2654">
                  <c:v>7.4283267835114097</c:v>
                </c:pt>
                <c:pt idx="2655">
                  <c:v>7.4286110564523797</c:v>
                </c:pt>
                <c:pt idx="2656">
                  <c:v>7.4288952223830096</c:v>
                </c:pt>
                <c:pt idx="2657">
                  <c:v>7.42917928138385</c:v>
                </c:pt>
                <c:pt idx="2658">
                  <c:v>7.4294632335353299</c:v>
                </c:pt>
                <c:pt idx="2659">
                  <c:v>7.4297470789178099</c:v>
                </c:pt>
                <c:pt idx="2660">
                  <c:v>7.4300308176115504</c:v>
                </c:pt>
                <c:pt idx="2661">
                  <c:v>7.4303144496967297</c:v>
                </c:pt>
                <c:pt idx="2662">
                  <c:v>7.4305979752534199</c:v>
                </c:pt>
                <c:pt idx="2663">
                  <c:v>7.4308813943616201</c:v>
                </c:pt>
                <c:pt idx="2664">
                  <c:v>7.4311647071012201</c:v>
                </c:pt>
                <c:pt idx="2665">
                  <c:v>7.4314479135520397</c:v>
                </c:pt>
                <c:pt idx="2666">
                  <c:v>7.4317310137938097</c:v>
                </c:pt>
                <c:pt idx="2667">
                  <c:v>7.4320140079061403</c:v>
                </c:pt>
                <c:pt idx="2668">
                  <c:v>7.43229689596859</c:v>
                </c:pt>
                <c:pt idx="2669">
                  <c:v>7.4325796780606099</c:v>
                </c:pt>
                <c:pt idx="2670">
                  <c:v>7.4328623542615597</c:v>
                </c:pt>
                <c:pt idx="2671">
                  <c:v>7.43314492465072</c:v>
                </c:pt>
                <c:pt idx="2672">
                  <c:v>7.4334273893072602</c:v>
                </c:pt>
                <c:pt idx="2673">
                  <c:v>7.4337097483103003</c:v>
                </c:pt>
                <c:pt idx="2674">
                  <c:v>7.4339920017388303</c:v>
                </c:pt>
                <c:pt idx="2675">
                  <c:v>7.4342741496717801</c:v>
                </c:pt>
                <c:pt idx="2676">
                  <c:v>7.4345561921879701</c:v>
                </c:pt>
                <c:pt idx="2677">
                  <c:v>7.4348381293661596</c:v>
                </c:pt>
                <c:pt idx="2678">
                  <c:v>7.4351199612849896</c:v>
                </c:pt>
                <c:pt idx="2679">
                  <c:v>7.4354016880230303</c:v>
                </c:pt>
                <c:pt idx="2680">
                  <c:v>7.43568330965876</c:v>
                </c:pt>
                <c:pt idx="2681">
                  <c:v>7.4359648262705598</c:v>
                </c:pt>
                <c:pt idx="2682">
                  <c:v>7.43624623793675</c:v>
                </c:pt>
                <c:pt idx="2683">
                  <c:v>7.4365275447355401</c:v>
                </c:pt>
                <c:pt idx="2684">
                  <c:v>7.4368087467450597</c:v>
                </c:pt>
                <c:pt idx="2685">
                  <c:v>7.4370898440433404</c:v>
                </c:pt>
                <c:pt idx="2686">
                  <c:v>7.4373708367083404</c:v>
                </c:pt>
                <c:pt idx="2687">
                  <c:v>7.4376517248179299</c:v>
                </c:pt>
                <c:pt idx="2688">
                  <c:v>7.4379325084498902</c:v>
                </c:pt>
                <c:pt idx="2689">
                  <c:v>7.4382131876819102</c:v>
                </c:pt>
                <c:pt idx="2690">
                  <c:v>7.4384937625915901</c:v>
                </c:pt>
                <c:pt idx="2691">
                  <c:v>7.4387742332564599</c:v>
                </c:pt>
                <c:pt idx="2692">
                  <c:v>7.4390545997539501</c:v>
                </c:pt>
                <c:pt idx="2693">
                  <c:v>7.4393348621614104</c:v>
                </c:pt>
                <c:pt idx="2694">
                  <c:v>7.43961502055609</c:v>
                </c:pt>
                <c:pt idx="2695">
                  <c:v>7.4398950750151798</c:v>
                </c:pt>
                <c:pt idx="2696">
                  <c:v>7.4401750256157602</c:v>
                </c:pt>
                <c:pt idx="2697">
                  <c:v>7.4404548724348398</c:v>
                </c:pt>
                <c:pt idx="2698">
                  <c:v>7.4407346155493297</c:v>
                </c:pt>
                <c:pt idx="2699">
                  <c:v>7.4410142550360696</c:v>
                </c:pt>
                <c:pt idx="2700">
                  <c:v>7.4412937909718</c:v>
                </c:pt>
                <c:pt idx="2701">
                  <c:v>7.4415732234331902</c:v>
                </c:pt>
                <c:pt idx="2702">
                  <c:v>7.4418525524968002</c:v>
                </c:pt>
                <c:pt idx="2703">
                  <c:v>7.4421317782391503</c:v>
                </c:pt>
                <c:pt idx="2704">
                  <c:v>7.4424109007366201</c:v>
                </c:pt>
                <c:pt idx="2705">
                  <c:v>7.4426899200655399</c:v>
                </c:pt>
                <c:pt idx="2706">
                  <c:v>7.4429688363021604</c:v>
                </c:pt>
                <c:pt idx="2707">
                  <c:v>7.4432476495226201</c:v>
                </c:pt>
                <c:pt idx="2708">
                  <c:v>7.4435263598029904</c:v>
                </c:pt>
                <c:pt idx="2709">
                  <c:v>7.4438049672192603</c:v>
                </c:pt>
                <c:pt idx="2710">
                  <c:v>7.4440834718473301</c:v>
                </c:pt>
                <c:pt idx="2711">
                  <c:v>7.4443618737630102</c:v>
                </c:pt>
                <c:pt idx="2712">
                  <c:v>7.44464017304204</c:v>
                </c:pt>
                <c:pt idx="2713">
                  <c:v>7.44491836976007</c:v>
                </c:pt>
                <c:pt idx="2714">
                  <c:v>7.4451964639926498</c:v>
                </c:pt>
                <c:pt idx="2715">
                  <c:v>7.4454744558152797</c:v>
                </c:pt>
                <c:pt idx="2716">
                  <c:v>7.4457523453033501</c:v>
                </c:pt>
                <c:pt idx="2717">
                  <c:v>7.4460301325321696</c:v>
                </c:pt>
                <c:pt idx="2718">
                  <c:v>7.4463078175769901</c:v>
                </c:pt>
                <c:pt idx="2719">
                  <c:v>7.4465854005129399</c:v>
                </c:pt>
                <c:pt idx="2720">
                  <c:v>7.4468628814150897</c:v>
                </c:pt>
                <c:pt idx="2721">
                  <c:v>7.4471402603584398</c:v>
                </c:pt>
                <c:pt idx="2722">
                  <c:v>7.4474175374178699</c:v>
                </c:pt>
                <c:pt idx="2723">
                  <c:v>7.44769471266821</c:v>
                </c:pt>
                <c:pt idx="2724">
                  <c:v>7.4479717861841896</c:v>
                </c:pt>
                <c:pt idx="2725">
                  <c:v>7.4482487580404602</c:v>
                </c:pt>
                <c:pt idx="2726">
                  <c:v>7.4485256283116099</c:v>
                </c:pt>
                <c:pt idx="2727">
                  <c:v>7.44880239707211</c:v>
                </c:pt>
                <c:pt idx="2728">
                  <c:v>7.44907906439638</c:v>
                </c:pt>
                <c:pt idx="2729">
                  <c:v>7.44935563035874</c:v>
                </c:pt>
                <c:pt idx="2730">
                  <c:v>7.4496320950334303</c:v>
                </c:pt>
                <c:pt idx="2731">
                  <c:v>7.4499084584946198</c:v>
                </c:pt>
                <c:pt idx="2732">
                  <c:v>7.4501847208163898</c:v>
                </c:pt>
                <c:pt idx="2733">
                  <c:v>7.4504608820727398</c:v>
                </c:pt>
                <c:pt idx="2734">
                  <c:v>7.4507369423375902</c:v>
                </c:pt>
                <c:pt idx="2735">
                  <c:v>7.4510129016847797</c:v>
                </c:pt>
                <c:pt idx="2736">
                  <c:v>7.4512887601880502</c:v>
                </c:pt>
                <c:pt idx="2737">
                  <c:v>7.4515645179211001</c:v>
                </c:pt>
                <c:pt idx="2738">
                  <c:v>7.4518401749574998</c:v>
                </c:pt>
                <c:pt idx="2739">
                  <c:v>7.4521157313707898</c:v>
                </c:pt>
                <c:pt idx="2740">
                  <c:v>7.4523911872343902</c:v>
                </c:pt>
                <c:pt idx="2741">
                  <c:v>7.4526665426216496</c:v>
                </c:pt>
                <c:pt idx="2742">
                  <c:v>7.4529417976058596</c:v>
                </c:pt>
                <c:pt idx="2743">
                  <c:v>7.4532169522601901</c:v>
                </c:pt>
                <c:pt idx="2744">
                  <c:v>7.4534920066577799</c:v>
                </c:pt>
                <c:pt idx="2745">
                  <c:v>7.4537669608716399</c:v>
                </c:pt>
                <c:pt idx="2746">
                  <c:v>7.4540418149747296</c:v>
                </c:pt>
                <c:pt idx="2747">
                  <c:v>7.45431656903994</c:v>
                </c:pt>
                <c:pt idx="2748">
                  <c:v>7.4545912231400404</c:v>
                </c:pt>
                <c:pt idx="2749">
                  <c:v>7.45486577734777</c:v>
                </c:pt>
                <c:pt idx="2750">
                  <c:v>7.45514023173574</c:v>
                </c:pt>
                <c:pt idx="2751">
                  <c:v>7.4554145863765298</c:v>
                </c:pt>
                <c:pt idx="2752">
                  <c:v>7.4556888413426003</c:v>
                </c:pt>
                <c:pt idx="2753">
                  <c:v>7.4559629967063596</c:v>
                </c:pt>
                <c:pt idx="2754">
                  <c:v>7.4562370525401303</c:v>
                </c:pt>
                <c:pt idx="2755">
                  <c:v>7.4565110089161397</c:v>
                </c:pt>
                <c:pt idx="2756">
                  <c:v>7.4567848659065596</c:v>
                </c:pt>
                <c:pt idx="2757">
                  <c:v>7.4570586235834702</c:v>
                </c:pt>
                <c:pt idx="2758">
                  <c:v>7.4573322820188901</c:v>
                </c:pt>
                <c:pt idx="2759">
                  <c:v>7.4576058412847201</c:v>
                </c:pt>
                <c:pt idx="2760">
                  <c:v>7.45787930145283</c:v>
                </c:pt>
                <c:pt idx="2761">
                  <c:v>7.4581526625949897</c:v>
                </c:pt>
                <c:pt idx="2762">
                  <c:v>7.4584259247828797</c:v>
                </c:pt>
                <c:pt idx="2763">
                  <c:v>7.4586990880881299</c:v>
                </c:pt>
                <c:pt idx="2764">
                  <c:v>7.4589721525822696</c:v>
                </c:pt>
                <c:pt idx="2765">
                  <c:v>7.4592451183367601</c:v>
                </c:pt>
                <c:pt idx="2766">
                  <c:v>7.4595179854229796</c:v>
                </c:pt>
                <c:pt idx="2767">
                  <c:v>7.4597907539122401</c:v>
                </c:pt>
                <c:pt idx="2768">
                  <c:v>7.4600634238757699</c:v>
                </c:pt>
                <c:pt idx="2769">
                  <c:v>7.4603359953847104</c:v>
                </c:pt>
                <c:pt idx="2770">
                  <c:v>7.4606084685101397</c:v>
                </c:pt>
                <c:pt idx="2771">
                  <c:v>7.4608808433230598</c:v>
                </c:pt>
                <c:pt idx="2772">
                  <c:v>7.4611531198943899</c:v>
                </c:pt>
                <c:pt idx="2773">
                  <c:v>7.4614252982949596</c:v>
                </c:pt>
                <c:pt idx="2774">
                  <c:v>7.4616973785955496</c:v>
                </c:pt>
                <c:pt idx="2775">
                  <c:v>7.46196936086685</c:v>
                </c:pt>
                <c:pt idx="2776">
                  <c:v>7.4622412451794604</c:v>
                </c:pt>
                <c:pt idx="2777">
                  <c:v>7.4625130316039296</c:v>
                </c:pt>
                <c:pt idx="2778">
                  <c:v>7.4627847202107196</c:v>
                </c:pt>
                <c:pt idx="2779">
                  <c:v>7.4630563110702104</c:v>
                </c:pt>
                <c:pt idx="2780">
                  <c:v>7.46332780425272</c:v>
                </c:pt>
                <c:pt idx="2781">
                  <c:v>7.4635991998284599</c:v>
                </c:pt>
                <c:pt idx="2782">
                  <c:v>7.46387049786762</c:v>
                </c:pt>
                <c:pt idx="2783">
                  <c:v>7.4641416984402502</c:v>
                </c:pt>
                <c:pt idx="2784">
                  <c:v>7.4644128016163798</c:v>
                </c:pt>
                <c:pt idx="2785">
                  <c:v>7.4646838074659296</c:v>
                </c:pt>
                <c:pt idx="2786">
                  <c:v>7.4649547160587604</c:v>
                </c:pt>
                <c:pt idx="2787">
                  <c:v>7.46522552746465</c:v>
                </c:pt>
                <c:pt idx="2788">
                  <c:v>7.4654962417533</c:v>
                </c:pt>
                <c:pt idx="2789">
                  <c:v>7.46576685899434</c:v>
                </c:pt>
                <c:pt idx="2790">
                  <c:v>7.4660373792573402</c:v>
                </c:pt>
                <c:pt idx="2791">
                  <c:v>7.4663078026117704</c:v>
                </c:pt>
                <c:pt idx="2792">
                  <c:v>7.4665781291270399</c:v>
                </c:pt>
                <c:pt idx="2793">
                  <c:v>7.4668483588724701</c:v>
                </c:pt>
                <c:pt idx="2794">
                  <c:v>7.4671184919173301</c:v>
                </c:pt>
                <c:pt idx="2795">
                  <c:v>7.4673885283308099</c:v>
                </c:pt>
                <c:pt idx="2796">
                  <c:v>7.467658468182</c:v>
                </c:pt>
                <c:pt idx="2797">
                  <c:v>7.46792831153995</c:v>
                </c:pt>
                <c:pt idx="2798">
                  <c:v>7.4681980584736003</c:v>
                </c:pt>
                <c:pt idx="2799">
                  <c:v>7.4684677090518701</c:v>
                </c:pt>
                <c:pt idx="2800">
                  <c:v>7.4687372633435398</c:v>
                </c:pt>
                <c:pt idx="2801">
                  <c:v>7.4690067214173697</c:v>
                </c:pt>
                <c:pt idx="2802">
                  <c:v>7.4692760833420202</c:v>
                </c:pt>
                <c:pt idx="2803">
                  <c:v>7.4695453491860802</c:v>
                </c:pt>
                <c:pt idx="2804">
                  <c:v>7.46981451901806</c:v>
                </c:pt>
                <c:pt idx="2805">
                  <c:v>7.4700835929064304</c:v>
                </c:pt>
                <c:pt idx="2806">
                  <c:v>7.4703525709195402</c:v>
                </c:pt>
                <c:pt idx="2807">
                  <c:v>7.4706214531257</c:v>
                </c:pt>
                <c:pt idx="2808">
                  <c:v>7.4708902395931398</c:v>
                </c:pt>
                <c:pt idx="2809">
                  <c:v>7.4711589303899997</c:v>
                </c:pt>
                <c:pt idx="2810">
                  <c:v>7.4714275255843701</c:v>
                </c:pt>
                <c:pt idx="2811">
                  <c:v>7.4716960252442597</c:v>
                </c:pt>
                <c:pt idx="2812">
                  <c:v>7.4719644294376</c:v>
                </c:pt>
                <c:pt idx="2813">
                  <c:v>7.4722327382322504</c:v>
                </c:pt>
                <c:pt idx="2814">
                  <c:v>7.4725009516960101</c:v>
                </c:pt>
                <c:pt idx="2815">
                  <c:v>7.4727690698966001</c:v>
                </c:pt>
                <c:pt idx="2816">
                  <c:v>7.4730370929016603</c:v>
                </c:pt>
                <c:pt idx="2817">
                  <c:v>7.4733050207787599</c:v>
                </c:pt>
                <c:pt idx="2818">
                  <c:v>7.4735728535954102</c:v>
                </c:pt>
                <c:pt idx="2819">
                  <c:v>7.47384059141904</c:v>
                </c:pt>
                <c:pt idx="2820">
                  <c:v>7.4741082343170104</c:v>
                </c:pt>
                <c:pt idx="2821">
                  <c:v>7.4743757823566099</c:v>
                </c:pt>
                <c:pt idx="2822">
                  <c:v>7.4746432356050398</c:v>
                </c:pt>
                <c:pt idx="2823">
                  <c:v>7.4749105941294598</c:v>
                </c:pt>
                <c:pt idx="2824">
                  <c:v>7.4751778579969397</c:v>
                </c:pt>
                <c:pt idx="2825">
                  <c:v>7.4754450272744899</c:v>
                </c:pt>
                <c:pt idx="2826">
                  <c:v>7.4757121020290196</c:v>
                </c:pt>
                <c:pt idx="2827">
                  <c:v>7.4759790823273997</c:v>
                </c:pt>
                <c:pt idx="2828">
                  <c:v>7.4762459682364302</c:v>
                </c:pt>
                <c:pt idx="2829">
                  <c:v>7.4765127598228096</c:v>
                </c:pt>
                <c:pt idx="2830">
                  <c:v>7.4767794571532002</c:v>
                </c:pt>
                <c:pt idx="2831">
                  <c:v>7.4770460602941702</c:v>
                </c:pt>
                <c:pt idx="2832">
                  <c:v>7.4773125693122298</c:v>
                </c:pt>
                <c:pt idx="2833">
                  <c:v>7.4775789842738201</c:v>
                </c:pt>
                <c:pt idx="2834">
                  <c:v>7.4778453052452898</c:v>
                </c:pt>
                <c:pt idx="2835">
                  <c:v>7.4781115322929503</c:v>
                </c:pt>
                <c:pt idx="2836">
                  <c:v>7.4783776654830199</c:v>
                </c:pt>
                <c:pt idx="2837">
                  <c:v>7.4786437048816596</c:v>
                </c:pt>
                <c:pt idx="2838">
                  <c:v>7.4789096505549404</c:v>
                </c:pt>
                <c:pt idx="2839">
                  <c:v>7.4791755025689</c:v>
                </c:pt>
                <c:pt idx="2840">
                  <c:v>7.4794412609894598</c:v>
                </c:pt>
                <c:pt idx="2841">
                  <c:v>7.4797069258825104</c:v>
                </c:pt>
                <c:pt idx="2842">
                  <c:v>7.4799724973138604</c:v>
                </c:pt>
                <c:pt idx="2843">
                  <c:v>7.4802379753492296</c:v>
                </c:pt>
                <c:pt idx="2844">
                  <c:v>7.4805033600543096</c:v>
                </c:pt>
                <c:pt idx="2845">
                  <c:v>7.4807686514946798</c:v>
                </c:pt>
                <c:pt idx="2846">
                  <c:v>7.4810338497358799</c:v>
                </c:pt>
                <c:pt idx="2847">
                  <c:v>7.4812989548433704</c:v>
                </c:pt>
                <c:pt idx="2848">
                  <c:v>7.4815639668825398</c:v>
                </c:pt>
                <c:pt idx="2849">
                  <c:v>7.4818288859187101</c:v>
                </c:pt>
                <c:pt idx="2850">
                  <c:v>7.4820937120171296</c:v>
                </c:pt>
                <c:pt idx="2851">
                  <c:v>7.4823584452430003</c:v>
                </c:pt>
                <c:pt idx="2852">
                  <c:v>7.4826230856614204</c:v>
                </c:pt>
                <c:pt idx="2853">
                  <c:v>7.4828876333374401</c:v>
                </c:pt>
                <c:pt idx="2854">
                  <c:v>7.4831520883360501</c:v>
                </c:pt>
                <c:pt idx="2855">
                  <c:v>7.4834164507221601</c:v>
                </c:pt>
                <c:pt idx="2856">
                  <c:v>7.48368072056061</c:v>
                </c:pt>
                <c:pt idx="2857">
                  <c:v>7.48394489791617</c:v>
                </c:pt>
                <c:pt idx="2858">
                  <c:v>7.4842089828535601</c:v>
                </c:pt>
                <c:pt idx="2859">
                  <c:v>7.4844729754374004</c:v>
                </c:pt>
                <c:pt idx="2860">
                  <c:v>7.4847368757322803</c:v>
                </c:pt>
                <c:pt idx="2861">
                  <c:v>7.4850006838027001</c:v>
                </c:pt>
                <c:pt idx="2862">
                  <c:v>7.4852643997130901</c:v>
                </c:pt>
                <c:pt idx="2863">
                  <c:v>7.4855280235278201</c:v>
                </c:pt>
                <c:pt idx="2864">
                  <c:v>7.4857915553112004</c:v>
                </c:pt>
                <c:pt idx="2865">
                  <c:v>7.48605499512745</c:v>
                </c:pt>
                <c:pt idx="2866">
                  <c:v>7.4863183430407503</c:v>
                </c:pt>
                <c:pt idx="2867">
                  <c:v>7.4865815991151896</c:v>
                </c:pt>
                <c:pt idx="2868">
                  <c:v>7.4868447634148101</c:v>
                </c:pt>
                <c:pt idx="2869">
                  <c:v>7.4871078360035703</c:v>
                </c:pt>
                <c:pt idx="2870">
                  <c:v>7.4873708169453801</c:v>
                </c:pt>
                <c:pt idx="2871">
                  <c:v>7.4876337063040603</c:v>
                </c:pt>
                <c:pt idx="2872">
                  <c:v>7.4878965041433698</c:v>
                </c:pt>
                <c:pt idx="2873">
                  <c:v>7.48815921052703</c:v>
                </c:pt>
                <c:pt idx="2874">
                  <c:v>7.4884218255186497</c:v>
                </c:pt>
                <c:pt idx="2875">
                  <c:v>7.4886843491818196</c:v>
                </c:pt>
                <c:pt idx="2876">
                  <c:v>7.4889467815800099</c:v>
                </c:pt>
                <c:pt idx="2877">
                  <c:v>7.4892091227766802</c:v>
                </c:pt>
                <c:pt idx="2878">
                  <c:v>7.4894713728351903</c:v>
                </c:pt>
                <c:pt idx="2879">
                  <c:v>7.4897335318188301</c:v>
                </c:pt>
                <c:pt idx="2880">
                  <c:v>7.4899955997908503</c:v>
                </c:pt>
                <c:pt idx="2881">
                  <c:v>7.4902575768144102</c:v>
                </c:pt>
                <c:pt idx="2882">
                  <c:v>7.4905194629526202</c:v>
                </c:pt>
                <c:pt idx="2883">
                  <c:v>7.4907812582685098</c:v>
                </c:pt>
                <c:pt idx="2884">
                  <c:v>7.4910429628250599</c:v>
                </c:pt>
                <c:pt idx="2885">
                  <c:v>7.49130457668518</c:v>
                </c:pt>
                <c:pt idx="2886">
                  <c:v>7.4915660999117097</c:v>
                </c:pt>
                <c:pt idx="2887">
                  <c:v>7.4918275325674202</c:v>
                </c:pt>
                <c:pt idx="2888">
                  <c:v>7.4920888747150203</c:v>
                </c:pt>
                <c:pt idx="2889">
                  <c:v>7.4923501264171701</c:v>
                </c:pt>
                <c:pt idx="2890">
                  <c:v>7.4926112877364304</c:v>
                </c:pt>
                <c:pt idx="2891">
                  <c:v>7.4928723587353403</c:v>
                </c:pt>
                <c:pt idx="2892">
                  <c:v>7.4931333394763397</c:v>
                </c:pt>
                <c:pt idx="2893">
                  <c:v>7.4933942300218099</c:v>
                </c:pt>
                <c:pt idx="2894">
                  <c:v>7.4936550304340797</c:v>
                </c:pt>
                <c:pt idx="2895">
                  <c:v>7.4939157407754102</c:v>
                </c:pt>
                <c:pt idx="2896">
                  <c:v>7.4941763611079901</c:v>
                </c:pt>
                <c:pt idx="2897">
                  <c:v>7.4944368914939501</c:v>
                </c:pt>
                <c:pt idx="2898">
                  <c:v>7.4946973319953401</c:v>
                </c:pt>
                <c:pt idx="2899">
                  <c:v>7.4949576826741797</c:v>
                </c:pt>
                <c:pt idx="2900">
                  <c:v>7.4952179435924</c:v>
                </c:pt>
                <c:pt idx="2901">
                  <c:v>7.4954781148118697</c:v>
                </c:pt>
                <c:pt idx="2902">
                  <c:v>7.4957381963943996</c:v>
                </c:pt>
                <c:pt idx="2903">
                  <c:v>7.4959981884017202</c:v>
                </c:pt>
                <c:pt idx="2904">
                  <c:v>7.4962580908955303</c:v>
                </c:pt>
                <c:pt idx="2905">
                  <c:v>7.4965179039374403</c:v>
                </c:pt>
                <c:pt idx="2906">
                  <c:v>7.4967776275890001</c:v>
                </c:pt>
                <c:pt idx="2907">
                  <c:v>7.4970372619117098</c:v>
                </c:pt>
                <c:pt idx="2908">
                  <c:v>7.4972968069669701</c:v>
                </c:pt>
                <c:pt idx="2909">
                  <c:v>7.49755626281617</c:v>
                </c:pt>
                <c:pt idx="2910">
                  <c:v>7.4978156295206002</c:v>
                </c:pt>
                <c:pt idx="2911">
                  <c:v>7.4980749071414996</c:v>
                </c:pt>
                <c:pt idx="2912">
                  <c:v>7.49833409574003</c:v>
                </c:pt>
                <c:pt idx="2913">
                  <c:v>7.4985931953773202</c:v>
                </c:pt>
                <c:pt idx="2914">
                  <c:v>7.4988522061143996</c:v>
                </c:pt>
                <c:pt idx="2915">
                  <c:v>7.4991111280122604</c:v>
                </c:pt>
                <c:pt idx="2916">
                  <c:v>7.4993699611318201</c:v>
                </c:pt>
                <c:pt idx="2917">
                  <c:v>7.4996287055339499</c:v>
                </c:pt>
                <c:pt idx="2918">
                  <c:v>7.4998873612794297</c:v>
                </c:pt>
                <c:pt idx="2919">
                  <c:v>7.50014592842901</c:v>
                </c:pt>
                <c:pt idx="2920">
                  <c:v>7.5004044070433604</c:v>
                </c:pt>
                <c:pt idx="2921">
                  <c:v>7.5006627971830699</c:v>
                </c:pt>
                <c:pt idx="2922">
                  <c:v>7.5009210989087096</c:v>
                </c:pt>
                <c:pt idx="2923">
                  <c:v>7.50117931228076</c:v>
                </c:pt>
                <c:pt idx="2924">
                  <c:v>7.5014374373596304</c:v>
                </c:pt>
                <c:pt idx="2925">
                  <c:v>7.5016954742057003</c:v>
                </c:pt>
                <c:pt idx="2926">
                  <c:v>7.5019534228792502</c:v>
                </c:pt>
                <c:pt idx="2927">
                  <c:v>7.5022112834405403</c:v>
                </c:pt>
                <c:pt idx="2928">
                  <c:v>7.50246905594972</c:v>
                </c:pt>
                <c:pt idx="2929">
                  <c:v>7.5027267404669198</c:v>
                </c:pt>
                <c:pt idx="2930">
                  <c:v>7.5029843370522</c:v>
                </c:pt>
                <c:pt idx="2931">
                  <c:v>7.5032418457655297</c:v>
                </c:pt>
                <c:pt idx="2932">
                  <c:v>7.5034992666668501</c:v>
                </c:pt>
                <c:pt idx="2933">
                  <c:v>7.5037565998160298</c:v>
                </c:pt>
                <c:pt idx="2934">
                  <c:v>7.5040138452728797</c:v>
                </c:pt>
                <c:pt idx="2935">
                  <c:v>7.5042710030971396</c:v>
                </c:pt>
                <c:pt idx="2936">
                  <c:v>7.5045280733485003</c:v>
                </c:pt>
                <c:pt idx="2937">
                  <c:v>7.5047850560865799</c:v>
                </c:pt>
                <c:pt idx="2938">
                  <c:v>7.5050419513709397</c:v>
                </c:pt>
                <c:pt idx="2939">
                  <c:v>7.5052987592610902</c:v>
                </c:pt>
                <c:pt idx="2940">
                  <c:v>7.5055554798164703</c:v>
                </c:pt>
                <c:pt idx="2941">
                  <c:v>7.5058121130964599</c:v>
                </c:pt>
                <c:pt idx="2942">
                  <c:v>7.5060686591603698</c:v>
                </c:pt>
                <c:pt idx="2943">
                  <c:v>7.5063251180674797</c:v>
                </c:pt>
                <c:pt idx="2944">
                  <c:v>7.5065814898769796</c:v>
                </c:pt>
                <c:pt idx="2945">
                  <c:v>7.5068377746480097</c:v>
                </c:pt>
                <c:pt idx="2946">
                  <c:v>7.5070939724396499</c:v>
                </c:pt>
                <c:pt idx="2947">
                  <c:v>7.5073500833109099</c:v>
                </c:pt>
                <c:pt idx="2948">
                  <c:v>7.5076061073207701</c:v>
                </c:pt>
                <c:pt idx="2949">
                  <c:v>7.5078620445281103</c:v>
                </c:pt>
                <c:pt idx="2950">
                  <c:v>7.50811789499177</c:v>
                </c:pt>
                <c:pt idx="2951">
                  <c:v>7.5083736587705401</c:v>
                </c:pt>
                <c:pt idx="2952">
                  <c:v>7.5086293359231302</c:v>
                </c:pt>
                <c:pt idx="2953">
                  <c:v>7.5088849265082098</c:v>
                </c:pt>
                <c:pt idx="2954">
                  <c:v>7.5091404305843703</c:v>
                </c:pt>
                <c:pt idx="2955">
                  <c:v>7.5093958482101604</c:v>
                </c:pt>
                <c:pt idx="2956">
                  <c:v>7.5096511794440497</c:v>
                </c:pt>
                <c:pt idx="2957">
                  <c:v>7.5099064243444804</c:v>
                </c:pt>
                <c:pt idx="2958">
                  <c:v>7.5101615829697996</c:v>
                </c:pt>
                <c:pt idx="2959">
                  <c:v>7.51041665537831</c:v>
                </c:pt>
                <c:pt idx="2960">
                  <c:v>7.5106716416282699</c:v>
                </c:pt>
                <c:pt idx="2961">
                  <c:v>7.5109265417778497</c:v>
                </c:pt>
                <c:pt idx="2962">
                  <c:v>7.5111813558851797</c:v>
                </c:pt>
                <c:pt idx="2963">
                  <c:v>7.5114360840083396</c:v>
                </c:pt>
                <c:pt idx="2964">
                  <c:v>7.5116907262053303</c:v>
                </c:pt>
                <c:pt idx="2965">
                  <c:v>7.5119452825341</c:v>
                </c:pt>
                <c:pt idx="2966">
                  <c:v>7.5121997530525402</c:v>
                </c:pt>
                <c:pt idx="2967">
                  <c:v>7.5124541378184899</c:v>
                </c:pt>
                <c:pt idx="2968">
                  <c:v>7.5127084368897297</c:v>
                </c:pt>
                <c:pt idx="2969">
                  <c:v>7.5129626503239599</c:v>
                </c:pt>
                <c:pt idx="2970">
                  <c:v>7.5132167781788404</c:v>
                </c:pt>
                <c:pt idx="2971">
                  <c:v>7.5134708205119898</c:v>
                </c:pt>
                <c:pt idx="2972">
                  <c:v>7.5137247773809301</c:v>
                </c:pt>
                <c:pt idx="2973">
                  <c:v>7.5139786488431604</c:v>
                </c:pt>
                <c:pt idx="2974">
                  <c:v>7.5142324349560896</c:v>
                </c:pt>
                <c:pt idx="2975">
                  <c:v>7.5144861357770996</c:v>
                </c:pt>
                <c:pt idx="2976">
                  <c:v>7.5147397513634999</c:v>
                </c:pt>
                <c:pt idx="2977">
                  <c:v>7.51499328177254</c:v>
                </c:pt>
                <c:pt idx="2978">
                  <c:v>7.5152467270614096</c:v>
                </c:pt>
                <c:pt idx="2979">
                  <c:v>7.5155000872872604</c:v>
                </c:pt>
                <c:pt idx="2980">
                  <c:v>7.5157533625071498</c:v>
                </c:pt>
                <c:pt idx="2981">
                  <c:v>7.5160065527781201</c:v>
                </c:pt>
                <c:pt idx="2982">
                  <c:v>7.5162596581571304</c:v>
                </c:pt>
                <c:pt idx="2983">
                  <c:v>7.5165126787010799</c:v>
                </c:pt>
                <c:pt idx="2984">
                  <c:v>7.5167656144668298</c:v>
                </c:pt>
                <c:pt idx="2985">
                  <c:v>7.5170184655111596</c:v>
                </c:pt>
                <c:pt idx="2986">
                  <c:v>7.5172712318908301</c:v>
                </c:pt>
                <c:pt idx="2987">
                  <c:v>7.5175239136625001</c:v>
                </c:pt>
                <c:pt idx="2988">
                  <c:v>7.5177765108827996</c:v>
                </c:pt>
                <c:pt idx="2989">
                  <c:v>7.5180290236082898</c:v>
                </c:pt>
                <c:pt idx="2990">
                  <c:v>7.5182814518954801</c:v>
                </c:pt>
                <c:pt idx="2991">
                  <c:v>7.5185337958008303</c:v>
                </c:pt>
                <c:pt idx="2992">
                  <c:v>7.51878605538072</c:v>
                </c:pt>
                <c:pt idx="2993">
                  <c:v>7.5190382306915096</c:v>
                </c:pt>
                <c:pt idx="2994">
                  <c:v>7.5192903217894598</c:v>
                </c:pt>
                <c:pt idx="2995">
                  <c:v>7.5195423287308198</c:v>
                </c:pt>
                <c:pt idx="2996">
                  <c:v>7.5197942515717404</c:v>
                </c:pt>
                <c:pt idx="2997">
                  <c:v>7.5200460903683402</c:v>
                </c:pt>
                <c:pt idx="2998">
                  <c:v>7.52029784517668</c:v>
                </c:pt>
                <c:pt idx="2999">
                  <c:v>7.5205495160527596</c:v>
                </c:pt>
                <c:pt idx="3000">
                  <c:v>7.5208011030525297</c:v>
                </c:pt>
                <c:pt idx="3001">
                  <c:v>7.5210526062318701</c:v>
                </c:pt>
                <c:pt idx="3002">
                  <c:v>7.5213040256466197</c:v>
                </c:pt>
                <c:pt idx="3003">
                  <c:v>7.5215553613525596</c:v>
                </c:pt>
                <c:pt idx="3004">
                  <c:v>7.5218066134054098</c:v>
                </c:pt>
                <c:pt idx="3005">
                  <c:v>7.5220577818608403</c:v>
                </c:pt>
                <c:pt idx="3006">
                  <c:v>7.5223088667744502</c:v>
                </c:pt>
                <c:pt idx="3007">
                  <c:v>7.5225598682017996</c:v>
                </c:pt>
                <c:pt idx="3008">
                  <c:v>7.5228107861984004</c:v>
                </c:pt>
                <c:pt idx="3009">
                  <c:v>7.5230616208196901</c:v>
                </c:pt>
                <c:pt idx="3010">
                  <c:v>7.5233123721210502</c:v>
                </c:pt>
                <c:pt idx="3011">
                  <c:v>7.5235630401578302</c:v>
                </c:pt>
                <c:pt idx="3012">
                  <c:v>7.5238136249852898</c:v>
                </c:pt>
                <c:pt idx="3013">
                  <c:v>7.5240641266586801</c:v>
                </c:pt>
                <c:pt idx="3014">
                  <c:v>7.5243145452331497</c:v>
                </c:pt>
                <c:pt idx="3015">
                  <c:v>7.5245648807638199</c:v>
                </c:pt>
                <c:pt idx="3016">
                  <c:v>7.5248151333057498</c:v>
                </c:pt>
                <c:pt idx="3017">
                  <c:v>7.5250653029139398</c:v>
                </c:pt>
                <c:pt idx="3018">
                  <c:v>7.5253153896433496</c:v>
                </c:pt>
                <c:pt idx="3019">
                  <c:v>7.5255653935488702</c:v>
                </c:pt>
                <c:pt idx="3020">
                  <c:v>7.5258153146853397</c:v>
                </c:pt>
                <c:pt idx="3021">
                  <c:v>7.52606515310754</c:v>
                </c:pt>
                <c:pt idx="3022">
                  <c:v>7.5263149088702299</c:v>
                </c:pt>
                <c:pt idx="3023">
                  <c:v>7.52656458202806</c:v>
                </c:pt>
                <c:pt idx="3024">
                  <c:v>7.5268141726356603</c:v>
                </c:pt>
                <c:pt idx="3025">
                  <c:v>7.5270636807475997</c:v>
                </c:pt>
                <c:pt idx="3026">
                  <c:v>7.5273131064183998</c:v>
                </c:pt>
                <c:pt idx="3027">
                  <c:v>7.5275624497025202</c:v>
                </c:pt>
                <c:pt idx="3028">
                  <c:v>7.5278117106543698</c:v>
                </c:pt>
                <c:pt idx="3029">
                  <c:v>7.5280608893282999</c:v>
                </c:pt>
                <c:pt idx="3030">
                  <c:v>7.52830998577861</c:v>
                </c:pt>
                <c:pt idx="3031">
                  <c:v>7.5285590000595501</c:v>
                </c:pt>
                <c:pt idx="3032">
                  <c:v>7.5288079322253001</c:v>
                </c:pt>
                <c:pt idx="3033">
                  <c:v>7.5290567823300201</c:v>
                </c:pt>
                <c:pt idx="3034">
                  <c:v>7.5293055504277797</c:v>
                </c:pt>
                <c:pt idx="3035">
                  <c:v>7.5295542365726096</c:v>
                </c:pt>
                <c:pt idx="3036">
                  <c:v>7.5298028408185003</c:v>
                </c:pt>
                <c:pt idx="3037">
                  <c:v>7.5300513632193598</c:v>
                </c:pt>
                <c:pt idx="3038">
                  <c:v>7.53029980382908</c:v>
                </c:pt>
                <c:pt idx="3039">
                  <c:v>7.5305481627014696</c:v>
                </c:pt>
                <c:pt idx="3040">
                  <c:v>7.53079643989029</c:v>
                </c:pt>
                <c:pt idx="3041">
                  <c:v>7.5310446354492697</c:v>
                </c:pt>
                <c:pt idx="3042">
                  <c:v>7.5312927494320503</c:v>
                </c:pt>
                <c:pt idx="3043">
                  <c:v>7.5315407818922404</c:v>
                </c:pt>
                <c:pt idx="3044">
                  <c:v>7.5317887328834097</c:v>
                </c:pt>
                <c:pt idx="3045">
                  <c:v>7.5320366024590397</c:v>
                </c:pt>
                <c:pt idx="3046">
                  <c:v>7.5322843906725998</c:v>
                </c:pt>
                <c:pt idx="3047">
                  <c:v>7.5325320975774703</c:v>
                </c:pt>
                <c:pt idx="3048">
                  <c:v>7.53277972322699</c:v>
                </c:pt>
                <c:pt idx="3049">
                  <c:v>7.5330272676744698</c:v>
                </c:pt>
                <c:pt idx="3050">
                  <c:v>7.5332747309731296</c:v>
                </c:pt>
                <c:pt idx="3051">
                  <c:v>7.5335221131761703</c:v>
                </c:pt>
                <c:pt idx="3052">
                  <c:v>7.53376941433672</c:v>
                </c:pt>
                <c:pt idx="3053">
                  <c:v>7.5340166345078501</c:v>
                </c:pt>
                <c:pt idx="3054">
                  <c:v>7.5342637737426097</c:v>
                </c:pt>
                <c:pt idx="3055">
                  <c:v>7.53451083209396</c:v>
                </c:pt>
                <c:pt idx="3056">
                  <c:v>7.5347578096148302</c:v>
                </c:pt>
                <c:pt idx="3057">
                  <c:v>7.5350047063580998</c:v>
                </c:pt>
                <c:pt idx="3058">
                  <c:v>7.5352515223765799</c:v>
                </c:pt>
                <c:pt idx="3059">
                  <c:v>7.5354982577230603</c:v>
                </c:pt>
                <c:pt idx="3060">
                  <c:v>7.53574491245024</c:v>
                </c:pt>
                <c:pt idx="3061">
                  <c:v>7.53599148661079</c:v>
                </c:pt>
                <c:pt idx="3062">
                  <c:v>7.5362379802573196</c:v>
                </c:pt>
                <c:pt idx="3063">
                  <c:v>7.5364843934424099</c:v>
                </c:pt>
                <c:pt idx="3064">
                  <c:v>7.5367307262185603</c:v>
                </c:pt>
                <c:pt idx="3065">
                  <c:v>7.5369769786382399</c:v>
                </c:pt>
                <c:pt idx="3066">
                  <c:v>7.5372231507538396</c:v>
                </c:pt>
                <c:pt idx="3067">
                  <c:v>7.5374692426177399</c:v>
                </c:pt>
                <c:pt idx="3068">
                  <c:v>7.5377152542822303</c:v>
                </c:pt>
                <c:pt idx="3069">
                  <c:v>7.5379611857995803</c:v>
                </c:pt>
                <c:pt idx="3070">
                  <c:v>7.53820703722198</c:v>
                </c:pt>
                <c:pt idx="3071">
                  <c:v>7.5384528086015896</c:v>
                </c:pt>
                <c:pt idx="3072">
                  <c:v>7.5386984999905202</c:v>
                </c:pt>
                <c:pt idx="3073">
                  <c:v>7.5389441114408102</c:v>
                </c:pt>
                <c:pt idx="3074">
                  <c:v>7.5391896430044696</c:v>
                </c:pt>
                <c:pt idx="3075">
                  <c:v>7.5394350947334496</c:v>
                </c:pt>
                <c:pt idx="3076">
                  <c:v>7.5396804666796404</c:v>
                </c:pt>
                <c:pt idx="3077">
                  <c:v>7.5399257588949</c:v>
                </c:pt>
                <c:pt idx="3078">
                  <c:v>7.5401709714310199</c:v>
                </c:pt>
                <c:pt idx="3079">
                  <c:v>7.5404161043397497</c:v>
                </c:pt>
                <c:pt idx="3080">
                  <c:v>7.5406611576728002</c:v>
                </c:pt>
                <c:pt idx="3081">
                  <c:v>7.5409061314818002</c:v>
                </c:pt>
                <c:pt idx="3082">
                  <c:v>7.5411510258183601</c:v>
                </c:pt>
                <c:pt idx="3083">
                  <c:v>7.54139584073401</c:v>
                </c:pt>
                <c:pt idx="3084">
                  <c:v>7.5416405762802698</c:v>
                </c:pt>
                <c:pt idx="3085">
                  <c:v>7.5418852325085703</c:v>
                </c:pt>
                <c:pt idx="3086">
                  <c:v>7.5421298094703104</c:v>
                </c:pt>
                <c:pt idx="3087">
                  <c:v>7.5423743072168401</c:v>
                </c:pt>
                <c:pt idx="3088">
                  <c:v>7.5426187257994597</c:v>
                </c:pt>
                <c:pt idx="3089">
                  <c:v>7.54286306526941</c:v>
                </c:pt>
                <c:pt idx="3090">
                  <c:v>7.54310732567789</c:v>
                </c:pt>
                <c:pt idx="3091">
                  <c:v>7.5433515070760402</c:v>
                </c:pt>
                <c:pt idx="3092">
                  <c:v>7.5435956095149699</c:v>
                </c:pt>
                <c:pt idx="3093">
                  <c:v>7.5438396330457298</c:v>
                </c:pt>
                <c:pt idx="3094">
                  <c:v>7.5440835777192996</c:v>
                </c:pt>
                <c:pt idx="3095">
                  <c:v>7.5443274435866501</c:v>
                </c:pt>
                <c:pt idx="3096">
                  <c:v>7.5445712306986703</c:v>
                </c:pt>
                <c:pt idx="3097">
                  <c:v>7.54481493910622</c:v>
                </c:pt>
                <c:pt idx="3098">
                  <c:v>7.5450585688600897</c:v>
                </c:pt>
                <c:pt idx="3099">
                  <c:v>7.5453021200110397</c:v>
                </c:pt>
                <c:pt idx="3100">
                  <c:v>7.5455455926097699</c:v>
                </c:pt>
                <c:pt idx="3101">
                  <c:v>7.5457889867069303</c:v>
                </c:pt>
                <c:pt idx="3102">
                  <c:v>7.5460323023531304</c:v>
                </c:pt>
                <c:pt idx="3103">
                  <c:v>7.5462755395989403</c:v>
                </c:pt>
                <c:pt idx="3104">
                  <c:v>7.5465186984948396</c:v>
                </c:pt>
                <c:pt idx="3105">
                  <c:v>7.5467617790913097</c:v>
                </c:pt>
                <c:pt idx="3106">
                  <c:v>7.5470047814387602</c:v>
                </c:pt>
                <c:pt idx="3107">
                  <c:v>7.5472477055875302</c:v>
                </c:pt>
                <c:pt idx="3108">
                  <c:v>7.54749055158796</c:v>
                </c:pt>
                <c:pt idx="3109">
                  <c:v>7.5477333194903</c:v>
                </c:pt>
                <c:pt idx="3110">
                  <c:v>7.5479760093447599</c:v>
                </c:pt>
                <c:pt idx="3111">
                  <c:v>7.5482186212015296</c:v>
                </c:pt>
                <c:pt idx="3112">
                  <c:v>7.5484611551106999</c:v>
                </c:pt>
                <c:pt idx="3113">
                  <c:v>7.5487036111223604</c:v>
                </c:pt>
                <c:pt idx="3114">
                  <c:v>7.5489459892865298</c:v>
                </c:pt>
                <c:pt idx="3115">
                  <c:v>7.5491882896531797</c:v>
                </c:pt>
                <c:pt idx="3116">
                  <c:v>7.5494305122722301</c:v>
                </c:pt>
                <c:pt idx="3117">
                  <c:v>7.5496726571935797</c:v>
                </c:pt>
                <c:pt idx="3118">
                  <c:v>7.5499147244670404</c:v>
                </c:pt>
                <c:pt idx="3119">
                  <c:v>7.5501567141423997</c:v>
                </c:pt>
                <c:pt idx="3120">
                  <c:v>7.5503986262693896</c:v>
                </c:pt>
                <c:pt idx="3121">
                  <c:v>7.5506404608977</c:v>
                </c:pt>
                <c:pt idx="3122">
                  <c:v>7.5508822180769597</c:v>
                </c:pt>
                <c:pt idx="3123">
                  <c:v>7.5511238978567796</c:v>
                </c:pt>
                <c:pt idx="3124">
                  <c:v>7.55136550028669</c:v>
                </c:pt>
                <c:pt idx="3125">
                  <c:v>7.5516070254162004</c:v>
                </c:pt>
                <c:pt idx="3126">
                  <c:v>7.5518484732947302</c:v>
                </c:pt>
                <c:pt idx="3127">
                  <c:v>7.5520898439717099</c:v>
                </c:pt>
                <c:pt idx="3128">
                  <c:v>7.5523311374964797</c:v>
                </c:pt>
                <c:pt idx="3129">
                  <c:v>7.5525723539183502</c:v>
                </c:pt>
                <c:pt idx="3130">
                  <c:v>7.55281349328658</c:v>
                </c:pt>
                <c:pt idx="3131">
                  <c:v>7.5530545556503697</c:v>
                </c:pt>
                <c:pt idx="3132">
                  <c:v>7.5532955410589002</c:v>
                </c:pt>
                <c:pt idx="3133">
                  <c:v>7.5535364495612898</c:v>
                </c:pt>
                <c:pt idx="3134">
                  <c:v>7.5537772812066004</c:v>
                </c:pt>
                <c:pt idx="3135">
                  <c:v>7.5540180360438498</c:v>
                </c:pt>
                <c:pt idx="3136">
                  <c:v>7.5542587141220299</c:v>
                </c:pt>
                <c:pt idx="3137">
                  <c:v>7.5544993154900597</c:v>
                </c:pt>
                <c:pt idx="3138">
                  <c:v>7.55473984019683</c:v>
                </c:pt>
                <c:pt idx="3139">
                  <c:v>7.5549802882911798</c:v>
                </c:pt>
                <c:pt idx="3140">
                  <c:v>7.5552206598218898</c:v>
                </c:pt>
                <c:pt idx="3141">
                  <c:v>7.5554609548377103</c:v>
                </c:pt>
                <c:pt idx="3142">
                  <c:v>7.5557011733873303</c:v>
                </c:pt>
                <c:pt idx="3143">
                  <c:v>7.5559413155193997</c:v>
                </c:pt>
                <c:pt idx="3144">
                  <c:v>7.5561813812825402</c:v>
                </c:pt>
                <c:pt idx="3145">
                  <c:v>7.5564213707252899</c:v>
                </c:pt>
                <c:pt idx="3146">
                  <c:v>7.5566612838961698</c:v>
                </c:pt>
                <c:pt idx="3147">
                  <c:v>7.5569011208436399</c:v>
                </c:pt>
                <c:pt idx="3148">
                  <c:v>7.5571408816161201</c:v>
                </c:pt>
                <c:pt idx="3149">
                  <c:v>7.5573805662619904</c:v>
                </c:pt>
                <c:pt idx="3150">
                  <c:v>7.5576201748295597</c:v>
                </c:pt>
                <c:pt idx="3151">
                  <c:v>7.5578597073671299</c:v>
                </c:pt>
                <c:pt idx="3152">
                  <c:v>7.5580991639229298</c:v>
                </c:pt>
                <c:pt idx="3153">
                  <c:v>7.5583385445451396</c:v>
                </c:pt>
                <c:pt idx="3154">
                  <c:v>7.5585778492819102</c:v>
                </c:pt>
                <c:pt idx="3155">
                  <c:v>7.5588170781813302</c:v>
                </c:pt>
                <c:pt idx="3156">
                  <c:v>7.5590562312914598</c:v>
                </c:pt>
                <c:pt idx="3157">
                  <c:v>7.5592953086603103</c:v>
                </c:pt>
                <c:pt idx="3158">
                  <c:v>7.5595343103358204</c:v>
                </c:pt>
                <c:pt idx="3159">
                  <c:v>7.5597732363659302</c:v>
                </c:pt>
                <c:pt idx="3160">
                  <c:v>7.5600120867984897</c:v>
                </c:pt>
                <c:pt idx="3161">
                  <c:v>7.5602508616813298</c:v>
                </c:pt>
                <c:pt idx="3162">
                  <c:v>7.56048956106223</c:v>
                </c:pt>
                <c:pt idx="3163">
                  <c:v>7.5607281849889301</c:v>
                </c:pt>
                <c:pt idx="3164">
                  <c:v>7.56096673350911</c:v>
                </c:pt>
                <c:pt idx="3165">
                  <c:v>7.5612052066704001</c:v>
                </c:pt>
                <c:pt idx="3166">
                  <c:v>7.5614436045204201</c:v>
                </c:pt>
                <c:pt idx="3167">
                  <c:v>7.5616819271067204</c:v>
                </c:pt>
                <c:pt idx="3168">
                  <c:v>7.5619201744767901</c:v>
                </c:pt>
                <c:pt idx="3169">
                  <c:v>7.5621583466781104</c:v>
                </c:pt>
                <c:pt idx="3170">
                  <c:v>7.5623964437580904</c:v>
                </c:pt>
                <c:pt idx="3171">
                  <c:v>7.5626344657641003</c:v>
                </c:pt>
                <c:pt idx="3172">
                  <c:v>7.5628724127434701</c:v>
                </c:pt>
                <c:pt idx="3173">
                  <c:v>7.5631102847434999</c:v>
                </c:pt>
                <c:pt idx="3174">
                  <c:v>7.5633480818113998</c:v>
                </c:pt>
                <c:pt idx="3175">
                  <c:v>7.5635858039943802</c:v>
                </c:pt>
                <c:pt idx="3176">
                  <c:v>7.5638234513395899</c:v>
                </c:pt>
                <c:pt idx="3177">
                  <c:v>7.5640610238941202</c:v>
                </c:pt>
                <c:pt idx="3178">
                  <c:v>7.5642985217050498</c:v>
                </c:pt>
                <c:pt idx="3179">
                  <c:v>7.5645359448193901</c:v>
                </c:pt>
                <c:pt idx="3180">
                  <c:v>7.5647732932841096</c:v>
                </c:pt>
                <c:pt idx="3181">
                  <c:v>7.5650105671461301</c:v>
                </c:pt>
                <c:pt idx="3182">
                  <c:v>7.5652477664523401</c:v>
                </c:pt>
                <c:pt idx="3183">
                  <c:v>7.5654848912495902</c:v>
                </c:pt>
                <c:pt idx="3184">
                  <c:v>7.5657219415846502</c:v>
                </c:pt>
                <c:pt idx="3185">
                  <c:v>7.5659589175042896</c:v>
                </c:pt>
                <c:pt idx="3186">
                  <c:v>7.5661958190552099</c:v>
                </c:pt>
                <c:pt idx="3187">
                  <c:v>7.5664326462840803</c:v>
                </c:pt>
                <c:pt idx="3188">
                  <c:v>7.5666693992375098</c:v>
                </c:pt>
                <c:pt idx="3189">
                  <c:v>7.56690607796207</c:v>
                </c:pt>
                <c:pt idx="3190">
                  <c:v>7.5671426825042998</c:v>
                </c:pt>
                <c:pt idx="3191">
                  <c:v>7.5673792129106898</c:v>
                </c:pt>
                <c:pt idx="3192">
                  <c:v>7.5676156692276804</c:v>
                </c:pt>
                <c:pt idx="3193">
                  <c:v>7.5678520515016698</c:v>
                </c:pt>
                <c:pt idx="3194">
                  <c:v>7.5680883597790203</c:v>
                </c:pt>
                <c:pt idx="3195">
                  <c:v>7.5683245941060298</c:v>
                </c:pt>
                <c:pt idx="3196">
                  <c:v>7.5685607545289804</c:v>
                </c:pt>
                <c:pt idx="3197">
                  <c:v>7.5687968410941</c:v>
                </c:pt>
                <c:pt idx="3198">
                  <c:v>7.5690328538475704</c:v>
                </c:pt>
                <c:pt idx="3199">
                  <c:v>7.56926879283552</c:v>
                </c:pt>
                <c:pt idx="3200">
                  <c:v>7.5695046581040604</c:v>
                </c:pt>
                <c:pt idx="3201">
                  <c:v>7.56974044969924</c:v>
                </c:pt>
                <c:pt idx="3202">
                  <c:v>7.5699761676670603</c:v>
                </c:pt>
                <c:pt idx="3203">
                  <c:v>7.5702118120534898</c:v>
                </c:pt>
                <c:pt idx="3204">
                  <c:v>7.5704473829044696</c:v>
                </c:pt>
                <c:pt idx="3205">
                  <c:v>7.5706828802658599</c:v>
                </c:pt>
                <c:pt idx="3206">
                  <c:v>7.5709183041835004</c:v>
                </c:pt>
                <c:pt idx="3207">
                  <c:v>7.5711536547031999</c:v>
                </c:pt>
                <c:pt idx="3208">
                  <c:v>7.5713889318707004</c:v>
                </c:pt>
                <c:pt idx="3209">
                  <c:v>7.5716241357317102</c:v>
                </c:pt>
                <c:pt idx="3210">
                  <c:v>7.5718592663319102</c:v>
                </c:pt>
                <c:pt idx="3211">
                  <c:v>7.5720943237169003</c:v>
                </c:pt>
                <c:pt idx="3212">
                  <c:v>7.5723293079322804</c:v>
                </c:pt>
                <c:pt idx="3213">
                  <c:v>7.5725642190235902</c:v>
                </c:pt>
                <c:pt idx="3214">
                  <c:v>7.5727990570363097</c:v>
                </c:pt>
                <c:pt idx="3215">
                  <c:v>7.5730338220159101</c:v>
                </c:pt>
                <c:pt idx="3216">
                  <c:v>7.5732685140077898</c:v>
                </c:pt>
                <c:pt idx="3217">
                  <c:v>7.5735031330573301</c:v>
                </c:pt>
                <c:pt idx="3218">
                  <c:v>7.5737376792098496</c:v>
                </c:pt>
                <c:pt idx="3219">
                  <c:v>7.57397215251064</c:v>
                </c:pt>
                <c:pt idx="3220">
                  <c:v>7.5742065530049301</c:v>
                </c:pt>
                <c:pt idx="3221">
                  <c:v>7.5744408807379404</c:v>
                </c:pt>
                <c:pt idx="3222">
                  <c:v>7.5746751357548101</c:v>
                </c:pt>
                <c:pt idx="3223">
                  <c:v>7.5749093181006701</c:v>
                </c:pt>
                <c:pt idx="3224">
                  <c:v>7.5751434278205796</c:v>
                </c:pt>
                <c:pt idx="3225">
                  <c:v>7.5753774649595904</c:v>
                </c:pt>
                <c:pt idx="3226">
                  <c:v>7.57561142956268</c:v>
                </c:pt>
                <c:pt idx="3227">
                  <c:v>7.5758453216747901</c:v>
                </c:pt>
                <c:pt idx="3228">
                  <c:v>7.5760791413408404</c:v>
                </c:pt>
                <c:pt idx="3229">
                  <c:v>7.5763128886056998</c:v>
                </c:pt>
                <c:pt idx="3230">
                  <c:v>7.5765465635141798</c:v>
                </c:pt>
                <c:pt idx="3231">
                  <c:v>7.5767801661110603</c:v>
                </c:pt>
                <c:pt idx="3232">
                  <c:v>7.5770136964411003</c:v>
                </c:pt>
                <c:pt idx="3233">
                  <c:v>7.5772471545489797</c:v>
                </c:pt>
                <c:pt idx="3234">
                  <c:v>7.5774805404793604</c:v>
                </c:pt>
                <c:pt idx="3235">
                  <c:v>7.5777138542768601</c:v>
                </c:pt>
                <c:pt idx="3236">
                  <c:v>7.57794709598606</c:v>
                </c:pt>
                <c:pt idx="3237">
                  <c:v>7.5781802656514898</c:v>
                </c:pt>
                <c:pt idx="3238">
                  <c:v>7.5784133633176403</c:v>
                </c:pt>
                <c:pt idx="3239">
                  <c:v>7.5786463890289504</c:v>
                </c:pt>
                <c:pt idx="3240">
                  <c:v>7.5788793428298504</c:v>
                </c:pt>
                <c:pt idx="3241">
                  <c:v>7.5791122247646898</c:v>
                </c:pt>
                <c:pt idx="3242">
                  <c:v>7.57934503487781</c:v>
                </c:pt>
                <c:pt idx="3243">
                  <c:v>7.5795777732134999</c:v>
                </c:pt>
                <c:pt idx="3244">
                  <c:v>7.57981043981599</c:v>
                </c:pt>
                <c:pt idx="3245">
                  <c:v>7.5800430347295</c:v>
                </c:pt>
                <c:pt idx="3246">
                  <c:v>7.5802755579981804</c:v>
                </c:pt>
                <c:pt idx="3247">
                  <c:v>7.5805080096661701</c:v>
                </c:pt>
                <c:pt idx="3248">
                  <c:v>7.5807403897775396</c:v>
                </c:pt>
                <c:pt idx="3249">
                  <c:v>7.5809726983763301</c:v>
                </c:pt>
                <c:pt idx="3250">
                  <c:v>7.5812049355065403</c:v>
                </c:pt>
                <c:pt idx="3251">
                  <c:v>7.58143710121215</c:v>
                </c:pt>
                <c:pt idx="3252">
                  <c:v>7.5816691955370503</c:v>
                </c:pt>
                <c:pt idx="3253">
                  <c:v>7.5819012185251502</c:v>
                </c:pt>
                <c:pt idx="3254">
                  <c:v>7.5821331702202599</c:v>
                </c:pt>
                <c:pt idx="3255">
                  <c:v>7.5823650506662004</c:v>
                </c:pt>
                <c:pt idx="3256">
                  <c:v>7.5825968599067197</c:v>
                </c:pt>
                <c:pt idx="3257">
                  <c:v>7.5828285979855297</c:v>
                </c:pt>
                <c:pt idx="3258">
                  <c:v>7.5830602649463197</c:v>
                </c:pt>
                <c:pt idx="3259">
                  <c:v>7.5832918608327304</c:v>
                </c:pt>
                <c:pt idx="3260">
                  <c:v>7.5835233856883404</c:v>
                </c:pt>
                <c:pt idx="3261">
                  <c:v>7.5837548395567298</c:v>
                </c:pt>
                <c:pt idx="3262">
                  <c:v>7.5839862224813901</c:v>
                </c:pt>
                <c:pt idx="3263">
                  <c:v>7.5842175345058198</c:v>
                </c:pt>
                <c:pt idx="3264">
                  <c:v>7.58444877567345</c:v>
                </c:pt>
                <c:pt idx="3265">
                  <c:v>7.5846799460276699</c:v>
                </c:pt>
                <c:pt idx="3266">
                  <c:v>7.5849110456118396</c:v>
                </c:pt>
                <c:pt idx="3267">
                  <c:v>7.5851420744692897</c:v>
                </c:pt>
                <c:pt idx="3268">
                  <c:v>7.5853730326432904</c:v>
                </c:pt>
                <c:pt idx="3269">
                  <c:v>7.5856039201770704</c:v>
                </c:pt>
                <c:pt idx="3270">
                  <c:v>7.5858347371138297</c:v>
                </c:pt>
                <c:pt idx="3271">
                  <c:v>7.58606548349674</c:v>
                </c:pt>
                <c:pt idx="3272">
                  <c:v>7.5862961593689198</c:v>
                </c:pt>
                <c:pt idx="3273">
                  <c:v>7.5865267647734402</c:v>
                </c:pt>
                <c:pt idx="3274">
                  <c:v>7.5867572997533399</c:v>
                </c:pt>
                <c:pt idx="3275">
                  <c:v>7.5869877643516199</c:v>
                </c:pt>
                <c:pt idx="3276">
                  <c:v>7.5872181586112504</c:v>
                </c:pt>
                <c:pt idx="3277">
                  <c:v>7.58744848257514</c:v>
                </c:pt>
                <c:pt idx="3278">
                  <c:v>7.5876787362861897</c:v>
                </c:pt>
                <c:pt idx="3279">
                  <c:v>7.58790891978723</c:v>
                </c:pt>
                <c:pt idx="3280">
                  <c:v>7.5881390331210703</c:v>
                </c:pt>
                <c:pt idx="3281">
                  <c:v>7.5883690763304701</c:v>
                </c:pt>
                <c:pt idx="3282">
                  <c:v>7.5885990494581703</c:v>
                </c:pt>
                <c:pt idx="3283">
                  <c:v>7.58882895254684</c:v>
                </c:pt>
                <c:pt idx="3284">
                  <c:v>7.5890587856391303</c:v>
                </c:pt>
                <c:pt idx="3285">
                  <c:v>7.5892885487776596</c:v>
                </c:pt>
                <c:pt idx="3286">
                  <c:v>7.589518242005</c:v>
                </c:pt>
                <c:pt idx="3287">
                  <c:v>7.5897478653636696</c:v>
                </c:pt>
                <c:pt idx="3288">
                  <c:v>7.5899774188961704</c:v>
                </c:pt>
                <c:pt idx="3289">
                  <c:v>7.5902069026449599</c:v>
                </c:pt>
                <c:pt idx="3290">
                  <c:v>7.5904363166524398</c:v>
                </c:pt>
                <c:pt idx="3291">
                  <c:v>7.5906656609610001</c:v>
                </c:pt>
                <c:pt idx="3292">
                  <c:v>7.5908949356129698</c:v>
                </c:pt>
                <c:pt idx="3293">
                  <c:v>7.5911241406506598</c:v>
                </c:pt>
                <c:pt idx="3294">
                  <c:v>7.5913532761163101</c:v>
                </c:pt>
                <c:pt idx="3295">
                  <c:v>7.5915823420521704</c:v>
                </c:pt>
                <c:pt idx="3296">
                  <c:v>7.5918113385004</c:v>
                </c:pt>
                <c:pt idx="3297">
                  <c:v>7.5920402655031598</c:v>
                </c:pt>
                <c:pt idx="3298">
                  <c:v>7.5922691231025601</c:v>
                </c:pt>
                <c:pt idx="3299">
                  <c:v>7.5924979113406499</c:v>
                </c:pt>
                <c:pt idx="3300">
                  <c:v>7.59272663025948</c:v>
                </c:pt>
                <c:pt idx="3301">
                  <c:v>7.5929552799010303</c:v>
                </c:pt>
                <c:pt idx="3302">
                  <c:v>7.5931838603072599</c:v>
                </c:pt>
                <c:pt idx="3303">
                  <c:v>7.5934123715200901</c:v>
                </c:pt>
                <c:pt idx="3304">
                  <c:v>7.5936408135813904</c:v>
                </c:pt>
                <c:pt idx="3305">
                  <c:v>7.5938691865330101</c:v>
                </c:pt>
                <c:pt idx="3306">
                  <c:v>7.5940974904167504</c:v>
                </c:pt>
                <c:pt idx="3307">
                  <c:v>7.5943257252743601</c:v>
                </c:pt>
                <c:pt idx="3308">
                  <c:v>7.5945538911475898</c:v>
                </c:pt>
                <c:pt idx="3309">
                  <c:v>7.5947819880781102</c:v>
                </c:pt>
                <c:pt idx="3310">
                  <c:v>7.5950100161075698</c:v>
                </c:pt>
                <c:pt idx="3311">
                  <c:v>7.5952379752776</c:v>
                </c:pt>
                <c:pt idx="3312">
                  <c:v>7.5954658656297704</c:v>
                </c:pt>
                <c:pt idx="3313">
                  <c:v>7.5956936872056096</c:v>
                </c:pt>
                <c:pt idx="3314">
                  <c:v>7.5959214400466202</c:v>
                </c:pt>
                <c:pt idx="3315">
                  <c:v>7.5961491241942696</c:v>
                </c:pt>
                <c:pt idx="3316">
                  <c:v>7.5963767396899904</c:v>
                </c:pt>
                <c:pt idx="3317">
                  <c:v>7.5966042865751504</c:v>
                </c:pt>
                <c:pt idx="3318">
                  <c:v>7.5968317648911103</c:v>
                </c:pt>
                <c:pt idx="3319">
                  <c:v>7.59705917467919</c:v>
                </c:pt>
                <c:pt idx="3320">
                  <c:v>7.5972865159806604</c:v>
                </c:pt>
                <c:pt idx="3321">
                  <c:v>7.5975137888367499</c:v>
                </c:pt>
                <c:pt idx="3322">
                  <c:v>7.5977409932886797</c:v>
                </c:pt>
                <c:pt idx="3323">
                  <c:v>7.5979681293775903</c:v>
                </c:pt>
                <c:pt idx="3324">
                  <c:v>7.59819519714463</c:v>
                </c:pt>
                <c:pt idx="3325">
                  <c:v>7.59842219663087</c:v>
                </c:pt>
                <c:pt idx="3326">
                  <c:v>7.59864912787737</c:v>
                </c:pt>
                <c:pt idx="3327">
                  <c:v>7.5988759909251602</c:v>
                </c:pt>
                <c:pt idx="3328">
                  <c:v>7.5991027858151901</c:v>
                </c:pt>
                <c:pt idx="3329">
                  <c:v>7.5993295125884304</c:v>
                </c:pt>
                <c:pt idx="3330">
                  <c:v>7.5995561712857702</c:v>
                </c:pt>
                <c:pt idx="3331">
                  <c:v>7.59978276194808</c:v>
                </c:pt>
                <c:pt idx="3332">
                  <c:v>7.6000092846161902</c:v>
                </c:pt>
                <c:pt idx="3333">
                  <c:v>7.6002357393309001</c:v>
                </c:pt>
                <c:pt idx="3334">
                  <c:v>7.6004621261329603</c:v>
                </c:pt>
                <c:pt idx="3335">
                  <c:v>7.6006884450630903</c:v>
                </c:pt>
                <c:pt idx="3336">
                  <c:v>7.6009146961619898</c:v>
                </c:pt>
                <c:pt idx="3337">
                  <c:v>7.6011408794702904</c:v>
                </c:pt>
                <c:pt idx="3338">
                  <c:v>7.6013669950286102</c:v>
                </c:pt>
                <c:pt idx="3339">
                  <c:v>7.6015930428775302</c:v>
                </c:pt>
                <c:pt idx="3340">
                  <c:v>7.6018190230575797</c:v>
                </c:pt>
                <c:pt idx="3341">
                  <c:v>7.6020449356092596</c:v>
                </c:pt>
                <c:pt idx="3342">
                  <c:v>7.6022707805730398</c:v>
                </c:pt>
                <c:pt idx="3343">
                  <c:v>7.60249655798936</c:v>
                </c:pt>
                <c:pt idx="3344">
                  <c:v>7.6027222678985904</c:v>
                </c:pt>
                <c:pt idx="3345">
                  <c:v>7.6029479103411104</c:v>
                </c:pt>
                <c:pt idx="3346">
                  <c:v>7.6031734853572299</c:v>
                </c:pt>
                <c:pt idx="3347">
                  <c:v>7.6033989929872199</c:v>
                </c:pt>
                <c:pt idx="3348">
                  <c:v>7.6036244332713601</c:v>
                </c:pt>
                <c:pt idx="3349">
                  <c:v>7.6038498062498396</c:v>
                </c:pt>
                <c:pt idx="3350">
                  <c:v>7.6040751119628398</c:v>
                </c:pt>
                <c:pt idx="3351">
                  <c:v>7.6043003504505098</c:v>
                </c:pt>
                <c:pt idx="3352">
                  <c:v>7.6045255217529499</c:v>
                </c:pt>
                <c:pt idx="3353">
                  <c:v>7.6047506259102198</c:v>
                </c:pt>
                <c:pt idx="3354">
                  <c:v>7.6049756629623602</c:v>
                </c:pt>
                <c:pt idx="3355">
                  <c:v>7.6052006329493604</c:v>
                </c:pt>
                <c:pt idx="3356">
                  <c:v>7.6054255359112002</c:v>
                </c:pt>
                <c:pt idx="3357">
                  <c:v>7.6056503718877897</c:v>
                </c:pt>
                <c:pt idx="3358">
                  <c:v>7.6058751409190197</c:v>
                </c:pt>
                <c:pt idx="3359">
                  <c:v>7.60609984304475</c:v>
                </c:pt>
                <c:pt idx="3360">
                  <c:v>7.6063244783047903</c:v>
                </c:pt>
                <c:pt idx="3361">
                  <c:v>7.6065490467389401</c:v>
                </c:pt>
                <c:pt idx="3362">
                  <c:v>7.6067735483869301</c:v>
                </c:pt>
                <c:pt idx="3363">
                  <c:v>7.6069979832884904</c:v>
                </c:pt>
                <c:pt idx="3364">
                  <c:v>7.60722235148328</c:v>
                </c:pt>
                <c:pt idx="3365">
                  <c:v>7.6074466530109497</c:v>
                </c:pt>
                <c:pt idx="3366">
                  <c:v>7.6076708879110999</c:v>
                </c:pt>
                <c:pt idx="3367">
                  <c:v>7.6078950562233096</c:v>
                </c:pt>
                <c:pt idx="3368">
                  <c:v>7.6081191579871099</c:v>
                </c:pt>
                <c:pt idx="3369">
                  <c:v>7.6083431932419998</c:v>
                </c:pt>
                <c:pt idx="3370">
                  <c:v>7.60856716202745</c:v>
                </c:pt>
                <c:pt idx="3371">
                  <c:v>7.6087910643828804</c:v>
                </c:pt>
                <c:pt idx="3372">
                  <c:v>7.6090149003476997</c:v>
                </c:pt>
                <c:pt idx="3373">
                  <c:v>7.6092386699612602</c:v>
                </c:pt>
                <c:pt idx="3374">
                  <c:v>7.6094623732628799</c:v>
                </c:pt>
                <c:pt idx="3375">
                  <c:v>7.6096860102918704</c:v>
                </c:pt>
                <c:pt idx="3376">
                  <c:v>7.60990958108746</c:v>
                </c:pt>
                <c:pt idx="3377">
                  <c:v>7.61013308568889</c:v>
                </c:pt>
                <c:pt idx="3378">
                  <c:v>7.6103565241353399</c:v>
                </c:pt>
                <c:pt idx="3379">
                  <c:v>7.6105798964659597</c:v>
                </c:pt>
                <c:pt idx="3380">
                  <c:v>7.6108032027198602</c:v>
                </c:pt>
                <c:pt idx="3381">
                  <c:v>7.6110264429361303</c:v>
                </c:pt>
                <c:pt idx="3382">
                  <c:v>7.6112496171538204</c:v>
                </c:pt>
                <c:pt idx="3383">
                  <c:v>7.6114727254119199</c:v>
                </c:pt>
                <c:pt idx="3384">
                  <c:v>7.6116957677494401</c:v>
                </c:pt>
                <c:pt idx="3385">
                  <c:v>7.6119187442052896</c:v>
                </c:pt>
                <c:pt idx="3386">
                  <c:v>7.6121416548183998</c:v>
                </c:pt>
                <c:pt idx="3387">
                  <c:v>7.6123644996276401</c:v>
                </c:pt>
                <c:pt idx="3388">
                  <c:v>7.6125872786718496</c:v>
                </c:pt>
                <c:pt idx="3389">
                  <c:v>7.6128099919898302</c:v>
                </c:pt>
                <c:pt idx="3390">
                  <c:v>7.61303263962035</c:v>
                </c:pt>
                <c:pt idx="3391">
                  <c:v>7.6132552216021496</c:v>
                </c:pt>
                <c:pt idx="3392">
                  <c:v>7.6134777379739402</c:v>
                </c:pt>
                <c:pt idx="3393">
                  <c:v>7.61370018877437</c:v>
                </c:pt>
                <c:pt idx="3394">
                  <c:v>7.6139225740420899</c:v>
                </c:pt>
                <c:pt idx="3395">
                  <c:v>7.6141448938157001</c:v>
                </c:pt>
                <c:pt idx="3396">
                  <c:v>7.6143671481337503</c:v>
                </c:pt>
                <c:pt idx="3397">
                  <c:v>7.6145893370347801</c:v>
                </c:pt>
                <c:pt idx="3398">
                  <c:v>7.6148114605573003</c:v>
                </c:pt>
                <c:pt idx="3399">
                  <c:v>7.6150335187397502</c:v>
                </c:pt>
                <c:pt idx="3400">
                  <c:v>7.61525551162058</c:v>
                </c:pt>
                <c:pt idx="3401">
                  <c:v>7.6154774392381697</c:v>
                </c:pt>
                <c:pt idx="3402">
                  <c:v>7.6156993016309</c:v>
                </c:pt>
                <c:pt idx="3403">
                  <c:v>7.61592109883708</c:v>
                </c:pt>
                <c:pt idx="3404">
                  <c:v>7.6161428308950203</c:v>
                </c:pt>
                <c:pt idx="3405">
                  <c:v>7.6163644978429703</c:v>
                </c:pt>
                <c:pt idx="3406">
                  <c:v>7.6165860997191599</c:v>
                </c:pt>
                <c:pt idx="3407">
                  <c:v>7.6168076365617798</c:v>
                </c:pt>
                <c:pt idx="3408">
                  <c:v>7.6170291084089898</c:v>
                </c:pt>
                <c:pt idx="3409">
                  <c:v>7.61725051529893</c:v>
                </c:pt>
                <c:pt idx="3410">
                  <c:v>7.6174718572696696</c:v>
                </c:pt>
                <c:pt idx="3411">
                  <c:v>7.6176931343592802</c:v>
                </c:pt>
                <c:pt idx="3412">
                  <c:v>7.6179143466057901</c:v>
                </c:pt>
                <c:pt idx="3413">
                  <c:v>7.6181354940471904</c:v>
                </c:pt>
                <c:pt idx="3414">
                  <c:v>7.6183565767214398</c:v>
                </c:pt>
                <c:pt idx="3415">
                  <c:v>7.6185775946664496</c:v>
                </c:pt>
                <c:pt idx="3416">
                  <c:v>7.6187985479201403</c:v>
                </c:pt>
                <c:pt idx="3417">
                  <c:v>7.6190194365203396</c:v>
                </c:pt>
                <c:pt idx="3418">
                  <c:v>7.6192402605048999</c:v>
                </c:pt>
                <c:pt idx="3419">
                  <c:v>7.61946101991159</c:v>
                </c:pt>
                <c:pt idx="3420">
                  <c:v>7.6196817147781903</c:v>
                </c:pt>
                <c:pt idx="3421">
                  <c:v>7.6199023451424104</c:v>
                </c:pt>
                <c:pt idx="3422">
                  <c:v>7.6201229110419497</c:v>
                </c:pt>
                <c:pt idx="3423">
                  <c:v>7.6203434125144698</c:v>
                </c:pt>
                <c:pt idx="3424">
                  <c:v>7.6205638495976</c:v>
                </c:pt>
                <c:pt idx="3425">
                  <c:v>7.6207842223289397</c:v>
                </c:pt>
                <c:pt idx="3426">
                  <c:v>7.6210045307460303</c:v>
                </c:pt>
                <c:pt idx="3427">
                  <c:v>7.6212247748864099</c:v>
                </c:pt>
                <c:pt idx="3428">
                  <c:v>7.6214449547875898</c:v>
                </c:pt>
                <c:pt idx="3429">
                  <c:v>7.6216650704870101</c:v>
                </c:pt>
                <c:pt idx="3430">
                  <c:v>7.6218851220221104</c:v>
                </c:pt>
                <c:pt idx="3431">
                  <c:v>7.6221051094302803</c:v>
                </c:pt>
                <c:pt idx="3432">
                  <c:v>7.6223250327488996</c:v>
                </c:pt>
                <c:pt idx="3433">
                  <c:v>7.6225448920152896</c:v>
                </c:pt>
                <c:pt idx="3434">
                  <c:v>7.6227646872667503</c:v>
                </c:pt>
                <c:pt idx="3435">
                  <c:v>7.6229844185405504</c:v>
                </c:pt>
                <c:pt idx="3436">
                  <c:v>7.6232040858739296</c:v>
                </c:pt>
                <c:pt idx="3437">
                  <c:v>7.6234236893040803</c:v>
                </c:pt>
                <c:pt idx="3438">
                  <c:v>7.6236432288681701</c:v>
                </c:pt>
                <c:pt idx="3439">
                  <c:v>7.62386270460334</c:v>
                </c:pt>
                <c:pt idx="3440">
                  <c:v>7.6240821165466999</c:v>
                </c:pt>
                <c:pt idx="3441">
                  <c:v>7.6243014647353196</c:v>
                </c:pt>
                <c:pt idx="3442">
                  <c:v>7.6245207492062397</c:v>
                </c:pt>
                <c:pt idx="3443">
                  <c:v>7.62473996999646</c:v>
                </c:pt>
                <c:pt idx="3444">
                  <c:v>7.62495912714295</c:v>
                </c:pt>
                <c:pt idx="3445">
                  <c:v>7.6251782206826801</c:v>
                </c:pt>
                <c:pt idx="3446">
                  <c:v>7.6253972506525303</c:v>
                </c:pt>
                <c:pt idx="3447">
                  <c:v>7.6256162170893997</c:v>
                </c:pt>
                <c:pt idx="3448">
                  <c:v>7.6258351200301302</c:v>
                </c:pt>
                <c:pt idx="3449">
                  <c:v>7.6260539595115402</c:v>
                </c:pt>
                <c:pt idx="3450">
                  <c:v>7.6262727355704003</c:v>
                </c:pt>
                <c:pt idx="3451">
                  <c:v>7.6264914482434598</c:v>
                </c:pt>
                <c:pt idx="3452">
                  <c:v>7.62671009756746</c:v>
                </c:pt>
                <c:pt idx="3453">
                  <c:v>7.6269286835790702</c:v>
                </c:pt>
                <c:pt idx="3454">
                  <c:v>7.6271472063149401</c:v>
                </c:pt>
                <c:pt idx="3455">
                  <c:v>7.6273656658117099</c:v>
                </c:pt>
                <c:pt idx="3456">
                  <c:v>7.6275840621059601</c:v>
                </c:pt>
                <c:pt idx="3457">
                  <c:v>7.6278023952342604</c:v>
                </c:pt>
                <c:pt idx="3458">
                  <c:v>7.6280206652331204</c:v>
                </c:pt>
                <c:pt idx="3459">
                  <c:v>7.6282388721390602</c:v>
                </c:pt>
                <c:pt idx="3460">
                  <c:v>7.6284570159885199</c:v>
                </c:pt>
                <c:pt idx="3461">
                  <c:v>7.6286750968179504</c:v>
                </c:pt>
                <c:pt idx="3462">
                  <c:v>7.6288931146637404</c:v>
                </c:pt>
                <c:pt idx="3463">
                  <c:v>7.6291110695622697</c:v>
                </c:pt>
                <c:pt idx="3464">
                  <c:v>7.6293289615498701</c:v>
                </c:pt>
                <c:pt idx="3465">
                  <c:v>7.62954679066286</c:v>
                </c:pt>
                <c:pt idx="3466">
                  <c:v>7.6297645569375003</c:v>
                </c:pt>
                <c:pt idx="3467">
                  <c:v>7.62998226041005</c:v>
                </c:pt>
                <c:pt idx="3468">
                  <c:v>7.6301999011166997</c:v>
                </c:pt>
                <c:pt idx="3469">
                  <c:v>7.6304174790936603</c:v>
                </c:pt>
                <c:pt idx="3470">
                  <c:v>7.6306349943770604</c:v>
                </c:pt>
                <c:pt idx="3471">
                  <c:v>7.6308524470030203</c:v>
                </c:pt>
                <c:pt idx="3472">
                  <c:v>7.6310698370076402</c:v>
                </c:pt>
                <c:pt idx="3473">
                  <c:v>7.6312871644269702</c:v>
                </c:pt>
                <c:pt idx="3474">
                  <c:v>7.6315044292970304</c:v>
                </c:pt>
                <c:pt idx="3475">
                  <c:v>7.6317216316538099</c:v>
                </c:pt>
                <c:pt idx="3476">
                  <c:v>7.6319387715333002</c:v>
                </c:pt>
                <c:pt idx="3477">
                  <c:v>7.6321558489713999</c:v>
                </c:pt>
                <c:pt idx="3478">
                  <c:v>7.63237286400404</c:v>
                </c:pt>
                <c:pt idx="3479">
                  <c:v>7.6325898166670703</c:v>
                </c:pt>
                <c:pt idx="3480">
                  <c:v>7.6328067069963303</c:v>
                </c:pt>
                <c:pt idx="3481">
                  <c:v>7.6330235350276396</c:v>
                </c:pt>
                <c:pt idx="3482">
                  <c:v>7.6332403007967704</c:v>
                </c:pt>
                <c:pt idx="3483">
                  <c:v>7.6334570043394701</c:v>
                </c:pt>
                <c:pt idx="3484">
                  <c:v>7.6336736456914602</c:v>
                </c:pt>
                <c:pt idx="3485">
                  <c:v>7.63389022488842</c:v>
                </c:pt>
                <c:pt idx="3486">
                  <c:v>7.6341067419659998</c:v>
                </c:pt>
                <c:pt idx="3487">
                  <c:v>7.63432319695983</c:v>
                </c:pt>
                <c:pt idx="3488">
                  <c:v>7.6345395899054997</c:v>
                </c:pt>
                <c:pt idx="3489">
                  <c:v>7.6347559208385798</c:v>
                </c:pt>
                <c:pt idx="3490">
                  <c:v>7.6349721897945999</c:v>
                </c:pt>
                <c:pt idx="3491">
                  <c:v>7.6351883968090597</c:v>
                </c:pt>
                <c:pt idx="3492">
                  <c:v>7.6354045419174197</c:v>
                </c:pt>
                <c:pt idx="3493">
                  <c:v>7.6356206251551404</c:v>
                </c:pt>
                <c:pt idx="3494">
                  <c:v>7.6358366465576202</c:v>
                </c:pt>
                <c:pt idx="3495">
                  <c:v>7.6360526061602396</c:v>
                </c:pt>
                <c:pt idx="3496">
                  <c:v>7.6362685039983598</c:v>
                </c:pt>
                <c:pt idx="3497">
                  <c:v>7.6364843401072804</c:v>
                </c:pt>
                <c:pt idx="3498">
                  <c:v>7.6367001145223004</c:v>
                </c:pt>
                <c:pt idx="3499">
                  <c:v>7.6369158272786803</c:v>
                </c:pt>
                <c:pt idx="3500">
                  <c:v>7.63713147841165</c:v>
                </c:pt>
                <c:pt idx="3501">
                  <c:v>7.6373470679563997</c:v>
                </c:pt>
                <c:pt idx="3502">
                  <c:v>7.6375625959480997</c:v>
                </c:pt>
                <c:pt idx="3503">
                  <c:v>7.6377780624218996</c:v>
                </c:pt>
                <c:pt idx="3504">
                  <c:v>7.6379934674128904</c:v>
                </c:pt>
                <c:pt idx="3505">
                  <c:v>7.6382088109561597</c:v>
                </c:pt>
                <c:pt idx="3506">
                  <c:v>7.6384240930867504</c:v>
                </c:pt>
                <c:pt idx="3507">
                  <c:v>7.6386393138396897</c:v>
                </c:pt>
                <c:pt idx="3508">
                  <c:v>7.6388544732499604</c:v>
                </c:pt>
                <c:pt idx="3509">
                  <c:v>7.6390695713525201</c:v>
                </c:pt>
                <c:pt idx="3510">
                  <c:v>7.6392846081822903</c:v>
                </c:pt>
                <c:pt idx="3511">
                  <c:v>7.6394995837741799</c:v>
                </c:pt>
                <c:pt idx="3512">
                  <c:v>7.63971449816305</c:v>
                </c:pt>
                <c:pt idx="3513">
                  <c:v>7.6399293513837403</c:v>
                </c:pt>
                <c:pt idx="3514">
                  <c:v>7.64014414347107</c:v>
                </c:pt>
                <c:pt idx="3515">
                  <c:v>7.6403588744598103</c:v>
                </c:pt>
                <c:pt idx="3516">
                  <c:v>7.6405735443846998</c:v>
                </c:pt>
                <c:pt idx="3517">
                  <c:v>7.6407881532804804</c:v>
                </c:pt>
                <c:pt idx="3518">
                  <c:v>7.6410027011818302</c:v>
                </c:pt>
                <c:pt idx="3519">
                  <c:v>7.6412171881234103</c:v>
                </c:pt>
                <c:pt idx="3520">
                  <c:v>7.6414316141398499</c:v>
                </c:pt>
                <c:pt idx="3521">
                  <c:v>7.6416459792657596</c:v>
                </c:pt>
                <c:pt idx="3522">
                  <c:v>7.6418602835357099</c:v>
                </c:pt>
                <c:pt idx="3523">
                  <c:v>7.6420745269842403</c:v>
                </c:pt>
                <c:pt idx="3524">
                  <c:v>7.64228870964586</c:v>
                </c:pt>
                <c:pt idx="3525">
                  <c:v>7.6425028315550501</c:v>
                </c:pt>
                <c:pt idx="3526">
                  <c:v>7.6427168927462796</c:v>
                </c:pt>
                <c:pt idx="3527">
                  <c:v>7.6429308932539701</c:v>
                </c:pt>
                <c:pt idx="3528">
                  <c:v>7.64314483311251</c:v>
                </c:pt>
                <c:pt idx="3529">
                  <c:v>7.6433587123562798</c:v>
                </c:pt>
                <c:pt idx="3530">
                  <c:v>7.6435725310195997</c:v>
                </c:pt>
                <c:pt idx="3531">
                  <c:v>7.6437862891367896</c:v>
                </c:pt>
                <c:pt idx="3532">
                  <c:v>7.6439999867421298</c:v>
                </c:pt>
                <c:pt idx="3533">
                  <c:v>7.6442136238698604</c:v>
                </c:pt>
                <c:pt idx="3534">
                  <c:v>7.6444272005542198</c:v>
                </c:pt>
                <c:pt idx="3535">
                  <c:v>7.6446407168293797</c:v>
                </c:pt>
                <c:pt idx="3536">
                  <c:v>7.6448541727295201</c:v>
                </c:pt>
                <c:pt idx="3537">
                  <c:v>7.6450675682887699</c:v>
                </c:pt>
                <c:pt idx="3538">
                  <c:v>7.6452809035412299</c:v>
                </c:pt>
                <c:pt idx="3539">
                  <c:v>7.6454941785209902</c:v>
                </c:pt>
                <c:pt idx="3540">
                  <c:v>7.6457073932620796</c:v>
                </c:pt>
                <c:pt idx="3541">
                  <c:v>7.6459205477985304</c:v>
                </c:pt>
                <c:pt idx="3542">
                  <c:v>7.6461336421643198</c:v>
                </c:pt>
                <c:pt idx="3543">
                  <c:v>7.6463466763934198</c:v>
                </c:pt>
                <c:pt idx="3544">
                  <c:v>7.6465596505197704</c:v>
                </c:pt>
                <c:pt idx="3545">
                  <c:v>7.6467725645772502</c:v>
                </c:pt>
                <c:pt idx="3546">
                  <c:v>7.6469854185997601</c:v>
                </c:pt>
                <c:pt idx="3547">
                  <c:v>7.64719821262113</c:v>
                </c:pt>
                <c:pt idx="3548">
                  <c:v>7.6474109466751798</c:v>
                </c:pt>
                <c:pt idx="3549">
                  <c:v>7.6476236207957102</c:v>
                </c:pt>
                <c:pt idx="3550">
                  <c:v>7.6478362350164701</c:v>
                </c:pt>
                <c:pt idx="3551">
                  <c:v>7.6480487893711899</c:v>
                </c:pt>
                <c:pt idx="3552">
                  <c:v>7.6482612838935804</c:v>
                </c:pt>
                <c:pt idx="3553">
                  <c:v>7.6484737186173204</c:v>
                </c:pt>
                <c:pt idx="3554">
                  <c:v>7.6486860935760497</c:v>
                </c:pt>
                <c:pt idx="3555">
                  <c:v>7.6488984088033796</c:v>
                </c:pt>
                <c:pt idx="3556">
                  <c:v>7.6491106643329196</c:v>
                </c:pt>
                <c:pt idx="3557">
                  <c:v>7.6493228601982102</c:v>
                </c:pt>
                <c:pt idx="3558">
                  <c:v>7.6495349964328003</c:v>
                </c:pt>
                <c:pt idx="3559">
                  <c:v>7.6497470730701904</c:v>
                </c:pt>
                <c:pt idx="3560">
                  <c:v>7.6499590901438497</c:v>
                </c:pt>
                <c:pt idx="3561">
                  <c:v>7.6501710476872402</c:v>
                </c:pt>
                <c:pt idx="3562">
                  <c:v>7.65038294573377</c:v>
                </c:pt>
                <c:pt idx="3563">
                  <c:v>7.6505947843168398</c:v>
                </c:pt>
                <c:pt idx="3564">
                  <c:v>7.6508065634698097</c:v>
                </c:pt>
                <c:pt idx="3565">
                  <c:v>7.6510182832260201</c:v>
                </c:pt>
                <c:pt idx="3566">
                  <c:v>7.6512299436187696</c:v>
                </c:pt>
                <c:pt idx="3567">
                  <c:v>7.65144154468135</c:v>
                </c:pt>
                <c:pt idx="3568">
                  <c:v>7.65165308644701</c:v>
                </c:pt>
                <c:pt idx="3569">
                  <c:v>7.6518645689489801</c:v>
                </c:pt>
                <c:pt idx="3570">
                  <c:v>7.65207599222044</c:v>
                </c:pt>
                <c:pt idx="3571">
                  <c:v>7.6522873562945604</c:v>
                </c:pt>
                <c:pt idx="3572">
                  <c:v>7.6524986612044996</c:v>
                </c:pt>
                <c:pt idx="3573">
                  <c:v>7.6527099069833504</c:v>
                </c:pt>
                <c:pt idx="3574">
                  <c:v>7.6529210936642098</c:v>
                </c:pt>
                <c:pt idx="3575">
                  <c:v>7.6531322212801403</c:v>
                </c:pt>
                <c:pt idx="3576">
                  <c:v>7.65334328986415</c:v>
                </c:pt>
                <c:pt idx="3577">
                  <c:v>7.6535542994492598</c:v>
                </c:pt>
                <c:pt idx="3578">
                  <c:v>7.6537652500684397</c:v>
                </c:pt>
                <c:pt idx="3579">
                  <c:v>7.6539761417546304</c:v>
                </c:pt>
                <c:pt idx="3580">
                  <c:v>7.6541869745407602</c:v>
                </c:pt>
                <c:pt idx="3581">
                  <c:v>7.6543977484597097</c:v>
                </c:pt>
                <c:pt idx="3582">
                  <c:v>7.6546084635443501</c:v>
                </c:pt>
                <c:pt idx="3583">
                  <c:v>7.6548191198275104</c:v>
                </c:pt>
                <c:pt idx="3584">
                  <c:v>7.6550297173420097</c:v>
                </c:pt>
                <c:pt idx="3585">
                  <c:v>7.6552402561206101</c:v>
                </c:pt>
                <c:pt idx="3586">
                  <c:v>7.65545073619609</c:v>
                </c:pt>
                <c:pt idx="3587">
                  <c:v>7.6556611576011697</c:v>
                </c:pt>
                <c:pt idx="3588">
                  <c:v>7.6558715203685397</c:v>
                </c:pt>
                <c:pt idx="3589">
                  <c:v>7.6560818245308697</c:v>
                </c:pt>
                <c:pt idx="3590">
                  <c:v>7.6562920701208101</c:v>
                </c:pt>
                <c:pt idx="3591">
                  <c:v>7.65650225717099</c:v>
                </c:pt>
                <c:pt idx="3592">
                  <c:v>7.6567123857139698</c:v>
                </c:pt>
                <c:pt idx="3593">
                  <c:v>7.6569224557823397</c:v>
                </c:pt>
                <c:pt idx="3594">
                  <c:v>7.6571324674086299</c:v>
                </c:pt>
                <c:pt idx="3595">
                  <c:v>7.6573424206253398</c:v>
                </c:pt>
                <c:pt idx="3596">
                  <c:v>7.6575523154649501</c:v>
                </c:pt>
                <c:pt idx="3597">
                  <c:v>7.6577621519599299</c:v>
                </c:pt>
                <c:pt idx="3598">
                  <c:v>7.6579719301426898</c:v>
                </c:pt>
                <c:pt idx="3599">
                  <c:v>7.6581816500456403</c:v>
                </c:pt>
                <c:pt idx="3600">
                  <c:v>7.6583913117011599</c:v>
                </c:pt>
                <c:pt idx="3601">
                  <c:v>7.6586009151415704</c:v>
                </c:pt>
                <c:pt idx="3602">
                  <c:v>7.65881046039922</c:v>
                </c:pt>
                <c:pt idx="3603">
                  <c:v>7.6590199475063798</c:v>
                </c:pt>
                <c:pt idx="3604">
                  <c:v>7.6592293764953201</c:v>
                </c:pt>
                <c:pt idx="3605">
                  <c:v>7.6594387473982897</c:v>
                </c:pt>
                <c:pt idx="3606">
                  <c:v>7.6596480602475001</c:v>
                </c:pt>
                <c:pt idx="3607">
                  <c:v>7.6598573150751204</c:v>
                </c:pt>
                <c:pt idx="3608">
                  <c:v>7.6600665119133202</c:v>
                </c:pt>
                <c:pt idx="3609">
                  <c:v>7.6602756507942296</c:v>
                </c:pt>
                <c:pt idx="3610">
                  <c:v>7.6604847317499498</c:v>
                </c:pt>
                <c:pt idx="3611">
                  <c:v>7.66069375481257</c:v>
                </c:pt>
                <c:pt idx="3612">
                  <c:v>7.6609027200141302</c:v>
                </c:pt>
                <c:pt idx="3613">
                  <c:v>7.66111162738666</c:v>
                </c:pt>
                <c:pt idx="3614">
                  <c:v>7.6613204769621497</c:v>
                </c:pt>
                <c:pt idx="3615">
                  <c:v>7.6615292687725898</c:v>
                </c:pt>
                <c:pt idx="3616">
                  <c:v>7.6617380028499102</c:v>
                </c:pt>
                <c:pt idx="3617">
                  <c:v>7.6619466792260296</c:v>
                </c:pt>
                <c:pt idx="3618">
                  <c:v>7.6621552979328502</c:v>
                </c:pt>
                <c:pt idx="3619">
                  <c:v>7.6623638590022303</c:v>
                </c:pt>
                <c:pt idx="3620">
                  <c:v>7.6625723624660003</c:v>
                </c:pt>
                <c:pt idx="3621">
                  <c:v>7.6627808083559996</c:v>
                </c:pt>
                <c:pt idx="3622">
                  <c:v>7.6629891967039896</c:v>
                </c:pt>
                <c:pt idx="3623">
                  <c:v>7.6631975275417501</c:v>
                </c:pt>
                <c:pt idx="3624">
                  <c:v>7.6634058009009998</c:v>
                </c:pt>
                <c:pt idx="3625">
                  <c:v>7.6636140168134501</c:v>
                </c:pt>
                <c:pt idx="3626">
                  <c:v>7.6638221753107896</c:v>
                </c:pt>
                <c:pt idx="3627">
                  <c:v>7.6640302764246702</c:v>
                </c:pt>
                <c:pt idx="3628">
                  <c:v>7.6642383201867199</c:v>
                </c:pt>
                <c:pt idx="3629">
                  <c:v>7.6644463066285402</c:v>
                </c:pt>
                <c:pt idx="3630">
                  <c:v>7.6646542357817102</c:v>
                </c:pt>
                <c:pt idx="3631">
                  <c:v>7.6648621076777799</c:v>
                </c:pt>
                <c:pt idx="3632">
                  <c:v>7.6650699223482803</c:v>
                </c:pt>
                <c:pt idx="3633">
                  <c:v>7.6652776798247002</c:v>
                </c:pt>
                <c:pt idx="3634">
                  <c:v>7.6654853801385201</c:v>
                </c:pt>
                <c:pt idx="3635">
                  <c:v>7.6656930233211797</c:v>
                </c:pt>
                <c:pt idx="3636">
                  <c:v>7.66590060940411</c:v>
                </c:pt>
                <c:pt idx="3637">
                  <c:v>7.6661081384187</c:v>
                </c:pt>
                <c:pt idx="3638">
                  <c:v>7.6663156103963201</c:v>
                </c:pt>
                <c:pt idx="3639">
                  <c:v>7.6665230253683099</c:v>
                </c:pt>
                <c:pt idx="3640">
                  <c:v>7.6667303833659899</c:v>
                </c:pt>
                <c:pt idx="3641">
                  <c:v>7.6669376844206596</c:v>
                </c:pt>
                <c:pt idx="3642">
                  <c:v>7.6671449285635704</c:v>
                </c:pt>
                <c:pt idx="3643">
                  <c:v>7.6673521158259703</c:v>
                </c:pt>
                <c:pt idx="3644">
                  <c:v>7.6675592462390698</c:v>
                </c:pt>
                <c:pt idx="3645">
                  <c:v>7.66776631983406</c:v>
                </c:pt>
                <c:pt idx="3646">
                  <c:v>7.6679733366421097</c:v>
                </c:pt>
                <c:pt idx="3647">
                  <c:v>7.6681802966943504</c:v>
                </c:pt>
                <c:pt idx="3648">
                  <c:v>7.6683872000219004</c:v>
                </c:pt>
                <c:pt idx="3649">
                  <c:v>7.66859404665583</c:v>
                </c:pt>
                <c:pt idx="3650">
                  <c:v>7.6688008366272102</c:v>
                </c:pt>
                <c:pt idx="3651">
                  <c:v>7.6690075699670803</c:v>
                </c:pt>
                <c:pt idx="3652">
                  <c:v>7.6692142467064404</c:v>
                </c:pt>
                <c:pt idx="3653">
                  <c:v>7.6694208668762904</c:v>
                </c:pt>
                <c:pt idx="3654">
                  <c:v>7.6696274305075702</c:v>
                </c:pt>
                <c:pt idx="3655">
                  <c:v>7.6698339376312301</c:v>
                </c:pt>
                <c:pt idx="3656">
                  <c:v>7.67004038827816</c:v>
                </c:pt>
                <c:pt idx="3657">
                  <c:v>7.6702467824792597</c:v>
                </c:pt>
                <c:pt idx="3658">
                  <c:v>7.6704531202653801</c:v>
                </c:pt>
                <c:pt idx="3659">
                  <c:v>7.6706594016673497</c:v>
                </c:pt>
                <c:pt idx="3660">
                  <c:v>7.6708656267159796</c:v>
                </c:pt>
                <c:pt idx="3661">
                  <c:v>7.6710717954420504</c:v>
                </c:pt>
                <c:pt idx="3662">
                  <c:v>7.6712779078763198</c:v>
                </c:pt>
                <c:pt idx="3663">
                  <c:v>7.6714839640495098</c:v>
                </c:pt>
                <c:pt idx="3664">
                  <c:v>7.6716899639923399</c:v>
                </c:pt>
                <c:pt idx="3665">
                  <c:v>7.6718959077354896</c:v>
                </c:pt>
                <c:pt idx="3666">
                  <c:v>7.6721017953096</c:v>
                </c:pt>
                <c:pt idx="3667">
                  <c:v>7.6723076267453196</c:v>
                </c:pt>
                <c:pt idx="3668">
                  <c:v>7.67251340207324</c:v>
                </c:pt>
                <c:pt idx="3669">
                  <c:v>7.6727191213239596</c:v>
                </c:pt>
                <c:pt idx="3670">
                  <c:v>7.6729247845280097</c:v>
                </c:pt>
                <c:pt idx="3671">
                  <c:v>7.6731303917159401</c:v>
                </c:pt>
                <c:pt idx="3672">
                  <c:v>7.6733359429182499</c:v>
                </c:pt>
                <c:pt idx="3673">
                  <c:v>7.6735414381654197</c:v>
                </c:pt>
                <c:pt idx="3674">
                  <c:v>7.6737468774878996</c:v>
                </c:pt>
                <c:pt idx="3675">
                  <c:v>7.6739522609161401</c:v>
                </c:pt>
                <c:pt idx="3676">
                  <c:v>7.6741575884805204</c:v>
                </c:pt>
                <c:pt idx="3677">
                  <c:v>7.67436286021145</c:v>
                </c:pt>
                <c:pt idx="3678">
                  <c:v>7.6745680761392601</c:v>
                </c:pt>
                <c:pt idx="3679">
                  <c:v>7.6747732362942997</c:v>
                </c:pt>
                <c:pt idx="3680">
                  <c:v>7.6749783407068701</c:v>
                </c:pt>
                <c:pt idx="3681">
                  <c:v>7.6751833894072501</c:v>
                </c:pt>
                <c:pt idx="3682">
                  <c:v>7.6753883824256999</c:v>
                </c:pt>
                <c:pt idx="3683">
                  <c:v>7.6755933197924602</c:v>
                </c:pt>
                <c:pt idx="3684">
                  <c:v>7.67579820153773</c:v>
                </c:pt>
                <c:pt idx="3685">
                  <c:v>7.6760030276917002</c:v>
                </c:pt>
                <c:pt idx="3686">
                  <c:v>7.67620779828452</c:v>
                </c:pt>
                <c:pt idx="3687">
                  <c:v>7.6764125133463299</c:v>
                </c:pt>
                <c:pt idx="3688">
                  <c:v>7.6766171729072497</c:v>
                </c:pt>
                <c:pt idx="3689">
                  <c:v>7.6768217769973504</c:v>
                </c:pt>
                <c:pt idx="3690">
                  <c:v>7.6770263256467004</c:v>
                </c:pt>
                <c:pt idx="3691">
                  <c:v>7.6772308188853398</c:v>
                </c:pt>
                <c:pt idx="3692">
                  <c:v>7.67743525674328</c:v>
                </c:pt>
                <c:pt idx="3693">
                  <c:v>7.6776396392504997</c:v>
                </c:pt>
                <c:pt idx="3694">
                  <c:v>7.6778439664369698</c:v>
                </c:pt>
                <c:pt idx="3695">
                  <c:v>7.6780482383326403</c:v>
                </c:pt>
                <c:pt idx="3696">
                  <c:v>7.6782524549674003</c:v>
                </c:pt>
                <c:pt idx="3697">
                  <c:v>7.6784566163711698</c:v>
                </c:pt>
                <c:pt idx="3698">
                  <c:v>7.67866072257379</c:v>
                </c:pt>
                <c:pt idx="3699">
                  <c:v>7.6788647736051203</c:v>
                </c:pt>
                <c:pt idx="3700">
                  <c:v>7.6790687694949797</c:v>
                </c:pt>
                <c:pt idx="3701">
                  <c:v>7.6792727102731497</c:v>
                </c:pt>
                <c:pt idx="3702">
                  <c:v>7.67947659596941</c:v>
                </c:pt>
                <c:pt idx="3703">
                  <c:v>7.6796804266135101</c:v>
                </c:pt>
                <c:pt idx="3704">
                  <c:v>7.6798842022351499</c:v>
                </c:pt>
                <c:pt idx="3705">
                  <c:v>7.6800879228640602</c:v>
                </c:pt>
                <c:pt idx="3706">
                  <c:v>7.6802915885298901</c:v>
                </c:pt>
                <c:pt idx="3707">
                  <c:v>7.6804951992622899</c:v>
                </c:pt>
                <c:pt idx="3708">
                  <c:v>7.6806987550908996</c:v>
                </c:pt>
                <c:pt idx="3709">
                  <c:v>7.68090225604531</c:v>
                </c:pt>
                <c:pt idx="3710">
                  <c:v>7.6811057021550999</c:v>
                </c:pt>
                <c:pt idx="3711">
                  <c:v>7.6813090934498298</c:v>
                </c:pt>
                <c:pt idx="3712">
                  <c:v>7.6815124299590201</c:v>
                </c:pt>
                <c:pt idx="3713">
                  <c:v>7.6817157117121901</c:v>
                </c:pt>
                <c:pt idx="3714">
                  <c:v>7.6819189387388001</c:v>
                </c:pt>
                <c:pt idx="3715">
                  <c:v>7.6821221110683302</c:v>
                </c:pt>
                <c:pt idx="3716">
                  <c:v>7.6823252287302104</c:v>
                </c:pt>
                <c:pt idx="3717">
                  <c:v>7.68252829175385</c:v>
                </c:pt>
                <c:pt idx="3718">
                  <c:v>7.6827313001686299</c:v>
                </c:pt>
                <c:pt idx="3719">
                  <c:v>7.6829342540039196</c:v>
                </c:pt>
                <c:pt idx="3720">
                  <c:v>7.68313715328906</c:v>
                </c:pt>
                <c:pt idx="3721">
                  <c:v>7.6833399980533601</c:v>
                </c:pt>
                <c:pt idx="3722">
                  <c:v>7.68354278832612</c:v>
                </c:pt>
                <c:pt idx="3723">
                  <c:v>7.6837455241366097</c:v>
                </c:pt>
                <c:pt idx="3724">
                  <c:v>7.6839482055140698</c:v>
                </c:pt>
                <c:pt idx="3725">
                  <c:v>7.6841508324877204</c:v>
                </c:pt>
                <c:pt idx="3726">
                  <c:v>7.6843534050867701</c:v>
                </c:pt>
                <c:pt idx="3727">
                  <c:v>7.6845559233403797</c:v>
                </c:pt>
                <c:pt idx="3728">
                  <c:v>7.6847583872777099</c:v>
                </c:pt>
                <c:pt idx="3729">
                  <c:v>7.6849607969278901</c:v>
                </c:pt>
                <c:pt idx="3730">
                  <c:v>7.6851631523200199</c:v>
                </c:pt>
                <c:pt idx="3731">
                  <c:v>7.6853654534831799</c:v>
                </c:pt>
                <c:pt idx="3732">
                  <c:v>7.6855677004464296</c:v>
                </c:pt>
                <c:pt idx="3733">
                  <c:v>7.6857698932387999</c:v>
                </c:pt>
                <c:pt idx="3734">
                  <c:v>7.6859720318893103</c:v>
                </c:pt>
                <c:pt idx="3735">
                  <c:v>7.6861741164269501</c:v>
                </c:pt>
                <c:pt idx="3736">
                  <c:v>7.6863761468806597</c:v>
                </c:pt>
                <c:pt idx="3737">
                  <c:v>7.6865781232794097</c:v>
                </c:pt>
                <c:pt idx="3738">
                  <c:v>7.6867800456520996</c:v>
                </c:pt>
                <c:pt idx="3739">
                  <c:v>7.6869819140276396</c:v>
                </c:pt>
                <c:pt idx="3740">
                  <c:v>7.6871837284348903</c:v>
                </c:pt>
                <c:pt idx="3741">
                  <c:v>7.6873854889026996</c:v>
                </c:pt>
                <c:pt idx="3742">
                  <c:v>7.6875871954598898</c:v>
                </c:pt>
                <c:pt idx="3743">
                  <c:v>7.6877888481352796</c:v>
                </c:pt>
                <c:pt idx="3744">
                  <c:v>7.6879904469576301</c:v>
                </c:pt>
                <c:pt idx="3745">
                  <c:v>7.6881919919557102</c:v>
                </c:pt>
                <c:pt idx="3746">
                  <c:v>7.6883934831582401</c:v>
                </c:pt>
                <c:pt idx="3747">
                  <c:v>7.6885949205939399</c:v>
                </c:pt>
                <c:pt idx="3748">
                  <c:v>7.6887963042915004</c:v>
                </c:pt>
                <c:pt idx="3749">
                  <c:v>7.6889976342795796</c:v>
                </c:pt>
                <c:pt idx="3750">
                  <c:v>7.6891989105868097</c:v>
                </c:pt>
                <c:pt idx="3751">
                  <c:v>7.68940013324183</c:v>
                </c:pt>
                <c:pt idx="3752">
                  <c:v>7.6896013022732097</c:v>
                </c:pt>
                <c:pt idx="3753">
                  <c:v>7.6898024177095499</c:v>
                </c:pt>
                <c:pt idx="3754">
                  <c:v>7.6900034795793797</c:v>
                </c:pt>
                <c:pt idx="3755">
                  <c:v>7.6902044879112301</c:v>
                </c:pt>
                <c:pt idx="3756">
                  <c:v>7.6904054427336099</c:v>
                </c:pt>
                <c:pt idx="3757">
                  <c:v>7.6906063440750003</c:v>
                </c:pt>
                <c:pt idx="3758">
                  <c:v>7.6908071919638603</c:v>
                </c:pt>
                <c:pt idx="3759">
                  <c:v>7.6910079864286196</c:v>
                </c:pt>
                <c:pt idx="3760">
                  <c:v>7.6912087274976901</c:v>
                </c:pt>
                <c:pt idx="3761">
                  <c:v>7.6914094151994803</c:v>
                </c:pt>
                <c:pt idx="3762">
                  <c:v>7.6916100495623398</c:v>
                </c:pt>
                <c:pt idx="3763">
                  <c:v>7.6918106306146203</c:v>
                </c:pt>
                <c:pt idx="3764">
                  <c:v>7.6920111583846396</c:v>
                </c:pt>
                <c:pt idx="3765">
                  <c:v>7.69221163290071</c:v>
                </c:pt>
                <c:pt idx="3766">
                  <c:v>7.6924120541910996</c:v>
                </c:pt>
                <c:pt idx="3767">
                  <c:v>7.6926124222840597</c:v>
                </c:pt>
                <c:pt idx="3768">
                  <c:v>7.6928127372078396</c:v>
                </c:pt>
                <c:pt idx="3769">
                  <c:v>7.6930129989906302</c:v>
                </c:pt>
                <c:pt idx="3770">
                  <c:v>7.6932132076606301</c:v>
                </c:pt>
                <c:pt idx="3771">
                  <c:v>7.693413363246</c:v>
                </c:pt>
                <c:pt idx="3772">
                  <c:v>7.6936134657748898</c:v>
                </c:pt>
                <c:pt idx="3773">
                  <c:v>7.6938135152754201</c:v>
                </c:pt>
                <c:pt idx="3774">
                  <c:v>7.6940135117756796</c:v>
                </c:pt>
                <c:pt idx="3775">
                  <c:v>7.6942134553037498</c:v>
                </c:pt>
                <c:pt idx="3776">
                  <c:v>7.6944133458876802</c:v>
                </c:pt>
                <c:pt idx="3777">
                  <c:v>7.6946131835555098</c:v>
                </c:pt>
                <c:pt idx="3778">
                  <c:v>7.6948129683352402</c:v>
                </c:pt>
                <c:pt idx="3779">
                  <c:v>7.6950127002548703</c:v>
                </c:pt>
                <c:pt idx="3780">
                  <c:v>7.6952123793423501</c:v>
                </c:pt>
                <c:pt idx="3781">
                  <c:v>7.6954120056256299</c:v>
                </c:pt>
                <c:pt idx="3782">
                  <c:v>7.6956115791326196</c:v>
                </c:pt>
                <c:pt idx="3783">
                  <c:v>7.6958110998912304</c:v>
                </c:pt>
                <c:pt idx="3784">
                  <c:v>7.6960105679293402</c:v>
                </c:pt>
                <c:pt idx="3785">
                  <c:v>7.6962099832747901</c:v>
                </c:pt>
                <c:pt idx="3786">
                  <c:v>7.6964093459554199</c:v>
                </c:pt>
                <c:pt idx="3787">
                  <c:v>7.6966086559990297</c:v>
                </c:pt>
                <c:pt idx="3788">
                  <c:v>7.69680791343343</c:v>
                </c:pt>
                <c:pt idx="3789">
                  <c:v>7.6970071182863604</c:v>
                </c:pt>
                <c:pt idx="3790">
                  <c:v>7.6972062705855802</c:v>
                </c:pt>
                <c:pt idx="3791">
                  <c:v>7.6974053703588101</c:v>
                </c:pt>
                <c:pt idx="3792">
                  <c:v>7.6976044176337401</c:v>
                </c:pt>
                <c:pt idx="3793">
                  <c:v>7.6978034124380601</c:v>
                </c:pt>
                <c:pt idx="3794">
                  <c:v>7.6980023547994199</c:v>
                </c:pt>
                <c:pt idx="3795">
                  <c:v>7.6982012447454604</c:v>
                </c:pt>
                <c:pt idx="3796">
                  <c:v>7.6984000823037801</c:v>
                </c:pt>
                <c:pt idx="3797">
                  <c:v>7.6985988675019899</c:v>
                </c:pt>
                <c:pt idx="3798">
                  <c:v>7.6987976003676399</c:v>
                </c:pt>
                <c:pt idx="3799">
                  <c:v>7.6989962809282799</c:v>
                </c:pt>
                <c:pt idx="3800">
                  <c:v>7.6991949092114496</c:v>
                </c:pt>
                <c:pt idx="3801">
                  <c:v>7.6993934852446397</c:v>
                </c:pt>
                <c:pt idx="3802">
                  <c:v>7.6995920090553298</c:v>
                </c:pt>
                <c:pt idx="3803">
                  <c:v>7.6997904806709903</c:v>
                </c:pt>
                <c:pt idx="3804">
                  <c:v>7.6999889001190596</c:v>
                </c:pt>
                <c:pt idx="3805">
                  <c:v>7.7001872674269398</c:v>
                </c:pt>
                <c:pt idx="3806">
                  <c:v>7.7003855826220402</c:v>
                </c:pt>
                <c:pt idx="3807">
                  <c:v>7.7005838457317397</c:v>
                </c:pt>
                <c:pt idx="3808">
                  <c:v>7.7007820567833702</c:v>
                </c:pt>
                <c:pt idx="3809">
                  <c:v>7.7009802158042797</c:v>
                </c:pt>
                <c:pt idx="3810">
                  <c:v>7.7011783228217698</c:v>
                </c:pt>
                <c:pt idx="3811">
                  <c:v>7.7013763778631299</c:v>
                </c:pt>
                <c:pt idx="3812">
                  <c:v>7.7015743809556296</c:v>
                </c:pt>
                <c:pt idx="3813">
                  <c:v>7.7017723321264997</c:v>
                </c:pt>
                <c:pt idx="3814">
                  <c:v>7.7019702314029796</c:v>
                </c:pt>
                <c:pt idx="3815">
                  <c:v>7.7021680788122699</c:v>
                </c:pt>
                <c:pt idx="3816">
                  <c:v>7.7023658743815497</c:v>
                </c:pt>
                <c:pt idx="3817">
                  <c:v>7.7025636181379697</c:v>
                </c:pt>
                <c:pt idx="3818">
                  <c:v>7.70276131010867</c:v>
                </c:pt>
                <c:pt idx="3819">
                  <c:v>7.7029589503207703</c:v>
                </c:pt>
                <c:pt idx="3820">
                  <c:v>7.7031565388013696</c:v>
                </c:pt>
                <c:pt idx="3821">
                  <c:v>7.7033540755775398</c:v>
                </c:pt>
                <c:pt idx="3822">
                  <c:v>7.7035515606763303</c:v>
                </c:pt>
                <c:pt idx="3823">
                  <c:v>7.7037489941247701</c:v>
                </c:pt>
                <c:pt idx="3824">
                  <c:v>7.7039463759498696</c:v>
                </c:pt>
                <c:pt idx="3825">
                  <c:v>7.7041437061786304</c:v>
                </c:pt>
                <c:pt idx="3826">
                  <c:v>7.7043409848380104</c:v>
                </c:pt>
                <c:pt idx="3827">
                  <c:v>7.7045382119549499</c:v>
                </c:pt>
                <c:pt idx="3828">
                  <c:v>7.70473538755639</c:v>
                </c:pt>
                <c:pt idx="3829">
                  <c:v>7.70493251166923</c:v>
                </c:pt>
                <c:pt idx="3830">
                  <c:v>7.70512958432034</c:v>
                </c:pt>
                <c:pt idx="3831">
                  <c:v>7.7053266055365999</c:v>
                </c:pt>
                <c:pt idx="3832">
                  <c:v>7.7055235753448503</c:v>
                </c:pt>
                <c:pt idx="3833">
                  <c:v>7.7057204937719002</c:v>
                </c:pt>
                <c:pt idx="3834">
                  <c:v>7.7059173608445501</c:v>
                </c:pt>
                <c:pt idx="3835">
                  <c:v>7.7061141765895904</c:v>
                </c:pt>
                <c:pt idx="3836">
                  <c:v>7.7063109410337702</c:v>
                </c:pt>
                <c:pt idx="3837">
                  <c:v>7.7065076542038202</c:v>
                </c:pt>
                <c:pt idx="3838">
                  <c:v>7.7067043161264701</c:v>
                </c:pt>
                <c:pt idx="3839">
                  <c:v>7.7069009268284097</c:v>
                </c:pt>
                <c:pt idx="3840">
                  <c:v>7.7070974863363002</c:v>
                </c:pt>
                <c:pt idx="3841">
                  <c:v>7.70729399467682</c:v>
                </c:pt>
                <c:pt idx="3842">
                  <c:v>7.7074904518765699</c:v>
                </c:pt>
                <c:pt idx="3843">
                  <c:v>7.70768685796219</c:v>
                </c:pt>
                <c:pt idx="3844">
                  <c:v>7.7078832129602599</c:v>
                </c:pt>
                <c:pt idx="3845">
                  <c:v>7.7080795168973504</c:v>
                </c:pt>
                <c:pt idx="3846">
                  <c:v>7.7082757698000002</c:v>
                </c:pt>
                <c:pt idx="3847">
                  <c:v>7.7084719716947596</c:v>
                </c:pt>
                <c:pt idx="3848">
                  <c:v>7.7086681226081204</c:v>
                </c:pt>
                <c:pt idx="3849">
                  <c:v>7.7088642225665698</c:v>
                </c:pt>
                <c:pt idx="3850">
                  <c:v>7.7090602715965799</c:v>
                </c:pt>
                <c:pt idx="3851">
                  <c:v>7.7092562697245901</c:v>
                </c:pt>
                <c:pt idx="3852">
                  <c:v>7.7094522169770396</c:v>
                </c:pt>
                <c:pt idx="3853">
                  <c:v>7.7096481133803296</c:v>
                </c:pt>
                <c:pt idx="3854">
                  <c:v>7.7098439589608301</c:v>
                </c:pt>
                <c:pt idx="3855">
                  <c:v>7.7100397537449199</c:v>
                </c:pt>
                <c:pt idx="3856">
                  <c:v>7.71023549775893</c:v>
                </c:pt>
                <c:pt idx="3857">
                  <c:v>7.7104311910291896</c:v>
                </c:pt>
                <c:pt idx="3858">
                  <c:v>7.7106268335820101</c:v>
                </c:pt>
                <c:pt idx="3859">
                  <c:v>7.7108224254436601</c:v>
                </c:pt>
                <c:pt idx="3860">
                  <c:v>7.7110179666403997</c:v>
                </c:pt>
                <c:pt idx="3861">
                  <c:v>7.7112134571984798</c:v>
                </c:pt>
                <c:pt idx="3862">
                  <c:v>7.7114088971441204</c:v>
                </c:pt>
                <c:pt idx="3863">
                  <c:v>7.7116042865035199</c:v>
                </c:pt>
                <c:pt idx="3864">
                  <c:v>7.7117996253028602</c:v>
                </c:pt>
                <c:pt idx="3865">
                  <c:v>7.7119949135682901</c:v>
                </c:pt>
                <c:pt idx="3866">
                  <c:v>7.7121901513259496</c:v>
                </c:pt>
                <c:pt idx="3867">
                  <c:v>7.7123853386019796</c:v>
                </c:pt>
                <c:pt idx="3868">
                  <c:v>7.7125804754224596</c:v>
                </c:pt>
                <c:pt idx="3869">
                  <c:v>7.7127755618134701</c:v>
                </c:pt>
                <c:pt idx="3870">
                  <c:v>7.7129705978010703</c:v>
                </c:pt>
                <c:pt idx="3871">
                  <c:v>7.7131655834112998</c:v>
                </c:pt>
                <c:pt idx="3872">
                  <c:v>7.7133605186701804</c:v>
                </c:pt>
                <c:pt idx="3873">
                  <c:v>7.7135554036037002</c:v>
                </c:pt>
                <c:pt idx="3874">
                  <c:v>7.71375023823785</c:v>
                </c:pt>
                <c:pt idx="3875">
                  <c:v>7.7139450225985797</c:v>
                </c:pt>
                <c:pt idx="3876">
                  <c:v>7.7141397567118304</c:v>
                </c:pt>
                <c:pt idx="3877">
                  <c:v>7.7143344406035101</c:v>
                </c:pt>
                <c:pt idx="3878">
                  <c:v>7.7145290742995201</c:v>
                </c:pt>
                <c:pt idx="3879">
                  <c:v>7.7147236578257496</c:v>
                </c:pt>
                <c:pt idx="3880">
                  <c:v>7.7149181912080396</c:v>
                </c:pt>
                <c:pt idx="3881">
                  <c:v>7.7151126744722403</c:v>
                </c:pt>
                <c:pt idx="3882">
                  <c:v>7.7153071076441702</c:v>
                </c:pt>
                <c:pt idx="3883">
                  <c:v>7.7155014907496096</c:v>
                </c:pt>
                <c:pt idx="3884">
                  <c:v>7.7156958238143503</c:v>
                </c:pt>
                <c:pt idx="3885">
                  <c:v>7.7158901068641397</c:v>
                </c:pt>
                <c:pt idx="3886">
                  <c:v>7.7160843399247296</c:v>
                </c:pt>
                <c:pt idx="3887">
                  <c:v>7.7162785230218303</c:v>
                </c:pt>
                <c:pt idx="3888">
                  <c:v>7.7164726561811401</c:v>
                </c:pt>
                <c:pt idx="3889">
                  <c:v>7.7166667394283399</c:v>
                </c:pt>
                <c:pt idx="3890">
                  <c:v>7.7168607727890803</c:v>
                </c:pt>
                <c:pt idx="3891">
                  <c:v>7.7170547562890102</c:v>
                </c:pt>
                <c:pt idx="3892">
                  <c:v>7.71724868995374</c:v>
                </c:pt>
                <c:pt idx="3893">
                  <c:v>7.7174425738088797</c:v>
                </c:pt>
                <c:pt idx="3894">
                  <c:v>7.7176364078799899</c:v>
                </c:pt>
                <c:pt idx="3895">
                  <c:v>7.7178301921926504</c:v>
                </c:pt>
                <c:pt idx="3896">
                  <c:v>7.71802392677239</c:v>
                </c:pt>
                <c:pt idx="3897">
                  <c:v>7.7182176116447296</c:v>
                </c:pt>
                <c:pt idx="3898">
                  <c:v>7.7184112468351804</c:v>
                </c:pt>
                <c:pt idx="3899">
                  <c:v>7.71860483236921</c:v>
                </c:pt>
                <c:pt idx="3900">
                  <c:v>7.7187983682722798</c:v>
                </c:pt>
                <c:pt idx="3901">
                  <c:v>7.7189918545698504</c:v>
                </c:pt>
                <c:pt idx="3902">
                  <c:v>7.71918529128732</c:v>
                </c:pt>
                <c:pt idx="3903">
                  <c:v>7.7193786784501102</c:v>
                </c:pt>
                <c:pt idx="3904">
                  <c:v>7.7195720160835997</c:v>
                </c:pt>
                <c:pt idx="3905">
                  <c:v>7.7197653042131398</c:v>
                </c:pt>
                <c:pt idx="3906">
                  <c:v>7.7199585428640898</c:v>
                </c:pt>
                <c:pt idx="3907">
                  <c:v>7.7201517320617699</c:v>
                </c:pt>
                <c:pt idx="3908">
                  <c:v>7.7203448718314904</c:v>
                </c:pt>
                <c:pt idx="3909">
                  <c:v>7.7205379621985299</c:v>
                </c:pt>
                <c:pt idx="3910">
                  <c:v>7.72073100318815</c:v>
                </c:pt>
                <c:pt idx="3911">
                  <c:v>7.7209239948256103</c:v>
                </c:pt>
                <c:pt idx="3912">
                  <c:v>7.7211169371361299</c:v>
                </c:pt>
                <c:pt idx="3913">
                  <c:v>7.7213098301449303</c:v>
                </c:pt>
                <c:pt idx="3914">
                  <c:v>7.7215026738771897</c:v>
                </c:pt>
                <c:pt idx="3915">
                  <c:v>7.7216954683580701</c:v>
                </c:pt>
                <c:pt idx="3916">
                  <c:v>7.7218882136127398</c:v>
                </c:pt>
                <c:pt idx="3917">
                  <c:v>7.7220809096663299</c:v>
                </c:pt>
                <c:pt idx="3918">
                  <c:v>7.7222735565439402</c:v>
                </c:pt>
                <c:pt idx="3919">
                  <c:v>7.7224661542706601</c:v>
                </c:pt>
                <c:pt idx="3920">
                  <c:v>7.7226587028715796</c:v>
                </c:pt>
                <c:pt idx="3921">
                  <c:v>7.7228512023717499</c:v>
                </c:pt>
                <c:pt idx="3922">
                  <c:v>7.7230436527961999</c:v>
                </c:pt>
                <c:pt idx="3923">
                  <c:v>7.7232360541699503</c:v>
                </c:pt>
                <c:pt idx="3924">
                  <c:v>7.7234284065179901</c:v>
                </c:pt>
                <c:pt idx="3925">
                  <c:v>7.72362070986531</c:v>
                </c:pt>
                <c:pt idx="3926">
                  <c:v>7.7238129642368598</c:v>
                </c:pt>
                <c:pt idx="3927">
                  <c:v>7.7240051696575902</c:v>
                </c:pt>
                <c:pt idx="3928">
                  <c:v>7.7241973261524004</c:v>
                </c:pt>
                <c:pt idx="3929">
                  <c:v>7.7243894337462198</c:v>
                </c:pt>
                <c:pt idx="3930">
                  <c:v>7.7245814924639102</c:v>
                </c:pt>
                <c:pt idx="3931">
                  <c:v>7.7247735023303399</c:v>
                </c:pt>
                <c:pt idx="3932">
                  <c:v>7.7249654633703599</c:v>
                </c:pt>
                <c:pt idx="3933">
                  <c:v>7.7251573756088003</c:v>
                </c:pt>
                <c:pt idx="3934">
                  <c:v>7.7253492390704501</c:v>
                </c:pt>
                <c:pt idx="3935">
                  <c:v>7.7255410537801099</c:v>
                </c:pt>
                <c:pt idx="3936">
                  <c:v>7.7257328197625501</c:v>
                </c:pt>
                <c:pt idx="3937">
                  <c:v>7.7259245370425198</c:v>
                </c:pt>
                <c:pt idx="3938">
                  <c:v>7.7261162056447503</c:v>
                </c:pt>
                <c:pt idx="3939">
                  <c:v>7.7263078255939499</c:v>
                </c:pt>
                <c:pt idx="3940">
                  <c:v>7.7264993969148099</c:v>
                </c:pt>
                <c:pt idx="3941">
                  <c:v>7.7266909196320199</c:v>
                </c:pt>
                <c:pt idx="3942">
                  <c:v>7.7268823937702198</c:v>
                </c:pt>
                <c:pt idx="3943">
                  <c:v>7.72707381935406</c:v>
                </c:pt>
                <c:pt idx="3944">
                  <c:v>7.7272651964081396</c:v>
                </c:pt>
                <c:pt idx="3945">
                  <c:v>7.7274565249570903</c:v>
                </c:pt>
                <c:pt idx="3946">
                  <c:v>7.7276478050254704</c:v>
                </c:pt>
                <c:pt idx="3947">
                  <c:v>7.7278390366378398</c:v>
                </c:pt>
                <c:pt idx="3948">
                  <c:v>7.72803021981876</c:v>
                </c:pt>
                <c:pt idx="3949">
                  <c:v>7.7282213545927396</c:v>
                </c:pt>
                <c:pt idx="3950">
                  <c:v>7.7284124409843002</c:v>
                </c:pt>
                <c:pt idx="3951">
                  <c:v>7.7286034790179201</c:v>
                </c:pt>
                <c:pt idx="3952">
                  <c:v>7.7287944687180703</c:v>
                </c:pt>
                <c:pt idx="3953">
                  <c:v>7.7289854101091997</c:v>
                </c:pt>
                <c:pt idx="3954">
                  <c:v>7.7291763032157403</c:v>
                </c:pt>
                <c:pt idx="3955">
                  <c:v>7.7293671480621198</c:v>
                </c:pt>
                <c:pt idx="3956">
                  <c:v>7.7295579446727203</c:v>
                </c:pt>
                <c:pt idx="3957">
                  <c:v>7.7297486930719197</c:v>
                </c:pt>
                <c:pt idx="3958">
                  <c:v>7.7299393932840701</c:v>
                </c:pt>
                <c:pt idx="3959">
                  <c:v>7.7301300453335298</c:v>
                </c:pt>
                <c:pt idx="3960">
                  <c:v>7.7303206492446099</c:v>
                </c:pt>
                <c:pt idx="3961">
                  <c:v>7.7305112050416103</c:v>
                </c:pt>
                <c:pt idx="3962">
                  <c:v>7.7307017127488198</c:v>
                </c:pt>
                <c:pt idx="3963">
                  <c:v>7.7308921723905097</c:v>
                </c:pt>
                <c:pt idx="3964">
                  <c:v>7.7310825839909203</c:v>
                </c:pt>
                <c:pt idx="3965">
                  <c:v>7.7312729475742801</c:v>
                </c:pt>
                <c:pt idx="3966">
                  <c:v>7.7314632631647999</c:v>
                </c:pt>
                <c:pt idx="3967">
                  <c:v>7.7316535307866801</c:v>
                </c:pt>
                <c:pt idx="3968">
                  <c:v>7.7318437504640896</c:v>
                </c:pt>
                <c:pt idx="3969">
                  <c:v>7.7320339222211896</c:v>
                </c:pt>
                <c:pt idx="3970">
                  <c:v>7.7322240460821199</c:v>
                </c:pt>
                <c:pt idx="3971">
                  <c:v>7.7324141220709901</c:v>
                </c:pt>
                <c:pt idx="3972">
                  <c:v>7.7326041502119098</c:v>
                </c:pt>
                <c:pt idx="3973">
                  <c:v>7.7327941305289603</c:v>
                </c:pt>
                <c:pt idx="3974">
                  <c:v>7.7329840630462003</c:v>
                </c:pt>
                <c:pt idx="3975">
                  <c:v>7.73317394778769</c:v>
                </c:pt>
                <c:pt idx="3976">
                  <c:v>7.7333637847774597</c:v>
                </c:pt>
                <c:pt idx="3977">
                  <c:v>7.7335535740395001</c:v>
                </c:pt>
                <c:pt idx="3978">
                  <c:v>7.7337433155978301</c:v>
                </c:pt>
                <c:pt idx="3979">
                  <c:v>7.7339330094763996</c:v>
                </c:pt>
                <c:pt idx="3980">
                  <c:v>7.7341226556991796</c:v>
                </c:pt>
                <c:pt idx="3981">
                  <c:v>7.7343122542901099</c:v>
                </c:pt>
                <c:pt idx="3982">
                  <c:v>7.7345018052731103</c:v>
                </c:pt>
                <c:pt idx="3983">
                  <c:v>7.7346913086720699</c:v>
                </c:pt>
                <c:pt idx="3984">
                  <c:v>7.7348807645108897</c:v>
                </c:pt>
                <c:pt idx="3985">
                  <c:v>7.7350701728134297</c:v>
                </c:pt>
                <c:pt idx="3986">
                  <c:v>7.7352595336035499</c:v>
                </c:pt>
                <c:pt idx="3987">
                  <c:v>7.73544884690505</c:v>
                </c:pt>
                <c:pt idx="3988">
                  <c:v>7.7356381127417801</c:v>
                </c:pt>
                <c:pt idx="3989">
                  <c:v>7.7358273311375099</c:v>
                </c:pt>
                <c:pt idx="3990">
                  <c:v>7.7360165021160201</c:v>
                </c:pt>
                <c:pt idx="3991">
                  <c:v>7.7362056257010803</c:v>
                </c:pt>
                <c:pt idx="3992">
                  <c:v>7.7363947019164296</c:v>
                </c:pt>
                <c:pt idx="3993">
                  <c:v>7.7365837307857799</c:v>
                </c:pt>
                <c:pt idx="3994">
                  <c:v>7.73677271233284</c:v>
                </c:pt>
                <c:pt idx="3995">
                  <c:v>7.7369616465813102</c:v>
                </c:pt>
                <c:pt idx="3996">
                  <c:v>7.7371505335548498</c:v>
                </c:pt>
                <c:pt idx="3997">
                  <c:v>7.7373393732771198</c:v>
                </c:pt>
                <c:pt idx="3998">
                  <c:v>7.7375281657717396</c:v>
                </c:pt>
                <c:pt idx="3999">
                  <c:v>7.7377169110623401</c:v>
                </c:pt>
                <c:pt idx="4000">
                  <c:v>7.7379056091725102</c:v>
                </c:pt>
                <c:pt idx="4001">
                  <c:v>7.7380942601258402</c:v>
                </c:pt>
                <c:pt idx="4002">
                  <c:v>7.7382828639458898</c:v>
                </c:pt>
                <c:pt idx="4003">
                  <c:v>7.7384714206562002</c:v>
                </c:pt>
                <c:pt idx="4004">
                  <c:v>7.7386599302803099</c:v>
                </c:pt>
                <c:pt idx="4005">
                  <c:v>7.73884839284172</c:v>
                </c:pt>
                <c:pt idx="4006">
                  <c:v>7.73903680836393</c:v>
                </c:pt>
                <c:pt idx="4007">
                  <c:v>7.7392251768704101</c:v>
                </c:pt>
                <c:pt idx="4008">
                  <c:v>7.7394134983846303</c:v>
                </c:pt>
                <c:pt idx="4009">
                  <c:v>7.7396017729300102</c:v>
                </c:pt>
                <c:pt idx="4010">
                  <c:v>7.7397900005299904</c:v>
                </c:pt>
                <c:pt idx="4011">
                  <c:v>7.73997818120798</c:v>
                </c:pt>
                <c:pt idx="4012">
                  <c:v>7.7401663149873503</c:v>
                </c:pt>
                <c:pt idx="4013">
                  <c:v>7.7403544018914801</c:v>
                </c:pt>
                <c:pt idx="4014">
                  <c:v>7.7405424419437097</c:v>
                </c:pt>
                <c:pt idx="4015">
                  <c:v>7.7407304351674</c:v>
                </c:pt>
                <c:pt idx="4016">
                  <c:v>7.7409183815858604</c:v>
                </c:pt>
                <c:pt idx="4017">
                  <c:v>7.7411062812223701</c:v>
                </c:pt>
                <c:pt idx="4018">
                  <c:v>7.7412941341002401</c:v>
                </c:pt>
                <c:pt idx="4019">
                  <c:v>7.7414819402427204</c:v>
                </c:pt>
                <c:pt idx="4020">
                  <c:v>7.7416696996730696</c:v>
                </c:pt>
                <c:pt idx="4021">
                  <c:v>7.7418574124145101</c:v>
                </c:pt>
                <c:pt idx="4022">
                  <c:v>7.7420450784902597</c:v>
                </c:pt>
                <c:pt idx="4023">
                  <c:v>7.7422326979235097</c:v>
                </c:pt>
                <c:pt idx="4024">
                  <c:v>7.7424202707374503</c:v>
                </c:pt>
                <c:pt idx="4025">
                  <c:v>7.74260779695524</c:v>
                </c:pt>
                <c:pt idx="4026">
                  <c:v>7.7427952766000203</c:v>
                </c:pt>
                <c:pt idx="4027">
                  <c:v>7.7429827096949104</c:v>
                </c:pt>
                <c:pt idx="4028">
                  <c:v>7.7431700962630403</c:v>
                </c:pt>
                <c:pt idx="4029">
                  <c:v>7.7433574363274804</c:v>
                </c:pt>
                <c:pt idx="4030">
                  <c:v>7.7435447299113296</c:v>
                </c:pt>
                <c:pt idx="4031">
                  <c:v>7.7437319770376298</c:v>
                </c:pt>
                <c:pt idx="4032">
                  <c:v>7.7439191777294303</c:v>
                </c:pt>
                <c:pt idx="4033">
                  <c:v>7.7441063320097498</c:v>
                </c:pt>
                <c:pt idx="4034">
                  <c:v>7.7442934399016004</c:v>
                </c:pt>
                <c:pt idx="4035">
                  <c:v>7.7444805014279803</c:v>
                </c:pt>
                <c:pt idx="4036">
                  <c:v>7.7446675166118402</c:v>
                </c:pt>
                <c:pt idx="4037">
                  <c:v>7.7448544854761598</c:v>
                </c:pt>
                <c:pt idx="4038">
                  <c:v>7.7450414080438597</c:v>
                </c:pt>
                <c:pt idx="4039">
                  <c:v>7.7452282843378804</c:v>
                </c:pt>
                <c:pt idx="4040">
                  <c:v>7.7454151143811103</c:v>
                </c:pt>
                <c:pt idx="4041">
                  <c:v>7.7456018981964396</c:v>
                </c:pt>
                <c:pt idx="4042">
                  <c:v>7.7457886358067496</c:v>
                </c:pt>
                <c:pt idx="4043">
                  <c:v>7.7459753272348797</c:v>
                </c:pt>
                <c:pt idx="4044">
                  <c:v>7.7461619725036801</c:v>
                </c:pt>
                <c:pt idx="4045">
                  <c:v>7.7463485716359601</c:v>
                </c:pt>
                <c:pt idx="4046">
                  <c:v>7.7465351246545398</c:v>
                </c:pt>
                <c:pt idx="4047">
                  <c:v>7.7467216315821901</c:v>
                </c:pt>
                <c:pt idx="4048">
                  <c:v>7.7469080924416804</c:v>
                </c:pt>
                <c:pt idx="4049">
                  <c:v>7.7470945072557704</c:v>
                </c:pt>
                <c:pt idx="4050">
                  <c:v>7.7472808760471903</c:v>
                </c:pt>
                <c:pt idx="4051">
                  <c:v>7.7474671988386596</c:v>
                </c:pt>
                <c:pt idx="4052">
                  <c:v>7.7476534756528803</c:v>
                </c:pt>
                <c:pt idx="4053">
                  <c:v>7.7478397065125399</c:v>
                </c:pt>
                <c:pt idx="4054">
                  <c:v>7.7480258914403102</c:v>
                </c:pt>
                <c:pt idx="4055">
                  <c:v>7.7482120304588404</c:v>
                </c:pt>
                <c:pt idx="4056">
                  <c:v>7.7483981235907597</c:v>
                </c:pt>
                <c:pt idx="4057">
                  <c:v>7.74858417085869</c:v>
                </c:pt>
                <c:pt idx="4058">
                  <c:v>7.7487701722852398</c:v>
                </c:pt>
                <c:pt idx="4059">
                  <c:v>7.7489561278929804</c:v>
                </c:pt>
                <c:pt idx="4060">
                  <c:v>7.7491420377044902</c:v>
                </c:pt>
                <c:pt idx="4061">
                  <c:v>7.74932790174232</c:v>
                </c:pt>
                <c:pt idx="4062">
                  <c:v>7.7495137200289896</c:v>
                </c:pt>
                <c:pt idx="4063">
                  <c:v>7.7496994925870402</c:v>
                </c:pt>
                <c:pt idx="4064">
                  <c:v>7.7498852194389602</c:v>
                </c:pt>
                <c:pt idx="4065">
                  <c:v>7.7500709006072297</c:v>
                </c:pt>
                <c:pt idx="4066">
                  <c:v>7.7502565361143301</c:v>
                </c:pt>
                <c:pt idx="4067">
                  <c:v>7.7504421259827101</c:v>
                </c:pt>
                <c:pt idx="4068">
                  <c:v>7.7506276702347998</c:v>
                </c:pt>
                <c:pt idx="4069">
                  <c:v>7.7508131688930098</c:v>
                </c:pt>
                <c:pt idx="4070">
                  <c:v>7.7509986219797602</c:v>
                </c:pt>
                <c:pt idx="4071">
                  <c:v>7.7511840295174297</c:v>
                </c:pt>
                <c:pt idx="4072">
                  <c:v>7.7513693915283799</c:v>
                </c:pt>
                <c:pt idx="4073">
                  <c:v>7.7515547080349698</c:v>
                </c:pt>
                <c:pt idx="4074">
                  <c:v>7.7517399790595398</c:v>
                </c:pt>
                <c:pt idx="4075">
                  <c:v>7.7519252046244</c:v>
                </c:pt>
                <c:pt idx="4076">
                  <c:v>7.7521103847518704</c:v>
                </c:pt>
                <c:pt idx="4077">
                  <c:v>7.7522955194642202</c:v>
                </c:pt>
                <c:pt idx="4078">
                  <c:v>7.7524806087837197</c:v>
                </c:pt>
                <c:pt idx="4079">
                  <c:v>7.7526656527326301</c:v>
                </c:pt>
                <c:pt idx="4080">
                  <c:v>7.7528506513332003</c:v>
                </c:pt>
                <c:pt idx="4081">
                  <c:v>7.7530356046076303</c:v>
                </c:pt>
                <c:pt idx="4082">
                  <c:v>7.7532205125781299</c:v>
                </c:pt>
                <c:pt idx="4083">
                  <c:v>7.7534053752669001</c:v>
                </c:pt>
                <c:pt idx="4084">
                  <c:v>7.7535901926961097</c:v>
                </c:pt>
                <c:pt idx="4085">
                  <c:v>7.7537749648879002</c:v>
                </c:pt>
                <c:pt idx="4086">
                  <c:v>7.7539596918644298</c:v>
                </c:pt>
                <c:pt idx="4087">
                  <c:v>7.7541443736478097</c:v>
                </c:pt>
                <c:pt idx="4088">
                  <c:v>7.7543290102601601</c:v>
                </c:pt>
                <c:pt idx="4089">
                  <c:v>7.7545136017235601</c:v>
                </c:pt>
                <c:pt idx="4090">
                  <c:v>7.7546981480600898</c:v>
                </c:pt>
                <c:pt idx="4091">
                  <c:v>7.7548826492918099</c:v>
                </c:pt>
                <c:pt idx="4092">
                  <c:v>7.7550671054407498</c:v>
                </c:pt>
                <c:pt idx="4093">
                  <c:v>7.7552515165289604</c:v>
                </c:pt>
                <c:pt idx="4094">
                  <c:v>7.7554358825784302</c:v>
                </c:pt>
                <c:pt idx="4095">
                  <c:v>7.7556202036111701</c:v>
                </c:pt>
                <c:pt idx="4096">
                  <c:v>7.7558044796491403</c:v>
                </c:pt>
                <c:pt idx="4097">
                  <c:v>7.7559887107143197</c:v>
                </c:pt>
                <c:pt idx="4098">
                  <c:v>7.7561728968286401</c:v>
                </c:pt>
                <c:pt idx="4099">
                  <c:v>7.7563570380140501</c:v>
                </c:pt>
                <c:pt idx="4100">
                  <c:v>7.7565411342924397</c:v>
                </c:pt>
                <c:pt idx="4101">
                  <c:v>7.7567251856857196</c:v>
                </c:pt>
                <c:pt idx="4102">
                  <c:v>7.7569091922157796</c:v>
                </c:pt>
                <c:pt idx="4103">
                  <c:v>7.7570931539044699</c:v>
                </c:pt>
                <c:pt idx="4104">
                  <c:v>7.7572770707736503</c:v>
                </c:pt>
                <c:pt idx="4105">
                  <c:v>7.7574609428451504</c:v>
                </c:pt>
                <c:pt idx="4106">
                  <c:v>7.7576447701407902</c:v>
                </c:pt>
                <c:pt idx="4107">
                  <c:v>7.75782855268237</c:v>
                </c:pt>
                <c:pt idx="4108">
                  <c:v>7.7580122904916804</c:v>
                </c:pt>
                <c:pt idx="4109">
                  <c:v>7.7581959835904897</c:v>
                </c:pt>
                <c:pt idx="4110">
                  <c:v>7.7583796320005396</c:v>
                </c:pt>
                <c:pt idx="4111">
                  <c:v>7.7585632357435896</c:v>
                </c:pt>
                <c:pt idx="4112">
                  <c:v>7.7587467948413504</c:v>
                </c:pt>
                <c:pt idx="4113">
                  <c:v>7.75893030931553</c:v>
                </c:pt>
                <c:pt idx="4114">
                  <c:v>7.7591137791878104</c:v>
                </c:pt>
                <c:pt idx="4115">
                  <c:v>7.75929720447989</c:v>
                </c:pt>
                <c:pt idx="4116">
                  <c:v>7.7594805852134101</c:v>
                </c:pt>
                <c:pt idx="4117">
                  <c:v>7.7596639214100103</c:v>
                </c:pt>
                <c:pt idx="4118">
                  <c:v>7.7598472130913301</c:v>
                </c:pt>
                <c:pt idx="4119">
                  <c:v>7.7600304602789798</c:v>
                </c:pt>
                <c:pt idx="4120">
                  <c:v>7.7602136629945599</c:v>
                </c:pt>
                <c:pt idx="4121">
                  <c:v>7.7603968212596399</c:v>
                </c:pt>
                <c:pt idx="4122">
                  <c:v>7.7605799350957803</c:v>
                </c:pt>
                <c:pt idx="4123">
                  <c:v>7.7607630045245504</c:v>
                </c:pt>
                <c:pt idx="4124">
                  <c:v>7.7609460295674699</c:v>
                </c:pt>
                <c:pt idx="4125">
                  <c:v>7.7611290102460497</c:v>
                </c:pt>
                <c:pt idx="4126">
                  <c:v>7.7613119465818103</c:v>
                </c:pt>
                <c:pt idx="4127">
                  <c:v>7.7614948385962297</c:v>
                </c:pt>
                <c:pt idx="4128">
                  <c:v>7.7616776863107697</c:v>
                </c:pt>
                <c:pt idx="4129">
                  <c:v>7.7618604897469101</c:v>
                </c:pt>
                <c:pt idx="4130">
                  <c:v>7.7620432489260596</c:v>
                </c:pt>
                <c:pt idx="4131">
                  <c:v>7.7622259638696596</c:v>
                </c:pt>
                <c:pt idx="4132">
                  <c:v>7.7624086345991303</c:v>
                </c:pt>
                <c:pt idx="4133">
                  <c:v>7.7625912611358396</c:v>
                </c:pt>
                <c:pt idx="4134">
                  <c:v>7.7627738435011802</c:v>
                </c:pt>
                <c:pt idx="4135">
                  <c:v>7.7629563817165099</c:v>
                </c:pt>
                <c:pt idx="4136">
                  <c:v>7.7631388758031701</c:v>
                </c:pt>
                <c:pt idx="4137">
                  <c:v>7.7633213257825</c:v>
                </c:pt>
                <c:pt idx="4138">
                  <c:v>7.7635037316758204</c:v>
                </c:pt>
                <c:pt idx="4139">
                  <c:v>7.7636860935044201</c:v>
                </c:pt>
                <c:pt idx="4140">
                  <c:v>7.7638684112895904</c:v>
                </c:pt>
                <c:pt idx="4141">
                  <c:v>7.7640506850525899</c:v>
                </c:pt>
                <c:pt idx="4142">
                  <c:v>7.7642329148146798</c:v>
                </c:pt>
                <c:pt idx="4143">
                  <c:v>7.7644151005971098</c:v>
                </c:pt>
                <c:pt idx="4144">
                  <c:v>7.7645972424210896</c:v>
                </c:pt>
                <c:pt idx="4145">
                  <c:v>7.7647793403078298</c:v>
                </c:pt>
                <c:pt idx="4146">
                  <c:v>7.7649613942785196</c:v>
                </c:pt>
                <c:pt idx="4147">
                  <c:v>7.7651434043543404</c:v>
                </c:pt>
                <c:pt idx="4148">
                  <c:v>7.7653253705564502</c:v>
                </c:pt>
                <c:pt idx="4149">
                  <c:v>7.7655072929060101</c:v>
                </c:pt>
                <c:pt idx="4150">
                  <c:v>7.7656891714241301</c:v>
                </c:pt>
                <c:pt idx="4151">
                  <c:v>7.76587100613194</c:v>
                </c:pt>
                <c:pt idx="4152">
                  <c:v>7.7660527970505298</c:v>
                </c:pt>
                <c:pt idx="4153">
                  <c:v>7.7662345442009997</c:v>
                </c:pt>
                <c:pt idx="4154">
                  <c:v>7.7664162476043996</c:v>
                </c:pt>
                <c:pt idx="4155">
                  <c:v>7.7665979072818097</c:v>
                </c:pt>
                <c:pt idx="4156">
                  <c:v>7.7667795232542503</c:v>
                </c:pt>
                <c:pt idx="4157">
                  <c:v>7.7669610955427597</c:v>
                </c:pt>
                <c:pt idx="4158">
                  <c:v>7.7671426241683301</c:v>
                </c:pt>
                <c:pt idx="4159">
                  <c:v>7.7673241091519696</c:v>
                </c:pt>
                <c:pt idx="4160">
                  <c:v>7.7675055505146604</c:v>
                </c:pt>
                <c:pt idx="4161">
                  <c:v>7.7676869482773503</c:v>
                </c:pt>
                <c:pt idx="4162">
                  <c:v>7.7678683024610002</c:v>
                </c:pt>
                <c:pt idx="4163">
                  <c:v>7.7680496130865402</c:v>
                </c:pt>
                <c:pt idx="4164">
                  <c:v>7.7682308801748903</c:v>
                </c:pt>
                <c:pt idx="4165">
                  <c:v>7.76841210374696</c:v>
                </c:pt>
                <c:pt idx="4166">
                  <c:v>7.7685932838236296</c:v>
                </c:pt>
                <c:pt idx="4167">
                  <c:v>7.7687744204257703</c:v>
                </c:pt>
                <c:pt idx="4168">
                  <c:v>7.7689555135742498</c:v>
                </c:pt>
                <c:pt idx="4169">
                  <c:v>7.7691365632899103</c:v>
                </c:pt>
                <c:pt idx="4170">
                  <c:v>7.7693175695935697</c:v>
                </c:pt>
                <c:pt idx="4171">
                  <c:v>7.7694985325060602</c:v>
                </c:pt>
                <c:pt idx="4172">
                  <c:v>7.7696794520481598</c:v>
                </c:pt>
                <c:pt idx="4173">
                  <c:v>7.7698603282406697</c:v>
                </c:pt>
                <c:pt idx="4174">
                  <c:v>7.7700411611043396</c:v>
                </c:pt>
                <c:pt idx="4175">
                  <c:v>7.7702219506599501</c:v>
                </c:pt>
                <c:pt idx="4176">
                  <c:v>7.7704026969282101</c:v>
                </c:pt>
                <c:pt idx="4177">
                  <c:v>7.7705833999298699</c:v>
                </c:pt>
                <c:pt idx="4178">
                  <c:v>7.7707640596856304</c:v>
                </c:pt>
                <c:pt idx="4179">
                  <c:v>7.7709446762161702</c:v>
                </c:pt>
                <c:pt idx="4180">
                  <c:v>7.7711252495421901</c:v>
                </c:pt>
                <c:pt idx="4181">
                  <c:v>7.7713057796843401</c:v>
                </c:pt>
                <c:pt idx="4182">
                  <c:v>7.7714862666632802</c:v>
                </c:pt>
                <c:pt idx="4183">
                  <c:v>7.7716667104996402</c:v>
                </c:pt>
                <c:pt idx="4184">
                  <c:v>7.7718471112140399</c:v>
                </c:pt>
                <c:pt idx="4185">
                  <c:v>7.7720274688270896</c:v>
                </c:pt>
                <c:pt idx="4186">
                  <c:v>7.7722077833593701</c:v>
                </c:pt>
                <c:pt idx="4187">
                  <c:v>7.7723880548314597</c:v>
                </c:pt>
                <c:pt idx="4188">
                  <c:v>7.77256828326394</c:v>
                </c:pt>
                <c:pt idx="4189">
                  <c:v>7.7727484686773201</c:v>
                </c:pt>
                <c:pt idx="4190">
                  <c:v>7.77292861109217</c:v>
                </c:pt>
                <c:pt idx="4191">
                  <c:v>7.7731087105289802</c:v>
                </c:pt>
                <c:pt idx="4192">
                  <c:v>7.7732887670082604</c:v>
                </c:pt>
                <c:pt idx="4193">
                  <c:v>7.7734687805505001</c:v>
                </c:pt>
                <c:pt idx="4194">
                  <c:v>7.7736487511761796</c:v>
                </c:pt>
                <c:pt idx="4195">
                  <c:v>7.7738286789057396</c:v>
                </c:pt>
                <c:pt idx="4196">
                  <c:v>7.7740085637596401</c:v>
                </c:pt>
                <c:pt idx="4197">
                  <c:v>7.7741884057583004</c:v>
                </c:pt>
                <c:pt idx="4198">
                  <c:v>7.7743682049221396</c:v>
                </c:pt>
                <c:pt idx="4199">
                  <c:v>7.7745479612715602</c:v>
                </c:pt>
                <c:pt idx="4200">
                  <c:v>7.7747276748269396</c:v>
                </c:pt>
                <c:pt idx="4201">
                  <c:v>7.7749073456086597</c:v>
                </c:pt>
                <c:pt idx="4202">
                  <c:v>7.7750869736370696</c:v>
                </c:pt>
                <c:pt idx="4203">
                  <c:v>7.7752665589324996</c:v>
                </c:pt>
                <c:pt idx="4204">
                  <c:v>7.7754461015152998</c:v>
                </c:pt>
                <c:pt idx="4205">
                  <c:v>7.7756256014057703</c:v>
                </c:pt>
                <c:pt idx="4206">
                  <c:v>7.7758050586242096</c:v>
                </c:pt>
                <c:pt idx="4207">
                  <c:v>7.7759844731909098</c:v>
                </c:pt>
                <c:pt idx="4208">
                  <c:v>7.7761638451261197</c:v>
                </c:pt>
                <c:pt idx="4209">
                  <c:v>7.7763431744501199</c:v>
                </c:pt>
                <c:pt idx="4210">
                  <c:v>7.7765224611831396</c:v>
                </c:pt>
                <c:pt idx="4211">
                  <c:v>7.7767017053454</c:v>
                </c:pt>
                <c:pt idx="4212">
                  <c:v>7.7768809069571203</c:v>
                </c:pt>
                <c:pt idx="4213">
                  <c:v>7.7770600660384899</c:v>
                </c:pt>
                <c:pt idx="4214">
                  <c:v>7.7772391826096898</c:v>
                </c:pt>
                <c:pt idx="4215">
                  <c:v>7.7774182566909102</c:v>
                </c:pt>
                <c:pt idx="4216">
                  <c:v>7.7775972883022799</c:v>
                </c:pt>
                <c:pt idx="4217">
                  <c:v>7.7777762774639498</c:v>
                </c:pt>
                <c:pt idx="4218">
                  <c:v>7.7779552241960497</c:v>
                </c:pt>
                <c:pt idx="4219">
                  <c:v>7.7781341285186798</c:v>
                </c:pt>
                <c:pt idx="4220">
                  <c:v>7.7783129904519503</c:v>
                </c:pt>
                <c:pt idx="4221">
                  <c:v>7.7784918100159297</c:v>
                </c:pt>
                <c:pt idx="4222">
                  <c:v>7.7786705872306898</c:v>
                </c:pt>
                <c:pt idx="4223">
                  <c:v>7.7788493221162902</c:v>
                </c:pt>
                <c:pt idx="4224">
                  <c:v>7.7790280146927699</c:v>
                </c:pt>
                <c:pt idx="4225">
                  <c:v>7.7792066649801601</c:v>
                </c:pt>
                <c:pt idx="4226">
                  <c:v>7.7793852729984501</c:v>
                </c:pt>
                <c:pt idx="4227">
                  <c:v>7.7795638387676602</c:v>
                </c:pt>
                <c:pt idx="4228">
                  <c:v>7.7797423623077702</c:v>
                </c:pt>
                <c:pt idx="4229">
                  <c:v>7.7799208436387399</c:v>
                </c:pt>
                <c:pt idx="4230">
                  <c:v>7.7800992827805198</c:v>
                </c:pt>
                <c:pt idx="4231">
                  <c:v>7.7802776797530697</c:v>
                </c:pt>
                <c:pt idx="4232">
                  <c:v>7.7804560345763001</c:v>
                </c:pt>
                <c:pt idx="4233">
                  <c:v>7.78063434727013</c:v>
                </c:pt>
                <c:pt idx="4234">
                  <c:v>7.7808126178544601</c:v>
                </c:pt>
                <c:pt idx="4235">
                  <c:v>7.7809908463491597</c:v>
                </c:pt>
                <c:pt idx="4236">
                  <c:v>7.7811690327741099</c:v>
                </c:pt>
                <c:pt idx="4237">
                  <c:v>7.78134717714918</c:v>
                </c:pt>
                <c:pt idx="4238">
                  <c:v>7.78152527949418</c:v>
                </c:pt>
                <c:pt idx="4239">
                  <c:v>7.7817033398289697</c:v>
                </c:pt>
                <c:pt idx="4240">
                  <c:v>7.7818813581733401</c:v>
                </c:pt>
                <c:pt idx="4241">
                  <c:v>7.7820593345470996</c:v>
                </c:pt>
                <c:pt idx="4242">
                  <c:v>7.7822372689700403</c:v>
                </c:pt>
                <c:pt idx="4243">
                  <c:v>7.7824151614619197</c:v>
                </c:pt>
                <c:pt idx="4244">
                  <c:v>7.7825930120425104</c:v>
                </c:pt>
                <c:pt idx="4245">
                  <c:v>7.7827708207315496</c:v>
                </c:pt>
                <c:pt idx="4246">
                  <c:v>7.7829485875487601</c:v>
                </c:pt>
                <c:pt idx="4247">
                  <c:v>7.7831263125138701</c:v>
                </c:pt>
                <c:pt idx="4248">
                  <c:v>7.7833039956465697</c:v>
                </c:pt>
                <c:pt idx="4249">
                  <c:v>7.7834816369665702</c:v>
                </c:pt>
                <c:pt idx="4250">
                  <c:v>7.78365923649352</c:v>
                </c:pt>
                <c:pt idx="4251">
                  <c:v>7.7838367942470796</c:v>
                </c:pt>
                <c:pt idx="4252">
                  <c:v>7.7840143102469197</c:v>
                </c:pt>
                <c:pt idx="4253">
                  <c:v>7.7841917845126503</c:v>
                </c:pt>
                <c:pt idx="4254">
                  <c:v>7.7843692170639001</c:v>
                </c:pt>
                <c:pt idx="4255">
                  <c:v>7.7845466079202703</c:v>
                </c:pt>
                <c:pt idx="4256">
                  <c:v>7.7847239571013498</c:v>
                </c:pt>
                <c:pt idx="4257">
                  <c:v>7.7849012646267299</c:v>
                </c:pt>
                <c:pt idx="4258">
                  <c:v>7.7850785305159604</c:v>
                </c:pt>
                <c:pt idx="4259">
                  <c:v>7.7852557547885901</c:v>
                </c:pt>
                <c:pt idx="4260">
                  <c:v>7.7854329374641704</c:v>
                </c:pt>
                <c:pt idx="4261">
                  <c:v>7.7856100785622004</c:v>
                </c:pt>
                <c:pt idx="4262">
                  <c:v>7.7857871781022103</c:v>
                </c:pt>
                <c:pt idx="4263">
                  <c:v>7.7859642361036796</c:v>
                </c:pt>
                <c:pt idx="4264">
                  <c:v>7.7861412525861002</c:v>
                </c:pt>
                <c:pt idx="4265">
                  <c:v>7.7863182275689304</c:v>
                </c:pt>
                <c:pt idx="4266">
                  <c:v>7.7864951610716302</c:v>
                </c:pt>
                <c:pt idx="4267">
                  <c:v>7.78667205311364</c:v>
                </c:pt>
                <c:pt idx="4268">
                  <c:v>7.7868489037143798</c:v>
                </c:pt>
                <c:pt idx="4269">
                  <c:v>7.7870257128932696</c:v>
                </c:pt>
                <c:pt idx="4270">
                  <c:v>7.7872024806697002</c:v>
                </c:pt>
                <c:pt idx="4271">
                  <c:v>7.7873792070630703</c:v>
                </c:pt>
                <c:pt idx="4272">
                  <c:v>7.7875558920927404</c:v>
                </c:pt>
                <c:pt idx="4273">
                  <c:v>7.78773253577807</c:v>
                </c:pt>
                <c:pt idx="4274">
                  <c:v>7.78790913813841</c:v>
                </c:pt>
                <c:pt idx="4275">
                  <c:v>7.78808569919308</c:v>
                </c:pt>
                <c:pt idx="4276">
                  <c:v>7.7882622189614104</c:v>
                </c:pt>
                <c:pt idx="4277">
                  <c:v>7.7884386974626896</c:v>
                </c:pt>
                <c:pt idx="4278">
                  <c:v>7.7886151347162302</c:v>
                </c:pt>
                <c:pt idx="4279">
                  <c:v>7.7887915307412898</c:v>
                </c:pt>
                <c:pt idx="4280">
                  <c:v>7.78896788555714</c:v>
                </c:pt>
                <c:pt idx="4281">
                  <c:v>7.7891441991830304</c:v>
                </c:pt>
                <c:pt idx="4282">
                  <c:v>7.7893204716381899</c:v>
                </c:pt>
                <c:pt idx="4283">
                  <c:v>7.78949670294186</c:v>
                </c:pt>
                <c:pt idx="4284">
                  <c:v>7.78967289311323</c:v>
                </c:pt>
                <c:pt idx="4285">
                  <c:v>7.7898490421715003</c:v>
                </c:pt>
                <c:pt idx="4286">
                  <c:v>7.7900251501358699</c:v>
                </c:pt>
                <c:pt idx="4287">
                  <c:v>7.79020121702548</c:v>
                </c:pt>
                <c:pt idx="4288">
                  <c:v>7.7903772428595097</c:v>
                </c:pt>
                <c:pt idx="4289">
                  <c:v>7.7905532276571003</c:v>
                </c:pt>
                <c:pt idx="4290">
                  <c:v>7.7907291714373601</c:v>
                </c:pt>
                <c:pt idx="4291">
                  <c:v>7.7909050742194301</c:v>
                </c:pt>
                <c:pt idx="4292">
                  <c:v>7.7910809360223903</c:v>
                </c:pt>
                <c:pt idx="4293">
                  <c:v>7.7912567568653497</c:v>
                </c:pt>
                <c:pt idx="4294">
                  <c:v>7.7914325367673696</c:v>
                </c:pt>
                <c:pt idx="4295">
                  <c:v>7.79160827574752</c:v>
                </c:pt>
                <c:pt idx="4296">
                  <c:v>7.79178397382484</c:v>
                </c:pt>
                <c:pt idx="4297">
                  <c:v>7.7919596310183801</c:v>
                </c:pt>
                <c:pt idx="4298">
                  <c:v>7.7921352473471499</c:v>
                </c:pt>
                <c:pt idx="4299">
                  <c:v>7.7923108228301601</c:v>
                </c:pt>
                <c:pt idx="4300">
                  <c:v>7.7924863574864096</c:v>
                </c:pt>
                <c:pt idx="4301">
                  <c:v>7.7926618513348904</c:v>
                </c:pt>
                <c:pt idx="4302">
                  <c:v>7.79283730439455</c:v>
                </c:pt>
                <c:pt idx="4303">
                  <c:v>7.7930127166843697</c:v>
                </c:pt>
                <c:pt idx="4304">
                  <c:v>7.7931880882232702</c:v>
                </c:pt>
                <c:pt idx="4305">
                  <c:v>7.7933634190301904</c:v>
                </c:pt>
                <c:pt idx="4306">
                  <c:v>7.79353870912405</c:v>
                </c:pt>
                <c:pt idx="4307">
                  <c:v>7.7937139585237496</c:v>
                </c:pt>
                <c:pt idx="4308">
                  <c:v>7.7938891672481798</c:v>
                </c:pt>
                <c:pt idx="4309">
                  <c:v>7.7940643353162198</c:v>
                </c:pt>
                <c:pt idx="4310">
                  <c:v>7.7942394627467202</c:v>
                </c:pt>
                <c:pt idx="4311">
                  <c:v>7.7944145495585504</c:v>
                </c:pt>
                <c:pt idx="4312">
                  <c:v>7.7945895957705398</c:v>
                </c:pt>
                <c:pt idx="4313">
                  <c:v>7.7947646014015097</c:v>
                </c:pt>
                <c:pt idx="4314">
                  <c:v>7.7949395664702799</c:v>
                </c:pt>
                <c:pt idx="4315">
                  <c:v>7.7951144909956396</c:v>
                </c:pt>
                <c:pt idx="4316">
                  <c:v>7.7952893749963801</c:v>
                </c:pt>
                <c:pt idx="4317">
                  <c:v>7.7954642184912704</c:v>
                </c:pt>
                <c:pt idx="4318">
                  <c:v>7.7956390214990696</c:v>
                </c:pt>
                <c:pt idx="4319">
                  <c:v>7.79581378403853</c:v>
                </c:pt>
                <c:pt idx="4320">
                  <c:v>7.7959885061283698</c:v>
                </c:pt>
                <c:pt idx="4321">
                  <c:v>7.7961631877873296</c:v>
                </c:pt>
                <c:pt idx="4322">
                  <c:v>7.7963378290341003</c:v>
                </c:pt>
                <c:pt idx="4323">
                  <c:v>7.7965124298873896</c:v>
                </c:pt>
                <c:pt idx="4324">
                  <c:v>7.7966869903658704</c:v>
                </c:pt>
                <c:pt idx="4325">
                  <c:v>7.7968615104882097</c:v>
                </c:pt>
                <c:pt idx="4326">
                  <c:v>7.7970359902730602</c:v>
                </c:pt>
                <c:pt idx="4327">
                  <c:v>7.7972104297390796</c:v>
                </c:pt>
                <c:pt idx="4328">
                  <c:v>7.7973848289048799</c:v>
                </c:pt>
                <c:pt idx="4329">
                  <c:v>7.79755918778908</c:v>
                </c:pt>
                <c:pt idx="4330">
                  <c:v>7.7977335064103004</c:v>
                </c:pt>
                <c:pt idx="4331">
                  <c:v>7.7979077847871103</c:v>
                </c:pt>
                <c:pt idx="4332">
                  <c:v>7.7980820229381003</c:v>
                </c:pt>
                <c:pt idx="4333">
                  <c:v>7.7982562208818296</c:v>
                </c:pt>
                <c:pt idx="4334">
                  <c:v>7.7984303786368603</c:v>
                </c:pt>
                <c:pt idx="4335">
                  <c:v>7.7986044962217198</c:v>
                </c:pt>
                <c:pt idx="4336">
                  <c:v>7.79877857365494</c:v>
                </c:pt>
                <c:pt idx="4337">
                  <c:v>7.7989526109550402</c:v>
                </c:pt>
                <c:pt idx="4338">
                  <c:v>7.7991266081405</c:v>
                </c:pt>
                <c:pt idx="4339">
                  <c:v>7.7993005652298404</c:v>
                </c:pt>
                <c:pt idx="4340">
                  <c:v>7.7994744822415099</c:v>
                </c:pt>
                <c:pt idx="4341">
                  <c:v>7.7996483591939798</c:v>
                </c:pt>
                <c:pt idx="4342">
                  <c:v>7.7998221961057004</c:v>
                </c:pt>
                <c:pt idx="4343">
                  <c:v>7.7999959929951102</c:v>
                </c:pt>
                <c:pt idx="4344">
                  <c:v>7.8001697498806299</c:v>
                </c:pt>
                <c:pt idx="4345">
                  <c:v>7.8003434667806699</c:v>
                </c:pt>
                <c:pt idx="4346">
                  <c:v>7.8005171437136402</c:v>
                </c:pt>
                <c:pt idx="4347">
                  <c:v>7.80069078069792</c:v>
                </c:pt>
                <c:pt idx="4348">
                  <c:v>7.8008643777518802</c:v>
                </c:pt>
                <c:pt idx="4349">
                  <c:v>7.8010379348938796</c:v>
                </c:pt>
                <c:pt idx="4350">
                  <c:v>7.8012114521422697</c:v>
                </c:pt>
                <c:pt idx="4351">
                  <c:v>7.8013849295154003</c:v>
                </c:pt>
                <c:pt idx="4352">
                  <c:v>7.8015583670315696</c:v>
                </c:pt>
                <c:pt idx="4353">
                  <c:v>7.8017317647090998</c:v>
                </c:pt>
                <c:pt idx="4354">
                  <c:v>7.8019051225662901</c:v>
                </c:pt>
                <c:pt idx="4355">
                  <c:v>7.8020784406214201</c:v>
                </c:pt>
                <c:pt idx="4356">
                  <c:v>7.8022517188927702</c:v>
                </c:pt>
                <c:pt idx="4357">
                  <c:v>7.80242495739859</c:v>
                </c:pt>
                <c:pt idx="4358">
                  <c:v>7.8025981561571403</c:v>
                </c:pt>
                <c:pt idx="4359">
                  <c:v>7.8027713151866402</c:v>
                </c:pt>
                <c:pt idx="4360">
                  <c:v>7.8029444345053296</c:v>
                </c:pt>
                <c:pt idx="4361">
                  <c:v>7.8031175141314</c:v>
                </c:pt>
                <c:pt idx="4362">
                  <c:v>7.8032905540830599</c:v>
                </c:pt>
                <c:pt idx="4363">
                  <c:v>7.8034635543784896</c:v>
                </c:pt>
                <c:pt idx="4364">
                  <c:v>7.80363651503587</c:v>
                </c:pt>
                <c:pt idx="4365">
                  <c:v>7.8038094360733501</c:v>
                </c:pt>
                <c:pt idx="4366">
                  <c:v>7.8039823175090799</c:v>
                </c:pt>
                <c:pt idx="4367">
                  <c:v>7.8041551593611898</c:v>
                </c:pt>
                <c:pt idx="4368">
                  <c:v>7.8043279616478198</c:v>
                </c:pt>
                <c:pt idx="4369">
                  <c:v>7.8045007243870597</c:v>
                </c:pt>
                <c:pt idx="4370">
                  <c:v>7.8046734475970103</c:v>
                </c:pt>
                <c:pt idx="4371">
                  <c:v>7.8048461312957702</c:v>
                </c:pt>
                <c:pt idx="4372">
                  <c:v>7.8050187755013898</c:v>
                </c:pt>
                <c:pt idx="4373">
                  <c:v>7.8051913802319497</c:v>
                </c:pt>
                <c:pt idx="4374">
                  <c:v>7.8053639455054897</c:v>
                </c:pt>
                <c:pt idx="4375">
                  <c:v>7.8055364713400497</c:v>
                </c:pt>
                <c:pt idx="4376">
                  <c:v>7.80570895775364</c:v>
                </c:pt>
                <c:pt idx="4377">
                  <c:v>7.8058814047642899</c:v>
                </c:pt>
                <c:pt idx="4378">
                  <c:v>7.8060538123899796</c:v>
                </c:pt>
                <c:pt idx="4379">
                  <c:v>7.8062261806487099</c:v>
                </c:pt>
                <c:pt idx="4380">
                  <c:v>7.8063985095584396</c:v>
                </c:pt>
                <c:pt idx="4381">
                  <c:v>7.80657079913715</c:v>
                </c:pt>
                <c:pt idx="4382">
                  <c:v>7.8067430494027699</c:v>
                </c:pt>
                <c:pt idx="4383">
                  <c:v>7.8069152603732501</c:v>
                </c:pt>
                <c:pt idx="4384">
                  <c:v>7.8070874320665098</c:v>
                </c:pt>
                <c:pt idx="4385">
                  <c:v>7.8072595645004501</c:v>
                </c:pt>
                <c:pt idx="4386">
                  <c:v>7.8074316576929998</c:v>
                </c:pt>
                <c:pt idx="4387">
                  <c:v>7.8076037116620203</c:v>
                </c:pt>
                <c:pt idx="4388">
                  <c:v>7.8077757264254002</c:v>
                </c:pt>
                <c:pt idx="4389">
                  <c:v>7.8079477020009902</c:v>
                </c:pt>
                <c:pt idx="4390">
                  <c:v>7.8081196384066596</c:v>
                </c:pt>
                <c:pt idx="4391">
                  <c:v>7.8082915356602296</c:v>
                </c:pt>
                <c:pt idx="4392">
                  <c:v>7.8084633937795402</c:v>
                </c:pt>
                <c:pt idx="4393">
                  <c:v>7.8086352127824101</c:v>
                </c:pt>
                <c:pt idx="4394">
                  <c:v>7.8088069926866197</c:v>
                </c:pt>
                <c:pt idx="4395">
                  <c:v>7.8089787335099796</c:v>
                </c:pt>
                <c:pt idx="4396">
                  <c:v>7.8091504352702596</c:v>
                </c:pt>
                <c:pt idx="4397">
                  <c:v>7.8093220979852296</c:v>
                </c:pt>
                <c:pt idx="4398">
                  <c:v>7.8094937216726299</c:v>
                </c:pt>
                <c:pt idx="4399">
                  <c:v>7.8096653063502304</c:v>
                </c:pt>
                <c:pt idx="4400">
                  <c:v>7.8098368520357297</c:v>
                </c:pt>
                <c:pt idx="4401">
                  <c:v>7.8100083587468703</c:v>
                </c:pt>
                <c:pt idx="4402">
                  <c:v>7.81017982650134</c:v>
                </c:pt>
                <c:pt idx="4403">
                  <c:v>7.8103512553168404</c:v>
                </c:pt>
                <c:pt idx="4404">
                  <c:v>7.8105226452110497</c:v>
                </c:pt>
                <c:pt idx="4405">
                  <c:v>7.81069399620164</c:v>
                </c:pt>
                <c:pt idx="4406">
                  <c:v>7.81086530830627</c:v>
                </c:pt>
                <c:pt idx="4407">
                  <c:v>7.8110365815425897</c:v>
                </c:pt>
                <c:pt idx="4408">
                  <c:v>7.8112078159282197</c:v>
                </c:pt>
                <c:pt idx="4409">
                  <c:v>7.8113790114807902</c:v>
                </c:pt>
                <c:pt idx="4410">
                  <c:v>7.8115501682178996</c:v>
                </c:pt>
                <c:pt idx="4411">
                  <c:v>7.8117212861571597</c:v>
                </c:pt>
                <c:pt idx="4412">
                  <c:v>7.8118923653161501</c:v>
                </c:pt>
                <c:pt idx="4413">
                  <c:v>7.8120634057124496</c:v>
                </c:pt>
                <c:pt idx="4414">
                  <c:v>7.8122344073636096</c:v>
                </c:pt>
                <c:pt idx="4415">
                  <c:v>7.8124053702871796</c:v>
                </c:pt>
                <c:pt idx="4416">
                  <c:v>7.81257629450071</c:v>
                </c:pt>
                <c:pt idx="4417">
                  <c:v>7.8127471800217103</c:v>
                </c:pt>
                <c:pt idx="4418">
                  <c:v>7.8129180268677096</c:v>
                </c:pt>
                <c:pt idx="4419">
                  <c:v>7.8130888350561998</c:v>
                </c:pt>
                <c:pt idx="4420">
                  <c:v>7.8132596046046698</c:v>
                </c:pt>
                <c:pt idx="4421">
                  <c:v>7.8134303355306098</c:v>
                </c:pt>
                <c:pt idx="4422">
                  <c:v>7.8136010278514796</c:v>
                </c:pt>
                <c:pt idx="4423">
                  <c:v>7.81377168158473</c:v>
                </c:pt>
                <c:pt idx="4424">
                  <c:v>7.8139422967477996</c:v>
                </c:pt>
                <c:pt idx="4425">
                  <c:v>7.8141128733581304</c:v>
                </c:pt>
                <c:pt idx="4426">
                  <c:v>7.8142834114331396</c:v>
                </c:pt>
                <c:pt idx="4427">
                  <c:v>7.8144539109902302</c:v>
                </c:pt>
                <c:pt idx="4428">
                  <c:v>7.8146243720467998</c:v>
                </c:pt>
                <c:pt idx="4429">
                  <c:v>7.8147947946202398</c:v>
                </c:pt>
                <c:pt idx="4430">
                  <c:v>7.8149651787279097</c:v>
                </c:pt>
                <c:pt idx="4431">
                  <c:v>7.8151355243871699</c:v>
                </c:pt>
                <c:pt idx="4432">
                  <c:v>7.8153058316153698</c:v>
                </c:pt>
                <c:pt idx="4433">
                  <c:v>7.8154761004298496</c:v>
                </c:pt>
                <c:pt idx="4434">
                  <c:v>7.8156463308479402</c:v>
                </c:pt>
                <c:pt idx="4435">
                  <c:v>7.8158165228869496</c:v>
                </c:pt>
                <c:pt idx="4436">
                  <c:v>7.8159866765641803</c:v>
                </c:pt>
                <c:pt idx="4437">
                  <c:v>7.8161567918969101</c:v>
                </c:pt>
                <c:pt idx="4438">
                  <c:v>7.8163268689024301</c:v>
                </c:pt>
                <c:pt idx="4439">
                  <c:v>7.81649690759801</c:v>
                </c:pt>
                <c:pt idx="4440">
                  <c:v>7.8166669080008901</c:v>
                </c:pt>
                <c:pt idx="4441">
                  <c:v>7.81683687012832</c:v>
                </c:pt>
                <c:pt idx="4442">
                  <c:v>7.8170067939975398</c:v>
                </c:pt>
                <c:pt idx="4443">
                  <c:v>7.81717667962576</c:v>
                </c:pt>
                <c:pt idx="4444">
                  <c:v>7.8173465270301996</c:v>
                </c:pt>
                <c:pt idx="4445">
                  <c:v>7.8175163362280404</c:v>
                </c:pt>
                <c:pt idx="4446">
                  <c:v>7.8176861072364696</c:v>
                </c:pt>
                <c:pt idx="4447">
                  <c:v>7.8178558400726699</c:v>
                </c:pt>
                <c:pt idx="4448">
                  <c:v>7.8180255347537999</c:v>
                </c:pt>
                <c:pt idx="4449">
                  <c:v>7.8181951912969998</c:v>
                </c:pt>
                <c:pt idx="4450">
                  <c:v>7.8183648097194203</c:v>
                </c:pt>
                <c:pt idx="4451">
                  <c:v>7.8185343900381898</c:v>
                </c:pt>
                <c:pt idx="4452">
                  <c:v>7.8187039322704202</c:v>
                </c:pt>
                <c:pt idx="4453">
                  <c:v>7.8188734364332104</c:v>
                </c:pt>
                <c:pt idx="4454">
                  <c:v>7.8190429025436501</c:v>
                </c:pt>
                <c:pt idx="4455">
                  <c:v>7.8192123306188401</c:v>
                </c:pt>
                <c:pt idx="4456">
                  <c:v>7.81938172067583</c:v>
                </c:pt>
                <c:pt idx="4457">
                  <c:v>7.8195510727316799</c:v>
                </c:pt>
                <c:pt idx="4458">
                  <c:v>7.8197203868034499</c:v>
                </c:pt>
                <c:pt idx="4459">
                  <c:v>7.81988966290817</c:v>
                </c:pt>
                <c:pt idx="4460">
                  <c:v>7.8200589010628496</c:v>
                </c:pt>
                <c:pt idx="4461">
                  <c:v>7.8202281012845196</c:v>
                </c:pt>
                <c:pt idx="4462">
                  <c:v>7.82039726359017</c:v>
                </c:pt>
                <c:pt idx="4463">
                  <c:v>7.8205663879968004</c:v>
                </c:pt>
                <c:pt idx="4464">
                  <c:v>7.8207354745213804</c:v>
                </c:pt>
                <c:pt idx="4465">
                  <c:v>7.8209045231808698</c:v>
                </c:pt>
                <c:pt idx="4466">
                  <c:v>7.8210735339922399</c:v>
                </c:pt>
                <c:pt idx="4467">
                  <c:v>7.8212425069724203</c:v>
                </c:pt>
                <c:pt idx="4468">
                  <c:v>7.8214114421383503</c:v>
                </c:pt>
                <c:pt idx="4469">
                  <c:v>7.8215803395069496</c:v>
                </c:pt>
                <c:pt idx="4470">
                  <c:v>7.8217491990951302</c:v>
                </c:pt>
                <c:pt idx="4471">
                  <c:v>7.8219180209197896</c:v>
                </c:pt>
                <c:pt idx="4472">
                  <c:v>7.8220868049978201</c:v>
                </c:pt>
                <c:pt idx="4473">
                  <c:v>7.8222555513460801</c:v>
                </c:pt>
                <c:pt idx="4474">
                  <c:v>7.8224242599814504</c:v>
                </c:pt>
                <c:pt idx="4475">
                  <c:v>7.82259293092077</c:v>
                </c:pt>
                <c:pt idx="4476">
                  <c:v>7.8227615641809001</c:v>
                </c:pt>
                <c:pt idx="4477">
                  <c:v>7.82293015977866</c:v>
                </c:pt>
                <c:pt idx="4478">
                  <c:v>7.8230987177308604</c:v>
                </c:pt>
                <c:pt idx="4479">
                  <c:v>7.8232672380543198</c:v>
                </c:pt>
                <c:pt idx="4480">
                  <c:v>7.8234357207658398</c:v>
                </c:pt>
                <c:pt idx="4481">
                  <c:v>7.8236041658822</c:v>
                </c:pt>
                <c:pt idx="4482">
                  <c:v>7.8237725734201602</c:v>
                </c:pt>
                <c:pt idx="4483">
                  <c:v>7.8239409433965097</c:v>
                </c:pt>
                <c:pt idx="4484">
                  <c:v>7.82410927582798</c:v>
                </c:pt>
                <c:pt idx="4485">
                  <c:v>7.8242775707313204</c:v>
                </c:pt>
                <c:pt idx="4486">
                  <c:v>7.8244458281232703</c:v>
                </c:pt>
                <c:pt idx="4487">
                  <c:v>7.8246140480205204</c:v>
                </c:pt>
                <c:pt idx="4488">
                  <c:v>7.8247822304397996</c:v>
                </c:pt>
                <c:pt idx="4489">
                  <c:v>7.8249503753978003</c:v>
                </c:pt>
                <c:pt idx="4490">
                  <c:v>7.8251184829111997</c:v>
                </c:pt>
                <c:pt idx="4491">
                  <c:v>7.8252865529966797</c:v>
                </c:pt>
                <c:pt idx="4492">
                  <c:v>7.8254545856708999</c:v>
                </c:pt>
                <c:pt idx="4493">
                  <c:v>7.82562258095051</c:v>
                </c:pt>
                <c:pt idx="4494">
                  <c:v>7.82579053885215</c:v>
                </c:pt>
                <c:pt idx="4495">
                  <c:v>7.82595845939246</c:v>
                </c:pt>
                <c:pt idx="4496">
                  <c:v>7.8261263425880401</c:v>
                </c:pt>
                <c:pt idx="4497">
                  <c:v>7.8262941884555</c:v>
                </c:pt>
                <c:pt idx="4498">
                  <c:v>7.8264619970114504</c:v>
                </c:pt>
                <c:pt idx="4499">
                  <c:v>7.8266297682724604</c:v>
                </c:pt>
                <c:pt idx="4500">
                  <c:v>7.8267975022551104</c:v>
                </c:pt>
                <c:pt idx="4501">
                  <c:v>7.8269651989759597</c:v>
                </c:pt>
                <c:pt idx="4502">
                  <c:v>7.82713285845157</c:v>
                </c:pt>
                <c:pt idx="4503">
                  <c:v>7.8273004806984696</c:v>
                </c:pt>
                <c:pt idx="4504">
                  <c:v>7.8274680657331901</c:v>
                </c:pt>
                <c:pt idx="4505">
                  <c:v>7.8276356135722596</c:v>
                </c:pt>
                <c:pt idx="4506">
                  <c:v>7.8278031242321804</c:v>
                </c:pt>
                <c:pt idx="4507">
                  <c:v>7.8279705977294398</c:v>
                </c:pt>
                <c:pt idx="4508">
                  <c:v>7.8281380340805304</c:v>
                </c:pt>
                <c:pt idx="4509">
                  <c:v>7.8283054333019297</c:v>
                </c:pt>
                <c:pt idx="4510">
                  <c:v>7.8284727954101099</c:v>
                </c:pt>
                <c:pt idx="4511">
                  <c:v>7.8286401204215004</c:v>
                </c:pt>
                <c:pt idx="4512">
                  <c:v>7.8288074083525601</c:v>
                </c:pt>
                <c:pt idx="4513">
                  <c:v>7.8289746592197096</c:v>
                </c:pt>
                <c:pt idx="4514">
                  <c:v>7.8291418730393803</c:v>
                </c:pt>
                <c:pt idx="4515">
                  <c:v>7.8293090498279803</c:v>
                </c:pt>
                <c:pt idx="4516">
                  <c:v>7.8294761896019001</c:v>
                </c:pt>
                <c:pt idx="4517">
                  <c:v>7.8296432923775203</c:v>
                </c:pt>
                <c:pt idx="4518">
                  <c:v>7.8298103581712404</c:v>
                </c:pt>
                <c:pt idx="4519">
                  <c:v>7.8299773869994</c:v>
                </c:pt>
                <c:pt idx="4520">
                  <c:v>7.83014437887838</c:v>
                </c:pt>
                <c:pt idx="4521">
                  <c:v>7.8303113338244996</c:v>
                </c:pt>
                <c:pt idx="4522">
                  <c:v>7.8304782518540996</c:v>
                </c:pt>
                <c:pt idx="4523">
                  <c:v>7.8306451329835101</c:v>
                </c:pt>
                <c:pt idx="4524">
                  <c:v>7.8308119772290397</c:v>
                </c:pt>
                <c:pt idx="4525">
                  <c:v>7.8309787846069803</c:v>
                </c:pt>
                <c:pt idx="4526">
                  <c:v>7.83114555513363</c:v>
                </c:pt>
                <c:pt idx="4527">
                  <c:v>7.83131228882527</c:v>
                </c:pt>
                <c:pt idx="4528">
                  <c:v>7.8314789856981601</c:v>
                </c:pt>
                <c:pt idx="4529">
                  <c:v>7.8316456457685604</c:v>
                </c:pt>
                <c:pt idx="4530">
                  <c:v>7.8318122690527199</c:v>
                </c:pt>
                <c:pt idx="4531">
                  <c:v>7.8319788555668701</c:v>
                </c:pt>
                <c:pt idx="4532">
                  <c:v>7.8321454053272399</c:v>
                </c:pt>
                <c:pt idx="4533">
                  <c:v>7.8323119183500403</c:v>
                </c:pt>
                <c:pt idx="4534">
                  <c:v>7.8324783946514804</c:v>
                </c:pt>
                <c:pt idx="4535">
                  <c:v>7.8326448342477502</c:v>
                </c:pt>
                <c:pt idx="4536">
                  <c:v>7.8328112371550302</c:v>
                </c:pt>
                <c:pt idx="4537">
                  <c:v>7.83297760338949</c:v>
                </c:pt>
                <c:pt idx="4538">
                  <c:v>7.8331439329672996</c:v>
                </c:pt>
                <c:pt idx="4539">
                  <c:v>7.8333102259045999</c:v>
                </c:pt>
                <c:pt idx="4540">
                  <c:v>7.83347648221753</c:v>
                </c:pt>
                <c:pt idx="4541">
                  <c:v>7.8336427019222201</c:v>
                </c:pt>
                <c:pt idx="4542">
                  <c:v>7.8338088850347898</c:v>
                </c:pt>
                <c:pt idx="4543">
                  <c:v>7.8339750315713497</c:v>
                </c:pt>
                <c:pt idx="4544">
                  <c:v>7.8341411415479998</c:v>
                </c:pt>
                <c:pt idx="4545">
                  <c:v>7.83430721498081</c:v>
                </c:pt>
                <c:pt idx="4546">
                  <c:v>7.8344732518858704</c:v>
                </c:pt>
                <c:pt idx="4547">
                  <c:v>7.8346392522792403</c:v>
                </c:pt>
                <c:pt idx="4548">
                  <c:v>7.8348052161769797</c:v>
                </c:pt>
                <c:pt idx="4549">
                  <c:v>7.8349711435951299</c:v>
                </c:pt>
                <c:pt idx="4550">
                  <c:v>7.8351370345497102</c:v>
                </c:pt>
                <c:pt idx="4551">
                  <c:v>7.83530288905677</c:v>
                </c:pt>
                <c:pt idx="4552">
                  <c:v>7.8354687071322999</c:v>
                </c:pt>
                <c:pt idx="4553">
                  <c:v>7.8356344887923104</c:v>
                </c:pt>
                <c:pt idx="4554">
                  <c:v>7.8358002340527797</c:v>
                </c:pt>
                <c:pt idx="4555">
                  <c:v>7.8359659429297102</c:v>
                </c:pt>
                <c:pt idx="4556">
                  <c:v>7.8361316154390597</c:v>
                </c:pt>
                <c:pt idx="4557">
                  <c:v>7.8362972515967897</c:v>
                </c:pt>
                <c:pt idx="4558">
                  <c:v>7.8364628514188404</c:v>
                </c:pt>
                <c:pt idx="4559">
                  <c:v>7.8366284149211696</c:v>
                </c:pt>
                <c:pt idx="4560">
                  <c:v>7.8367939421196802</c:v>
                </c:pt>
                <c:pt idx="4561">
                  <c:v>7.8369594330303096</c:v>
                </c:pt>
                <c:pt idx="4562">
                  <c:v>7.8371248876689599</c:v>
                </c:pt>
                <c:pt idx="4563">
                  <c:v>7.8372903060515302</c:v>
                </c:pt>
                <c:pt idx="4564">
                  <c:v>7.8374556881938897</c:v>
                </c:pt>
                <c:pt idx="4565">
                  <c:v>7.8376210341119403</c:v>
                </c:pt>
                <c:pt idx="4566">
                  <c:v>7.8377863438215298</c:v>
                </c:pt>
                <c:pt idx="4567">
                  <c:v>7.8379516173385104</c:v>
                </c:pt>
                <c:pt idx="4568">
                  <c:v>7.8381168546787396</c:v>
                </c:pt>
                <c:pt idx="4569">
                  <c:v>7.8382820558580404</c:v>
                </c:pt>
                <c:pt idx="4570">
                  <c:v>7.8384472208922498</c:v>
                </c:pt>
                <c:pt idx="4571">
                  <c:v>7.8386123497971596</c:v>
                </c:pt>
                <c:pt idx="4572">
                  <c:v>7.8387774425885901</c:v>
                </c:pt>
                <c:pt idx="4573">
                  <c:v>7.8389424992823296</c:v>
                </c:pt>
                <c:pt idx="4574">
                  <c:v>7.8391075198941698</c:v>
                </c:pt>
                <c:pt idx="4575">
                  <c:v>7.8392725044398599</c:v>
                </c:pt>
                <c:pt idx="4576">
                  <c:v>7.8394374529351802</c:v>
                </c:pt>
                <c:pt idx="4577">
                  <c:v>7.8396023653958702</c:v>
                </c:pt>
                <c:pt idx="4578">
                  <c:v>7.83976724183767</c:v>
                </c:pt>
                <c:pt idx="4579">
                  <c:v>7.8399320822763299</c:v>
                </c:pt>
                <c:pt idx="4580">
                  <c:v>7.84009688672755</c:v>
                </c:pt>
                <c:pt idx="4581">
                  <c:v>7.8402616552070397</c:v>
                </c:pt>
                <c:pt idx="4582">
                  <c:v>7.8404263877305196</c:v>
                </c:pt>
                <c:pt idx="4583">
                  <c:v>7.8405910843136501</c:v>
                </c:pt>
                <c:pt idx="4584">
                  <c:v>7.8407557449721397</c:v>
                </c:pt>
                <c:pt idx="4585">
                  <c:v>7.8409203697216299</c:v>
                </c:pt>
                <c:pt idx="4586">
                  <c:v>7.84108495857779</c:v>
                </c:pt>
                <c:pt idx="4587">
                  <c:v>7.8412495115562804</c:v>
                </c:pt>
                <c:pt idx="4588">
                  <c:v>7.8414140286727196</c:v>
                </c:pt>
                <c:pt idx="4589">
                  <c:v>7.8415785099427504</c:v>
                </c:pt>
                <c:pt idx="4590">
                  <c:v>7.8417429553819904</c:v>
                </c:pt>
                <c:pt idx="4591">
                  <c:v>7.8419073650060298</c:v>
                </c:pt>
                <c:pt idx="4592">
                  <c:v>7.8420717388304801</c:v>
                </c:pt>
                <c:pt idx="4593">
                  <c:v>7.8422360768709298</c:v>
                </c:pt>
                <c:pt idx="4594">
                  <c:v>7.8424003791429504</c:v>
                </c:pt>
                <c:pt idx="4595">
                  <c:v>7.8425646456621099</c:v>
                </c:pt>
                <c:pt idx="4596">
                  <c:v>7.8427288764439602</c:v>
                </c:pt>
                <c:pt idx="4597">
                  <c:v>7.8428930715040597</c:v>
                </c:pt>
                <c:pt idx="4598">
                  <c:v>7.8430572308579301</c:v>
                </c:pt>
                <c:pt idx="4599">
                  <c:v>7.84322135452111</c:v>
                </c:pt>
                <c:pt idx="4600">
                  <c:v>7.8433854425091099</c:v>
                </c:pt>
                <c:pt idx="4601">
                  <c:v>7.84354949483743</c:v>
                </c:pt>
                <c:pt idx="4602">
                  <c:v>7.8437135115215799</c:v>
                </c:pt>
                <c:pt idx="4603">
                  <c:v>7.8438774925770298</c:v>
                </c:pt>
                <c:pt idx="4604">
                  <c:v>7.8440414380192696</c:v>
                </c:pt>
                <c:pt idx="4605">
                  <c:v>7.8442053478637597</c:v>
                </c:pt>
                <c:pt idx="4606">
                  <c:v>7.84436922212595</c:v>
                </c:pt>
                <c:pt idx="4607">
                  <c:v>7.8445330608212904</c:v>
                </c:pt>
                <c:pt idx="4608">
                  <c:v>7.8446968639652104</c:v>
                </c:pt>
                <c:pt idx="4609">
                  <c:v>7.8448606315731499</c:v>
                </c:pt>
                <c:pt idx="4610">
                  <c:v>7.8450243636605101</c:v>
                </c:pt>
                <c:pt idx="4611">
                  <c:v>7.8451880602427</c:v>
                </c:pt>
                <c:pt idx="4612">
                  <c:v>7.8453517213351098</c:v>
                </c:pt>
                <c:pt idx="4613">
                  <c:v>7.8455153469531398</c:v>
                </c:pt>
                <c:pt idx="4614">
                  <c:v>7.8456789371121598</c:v>
                </c:pt>
                <c:pt idx="4615">
                  <c:v>7.8458424918275202</c:v>
                </c:pt>
                <c:pt idx="4616">
                  <c:v>7.8460060111145902</c:v>
                </c:pt>
                <c:pt idx="4617">
                  <c:v>7.84616949498872</c:v>
                </c:pt>
                <c:pt idx="4618">
                  <c:v>7.8463329434652298</c:v>
                </c:pt>
                <c:pt idx="4619">
                  <c:v>7.8464963565594497</c:v>
                </c:pt>
                <c:pt idx="4620">
                  <c:v>7.8466597342866997</c:v>
                </c:pt>
                <c:pt idx="4621">
                  <c:v>7.8468230766622797</c:v>
                </c:pt>
                <c:pt idx="4622">
                  <c:v>7.8469863837015001</c:v>
                </c:pt>
                <c:pt idx="4623">
                  <c:v>7.8471496554196198</c:v>
                </c:pt>
                <c:pt idx="4624">
                  <c:v>7.8473128918319404</c:v>
                </c:pt>
                <c:pt idx="4625">
                  <c:v>7.84747609295371</c:v>
                </c:pt>
                <c:pt idx="4626">
                  <c:v>7.8476392588001902</c:v>
                </c:pt>
                <c:pt idx="4627">
                  <c:v>7.8478023893866302</c:v>
                </c:pt>
                <c:pt idx="4628">
                  <c:v>7.8479654847282703</c:v>
                </c:pt>
                <c:pt idx="4629">
                  <c:v>7.8481285448403204</c:v>
                </c:pt>
                <c:pt idx="4630">
                  <c:v>7.8482915697380102</c:v>
                </c:pt>
                <c:pt idx="4631">
                  <c:v>7.84845455943654</c:v>
                </c:pt>
                <c:pt idx="4632">
                  <c:v>7.8486175139511101</c:v>
                </c:pt>
                <c:pt idx="4633">
                  <c:v>7.84878043329691</c:v>
                </c:pt>
                <c:pt idx="4634">
                  <c:v>7.8489433174891001</c:v>
                </c:pt>
                <c:pt idx="4635">
                  <c:v>7.8491061665428701</c:v>
                </c:pt>
                <c:pt idx="4636">
                  <c:v>7.8492689804733704</c:v>
                </c:pt>
                <c:pt idx="4637">
                  <c:v>7.8494317592957401</c:v>
                </c:pt>
                <c:pt idx="4638">
                  <c:v>7.84959450302512</c:v>
                </c:pt>
                <c:pt idx="4639">
                  <c:v>7.8497572116766401</c:v>
                </c:pt>
                <c:pt idx="4640">
                  <c:v>7.8499198852654199</c:v>
                </c:pt>
                <c:pt idx="4641">
                  <c:v>7.8500825238065701</c:v>
                </c:pt>
                <c:pt idx="4642">
                  <c:v>7.8502451273151799</c:v>
                </c:pt>
                <c:pt idx="4643">
                  <c:v>7.85040769580635</c:v>
                </c:pt>
                <c:pt idx="4644">
                  <c:v>7.8505702292951502</c:v>
                </c:pt>
                <c:pt idx="4645">
                  <c:v>7.8507327277966503</c:v>
                </c:pt>
                <c:pt idx="4646">
                  <c:v>7.8508951913259102</c:v>
                </c:pt>
                <c:pt idx="4647">
                  <c:v>7.8510576198979898</c:v>
                </c:pt>
                <c:pt idx="4648">
                  <c:v>7.8512200135279198</c:v>
                </c:pt>
                <c:pt idx="4649">
                  <c:v>7.8513823722307299</c:v>
                </c:pt>
                <c:pt idx="4650">
                  <c:v>7.8515446960214499</c:v>
                </c:pt>
                <c:pt idx="4651">
                  <c:v>7.8517069849150802</c:v>
                </c:pt>
                <c:pt idx="4652">
                  <c:v>7.8518692389266302</c:v>
                </c:pt>
                <c:pt idx="4653">
                  <c:v>7.8520314580710799</c:v>
                </c:pt>
                <c:pt idx="4654">
                  <c:v>7.85219364236342</c:v>
                </c:pt>
                <c:pt idx="4655">
                  <c:v>7.8523557918186304</c:v>
                </c:pt>
                <c:pt idx="4656">
                  <c:v>7.8525179064516699</c:v>
                </c:pt>
                <c:pt idx="4657">
                  <c:v>7.8526799862774803</c:v>
                </c:pt>
                <c:pt idx="4658">
                  <c:v>7.8528420313110097</c:v>
                </c:pt>
                <c:pt idx="4659">
                  <c:v>7.8530040415671998</c:v>
                </c:pt>
                <c:pt idx="4660">
                  <c:v>7.8531660170609703</c:v>
                </c:pt>
                <c:pt idx="4661">
                  <c:v>7.8533279578072301</c:v>
                </c:pt>
                <c:pt idx="4662">
                  <c:v>7.8534898638208901</c:v>
                </c:pt>
                <c:pt idx="4663">
                  <c:v>7.8536517351168502</c:v>
                </c:pt>
                <c:pt idx="4664">
                  <c:v>7.8538135717099902</c:v>
                </c:pt>
                <c:pt idx="4665">
                  <c:v>7.8539753736151896</c:v>
                </c:pt>
                <c:pt idx="4666">
                  <c:v>7.8541371408473202</c:v>
                </c:pt>
                <c:pt idx="4667">
                  <c:v>7.8542988734212198</c:v>
                </c:pt>
                <c:pt idx="4668">
                  <c:v>7.8544605713517601</c:v>
                </c:pt>
                <c:pt idx="4669">
                  <c:v>7.8546222346537604</c:v>
                </c:pt>
                <c:pt idx="4670">
                  <c:v>7.8547838633420604</c:v>
                </c:pt>
                <c:pt idx="4671">
                  <c:v>7.8549454574314703</c:v>
                </c:pt>
                <c:pt idx="4672">
                  <c:v>7.8551070169368096</c:v>
                </c:pt>
                <c:pt idx="4673">
                  <c:v>7.8552685418728698</c:v>
                </c:pt>
                <c:pt idx="4674">
                  <c:v>7.8554300322544499</c:v>
                </c:pt>
                <c:pt idx="4675">
                  <c:v>7.85559148809633</c:v>
                </c:pt>
                <c:pt idx="4676">
                  <c:v>7.8557529094132699</c:v>
                </c:pt>
                <c:pt idx="4677">
                  <c:v>7.8559142962200497</c:v>
                </c:pt>
                <c:pt idx="4678">
                  <c:v>7.8560756485314096</c:v>
                </c:pt>
                <c:pt idx="4679">
                  <c:v>7.8562369663620899</c:v>
                </c:pt>
                <c:pt idx="4680">
                  <c:v>7.8563982497268396</c:v>
                </c:pt>
                <c:pt idx="4681">
                  <c:v>7.85655949864036</c:v>
                </c:pt>
                <c:pt idx="4682">
                  <c:v>7.8567207131173902</c:v>
                </c:pt>
                <c:pt idx="4683">
                  <c:v>7.8568818931726199</c:v>
                </c:pt>
                <c:pt idx="4684">
                  <c:v>7.8570430388207599</c:v>
                </c:pt>
                <c:pt idx="4685">
                  <c:v>7.8572041500764804</c:v>
                </c:pt>
                <c:pt idx="4686">
                  <c:v>7.8573652269544603</c:v>
                </c:pt>
                <c:pt idx="4687">
                  <c:v>7.8575262694693802</c:v>
                </c:pt>
                <c:pt idx="4688">
                  <c:v>7.8576872776358897</c:v>
                </c:pt>
                <c:pt idx="4689">
                  <c:v>7.8578482514686403</c:v>
                </c:pt>
                <c:pt idx="4690">
                  <c:v>7.85800919098227</c:v>
                </c:pt>
                <c:pt idx="4691">
                  <c:v>7.8581700961914098</c:v>
                </c:pt>
                <c:pt idx="4692">
                  <c:v>7.85833096711068</c:v>
                </c:pt>
                <c:pt idx="4693">
                  <c:v>7.8584918037546903</c:v>
                </c:pt>
                <c:pt idx="4694">
                  <c:v>7.8586526061380404</c:v>
                </c:pt>
                <c:pt idx="4695">
                  <c:v>7.8588133742753401</c:v>
                </c:pt>
                <c:pt idx="4696">
                  <c:v>7.8589741081811599</c:v>
                </c:pt>
                <c:pt idx="4697">
                  <c:v>7.8591348078700696</c:v>
                </c:pt>
                <c:pt idx="4698">
                  <c:v>7.8592954733566396</c:v>
                </c:pt>
                <c:pt idx="4699">
                  <c:v>7.8594561046554299</c:v>
                </c:pt>
                <c:pt idx="4700">
                  <c:v>7.8596167017809799</c:v>
                </c:pt>
                <c:pt idx="4701">
                  <c:v>7.8597772647478399</c:v>
                </c:pt>
                <c:pt idx="4702">
                  <c:v>7.8599377935705199</c:v>
                </c:pt>
                <c:pt idx="4703">
                  <c:v>7.8600982882635497</c:v>
                </c:pt>
                <c:pt idx="4704">
                  <c:v>7.8602587488414297</c:v>
                </c:pt>
                <c:pt idx="4705">
                  <c:v>7.8604191753186701</c:v>
                </c:pt>
                <c:pt idx="4706">
                  <c:v>7.8605795677097596</c:v>
                </c:pt>
                <c:pt idx="4707">
                  <c:v>7.8607399260291801</c:v>
                </c:pt>
                <c:pt idx="4708">
                  <c:v>7.8609002502913903</c:v>
                </c:pt>
                <c:pt idx="4709">
                  <c:v>7.8610605405108798</c:v>
                </c:pt>
                <c:pt idx="4710">
                  <c:v>7.8612207967020797</c:v>
                </c:pt>
                <c:pt idx="4711">
                  <c:v>7.86138101887944</c:v>
                </c:pt>
                <c:pt idx="4712">
                  <c:v>7.8615412070573996</c:v>
                </c:pt>
                <c:pt idx="4713">
                  <c:v>7.8617013612503897</c:v>
                </c:pt>
                <c:pt idx="4714">
                  <c:v>7.86186148147282</c:v>
                </c:pt>
                <c:pt idx="4715">
                  <c:v>7.8620215677390997</c:v>
                </c:pt>
                <c:pt idx="4716">
                  <c:v>7.8621816200636303</c:v>
                </c:pt>
                <c:pt idx="4717">
                  <c:v>7.8623416384607996</c:v>
                </c:pt>
                <c:pt idx="4718">
                  <c:v>7.86250162294498</c:v>
                </c:pt>
                <c:pt idx="4719">
                  <c:v>7.8626615735305601</c:v>
                </c:pt>
                <c:pt idx="4720">
                  <c:v>7.8628214902318998</c:v>
                </c:pt>
                <c:pt idx="4721">
                  <c:v>7.86298137306333</c:v>
                </c:pt>
                <c:pt idx="4722">
                  <c:v>7.8631412220392196</c:v>
                </c:pt>
                <c:pt idx="4723">
                  <c:v>7.8633010371739003</c:v>
                </c:pt>
                <c:pt idx="4724">
                  <c:v>7.8634608184816797</c:v>
                </c:pt>
                <c:pt idx="4725">
                  <c:v>7.8636205659769001</c:v>
                </c:pt>
                <c:pt idx="4726">
                  <c:v>7.8637802796738399</c:v>
                </c:pt>
                <c:pt idx="4727">
                  <c:v>7.8639399595868298</c:v>
                </c:pt>
                <c:pt idx="4728">
                  <c:v>7.8640996057301402</c:v>
                </c:pt>
                <c:pt idx="4729">
                  <c:v>7.8642592181180504</c:v>
                </c:pt>
                <c:pt idx="4730">
                  <c:v>7.8644187967648298</c:v>
                </c:pt>
                <c:pt idx="4731">
                  <c:v>7.8645783416847603</c:v>
                </c:pt>
                <c:pt idx="4732">
                  <c:v>7.8647378528920804</c:v>
                </c:pt>
                <c:pt idx="4733">
                  <c:v>7.8648973304010301</c:v>
                </c:pt>
                <c:pt idx="4734">
                  <c:v>7.8650567742258497</c:v>
                </c:pt>
                <c:pt idx="4735">
                  <c:v>7.8652161843807704</c:v>
                </c:pt>
                <c:pt idx="4736">
                  <c:v>7.8653755608799996</c:v>
                </c:pt>
                <c:pt idx="4737">
                  <c:v>7.8655349037377604</c:v>
                </c:pt>
                <c:pt idx="4738">
                  <c:v>7.8656942129682301</c:v>
                </c:pt>
                <c:pt idx="4739">
                  <c:v>7.8658534885856204</c:v>
                </c:pt>
                <c:pt idx="4740">
                  <c:v>7.8660127306041101</c:v>
                </c:pt>
                <c:pt idx="4741">
                  <c:v>7.8661719390378497</c:v>
                </c:pt>
                <c:pt idx="4742">
                  <c:v>7.8663311139010297</c:v>
                </c:pt>
                <c:pt idx="4743">
                  <c:v>7.8664902552077898</c:v>
                </c:pt>
                <c:pt idx="4744">
                  <c:v>7.8666493629722698</c:v>
                </c:pt>
                <c:pt idx="4745">
                  <c:v>7.86680843720863</c:v>
                </c:pt>
                <c:pt idx="4746">
                  <c:v>7.8669674779309702</c:v>
                </c:pt>
                <c:pt idx="4747">
                  <c:v>7.8671264851534302</c:v>
                </c:pt>
                <c:pt idx="4748">
                  <c:v>7.8672854588901</c:v>
                </c:pt>
                <c:pt idx="4749">
                  <c:v>7.8674443991551</c:v>
                </c:pt>
                <c:pt idx="4750">
                  <c:v>7.8676033059625103</c:v>
                </c:pt>
                <c:pt idx="4751">
                  <c:v>7.8677621793264096</c:v>
                </c:pt>
                <c:pt idx="4752">
                  <c:v>7.8679210192608897</c:v>
                </c:pt>
                <c:pt idx="4753">
                  <c:v>7.8680798257799998</c:v>
                </c:pt>
                <c:pt idx="4754">
                  <c:v>7.8682385988978103</c:v>
                </c:pt>
                <c:pt idx="4755">
                  <c:v>7.8683973386283501</c:v>
                </c:pt>
                <c:pt idx="4756">
                  <c:v>7.8685560449856702</c:v>
                </c:pt>
                <c:pt idx="4757">
                  <c:v>7.8687147179838002</c:v>
                </c:pt>
                <c:pt idx="4758">
                  <c:v>7.8688733576367502</c:v>
                </c:pt>
                <c:pt idx="4759">
                  <c:v>7.86903196395855</c:v>
                </c:pt>
                <c:pt idx="4760">
                  <c:v>7.86919053696319</c:v>
                </c:pt>
                <c:pt idx="4761">
                  <c:v>7.8693490766646699</c:v>
                </c:pt>
                <c:pt idx="4762">
                  <c:v>7.8695075830769703</c:v>
                </c:pt>
                <c:pt idx="4763">
                  <c:v>7.8696660562140703</c:v>
                </c:pt>
                <c:pt idx="4764">
                  <c:v>7.8698244960899402</c:v>
                </c:pt>
                <c:pt idx="4765">
                  <c:v>7.8699829027185402</c:v>
                </c:pt>
                <c:pt idx="4766">
                  <c:v>7.8701412761138201</c:v>
                </c:pt>
                <c:pt idx="4767">
                  <c:v>7.8702996162897101</c:v>
                </c:pt>
                <c:pt idx="4768">
                  <c:v>7.8704579232601599</c:v>
                </c:pt>
                <c:pt idx="4769">
                  <c:v>7.87061619703909</c:v>
                </c:pt>
                <c:pt idx="4770">
                  <c:v>7.8707744376404003</c:v>
                </c:pt>
                <c:pt idx="4771">
                  <c:v>7.8709326450780202</c:v>
                </c:pt>
                <c:pt idx="4772">
                  <c:v>7.87109081936583</c:v>
                </c:pt>
                <c:pt idx="4773">
                  <c:v>7.8712489605177201</c:v>
                </c:pt>
                <c:pt idx="4774">
                  <c:v>7.8714070685475903</c:v>
                </c:pt>
                <c:pt idx="4775">
                  <c:v>7.8715651434692804</c:v>
                </c:pt>
                <c:pt idx="4776">
                  <c:v>7.8717231852966796</c:v>
                </c:pt>
                <c:pt idx="4777">
                  <c:v>7.87188119404364</c:v>
                </c:pt>
                <c:pt idx="4778">
                  <c:v>7.8720391697239904</c:v>
                </c:pt>
                <c:pt idx="4779">
                  <c:v>7.8721971123515804</c:v>
                </c:pt>
                <c:pt idx="4780">
                  <c:v>7.8723550219402396</c:v>
                </c:pt>
                <c:pt idx="4781">
                  <c:v>7.8725128985037802</c:v>
                </c:pt>
                <c:pt idx="4782">
                  <c:v>7.8726707420560098</c:v>
                </c:pt>
                <c:pt idx="4783">
                  <c:v>7.8728285526107404</c:v>
                </c:pt>
                <c:pt idx="4784">
                  <c:v>7.87298633018177</c:v>
                </c:pt>
                <c:pt idx="4785">
                  <c:v>7.8731440747828696</c:v>
                </c:pt>
                <c:pt idx="4786">
                  <c:v>7.8733017864278203</c:v>
                </c:pt>
                <c:pt idx="4787">
                  <c:v>7.8734594651303897</c:v>
                </c:pt>
                <c:pt idx="4788">
                  <c:v>7.8736171109043402</c:v>
                </c:pt>
                <c:pt idx="4789">
                  <c:v>7.8737747237634199</c:v>
                </c:pt>
                <c:pt idx="4790">
                  <c:v>7.8739323037213698</c:v>
                </c:pt>
                <c:pt idx="4791">
                  <c:v>7.8740898507919201</c:v>
                </c:pt>
                <c:pt idx="4792">
                  <c:v>7.8742473649887996</c:v>
                </c:pt>
                <c:pt idx="4793">
                  <c:v>7.8744048463257297</c:v>
                </c:pt>
                <c:pt idx="4794">
                  <c:v>7.8745622948163998</c:v>
                </c:pt>
                <c:pt idx="4795">
                  <c:v>7.8747197104745297</c:v>
                </c:pt>
                <c:pt idx="4796">
                  <c:v>7.8748770933137999</c:v>
                </c:pt>
                <c:pt idx="4797">
                  <c:v>7.8750344433478903</c:v>
                </c:pt>
                <c:pt idx="4798">
                  <c:v>7.8751917605904698</c:v>
                </c:pt>
                <c:pt idx="4799">
                  <c:v>7.8753490450552199</c:v>
                </c:pt>
                <c:pt idx="4800">
                  <c:v>7.8755062967557796</c:v>
                </c:pt>
                <c:pt idx="4801">
                  <c:v>7.8756635157058099</c:v>
                </c:pt>
                <c:pt idx="4802">
                  <c:v>7.8758207019189301</c:v>
                </c:pt>
                <c:pt idx="4803">
                  <c:v>7.8759778554087898</c:v>
                </c:pt>
                <c:pt idx="4804">
                  <c:v>7.87613497618901</c:v>
                </c:pt>
                <c:pt idx="4805">
                  <c:v>7.8762920642731897</c:v>
                </c:pt>
                <c:pt idx="4806">
                  <c:v>7.87644911967495</c:v>
                </c:pt>
                <c:pt idx="4807">
                  <c:v>7.8766061424078702</c:v>
                </c:pt>
                <c:pt idx="4808">
                  <c:v>7.87676313248555</c:v>
                </c:pt>
                <c:pt idx="4809">
                  <c:v>7.8769200899215699</c:v>
                </c:pt>
                <c:pt idx="4810">
                  <c:v>7.8770770147295002</c:v>
                </c:pt>
                <c:pt idx="4811">
                  <c:v>7.8772339069228998</c:v>
                </c:pt>
                <c:pt idx="4812">
                  <c:v>7.8773907665153198</c:v>
                </c:pt>
                <c:pt idx="4813">
                  <c:v>7.8775475935203101</c:v>
                </c:pt>
                <c:pt idx="4814">
                  <c:v>7.8777043879514101</c:v>
                </c:pt>
                <c:pt idx="4815">
                  <c:v>7.8778611498221398</c:v>
                </c:pt>
                <c:pt idx="4816">
                  <c:v>7.8780178791460402</c:v>
                </c:pt>
                <c:pt idx="4817">
                  <c:v>7.8781745759366002</c:v>
                </c:pt>
                <c:pt idx="4818">
                  <c:v>7.8783312402073298</c:v>
                </c:pt>
                <c:pt idx="4819">
                  <c:v>7.8784878719717302</c:v>
                </c:pt>
                <c:pt idx="4820">
                  <c:v>7.8786444712432804</c:v>
                </c:pt>
                <c:pt idx="4821">
                  <c:v>7.8788010380354701</c:v>
                </c:pt>
                <c:pt idx="4822">
                  <c:v>7.8789575723617498</c:v>
                </c:pt>
                <c:pt idx="4823">
                  <c:v>7.8791140742356003</c:v>
                </c:pt>
                <c:pt idx="4824">
                  <c:v>7.8792705436704704</c:v>
                </c:pt>
                <c:pt idx="4825">
                  <c:v>7.8794269806798001</c:v>
                </c:pt>
                <c:pt idx="4826">
                  <c:v>7.8795833852770301</c:v>
                </c:pt>
                <c:pt idx="4827">
                  <c:v>7.8797397574755799</c:v>
                </c:pt>
                <c:pt idx="4828">
                  <c:v>7.8798960972888796</c:v>
                </c:pt>
                <c:pt idx="4829">
                  <c:v>7.88005240473034</c:v>
                </c:pt>
                <c:pt idx="4830">
                  <c:v>7.8802086798133502</c:v>
                </c:pt>
                <c:pt idx="4831">
                  <c:v>7.8803649225513199</c:v>
                </c:pt>
                <c:pt idx="4832">
                  <c:v>7.8805211329576403</c:v>
                </c:pt>
                <c:pt idx="4833">
                  <c:v>7.8806773110456696</c:v>
                </c:pt>
                <c:pt idx="4834">
                  <c:v>7.8808334568287899</c:v>
                </c:pt>
                <c:pt idx="4835">
                  <c:v>7.8809895703203701</c:v>
                </c:pt>
                <c:pt idx="4836">
                  <c:v>7.8811456515337399</c:v>
                </c:pt>
                <c:pt idx="4837">
                  <c:v>7.8813017004822701</c:v>
                </c:pt>
                <c:pt idx="4838">
                  <c:v>7.8814577171792903</c:v>
                </c:pt>
                <c:pt idx="4839">
                  <c:v>7.88161370163811</c:v>
                </c:pt>
                <c:pt idx="4840">
                  <c:v>7.8817696538720803</c:v>
                </c:pt>
                <c:pt idx="4841">
                  <c:v>7.88192557389449</c:v>
                </c:pt>
                <c:pt idx="4842">
                  <c:v>7.8820814617186503</c:v>
                </c:pt>
                <c:pt idx="4843">
                  <c:v>7.8822373173578502</c:v>
                </c:pt>
                <c:pt idx="4844">
                  <c:v>7.88239314082539</c:v>
                </c:pt>
                <c:pt idx="4845">
                  <c:v>7.8825489321345401</c:v>
                </c:pt>
                <c:pt idx="4846">
                  <c:v>7.8827046912985796</c:v>
                </c:pt>
                <c:pt idx="4847">
                  <c:v>7.8828604183307602</c:v>
                </c:pt>
                <c:pt idx="4848">
                  <c:v>7.8830161132443397</c:v>
                </c:pt>
                <c:pt idx="4849">
                  <c:v>7.8831717760525599</c:v>
                </c:pt>
                <c:pt idx="4850">
                  <c:v>7.8833274067686698</c:v>
                </c:pt>
                <c:pt idx="4851">
                  <c:v>7.8834830054058997</c:v>
                </c:pt>
                <c:pt idx="4852">
                  <c:v>7.8836385719774498</c:v>
                </c:pt>
                <c:pt idx="4853">
                  <c:v>7.88379410649656</c:v>
                </c:pt>
                <c:pt idx="4854">
                  <c:v>7.8839496089764198</c:v>
                </c:pt>
                <c:pt idx="4855">
                  <c:v>7.8841050794302303</c:v>
                </c:pt>
                <c:pt idx="4856">
                  <c:v>7.88426051787118</c:v>
                </c:pt>
                <c:pt idx="4857">
                  <c:v>7.8844159243124601</c:v>
                </c:pt>
                <c:pt idx="4858">
                  <c:v>7.8845712987672201</c:v>
                </c:pt>
                <c:pt idx="4859">
                  <c:v>7.8847266412486503</c:v>
                </c:pt>
                <c:pt idx="4860">
                  <c:v>7.8848819517698896</c:v>
                </c:pt>
                <c:pt idx="4861">
                  <c:v>7.8850372303440901</c:v>
                </c:pt>
                <c:pt idx="4862">
                  <c:v>7.8851924769843897</c:v>
                </c:pt>
                <c:pt idx="4863">
                  <c:v>7.88534769170393</c:v>
                </c:pt>
                <c:pt idx="4864">
                  <c:v>7.8855028745158204</c:v>
                </c:pt>
                <c:pt idx="4865">
                  <c:v>7.8856580254331998</c:v>
                </c:pt>
                <c:pt idx="4866">
                  <c:v>7.8858131444691502</c:v>
                </c:pt>
                <c:pt idx="4867">
                  <c:v>7.8859682316367898</c:v>
                </c:pt>
                <c:pt idx="4868">
                  <c:v>7.8861232869492</c:v>
                </c:pt>
                <c:pt idx="4869">
                  <c:v>7.8862783104194598</c:v>
                </c:pt>
                <c:pt idx="4870">
                  <c:v>7.8864333020606603</c:v>
                </c:pt>
                <c:pt idx="4871">
                  <c:v>7.88658826188587</c:v>
                </c:pt>
                <c:pt idx="4872">
                  <c:v>7.8867431899081302</c:v>
                </c:pt>
                <c:pt idx="4873">
                  <c:v>7.8868980861404996</c:v>
                </c:pt>
                <c:pt idx="4874">
                  <c:v>7.8870529505960203</c:v>
                </c:pt>
                <c:pt idx="4875">
                  <c:v>7.8872077832877396</c:v>
                </c:pt>
                <c:pt idx="4876">
                  <c:v>7.8873625842286703</c:v>
                </c:pt>
                <c:pt idx="4877">
                  <c:v>7.8875173534318401</c:v>
                </c:pt>
                <c:pt idx="4878">
                  <c:v>7.88767209091026</c:v>
                </c:pt>
                <c:pt idx="4879">
                  <c:v>7.8878267966769302</c:v>
                </c:pt>
                <c:pt idx="4880">
                  <c:v>7.8879814707448404</c:v>
                </c:pt>
                <c:pt idx="4881">
                  <c:v>7.8881361131269898</c:v>
                </c:pt>
                <c:pt idx="4882">
                  <c:v>7.8882907238363504</c:v>
                </c:pt>
                <c:pt idx="4883">
                  <c:v>7.8884453028858896</c:v>
                </c:pt>
                <c:pt idx="4884">
                  <c:v>7.8885998502885899</c:v>
                </c:pt>
                <c:pt idx="4885">
                  <c:v>7.8887543660573796</c:v>
                </c:pt>
                <c:pt idx="4886">
                  <c:v>7.8889088502052296</c:v>
                </c:pt>
                <c:pt idx="4887">
                  <c:v>7.8890633027450603</c:v>
                </c:pt>
                <c:pt idx="4888">
                  <c:v>7.8892177236898204</c:v>
                </c:pt>
                <c:pt idx="4889">
                  <c:v>7.8893721130524197</c:v>
                </c:pt>
                <c:pt idx="4890">
                  <c:v>7.88952647084579</c:v>
                </c:pt>
                <c:pt idx="4891">
                  <c:v>7.8896807970828204</c:v>
                </c:pt>
                <c:pt idx="4892">
                  <c:v>7.88983509177642</c:v>
                </c:pt>
                <c:pt idx="4893">
                  <c:v>7.8899893549394804</c:v>
                </c:pt>
                <c:pt idx="4894">
                  <c:v>7.8901435865848901</c:v>
                </c:pt>
                <c:pt idx="4895">
                  <c:v>7.8902977867255197</c:v>
                </c:pt>
                <c:pt idx="4896">
                  <c:v>7.8904519553742301</c:v>
                </c:pt>
                <c:pt idx="4897">
                  <c:v>7.8906060925438997</c:v>
                </c:pt>
                <c:pt idx="4898">
                  <c:v>7.8907601982473601</c:v>
                </c:pt>
                <c:pt idx="4899">
                  <c:v>7.8909142724974801</c:v>
                </c:pt>
                <c:pt idx="4900">
                  <c:v>7.8910683153070798</c:v>
                </c:pt>
                <c:pt idx="4901">
                  <c:v>7.8912223266889896</c:v>
                </c:pt>
                <c:pt idx="4902">
                  <c:v>7.8913763066560296</c:v>
                </c:pt>
                <c:pt idx="4903">
                  <c:v>7.8915302552210198</c:v>
                </c:pt>
                <c:pt idx="4904">
                  <c:v>7.8916841723967597</c:v>
                </c:pt>
                <c:pt idx="4905">
                  <c:v>7.8918380581960603</c:v>
                </c:pt>
                <c:pt idx="4906">
                  <c:v>7.8919919126316902</c:v>
                </c:pt>
                <c:pt idx="4907">
                  <c:v>7.89214573571644</c:v>
                </c:pt>
                <c:pt idx="4908">
                  <c:v>7.8922995274630896</c:v>
                </c:pt>
                <c:pt idx="4909">
                  <c:v>7.8924532878843996</c:v>
                </c:pt>
                <c:pt idx="4910">
                  <c:v>7.8926070169931304</c:v>
                </c:pt>
                <c:pt idx="4911">
                  <c:v>7.89276071480203</c:v>
                </c:pt>
                <c:pt idx="4912">
                  <c:v>7.89291438132385</c:v>
                </c:pt>
                <c:pt idx="4913">
                  <c:v>7.8930680165713101</c:v>
                </c:pt>
                <c:pt idx="4914">
                  <c:v>7.8932216205571599</c:v>
                </c:pt>
                <c:pt idx="4915">
                  <c:v>7.8933751932940899</c:v>
                </c:pt>
                <c:pt idx="4916">
                  <c:v>7.89352873479484</c:v>
                </c:pt>
                <c:pt idx="4917">
                  <c:v>7.8936822450720996</c:v>
                </c:pt>
                <c:pt idx="4918">
                  <c:v>7.8938357241385599</c:v>
                </c:pt>
                <c:pt idx="4919">
                  <c:v>7.89398917200693</c:v>
                </c:pt>
                <c:pt idx="4920">
                  <c:v>7.8941425886898697</c:v>
                </c:pt>
                <c:pt idx="4921">
                  <c:v>7.8942959742000598</c:v>
                </c:pt>
                <c:pt idx="4922">
                  <c:v>7.89444932855017</c:v>
                </c:pt>
                <c:pt idx="4923">
                  <c:v>7.8946026517528498</c:v>
                </c:pt>
                <c:pt idx="4924">
                  <c:v>7.8947559438207602</c:v>
                </c:pt>
                <c:pt idx="4925">
                  <c:v>7.8949092047665399</c:v>
                </c:pt>
                <c:pt idx="4926">
                  <c:v>7.89506243460281</c:v>
                </c:pt>
                <c:pt idx="4927">
                  <c:v>7.8952156333422101</c:v>
                </c:pt>
                <c:pt idx="4928">
                  <c:v>7.8953688009973604</c:v>
                </c:pt>
                <c:pt idx="4929">
                  <c:v>7.8955219375808703</c:v>
                </c:pt>
                <c:pt idx="4930">
                  <c:v>7.8956750431053404</c:v>
                </c:pt>
                <c:pt idx="4931">
                  <c:v>7.8958281175833704</c:v>
                </c:pt>
                <c:pt idx="4932">
                  <c:v>7.8959811610275503</c:v>
                </c:pt>
                <c:pt idx="4933">
                  <c:v>7.8961341734504504</c:v>
                </c:pt>
                <c:pt idx="4934">
                  <c:v>7.89628715486465</c:v>
                </c:pt>
                <c:pt idx="4935">
                  <c:v>7.8964401052827302</c:v>
                </c:pt>
                <c:pt idx="4936">
                  <c:v>7.8965930247172302</c:v>
                </c:pt>
                <c:pt idx="4937">
                  <c:v>7.8967459131807001</c:v>
                </c:pt>
                <c:pt idx="4938">
                  <c:v>7.8968987706856897</c:v>
                </c:pt>
                <c:pt idx="4939">
                  <c:v>7.8970515972447304</c:v>
                </c:pt>
                <c:pt idx="4940">
                  <c:v>7.8972043928703499</c:v>
                </c:pt>
                <c:pt idx="4941">
                  <c:v>7.8973571575750796</c:v>
                </c:pt>
                <c:pt idx="4942">
                  <c:v>7.8975098913714099</c:v>
                </c:pt>
                <c:pt idx="4943">
                  <c:v>7.8976625942718703</c:v>
                </c:pt>
                <c:pt idx="4944">
                  <c:v>7.89781526628893</c:v>
                </c:pt>
                <c:pt idx="4945">
                  <c:v>7.8979679074350999</c:v>
                </c:pt>
                <c:pt idx="4946">
                  <c:v>7.8981205177228597</c:v>
                </c:pt>
                <c:pt idx="4947">
                  <c:v>7.8982730971646804</c:v>
                </c:pt>
                <c:pt idx="4948">
                  <c:v>7.8984256457730204</c:v>
                </c:pt>
                <c:pt idx="4949">
                  <c:v>7.8985781635603498</c:v>
                </c:pt>
                <c:pt idx="4950">
                  <c:v>7.8987306505391102</c:v>
                </c:pt>
                <c:pt idx="4951">
                  <c:v>7.89888310672176</c:v>
                </c:pt>
                <c:pt idx="4952">
                  <c:v>7.8990355321207302</c:v>
                </c:pt>
                <c:pt idx="4953">
                  <c:v>7.8991879267484402</c:v>
                </c:pt>
                <c:pt idx="4954">
                  <c:v>7.89934029061732</c:v>
                </c:pt>
                <c:pt idx="4955">
                  <c:v>7.89949262373979</c:v>
                </c:pt>
                <c:pt idx="4956">
                  <c:v>7.8996449261282402</c:v>
                </c:pt>
                <c:pt idx="4957">
                  <c:v>7.89979719779509</c:v>
                </c:pt>
                <c:pt idx="4958">
                  <c:v>7.8999494387527101</c:v>
                </c:pt>
                <c:pt idx="4959">
                  <c:v>7.9001016490135001</c:v>
                </c:pt>
                <c:pt idx="4960">
                  <c:v>7.9002538285898201</c:v>
                </c:pt>
                <c:pt idx="4961">
                  <c:v>7.90040597749406</c:v>
                </c:pt>
                <c:pt idx="4962">
                  <c:v>7.9005580957385702</c:v>
                </c:pt>
                <c:pt idx="4963">
                  <c:v>7.9007101833356996</c:v>
                </c:pt>
                <c:pt idx="4964">
                  <c:v>7.9008622402978004</c:v>
                </c:pt>
                <c:pt idx="4965">
                  <c:v>7.9010142666372198</c:v>
                </c:pt>
                <c:pt idx="4966">
                  <c:v>7.9011662623662797</c:v>
                </c:pt>
                <c:pt idx="4967">
                  <c:v>7.9013182274973</c:v>
                </c:pt>
                <c:pt idx="4968">
                  <c:v>7.9014701620426102</c:v>
                </c:pt>
                <c:pt idx="4969">
                  <c:v>7.90162206601451</c:v>
                </c:pt>
                <c:pt idx="4970">
                  <c:v>7.9017739394253104</c:v>
                </c:pt>
                <c:pt idx="4971">
                  <c:v>7.9019257822872904</c:v>
                </c:pt>
                <c:pt idx="4972">
                  <c:v>7.9020775946127504</c:v>
                </c:pt>
                <c:pt idx="4973">
                  <c:v>7.9022293764139704</c:v>
                </c:pt>
                <c:pt idx="4974">
                  <c:v>7.9023811277032197</c:v>
                </c:pt>
                <c:pt idx="4975">
                  <c:v>7.9025328484927604</c:v>
                </c:pt>
                <c:pt idx="4976">
                  <c:v>7.9026845387948503</c:v>
                </c:pt>
                <c:pt idx="4977">
                  <c:v>7.9028361986217401</c:v>
                </c:pt>
                <c:pt idx="4978">
                  <c:v>7.9029878279856698</c:v>
                </c:pt>
                <c:pt idx="4979">
                  <c:v>7.9031394268988899</c:v>
                </c:pt>
                <c:pt idx="4980">
                  <c:v>7.9032909953736104</c:v>
                </c:pt>
                <c:pt idx="4981">
                  <c:v>7.9034425334220604</c:v>
                </c:pt>
                <c:pt idx="4982">
                  <c:v>7.9035940410564498</c:v>
                </c:pt>
                <c:pt idx="4983">
                  <c:v>7.9037455182889902</c:v>
                </c:pt>
                <c:pt idx="4984">
                  <c:v>7.90389696513187</c:v>
                </c:pt>
                <c:pt idx="4985">
                  <c:v>7.9040483815972902</c:v>
                </c:pt>
                <c:pt idx="4986">
                  <c:v>7.9041997676974303</c:v>
                </c:pt>
                <c:pt idx="4987">
                  <c:v>7.9043511234444601</c:v>
                </c:pt>
                <c:pt idx="4988">
                  <c:v>7.90450244885057</c:v>
                </c:pt>
                <c:pt idx="4989">
                  <c:v>7.9046537439279003</c:v>
                </c:pt>
                <c:pt idx="4990">
                  <c:v>7.9048050086886104</c:v>
                </c:pt>
                <c:pt idx="4991">
                  <c:v>7.9049562431448503</c:v>
                </c:pt>
                <c:pt idx="4992">
                  <c:v>7.9051074473087697</c:v>
                </c:pt>
                <c:pt idx="4993">
                  <c:v>7.9052586211924796</c:v>
                </c:pt>
                <c:pt idx="4994">
                  <c:v>7.9054097648081303</c:v>
                </c:pt>
                <c:pt idx="4995">
                  <c:v>7.9055608781678197</c:v>
                </c:pt>
                <c:pt idx="4996">
                  <c:v>7.9057119612836697</c:v>
                </c:pt>
                <c:pt idx="4997">
                  <c:v>7.9058630141677799</c:v>
                </c:pt>
                <c:pt idx="4998">
                  <c:v>7.9060140368322402</c:v>
                </c:pt>
                <c:pt idx="4999">
                  <c:v>7.9061650292891503</c:v>
                </c:pt>
                <c:pt idx="5000">
                  <c:v>7.9063159915505903</c:v>
                </c:pt>
                <c:pt idx="5001">
                  <c:v>7.9064669236286402</c:v>
                </c:pt>
                <c:pt idx="5002">
                  <c:v>7.9066178255353501</c:v>
                </c:pt>
                <c:pt idx="5003">
                  <c:v>7.9067686972827902</c:v>
                </c:pt>
                <c:pt idx="5004">
                  <c:v>7.9069195388830096</c:v>
                </c:pt>
                <c:pt idx="5005">
                  <c:v>7.9070703503480697</c:v>
                </c:pt>
                <c:pt idx="5006">
                  <c:v>7.9072211316899903</c:v>
                </c:pt>
                <c:pt idx="5007">
                  <c:v>7.9073718829208097</c:v>
                </c:pt>
                <c:pt idx="5008">
                  <c:v>7.9075226040525504</c:v>
                </c:pt>
                <c:pt idx="5009">
                  <c:v>7.9076732950972302</c:v>
                </c:pt>
                <c:pt idx="5010">
                  <c:v>7.9078239560668502</c:v>
                </c:pt>
                <c:pt idx="5011">
                  <c:v>7.9079745869734301</c:v>
                </c:pt>
                <c:pt idx="5012">
                  <c:v>7.9081251878289596</c:v>
                </c:pt>
                <c:pt idx="5013">
                  <c:v>7.90827575864542</c:v>
                </c:pt>
                <c:pt idx="5014">
                  <c:v>7.9084262994347903</c:v>
                </c:pt>
                <c:pt idx="5015">
                  <c:v>7.9085768102090501</c:v>
                </c:pt>
                <c:pt idx="5016">
                  <c:v>7.9087272909801696</c:v>
                </c:pt>
                <c:pt idx="5017">
                  <c:v>7.9088777417600999</c:v>
                </c:pt>
                <c:pt idx="5018">
                  <c:v>7.9090281625607997</c:v>
                </c:pt>
                <c:pt idx="5019">
                  <c:v>7.90917855339422</c:v>
                </c:pt>
                <c:pt idx="5020">
                  <c:v>7.9093289142722796</c:v>
                </c:pt>
                <c:pt idx="5021">
                  <c:v>7.9094792452069198</c:v>
                </c:pt>
                <c:pt idx="5022">
                  <c:v>7.9096295462100699</c:v>
                </c:pt>
                <c:pt idx="5023">
                  <c:v>7.9097798172936402</c:v>
                </c:pt>
                <c:pt idx="5024">
                  <c:v>7.9099300584695396</c:v>
                </c:pt>
                <c:pt idx="5025">
                  <c:v>7.9100802697496704</c:v>
                </c:pt>
                <c:pt idx="5026">
                  <c:v>7.9102304511459298</c:v>
                </c:pt>
                <c:pt idx="5027">
                  <c:v>7.9103806026702097</c:v>
                </c:pt>
                <c:pt idx="5028">
                  <c:v>7.9105307243343796</c:v>
                </c:pt>
                <c:pt idx="5029">
                  <c:v>7.9106808161503297</c:v>
                </c:pt>
                <c:pt idx="5030">
                  <c:v>7.9108308781299099</c:v>
                </c:pt>
                <c:pt idx="5031">
                  <c:v>7.9109809102849997</c:v>
                </c:pt>
                <c:pt idx="5032">
                  <c:v>7.9111309126274296</c:v>
                </c:pt>
                <c:pt idx="5033">
                  <c:v>7.9112808851690604</c:v>
                </c:pt>
                <c:pt idx="5034">
                  <c:v>7.9114308279217296</c:v>
                </c:pt>
                <c:pt idx="5035">
                  <c:v>7.9115807408972598</c:v>
                </c:pt>
                <c:pt idx="5036">
                  <c:v>7.9117306241074798</c:v>
                </c:pt>
                <c:pt idx="5037">
                  <c:v>7.9118804775642202</c:v>
                </c:pt>
                <c:pt idx="5038">
                  <c:v>7.9120303012792697</c:v>
                </c:pt>
                <c:pt idx="5039">
                  <c:v>7.9121800952644401</c:v>
                </c:pt>
                <c:pt idx="5040">
                  <c:v>7.9123298595315399</c:v>
                </c:pt>
                <c:pt idx="5041">
                  <c:v>7.91247959409234</c:v>
                </c:pt>
                <c:pt idx="5042">
                  <c:v>7.91262929895864</c:v>
                </c:pt>
                <c:pt idx="5043">
                  <c:v>7.9127789741422001</c:v>
                </c:pt>
                <c:pt idx="5044">
                  <c:v>7.9129286196547897</c:v>
                </c:pt>
                <c:pt idx="5045">
                  <c:v>7.9130782355081797</c:v>
                </c:pt>
                <c:pt idx="5046">
                  <c:v>7.9132278217141199</c:v>
                </c:pt>
                <c:pt idx="5047">
                  <c:v>7.9133773782843599</c:v>
                </c:pt>
                <c:pt idx="5048">
                  <c:v>7.9135269052306398</c:v>
                </c:pt>
                <c:pt idx="5049">
                  <c:v>7.9136764025646897</c:v>
                </c:pt>
                <c:pt idx="5050">
                  <c:v>7.9138258702982398</c:v>
                </c:pt>
                <c:pt idx="5051">
                  <c:v>7.9139753084429998</c:v>
                </c:pt>
                <c:pt idx="5052">
                  <c:v>7.9141247170106999</c:v>
                </c:pt>
                <c:pt idx="5053">
                  <c:v>7.9142740960130302</c:v>
                </c:pt>
                <c:pt idx="5054">
                  <c:v>7.91442344546169</c:v>
                </c:pt>
                <c:pt idx="5055">
                  <c:v>7.9145727653683799</c:v>
                </c:pt>
                <c:pt idx="5056">
                  <c:v>7.9147220557447904</c:v>
                </c:pt>
                <c:pt idx="5057">
                  <c:v>7.9148713166025804</c:v>
                </c:pt>
                <c:pt idx="5058">
                  <c:v>7.9150205479534304</c:v>
                </c:pt>
                <c:pt idx="5059">
                  <c:v>7.9151697498090003</c:v>
                </c:pt>
                <c:pt idx="5060">
                  <c:v>7.9153189221809503</c:v>
                </c:pt>
                <c:pt idx="5061">
                  <c:v>7.9154680650809404</c:v>
                </c:pt>
                <c:pt idx="5062">
                  <c:v>7.9156171785205904</c:v>
                </c:pt>
                <c:pt idx="5063">
                  <c:v>7.9157662625115597</c:v>
                </c:pt>
                <c:pt idx="5064">
                  <c:v>7.9159153170654699</c:v>
                </c:pt>
                <c:pt idx="5065">
                  <c:v>7.9160643421939403</c:v>
                </c:pt>
                <c:pt idx="5066">
                  <c:v>7.9162133379085899</c:v>
                </c:pt>
                <c:pt idx="5067">
                  <c:v>7.9163623042210203</c:v>
                </c:pt>
                <c:pt idx="5068">
                  <c:v>7.9165112411428504</c:v>
                </c:pt>
                <c:pt idx="5069">
                  <c:v>7.9166601486856596</c:v>
                </c:pt>
                <c:pt idx="5070">
                  <c:v>7.9168090268610296</c:v>
                </c:pt>
                <c:pt idx="5071">
                  <c:v>7.9169578756805699</c:v>
                </c:pt>
                <c:pt idx="5072">
                  <c:v>7.9171066951558302</c:v>
                </c:pt>
                <c:pt idx="5073">
                  <c:v>7.9172554852983801</c:v>
                </c:pt>
                <c:pt idx="5074">
                  <c:v>7.9174042461198004</c:v>
                </c:pt>
                <c:pt idx="5075">
                  <c:v>7.9175529776316198</c:v>
                </c:pt>
                <c:pt idx="5076">
                  <c:v>7.9177016798453996</c:v>
                </c:pt>
                <c:pt idx="5077">
                  <c:v>7.91785035277268</c:v>
                </c:pt>
                <c:pt idx="5078">
                  <c:v>7.9179989964249904</c:v>
                </c:pt>
                <c:pt idx="5079">
                  <c:v>7.9181476108138602</c:v>
                </c:pt>
                <c:pt idx="5080">
                  <c:v>7.9182961959508003</c:v>
                </c:pt>
                <c:pt idx="5081">
                  <c:v>7.91844475184734</c:v>
                </c:pt>
                <c:pt idx="5082">
                  <c:v>7.9185932785149697</c:v>
                </c:pt>
                <c:pt idx="5083">
                  <c:v>7.9187417759652003</c:v>
                </c:pt>
                <c:pt idx="5084">
                  <c:v>7.9188902442095204</c:v>
                </c:pt>
                <c:pt idx="5085">
                  <c:v>7.9190386832594202</c:v>
                </c:pt>
                <c:pt idx="5086">
                  <c:v>7.9191870931263697</c:v>
                </c:pt>
                <c:pt idx="5087">
                  <c:v>7.9193354738218504</c:v>
                </c:pt>
                <c:pt idx="5088">
                  <c:v>7.9194838253573199</c:v>
                </c:pt>
                <c:pt idx="5089">
                  <c:v>7.91963214774424</c:v>
                </c:pt>
                <c:pt idx="5090">
                  <c:v>7.91978044099407</c:v>
                </c:pt>
                <c:pt idx="5091">
                  <c:v>7.9199287051182399</c:v>
                </c:pt>
                <c:pt idx="5092">
                  <c:v>7.9200769401282098</c:v>
                </c:pt>
                <c:pt idx="5093">
                  <c:v>7.9202251460353903</c:v>
                </c:pt>
                <c:pt idx="5094">
                  <c:v>7.9203733228512201</c:v>
                </c:pt>
                <c:pt idx="5095">
                  <c:v>7.9205214705871096</c:v>
                </c:pt>
                <c:pt idx="5096">
                  <c:v>7.9206695892544801</c:v>
                </c:pt>
                <c:pt idx="5097">
                  <c:v>7.9208176788647302</c:v>
                </c:pt>
                <c:pt idx="5098">
                  <c:v>7.9209657394292501</c:v>
                </c:pt>
                <c:pt idx="5099">
                  <c:v>7.9211137709594501</c:v>
                </c:pt>
                <c:pt idx="5100">
                  <c:v>7.9212617734666999</c:v>
                </c:pt>
                <c:pt idx="5101">
                  <c:v>7.9214097469623796</c:v>
                </c:pt>
                <c:pt idx="5102">
                  <c:v>7.9215576914578696</c:v>
                </c:pt>
                <c:pt idx="5103">
                  <c:v>7.9217056069645304</c:v>
                </c:pt>
                <c:pt idx="5104">
                  <c:v>7.9218534934937201</c:v>
                </c:pt>
                <c:pt idx="5105">
                  <c:v>7.9220013510567799</c:v>
                </c:pt>
                <c:pt idx="5106">
                  <c:v>7.9221491796650696</c:v>
                </c:pt>
                <c:pt idx="5107">
                  <c:v>7.9222969793299196</c:v>
                </c:pt>
                <c:pt idx="5108">
                  <c:v>7.9224447500626596</c:v>
                </c:pt>
                <c:pt idx="5109">
                  <c:v>7.9225924918746298</c:v>
                </c:pt>
                <c:pt idx="5110">
                  <c:v>7.9227402047771296</c:v>
                </c:pt>
                <c:pt idx="5111">
                  <c:v>7.92288788878147</c:v>
                </c:pt>
                <c:pt idx="5112">
                  <c:v>7.9230355438989699</c:v>
                </c:pt>
                <c:pt idx="5113">
                  <c:v>7.9231831701409297</c:v>
                </c:pt>
                <c:pt idx="5114">
                  <c:v>7.9233307675186202</c:v>
                </c:pt>
                <c:pt idx="5115">
                  <c:v>7.9234783360433401</c:v>
                </c:pt>
                <c:pt idx="5116">
                  <c:v>7.92362587572637</c:v>
                </c:pt>
                <c:pt idx="5117">
                  <c:v>7.9237733865789801</c:v>
                </c:pt>
                <c:pt idx="5118">
                  <c:v>7.9239208686124298</c:v>
                </c:pt>
                <c:pt idx="5119">
                  <c:v>7.9240683218379804</c:v>
                </c:pt>
                <c:pt idx="5120">
                  <c:v>7.9242157462668903</c:v>
                </c:pt>
                <c:pt idx="5121">
                  <c:v>7.9243631419103897</c:v>
                </c:pt>
                <c:pt idx="5122">
                  <c:v>7.9245105087797398</c:v>
                </c:pt>
                <c:pt idx="5123">
                  <c:v>7.9246578468861504</c:v>
                </c:pt>
                <c:pt idx="5124">
                  <c:v>7.9248051562408603</c:v>
                </c:pt>
                <c:pt idx="5125">
                  <c:v>7.9249524368550901</c:v>
                </c:pt>
                <c:pt idx="5126">
                  <c:v>7.9250996887400396</c:v>
                </c:pt>
                <c:pt idx="5127">
                  <c:v>7.9252469119069202</c:v>
                </c:pt>
                <c:pt idx="5128">
                  <c:v>7.92539410636694</c:v>
                </c:pt>
                <c:pt idx="5129">
                  <c:v>7.9255412721312899</c:v>
                </c:pt>
                <c:pt idx="5130">
                  <c:v>7.9256884092111397</c:v>
                </c:pt>
                <c:pt idx="5131">
                  <c:v>7.9258355176176902</c:v>
                </c:pt>
                <c:pt idx="5132">
                  <c:v>7.9259825973620996</c:v>
                </c:pt>
                <c:pt idx="5133">
                  <c:v>7.9261296484555501</c:v>
                </c:pt>
                <c:pt idx="5134">
                  <c:v>7.9262766709091901</c:v>
                </c:pt>
                <c:pt idx="5135">
                  <c:v>7.9264236647341697</c:v>
                </c:pt>
                <c:pt idx="5136">
                  <c:v>7.9265706299416498</c:v>
                </c:pt>
                <c:pt idx="5137">
                  <c:v>7.9267175665427603</c:v>
                </c:pt>
                <c:pt idx="5138">
                  <c:v>7.9268644745486299</c:v>
                </c:pt>
                <c:pt idx="5139">
                  <c:v>7.9270113539703999</c:v>
                </c:pt>
                <c:pt idx="5140">
                  <c:v>7.9271582048191904</c:v>
                </c:pt>
                <c:pt idx="5141">
                  <c:v>7.9273050271061098</c:v>
                </c:pt>
                <c:pt idx="5142">
                  <c:v>7.9274518208422702</c:v>
                </c:pt>
                <c:pt idx="5143">
                  <c:v>7.9275985860387701</c:v>
                </c:pt>
                <c:pt idx="5144">
                  <c:v>7.9277453227067003</c:v>
                </c:pt>
                <c:pt idx="5145">
                  <c:v>7.9278920308571603</c:v>
                </c:pt>
                <c:pt idx="5146">
                  <c:v>7.9280387105012302</c:v>
                </c:pt>
                <c:pt idx="5147">
                  <c:v>7.9281853616499802</c:v>
                </c:pt>
                <c:pt idx="5148">
                  <c:v>7.9283319843144797</c:v>
                </c:pt>
                <c:pt idx="5149">
                  <c:v>7.9284785785057998</c:v>
                </c:pt>
                <c:pt idx="5150">
                  <c:v>7.9286251442349904</c:v>
                </c:pt>
                <c:pt idx="5151">
                  <c:v>7.9287716815131004</c:v>
                </c:pt>
                <c:pt idx="5152">
                  <c:v>7.9289181903511698</c:v>
                </c:pt>
                <c:pt idx="5153">
                  <c:v>7.9290646707602503</c:v>
                </c:pt>
                <c:pt idx="5154">
                  <c:v>7.9292111227513598</c:v>
                </c:pt>
                <c:pt idx="5155">
                  <c:v>7.9293575463355301</c:v>
                </c:pt>
                <c:pt idx="5156">
                  <c:v>7.9295039415237696</c:v>
                </c:pt>
                <c:pt idx="5157">
                  <c:v>7.9296503083271102</c:v>
                </c:pt>
                <c:pt idx="5158">
                  <c:v>7.9297966467565297</c:v>
                </c:pt>
                <c:pt idx="5159">
                  <c:v>7.92994295682304</c:v>
                </c:pt>
                <c:pt idx="5160">
                  <c:v>7.93008923853764</c:v>
                </c:pt>
                <c:pt idx="5161">
                  <c:v>7.9302354919112998</c:v>
                </c:pt>
                <c:pt idx="5162">
                  <c:v>7.9303817169550204</c:v>
                </c:pt>
                <c:pt idx="5163">
                  <c:v>7.9305279136797502</c:v>
                </c:pt>
                <c:pt idx="5164">
                  <c:v>7.9306740820964796</c:v>
                </c:pt>
                <c:pt idx="5165">
                  <c:v>7.9308202222161501</c:v>
                </c:pt>
                <c:pt idx="5166">
                  <c:v>7.9309663340497298</c:v>
                </c:pt>
                <c:pt idx="5167">
                  <c:v>7.9311124176081496</c:v>
                </c:pt>
                <c:pt idx="5168">
                  <c:v>7.9312584729023703</c:v>
                </c:pt>
                <c:pt idx="5169">
                  <c:v>7.9314044999433202</c:v>
                </c:pt>
                <c:pt idx="5170">
                  <c:v>7.9315504987419203</c:v>
                </c:pt>
                <c:pt idx="5171">
                  <c:v>7.9316964693090997</c:v>
                </c:pt>
                <c:pt idx="5172">
                  <c:v>7.9318424116557704</c:v>
                </c:pt>
                <c:pt idx="5173">
                  <c:v>7.9319883257928501</c:v>
                </c:pt>
                <c:pt idx="5174">
                  <c:v>7.9321342117312303</c:v>
                </c:pt>
                <c:pt idx="5175">
                  <c:v>7.9322800694818199</c:v>
                </c:pt>
                <c:pt idx="5176">
                  <c:v>7.9324258990554997</c:v>
                </c:pt>
                <c:pt idx="5177">
                  <c:v>7.9325717004631597</c:v>
                </c:pt>
                <c:pt idx="5178">
                  <c:v>7.9327174737156803</c:v>
                </c:pt>
                <c:pt idx="5179">
                  <c:v>7.9328632188239201</c:v>
                </c:pt>
                <c:pt idx="5180">
                  <c:v>7.9330089357987603</c:v>
                </c:pt>
                <c:pt idx="5181">
                  <c:v>7.9331546246510598</c:v>
                </c:pt>
                <c:pt idx="5182">
                  <c:v>7.9333002853916597</c:v>
                </c:pt>
                <c:pt idx="5183">
                  <c:v>7.9334459180314099</c:v>
                </c:pt>
                <c:pt idx="5184">
                  <c:v>7.9335915225811497</c:v>
                </c:pt>
                <c:pt idx="5185">
                  <c:v>7.9337370990517302</c:v>
                </c:pt>
                <c:pt idx="5186">
                  <c:v>7.9338826474539497</c:v>
                </c:pt>
                <c:pt idx="5187">
                  <c:v>7.9340281677986599</c:v>
                </c:pt>
                <c:pt idx="5188">
                  <c:v>7.9341736600966497</c:v>
                </c:pt>
                <c:pt idx="5189">
                  <c:v>7.9343191243587503</c:v>
                </c:pt>
                <c:pt idx="5190">
                  <c:v>7.9344645605957496</c:v>
                </c:pt>
                <c:pt idx="5191">
                  <c:v>7.9346099688184504</c:v>
                </c:pt>
                <c:pt idx="5192">
                  <c:v>7.9347553490376397</c:v>
                </c:pt>
                <c:pt idx="5193">
                  <c:v>7.9349007012641097</c:v>
                </c:pt>
                <c:pt idx="5194">
                  <c:v>7.9350460255086199</c:v>
                </c:pt>
                <c:pt idx="5195">
                  <c:v>7.9351913217819696</c:v>
                </c:pt>
                <c:pt idx="5196">
                  <c:v>7.9353365900948996</c:v>
                </c:pt>
                <c:pt idx="5197">
                  <c:v>7.9354818304581798</c:v>
                </c:pt>
                <c:pt idx="5198">
                  <c:v>7.9356270428825599</c:v>
                </c:pt>
                <c:pt idx="5199">
                  <c:v>7.9357722273787799</c:v>
                </c:pt>
                <c:pt idx="5200">
                  <c:v>7.9359173839575998</c:v>
                </c:pt>
                <c:pt idx="5201">
                  <c:v>7.9360625126297402</c:v>
                </c:pt>
                <c:pt idx="5202">
                  <c:v>7.9362076134059301</c:v>
                </c:pt>
                <c:pt idx="5203">
                  <c:v>7.9363526862968996</c:v>
                </c:pt>
                <c:pt idx="5204">
                  <c:v>7.9364977313133496</c:v>
                </c:pt>
                <c:pt idx="5205">
                  <c:v>7.93664274846601</c:v>
                </c:pt>
                <c:pt idx="5206">
                  <c:v>7.9367877377655596</c:v>
                </c:pt>
                <c:pt idx="5207">
                  <c:v>7.9369326992227203</c:v>
                </c:pt>
                <c:pt idx="5208">
                  <c:v>7.93707763284816</c:v>
                </c:pt>
                <c:pt idx="5209">
                  <c:v>7.9372225386525903</c:v>
                </c:pt>
                <c:pt idx="5210">
                  <c:v>7.9373674166466603</c:v>
                </c:pt>
                <c:pt idx="5211">
                  <c:v>7.9375122668410603</c:v>
                </c:pt>
                <c:pt idx="5212">
                  <c:v>7.9376570892464597</c:v>
                </c:pt>
                <c:pt idx="5213">
                  <c:v>7.9378018838735098</c:v>
                </c:pt>
                <c:pt idx="5214">
                  <c:v>7.9379466507328704</c:v>
                </c:pt>
                <c:pt idx="5215">
                  <c:v>7.9380913898351899</c:v>
                </c:pt>
                <c:pt idx="5216">
                  <c:v>7.9382361011910998</c:v>
                </c:pt>
                <c:pt idx="5217">
                  <c:v>7.9383807848112502</c:v>
                </c:pt>
                <c:pt idx="5218">
                  <c:v>7.9385254407062602</c:v>
                </c:pt>
                <c:pt idx="5219">
                  <c:v>7.9386700688867604</c:v>
                </c:pt>
                <c:pt idx="5220">
                  <c:v>7.9388146693633699</c:v>
                </c:pt>
                <c:pt idx="5221">
                  <c:v>7.9389592421466899</c:v>
                </c:pt>
                <c:pt idx="5222">
                  <c:v>7.9391037872473396</c:v>
                </c:pt>
                <c:pt idx="5223">
                  <c:v>7.9392483046758997</c:v>
                </c:pt>
                <c:pt idx="5224">
                  <c:v>7.9393927944429903</c:v>
                </c:pt>
                <c:pt idx="5225">
                  <c:v>7.93953725655917</c:v>
                </c:pt>
                <c:pt idx="5226">
                  <c:v>7.9396816910350401</c:v>
                </c:pt>
                <c:pt idx="5227">
                  <c:v>7.9398260978811601</c:v>
                </c:pt>
                <c:pt idx="5228">
                  <c:v>7.9399704771081101</c:v>
                </c:pt>
                <c:pt idx="5229">
                  <c:v>7.9401148287264496</c:v>
                </c:pt>
                <c:pt idx="5230">
                  <c:v>7.9402591527467399</c:v>
                </c:pt>
                <c:pt idx="5231">
                  <c:v>7.9404034491795299</c:v>
                </c:pt>
                <c:pt idx="5232">
                  <c:v>7.9405477180353499</c:v>
                </c:pt>
                <c:pt idx="5233">
                  <c:v>7.9406919593247602</c:v>
                </c:pt>
                <c:pt idx="5234">
                  <c:v>7.9408361730582797</c:v>
                </c:pt>
                <c:pt idx="5235">
                  <c:v>7.9409803592464403</c:v>
                </c:pt>
                <c:pt idx="5236">
                  <c:v>7.9411245178997598</c:v>
                </c:pt>
                <c:pt idx="5237">
                  <c:v>7.9412686490287498</c:v>
                </c:pt>
                <c:pt idx="5238">
                  <c:v>7.94141275264393</c:v>
                </c:pt>
                <c:pt idx="5239">
                  <c:v>7.9415568287557896</c:v>
                </c:pt>
                <c:pt idx="5240">
                  <c:v>7.9417008773748403</c:v>
                </c:pt>
                <c:pt idx="5241">
                  <c:v>7.9418448985115599</c:v>
                </c:pt>
                <c:pt idx="5242">
                  <c:v>7.9419888921764299</c:v>
                </c:pt>
                <c:pt idx="5243">
                  <c:v>7.9421328583799404</c:v>
                </c:pt>
                <c:pt idx="5244">
                  <c:v>7.9422767971325596</c:v>
                </c:pt>
                <c:pt idx="5245">
                  <c:v>7.9424207084447502</c:v>
                </c:pt>
                <c:pt idx="5246">
                  <c:v>7.9425645923269697</c:v>
                </c:pt>
                <c:pt idx="5247">
                  <c:v>7.9427084487896904</c:v>
                </c:pt>
                <c:pt idx="5248">
                  <c:v>7.9428522778433397</c:v>
                </c:pt>
                <c:pt idx="5249">
                  <c:v>7.9429960794983803</c:v>
                </c:pt>
                <c:pt idx="5250">
                  <c:v>7.9431398537652296</c:v>
                </c:pt>
                <c:pt idx="5251">
                  <c:v>7.9432836006543202</c:v>
                </c:pt>
                <c:pt idx="5252">
                  <c:v>7.9434273201760899</c:v>
                </c:pt>
                <c:pt idx="5253">
                  <c:v>7.94357101234095</c:v>
                </c:pt>
                <c:pt idx="5254">
                  <c:v>7.9437146771593197</c:v>
                </c:pt>
                <c:pt idx="5255">
                  <c:v>7.9438583146415898</c:v>
                </c:pt>
                <c:pt idx="5256">
                  <c:v>7.9440019247981803</c:v>
                </c:pt>
                <c:pt idx="5257">
                  <c:v>7.9441455076394698</c:v>
                </c:pt>
                <c:pt idx="5258">
                  <c:v>7.9442890631758498</c:v>
                </c:pt>
                <c:pt idx="5259">
                  <c:v>7.9444325914177201</c:v>
                </c:pt>
                <c:pt idx="5260">
                  <c:v>7.9445760923754403</c:v>
                </c:pt>
                <c:pt idx="5261">
                  <c:v>7.9447195660593897</c:v>
                </c:pt>
                <c:pt idx="5262">
                  <c:v>7.9448630124799298</c:v>
                </c:pt>
                <c:pt idx="5263">
                  <c:v>7.9450064316474203</c:v>
                </c:pt>
                <c:pt idx="5264">
                  <c:v>7.9451498235722102</c:v>
                </c:pt>
                <c:pt idx="5265">
                  <c:v>7.9452931882646602</c:v>
                </c:pt>
                <c:pt idx="5266">
                  <c:v>7.9454365257350998</c:v>
                </c:pt>
                <c:pt idx="5267">
                  <c:v>7.9455798359938701</c:v>
                </c:pt>
                <c:pt idx="5268">
                  <c:v>7.9457231190513102</c:v>
                </c:pt>
                <c:pt idx="5269">
                  <c:v>7.9458663749177196</c:v>
                </c:pt>
                <c:pt idx="5270">
                  <c:v>7.9460096036034402</c:v>
                </c:pt>
                <c:pt idx="5271">
                  <c:v>7.9461528051187704</c:v>
                </c:pt>
                <c:pt idx="5272">
                  <c:v>7.94629597947403</c:v>
                </c:pt>
                <c:pt idx="5273">
                  <c:v>7.9464391266794996</c:v>
                </c:pt>
                <c:pt idx="5274">
                  <c:v>7.9465822467454901</c:v>
                </c:pt>
                <c:pt idx="5275">
                  <c:v>7.9467253396822901</c:v>
                </c:pt>
                <c:pt idx="5276">
                  <c:v>7.9468684055001804</c:v>
                </c:pt>
                <c:pt idx="5277">
                  <c:v>7.94701144420943</c:v>
                </c:pt>
                <c:pt idx="5278">
                  <c:v>7.9471544558203204</c:v>
                </c:pt>
                <c:pt idx="5279">
                  <c:v>7.9472974403431103</c:v>
                </c:pt>
                <c:pt idx="5280">
                  <c:v>7.9474403977880597</c:v>
                </c:pt>
                <c:pt idx="5281">
                  <c:v>7.9475833281654298</c:v>
                </c:pt>
                <c:pt idx="5282">
                  <c:v>7.9477262314854604</c:v>
                </c:pt>
                <c:pt idx="5283">
                  <c:v>7.9478691077584003</c:v>
                </c:pt>
                <c:pt idx="5284">
                  <c:v>7.9480119569944803</c:v>
                </c:pt>
                <c:pt idx="5285">
                  <c:v>7.9481547792039304</c:v>
                </c:pt>
                <c:pt idx="5286">
                  <c:v>7.9482975743969799</c:v>
                </c:pt>
                <c:pt idx="5287">
                  <c:v>7.9484403425838499</c:v>
                </c:pt>
                <c:pt idx="5288">
                  <c:v>7.94858308377475</c:v>
                </c:pt>
                <c:pt idx="5289">
                  <c:v>7.94872579797988</c:v>
                </c:pt>
                <c:pt idx="5290">
                  <c:v>7.9488684852094602</c:v>
                </c:pt>
                <c:pt idx="5291">
                  <c:v>7.94901114547367</c:v>
                </c:pt>
                <c:pt idx="5292">
                  <c:v>7.9491537787826996</c:v>
                </c:pt>
                <c:pt idx="5293">
                  <c:v>7.9492963851467398</c:v>
                </c:pt>
                <c:pt idx="5294">
                  <c:v>7.94943896457597</c:v>
                </c:pt>
                <c:pt idx="5295">
                  <c:v>7.9495815170805599</c:v>
                </c:pt>
                <c:pt idx="5296">
                  <c:v>7.9497240426706801</c:v>
                </c:pt>
                <c:pt idx="5297">
                  <c:v>7.9498665413564904</c:v>
                </c:pt>
                <c:pt idx="5298">
                  <c:v>7.95000901314814</c:v>
                </c:pt>
                <c:pt idx="5299">
                  <c:v>7.9501514580557799</c:v>
                </c:pt>
                <c:pt idx="5300">
                  <c:v>7.9502938760895603</c:v>
                </c:pt>
                <c:pt idx="5301">
                  <c:v>7.9504362672596196</c:v>
                </c:pt>
                <c:pt idx="5302">
                  <c:v>7.9505786315760796</c:v>
                </c:pt>
                <c:pt idx="5303">
                  <c:v>7.9507209690490797</c:v>
                </c:pt>
                <c:pt idx="5304">
                  <c:v>7.9508632796887397</c:v>
                </c:pt>
                <c:pt idx="5305">
                  <c:v>7.9510055635051602</c:v>
                </c:pt>
                <c:pt idx="5306">
                  <c:v>7.9511478205084698</c:v>
                </c:pt>
                <c:pt idx="5307">
                  <c:v>7.95129005070876</c:v>
                </c:pt>
                <c:pt idx="5308">
                  <c:v>7.9514322541161304</c:v>
                </c:pt>
                <c:pt idx="5309">
                  <c:v>7.9515744307406804</c:v>
                </c:pt>
                <c:pt idx="5310">
                  <c:v>7.9517165805924899</c:v>
                </c:pt>
                <c:pt idx="5311">
                  <c:v>7.9518587036816504</c:v>
                </c:pt>
                <c:pt idx="5312">
                  <c:v>7.9520008000182196</c:v>
                </c:pt>
                <c:pt idx="5313">
                  <c:v>7.9521428696122802</c:v>
                </c:pt>
                <c:pt idx="5314">
                  <c:v>7.9522849124738997</c:v>
                </c:pt>
                <c:pt idx="5315">
                  <c:v>7.9524269286131197</c:v>
                </c:pt>
                <c:pt idx="5316">
                  <c:v>7.9525689180400096</c:v>
                </c:pt>
                <c:pt idx="5317">
                  <c:v>7.9527108807645996</c:v>
                </c:pt>
                <c:pt idx="5318">
                  <c:v>7.9528528167969501</c:v>
                </c:pt>
                <c:pt idx="5319">
                  <c:v>7.9529947261470797</c:v>
                </c:pt>
                <c:pt idx="5320">
                  <c:v>7.9531366088250302</c:v>
                </c:pt>
                <c:pt idx="5321">
                  <c:v>7.9532784648408299</c:v>
                </c:pt>
                <c:pt idx="5322">
                  <c:v>7.9534202942044798</c:v>
                </c:pt>
                <c:pt idx="5323">
                  <c:v>7.9535620969260004</c:v>
                </c:pt>
                <c:pt idx="5324">
                  <c:v>7.9537038730154102</c:v>
                </c:pt>
                <c:pt idx="5325">
                  <c:v>7.9538456224826897</c:v>
                </c:pt>
                <c:pt idx="5326">
                  <c:v>7.9539873453378602</c:v>
                </c:pt>
                <c:pt idx="5327">
                  <c:v>7.9541290415908898</c:v>
                </c:pt>
                <c:pt idx="5328">
                  <c:v>7.9542707112517697</c:v>
                </c:pt>
                <c:pt idx="5329">
                  <c:v>7.9544123543304899</c:v>
                </c:pt>
                <c:pt idx="5330">
                  <c:v>7.9545539708370203</c:v>
                </c:pt>
                <c:pt idx="5331">
                  <c:v>7.9546955607813201</c:v>
                </c:pt>
                <c:pt idx="5332">
                  <c:v>7.9548371241733502</c:v>
                </c:pt>
                <c:pt idx="5333">
                  <c:v>7.9549786610230804</c:v>
                </c:pt>
                <c:pt idx="5334">
                  <c:v>7.9551201713404502</c:v>
                </c:pt>
                <c:pt idx="5335">
                  <c:v>7.9552616551354101</c:v>
                </c:pt>
                <c:pt idx="5336">
                  <c:v>7.9554031124179101</c:v>
                </c:pt>
                <c:pt idx="5337">
                  <c:v>7.9555445431978704</c:v>
                </c:pt>
                <c:pt idx="5338">
                  <c:v>7.95568594748522</c:v>
                </c:pt>
                <c:pt idx="5339">
                  <c:v>7.9558273252898797</c:v>
                </c:pt>
                <c:pt idx="5340">
                  <c:v>7.9559686766217803</c:v>
                </c:pt>
                <c:pt idx="5341">
                  <c:v>7.9561100014908304</c:v>
                </c:pt>
                <c:pt idx="5342">
                  <c:v>7.9562512999069304</c:v>
                </c:pt>
                <c:pt idx="5343">
                  <c:v>7.9563925718799897</c:v>
                </c:pt>
                <c:pt idx="5344">
                  <c:v>7.9565338174198903</c:v>
                </c:pt>
                <c:pt idx="5345">
                  <c:v>7.95667503653653</c:v>
                </c:pt>
                <c:pt idx="5346">
                  <c:v>7.9568162292398004</c:v>
                </c:pt>
                <c:pt idx="5347">
                  <c:v>7.95695739553957</c:v>
                </c:pt>
                <c:pt idx="5348">
                  <c:v>7.95709853544572</c:v>
                </c:pt>
                <c:pt idx="5349">
                  <c:v>7.9572396489681001</c:v>
                </c:pt>
                <c:pt idx="5350">
                  <c:v>7.9573807361166002</c:v>
                </c:pt>
                <c:pt idx="5351">
                  <c:v>7.9575217969010499</c:v>
                </c:pt>
                <c:pt idx="5352">
                  <c:v>7.9576628313313202</c:v>
                </c:pt>
                <c:pt idx="5353">
                  <c:v>7.9578038394172497</c:v>
                </c:pt>
                <c:pt idx="5354">
                  <c:v>7.9579448211686703</c:v>
                </c:pt>
                <c:pt idx="5355">
                  <c:v>7.9580857765954303</c:v>
                </c:pt>
                <c:pt idx="5356">
                  <c:v>7.9582267057073501</c:v>
                </c:pt>
                <c:pt idx="5357">
                  <c:v>7.9583676085142603</c:v>
                </c:pt>
                <c:pt idx="5358">
                  <c:v>7.9585084850259697</c:v>
                </c:pt>
                <c:pt idx="5359">
                  <c:v>7.9586493352523</c:v>
                </c:pt>
                <c:pt idx="5360">
                  <c:v>7.9587901592030503</c:v>
                </c:pt>
                <c:pt idx="5361">
                  <c:v>7.9589309568880298</c:v>
                </c:pt>
                <c:pt idx="5362">
                  <c:v>7.9590717283170198</c:v>
                </c:pt>
                <c:pt idx="5363">
                  <c:v>7.9592124734998304</c:v>
                </c:pt>
                <c:pt idx="5364">
                  <c:v>7.9593531924462404</c:v>
                </c:pt>
                <c:pt idx="5365">
                  <c:v>7.9594938851660304</c:v>
                </c:pt>
                <c:pt idx="5366">
                  <c:v>7.9596345516689597</c:v>
                </c:pt>
                <c:pt idx="5367">
                  <c:v>7.9597751919648099</c:v>
                </c:pt>
                <c:pt idx="5368">
                  <c:v>7.9599158060633499</c:v>
                </c:pt>
                <c:pt idx="5369">
                  <c:v>7.9600563939743303</c:v>
                </c:pt>
                <c:pt idx="5370">
                  <c:v>7.9601969557074996</c:v>
                </c:pt>
                <c:pt idx="5371">
                  <c:v>7.9603374912726101</c:v>
                </c:pt>
                <c:pt idx="5372">
                  <c:v>7.9604780006793998</c:v>
                </c:pt>
                <c:pt idx="5373">
                  <c:v>7.9606184839376199</c:v>
                </c:pt>
                <c:pt idx="5374">
                  <c:v>7.9607589410569704</c:v>
                </c:pt>
                <c:pt idx="5375">
                  <c:v>7.9608993720472103</c:v>
                </c:pt>
                <c:pt idx="5376">
                  <c:v>7.9610397769180299</c:v>
                </c:pt>
                <c:pt idx="5377">
                  <c:v>7.9611801556791599</c:v>
                </c:pt>
                <c:pt idx="5378">
                  <c:v>7.96132050834031</c:v>
                </c:pt>
                <c:pt idx="5379">
                  <c:v>7.96146083491118</c:v>
                </c:pt>
                <c:pt idx="5380">
                  <c:v>7.9616011354014704</c:v>
                </c:pt>
                <c:pt idx="5381">
                  <c:v>7.9617414098208599</c:v>
                </c:pt>
                <c:pt idx="5382">
                  <c:v>7.9618816581790597</c:v>
                </c:pt>
                <c:pt idx="5383">
                  <c:v>7.9620218804857297</c:v>
                </c:pt>
                <c:pt idx="5384">
                  <c:v>7.9621620767505696</c:v>
                </c:pt>
                <c:pt idx="5385">
                  <c:v>7.9623022469832296</c:v>
                </c:pt>
                <c:pt idx="5386">
                  <c:v>7.9624423911933802</c:v>
                </c:pt>
                <c:pt idx="5387">
                  <c:v>7.9625825093906801</c:v>
                </c:pt>
                <c:pt idx="5388">
                  <c:v>7.9627226015848001</c:v>
                </c:pt>
                <c:pt idx="5389">
                  <c:v>7.9628626677853704</c:v>
                </c:pt>
                <c:pt idx="5390">
                  <c:v>7.9630027080020396</c:v>
                </c:pt>
                <c:pt idx="5391">
                  <c:v>7.9631427222444602</c:v>
                </c:pt>
                <c:pt idx="5392">
                  <c:v>7.9632827105222397</c:v>
                </c:pt>
                <c:pt idx="5393">
                  <c:v>7.9634226728450397</c:v>
                </c:pt>
                <c:pt idx="5394">
                  <c:v>7.9635626092224499</c:v>
                </c:pt>
                <c:pt idx="5395">
                  <c:v>7.9637025196641096</c:v>
                </c:pt>
                <c:pt idx="5396">
                  <c:v>7.9638424041796299</c:v>
                </c:pt>
                <c:pt idx="5397">
                  <c:v>7.9639822627786003</c:v>
                </c:pt>
                <c:pt idx="5398">
                  <c:v>7.96412209547064</c:v>
                </c:pt>
                <c:pt idx="5399">
                  <c:v>7.9642619022653403</c:v>
                </c:pt>
                <c:pt idx="5400">
                  <c:v>7.9644016831722899</c:v>
                </c:pt>
                <c:pt idx="5401">
                  <c:v>7.9645414382010697</c:v>
                </c:pt>
                <c:pt idx="5402">
                  <c:v>7.9646811673612703</c:v>
                </c:pt>
                <c:pt idx="5403">
                  <c:v>7.9648208706624599</c:v>
                </c:pt>
                <c:pt idx="5404">
                  <c:v>7.9649605481141998</c:v>
                </c:pt>
                <c:pt idx="5405">
                  <c:v>7.96510019972607</c:v>
                </c:pt>
                <c:pt idx="5406">
                  <c:v>7.9652398255076298</c:v>
                </c:pt>
                <c:pt idx="5407">
                  <c:v>7.96537942546842</c:v>
                </c:pt>
                <c:pt idx="5408">
                  <c:v>7.9655189996179896</c:v>
                </c:pt>
                <c:pt idx="5409">
                  <c:v>7.9656585479658899</c:v>
                </c:pt>
                <c:pt idx="5410">
                  <c:v>7.9657980705216502</c:v>
                </c:pt>
                <c:pt idx="5411">
                  <c:v>7.9659375672948203</c:v>
                </c:pt>
                <c:pt idx="5412">
                  <c:v>7.9660770382949</c:v>
                </c:pt>
                <c:pt idx="5413">
                  <c:v>7.9662164835314302</c:v>
                </c:pt>
                <c:pt idx="5414">
                  <c:v>7.9663559030139304</c:v>
                </c:pt>
                <c:pt idx="5415">
                  <c:v>7.9664952967518898</c:v>
                </c:pt>
                <c:pt idx="5416">
                  <c:v>7.9666346647548396</c:v>
                </c:pt>
                <c:pt idx="5417">
                  <c:v>7.9667740070322699</c:v>
                </c:pt>
                <c:pt idx="5418">
                  <c:v>7.96691332359367</c:v>
                </c:pt>
                <c:pt idx="5419">
                  <c:v>7.9670526144485301</c:v>
                </c:pt>
                <c:pt idx="5420">
                  <c:v>7.9671918796063501</c:v>
                </c:pt>
                <c:pt idx="5421">
                  <c:v>7.9673311190765999</c:v>
                </c:pt>
                <c:pt idx="5422">
                  <c:v>7.9674703328687597</c:v>
                </c:pt>
                <c:pt idx="5423">
                  <c:v>7.9676095209922799</c:v>
                </c:pt>
                <c:pt idx="5424">
                  <c:v>7.9677486834566498</c:v>
                </c:pt>
                <c:pt idx="5425">
                  <c:v>7.9678878202713097</c:v>
                </c:pt>
                <c:pt idx="5426">
                  <c:v>7.9680269314457304</c:v>
                </c:pt>
                <c:pt idx="5427">
                  <c:v>7.9681660169893398</c:v>
                </c:pt>
                <c:pt idx="5428">
                  <c:v>7.96830507691159</c:v>
                </c:pt>
                <c:pt idx="5429">
                  <c:v>7.9684441112219204</c:v>
                </c:pt>
                <c:pt idx="5430">
                  <c:v>7.9685831199297699</c:v>
                </c:pt>
                <c:pt idx="5431">
                  <c:v>7.9687221030445503</c:v>
                </c:pt>
                <c:pt idx="5432">
                  <c:v>7.9688610605756898</c:v>
                </c:pt>
                <c:pt idx="5433">
                  <c:v>7.9689999925326198</c:v>
                </c:pt>
                <c:pt idx="5434">
                  <c:v>7.9691388989247303</c:v>
                </c:pt>
                <c:pt idx="5435">
                  <c:v>7.9692777797614403</c:v>
                </c:pt>
                <c:pt idx="5436">
                  <c:v>7.9694166350521503</c:v>
                </c:pt>
                <c:pt idx="5437">
                  <c:v>7.9695554648062599</c:v>
                </c:pt>
                <c:pt idx="5438">
                  <c:v>7.96969426903315</c:v>
                </c:pt>
                <c:pt idx="5439">
                  <c:v>7.9698330477422097</c:v>
                </c:pt>
                <c:pt idx="5440">
                  <c:v>7.9699718009428198</c:v>
                </c:pt>
                <c:pt idx="5441">
                  <c:v>7.9701105286443603</c:v>
                </c:pt>
                <c:pt idx="5442">
                  <c:v>7.9702492308561999</c:v>
                </c:pt>
                <c:pt idx="5443">
                  <c:v>7.9703879075877104</c:v>
                </c:pt>
                <c:pt idx="5444">
                  <c:v>7.9705265588482304</c:v>
                </c:pt>
                <c:pt idx="5445">
                  <c:v>7.9706651846471397</c:v>
                </c:pt>
                <c:pt idx="5446">
                  <c:v>7.9708037849937696</c:v>
                </c:pt>
                <c:pt idx="5447">
                  <c:v>7.9709423598974798</c:v>
                </c:pt>
                <c:pt idx="5448">
                  <c:v>7.9710809093675898</c:v>
                </c:pt>
                <c:pt idx="5449">
                  <c:v>7.9712194334134603</c:v>
                </c:pt>
                <c:pt idx="5450">
                  <c:v>7.9713579320444001</c:v>
                </c:pt>
                <c:pt idx="5451">
                  <c:v>7.9714964052697299</c:v>
                </c:pt>
                <c:pt idx="5452">
                  <c:v>7.9716348530987897</c:v>
                </c:pt>
                <c:pt idx="5453">
                  <c:v>7.9717732755408797</c:v>
                </c:pt>
                <c:pt idx="5454">
                  <c:v>7.9719116726053096</c:v>
                </c:pt>
                <c:pt idx="5455">
                  <c:v>7.9720500443013798</c:v>
                </c:pt>
                <c:pt idx="5456">
                  <c:v>7.9721883906383999</c:v>
                </c:pt>
                <c:pt idx="5457">
                  <c:v>7.9723267116256498</c:v>
                </c:pt>
                <c:pt idx="5458">
                  <c:v>7.9724650072724303</c:v>
                </c:pt>
                <c:pt idx="5459">
                  <c:v>7.9726032775880098</c:v>
                </c:pt>
                <c:pt idx="5460">
                  <c:v>7.9727415225816802</c:v>
                </c:pt>
                <c:pt idx="5461">
                  <c:v>7.9728797422627</c:v>
                </c:pt>
                <c:pt idx="5462">
                  <c:v>7.9730179366403497</c:v>
                </c:pt>
                <c:pt idx="5463">
                  <c:v>7.9731561057238904</c:v>
                </c:pt>
                <c:pt idx="5464">
                  <c:v>7.9732942495225796</c:v>
                </c:pt>
                <c:pt idx="5465">
                  <c:v>7.9734323680456702</c:v>
                </c:pt>
                <c:pt idx="5466">
                  <c:v>7.9735704613024003</c:v>
                </c:pt>
                <c:pt idx="5467">
                  <c:v>7.9737085293020202</c:v>
                </c:pt>
                <c:pt idx="5468">
                  <c:v>7.9738465720537599</c:v>
                </c:pt>
                <c:pt idx="5469">
                  <c:v>7.97398458956686</c:v>
                </c:pt>
                <c:pt idx="5470">
                  <c:v>7.9741225818505503</c:v>
                </c:pt>
                <c:pt idx="5471">
                  <c:v>7.9742605489140503</c:v>
                </c:pt>
                <c:pt idx="5472">
                  <c:v>7.9743984907665704</c:v>
                </c:pt>
                <c:pt idx="5473">
                  <c:v>7.9745364074173199</c:v>
                </c:pt>
                <c:pt idx="5474">
                  <c:v>7.9746742988755202</c:v>
                </c:pt>
                <c:pt idx="5475">
                  <c:v>7.9748121651503698</c:v>
                </c:pt>
                <c:pt idx="5476">
                  <c:v>7.9749500062510501</c:v>
                </c:pt>
                <c:pt idx="5477">
                  <c:v>7.9750878221867803</c:v>
                </c:pt>
                <c:pt idx="5478">
                  <c:v>7.9752256129667201</c:v>
                </c:pt>
                <c:pt idx="5479">
                  <c:v>7.9753633786000604</c:v>
                </c:pt>
                <c:pt idx="5480">
                  <c:v>7.9755011190959904</c:v>
                </c:pt>
                <c:pt idx="5481">
                  <c:v>7.97563883446366</c:v>
                </c:pt>
                <c:pt idx="5482">
                  <c:v>7.9757765247122503</c:v>
                </c:pt>
                <c:pt idx="5483">
                  <c:v>7.9759141898509203</c:v>
                </c:pt>
                <c:pt idx="5484">
                  <c:v>7.9760518298888297</c:v>
                </c:pt>
                <c:pt idx="5485">
                  <c:v>7.9761894448351303</c:v>
                </c:pt>
                <c:pt idx="5486">
                  <c:v>7.9763270346989597</c:v>
                </c:pt>
                <c:pt idx="5487">
                  <c:v>7.9764645994894599</c:v>
                </c:pt>
                <c:pt idx="5488">
                  <c:v>7.97660213921578</c:v>
                </c:pt>
                <c:pt idx="5489">
                  <c:v>7.9767396538870496</c:v>
                </c:pt>
                <c:pt idx="5490">
                  <c:v>7.9768771435123798</c:v>
                </c:pt>
                <c:pt idx="5491">
                  <c:v>7.9770146081009097</c:v>
                </c:pt>
                <c:pt idx="5492">
                  <c:v>7.9771520476617503</c:v>
                </c:pt>
                <c:pt idx="5493">
                  <c:v>7.97728946220401</c:v>
                </c:pt>
                <c:pt idx="5494">
                  <c:v>7.9774268517367899</c:v>
                </c:pt>
                <c:pt idx="5495">
                  <c:v>7.9775642162692098</c:v>
                </c:pt>
                <c:pt idx="5496">
                  <c:v>7.9777015558103503</c:v>
                </c:pt>
                <c:pt idx="5497">
                  <c:v>7.9778388703693199</c:v>
                </c:pt>
                <c:pt idx="5498">
                  <c:v>7.9779761599551797</c:v>
                </c:pt>
                <c:pt idx="5499">
                  <c:v>7.9781134245770398</c:v>
                </c:pt>
                <c:pt idx="5500">
                  <c:v>7.9782506642439603</c:v>
                </c:pt>
                <c:pt idx="5501">
                  <c:v>7.9783878789650204</c:v>
                </c:pt>
                <c:pt idx="5502">
                  <c:v>7.9785250687492804</c:v>
                </c:pt>
                <c:pt idx="5503">
                  <c:v>7.9786622336058004</c:v>
                </c:pt>
                <c:pt idx="5504">
                  <c:v>7.9787993735436498</c:v>
                </c:pt>
                <c:pt idx="5505">
                  <c:v>7.9789364885718799</c:v>
                </c:pt>
                <c:pt idx="5506">
                  <c:v>7.9790735786995199</c:v>
                </c:pt>
                <c:pt idx="5507">
                  <c:v>7.9792106439356401</c:v>
                </c:pt>
                <c:pt idx="5508">
                  <c:v>7.9793476842892499</c:v>
                </c:pt>
                <c:pt idx="5509">
                  <c:v>7.9794846997694</c:v>
                </c:pt>
                <c:pt idx="5510">
                  <c:v>7.9796216903851098</c:v>
                </c:pt>
                <c:pt idx="5511">
                  <c:v>7.9797586561454104</c:v>
                </c:pt>
                <c:pt idx="5512">
                  <c:v>7.9798955970593202</c:v>
                </c:pt>
                <c:pt idx="5513">
                  <c:v>7.9800325131358303</c:v>
                </c:pt>
                <c:pt idx="5514">
                  <c:v>7.9801694043839797</c:v>
                </c:pt>
                <c:pt idx="5515">
                  <c:v>7.9803062708127497</c:v>
                </c:pt>
                <c:pt idx="5516">
                  <c:v>7.9804431124311401</c:v>
                </c:pt>
                <c:pt idx="5517">
                  <c:v>7.9805799292481598</c:v>
                </c:pt>
                <c:pt idx="5518">
                  <c:v>7.9807167212727803</c:v>
                </c:pt>
                <c:pt idx="5519">
                  <c:v>7.9808534885139899</c:v>
                </c:pt>
                <c:pt idx="5520">
                  <c:v>7.9809902309807796</c:v>
                </c:pt>
                <c:pt idx="5521">
                  <c:v>7.9811269486820997</c:v>
                </c:pt>
                <c:pt idx="5522">
                  <c:v>7.9812636416269402</c:v>
                </c:pt>
                <c:pt idx="5523">
                  <c:v>7.9814003098242603</c:v>
                </c:pt>
                <c:pt idx="5524">
                  <c:v>7.98153695328301</c:v>
                </c:pt>
                <c:pt idx="5525">
                  <c:v>7.9816735720121503</c:v>
                </c:pt>
                <c:pt idx="5526">
                  <c:v>7.9818101660206402</c:v>
                </c:pt>
                <c:pt idx="5527">
                  <c:v>7.9819467353173996</c:v>
                </c:pt>
                <c:pt idx="5528">
                  <c:v>7.9820832799113903</c:v>
                </c:pt>
                <c:pt idx="5529">
                  <c:v>7.9822197998115403</c:v>
                </c:pt>
                <c:pt idx="5530">
                  <c:v>7.9823562950267801</c:v>
                </c:pt>
                <c:pt idx="5531">
                  <c:v>7.9824927655660298</c:v>
                </c:pt>
                <c:pt idx="5532">
                  <c:v>7.98262921143822</c:v>
                </c:pt>
                <c:pt idx="5533">
                  <c:v>7.9827656326522503</c:v>
                </c:pt>
                <c:pt idx="5534">
                  <c:v>7.9829020292170503</c:v>
                </c:pt>
                <c:pt idx="5535">
                  <c:v>7.9830384011415099</c:v>
                </c:pt>
                <c:pt idx="5536">
                  <c:v>7.9831747484345401</c:v>
                </c:pt>
                <c:pt idx="5537">
                  <c:v>7.9833110711050397</c:v>
                </c:pt>
                <c:pt idx="5538">
                  <c:v>7.9834473691618904</c:v>
                </c:pt>
                <c:pt idx="5539">
                  <c:v>7.9835836426139801</c:v>
                </c:pt>
                <c:pt idx="5540">
                  <c:v>7.9837198914701997</c:v>
                </c:pt>
                <c:pt idx="5541">
                  <c:v>7.9838561157394103</c:v>
                </c:pt>
                <c:pt idx="5542">
                  <c:v>7.9839923154305001</c:v>
                </c:pt>
                <c:pt idx="5543">
                  <c:v>7.9841284905523304</c:v>
                </c:pt>
                <c:pt idx="5544">
                  <c:v>7.9842646411137599</c:v>
                </c:pt>
                <c:pt idx="5545">
                  <c:v>7.9844007671236596</c:v>
                </c:pt>
                <c:pt idx="5546">
                  <c:v>7.98453686859086</c:v>
                </c:pt>
                <c:pt idx="5547">
                  <c:v>7.9846729455242302</c:v>
                </c:pt>
                <c:pt idx="5548">
                  <c:v>7.9848089979325998</c:v>
                </c:pt>
                <c:pt idx="5549">
                  <c:v>7.9849450258248202</c:v>
                </c:pt>
                <c:pt idx="5550">
                  <c:v>7.9850810292097201</c:v>
                </c:pt>
                <c:pt idx="5551">
                  <c:v>7.9852170080961198</c:v>
                </c:pt>
                <c:pt idx="5552">
                  <c:v>7.9853529624928496</c:v>
                </c:pt>
                <c:pt idx="5553">
                  <c:v>7.9854888924087302</c:v>
                </c:pt>
                <c:pt idx="5554">
                  <c:v>7.9856247978525801</c:v>
                </c:pt>
                <c:pt idx="5555">
                  <c:v>7.9857606788332003</c:v>
                </c:pt>
                <c:pt idx="5556">
                  <c:v>7.9858965353594096</c:v>
                </c:pt>
                <c:pt idx="5557">
                  <c:v>7.9860323674399902</c:v>
                </c:pt>
                <c:pt idx="5558">
                  <c:v>7.9861681750837503</c:v>
                </c:pt>
                <c:pt idx="5559">
                  <c:v>7.9863039582994801</c:v>
                </c:pt>
                <c:pt idx="5560">
                  <c:v>7.98643971709597</c:v>
                </c:pt>
                <c:pt idx="5561">
                  <c:v>7.9865754514819898</c:v>
                </c:pt>
                <c:pt idx="5562">
                  <c:v>7.98671116146632</c:v>
                </c:pt>
                <c:pt idx="5563">
                  <c:v>7.9868468470577403</c:v>
                </c:pt>
                <c:pt idx="5564">
                  <c:v>7.9869825082650001</c:v>
                </c:pt>
                <c:pt idx="5565">
                  <c:v>7.9871181450968898</c:v>
                </c:pt>
                <c:pt idx="5566">
                  <c:v>7.9872537575621401</c:v>
                </c:pt>
                <c:pt idx="5567">
                  <c:v>7.98738934566952</c:v>
                </c:pt>
                <c:pt idx="5568">
                  <c:v>7.9875249094277798</c:v>
                </c:pt>
                <c:pt idx="5569">
                  <c:v>7.9876604488456504</c:v>
                </c:pt>
                <c:pt idx="5570">
                  <c:v>7.9877959639318803</c:v>
                </c:pt>
                <c:pt idx="5571">
                  <c:v>7.9879314546952003</c:v>
                </c:pt>
                <c:pt idx="5572">
                  <c:v>7.9880669211443402</c:v>
                </c:pt>
                <c:pt idx="5573">
                  <c:v>7.9882023632880301</c:v>
                </c:pt>
                <c:pt idx="5574">
                  <c:v>7.9883377811349803</c:v>
                </c:pt>
                <c:pt idx="5575">
                  <c:v>7.9884731746939197</c:v>
                </c:pt>
                <c:pt idx="5576">
                  <c:v>7.9886085439735401</c:v>
                </c:pt>
                <c:pt idx="5577">
                  <c:v>7.9887438889825697</c:v>
                </c:pt>
                <c:pt idx="5578">
                  <c:v>7.9888792097296903</c:v>
                </c:pt>
                <c:pt idx="5579">
                  <c:v>7.9890145062236098</c:v>
                </c:pt>
                <c:pt idx="5580">
                  <c:v>7.9891497784730197</c:v>
                </c:pt>
                <c:pt idx="5581">
                  <c:v>7.98928502648661</c:v>
                </c:pt>
                <c:pt idx="5582">
                  <c:v>7.98942025027306</c:v>
                </c:pt>
                <c:pt idx="5583">
                  <c:v>7.9895554498410402</c:v>
                </c:pt>
                <c:pt idx="5584">
                  <c:v>7.9896906251992297</c:v>
                </c:pt>
                <c:pt idx="5585">
                  <c:v>7.9898257763563096</c:v>
                </c:pt>
                <c:pt idx="5586">
                  <c:v>7.9899609033209202</c:v>
                </c:pt>
                <c:pt idx="5587">
                  <c:v>7.9900960061017399</c:v>
                </c:pt>
                <c:pt idx="5588">
                  <c:v>7.9902310847074203</c:v>
                </c:pt>
                <c:pt idx="5589">
                  <c:v>7.9903661391466096</c:v>
                </c:pt>
                <c:pt idx="5590">
                  <c:v>7.99050116942795</c:v>
                </c:pt>
                <c:pt idx="5591">
                  <c:v>7.9906361755600797</c:v>
                </c:pt>
                <c:pt idx="5592">
                  <c:v>7.9907711575516398</c:v>
                </c:pt>
                <c:pt idx="5593">
                  <c:v>7.9909061154112697</c:v>
                </c:pt>
                <c:pt idx="5594">
                  <c:v>7.9910410491475901</c:v>
                </c:pt>
                <c:pt idx="5595">
                  <c:v>7.9911759587692197</c:v>
                </c:pt>
                <c:pt idx="5596">
                  <c:v>7.9913108442847802</c:v>
                </c:pt>
                <c:pt idx="5597">
                  <c:v>7.9914457057028798</c:v>
                </c:pt>
                <c:pt idx="5598">
                  <c:v>7.9915805430321303</c:v>
                </c:pt>
                <c:pt idx="5599">
                  <c:v>7.9917153562811398</c:v>
                </c:pt>
                <c:pt idx="5600">
                  <c:v>7.9918501454584998</c:v>
                </c:pt>
                <c:pt idx="5601">
                  <c:v>7.9919849105728096</c:v>
                </c:pt>
                <c:pt idx="5602">
                  <c:v>7.9921196516326596</c:v>
                </c:pt>
                <c:pt idx="5603">
                  <c:v>7.9922543686466403</c:v>
                </c:pt>
                <c:pt idx="5604">
                  <c:v>7.99238906162332</c:v>
                </c:pt>
                <c:pt idx="5605">
                  <c:v>7.99252373057129</c:v>
                </c:pt>
                <c:pt idx="5606">
                  <c:v>7.9926583754991096</c:v>
                </c:pt>
                <c:pt idx="5607">
                  <c:v>7.9927929964153499</c:v>
                </c:pt>
                <c:pt idx="5608">
                  <c:v>7.9929275933285702</c:v>
                </c:pt>
                <c:pt idx="5609">
                  <c:v>7.9930621662473396</c:v>
                </c:pt>
                <c:pt idx="5610">
                  <c:v>7.9931967151801997</c:v>
                </c:pt>
                <c:pt idx="5611">
                  <c:v>7.9933312401357002</c:v>
                </c:pt>
                <c:pt idx="5612">
                  <c:v>7.9934657411223897</c:v>
                </c:pt>
                <c:pt idx="5613">
                  <c:v>7.9936002181488099</c:v>
                </c:pt>
                <c:pt idx="5614">
                  <c:v>7.9937346712234998</c:v>
                </c:pt>
                <c:pt idx="5615">
                  <c:v>7.9938691003549698</c:v>
                </c:pt>
                <c:pt idx="5616">
                  <c:v>7.9940035055517704</c:v>
                </c:pt>
                <c:pt idx="5617">
                  <c:v>7.9941378868224096</c:v>
                </c:pt>
                <c:pt idx="5618">
                  <c:v>7.9942722441754004</c:v>
                </c:pt>
                <c:pt idx="5619">
                  <c:v>7.9944065776192703</c:v>
                </c:pt>
                <c:pt idx="5620">
                  <c:v>7.9945408871625103</c:v>
                </c:pt>
                <c:pt idx="5621">
                  <c:v>7.9946751728136398</c:v>
                </c:pt>
                <c:pt idx="5622">
                  <c:v>7.9948094345811498</c:v>
                </c:pt>
                <c:pt idx="5623">
                  <c:v>7.9949436724735303</c:v>
                </c:pt>
                <c:pt idx="5624">
                  <c:v>7.9950778864992698</c:v>
                </c:pt>
                <c:pt idx="5625">
                  <c:v>7.9952120766668697</c:v>
                </c:pt>
                <c:pt idx="5626">
                  <c:v>7.9953462429847901</c:v>
                </c:pt>
                <c:pt idx="5627">
                  <c:v>7.9954803854615202</c:v>
                </c:pt>
                <c:pt idx="5628">
                  <c:v>7.9956145041055304</c:v>
                </c:pt>
                <c:pt idx="5629">
                  <c:v>7.9957485989252799</c:v>
                </c:pt>
                <c:pt idx="5630">
                  <c:v>7.99588266992924</c:v>
                </c:pt>
                <c:pt idx="5631">
                  <c:v>7.9960167171258698</c:v>
                </c:pt>
                <c:pt idx="5632">
                  <c:v>7.9961507405236096</c:v>
                </c:pt>
                <c:pt idx="5633">
                  <c:v>7.99628474013093</c:v>
                </c:pt>
                <c:pt idx="5634">
                  <c:v>7.9964187159562501</c:v>
                </c:pt>
                <c:pt idx="5635">
                  <c:v>7.9965526680080297</c:v>
                </c:pt>
                <c:pt idx="5636">
                  <c:v>7.9966865962947002</c:v>
                </c:pt>
                <c:pt idx="5637">
                  <c:v>7.99682050082468</c:v>
                </c:pt>
                <c:pt idx="5638">
                  <c:v>7.9969543816064101</c:v>
                </c:pt>
                <c:pt idx="5639">
                  <c:v>7.9970882386483098</c:v>
                </c:pt>
                <c:pt idx="5640">
                  <c:v>7.9972220719587996</c:v>
                </c:pt>
                <c:pt idx="5641">
                  <c:v>7.9973558815462802</c:v>
                </c:pt>
                <c:pt idx="5642">
                  <c:v>7.9974896674191696</c:v>
                </c:pt>
                <c:pt idx="5643">
                  <c:v>7.9976234295858797</c:v>
                </c:pt>
                <c:pt idx="5644">
                  <c:v>7.9977571680547896</c:v>
                </c:pt>
                <c:pt idx="5645">
                  <c:v>7.9978908828343096</c:v>
                </c:pt>
                <c:pt idx="5646">
                  <c:v>7.9980245739328302</c:v>
                </c:pt>
                <c:pt idx="5647">
                  <c:v>7.9981582413587402</c:v>
                </c:pt>
                <c:pt idx="5648">
                  <c:v>7.9982918851204099</c:v>
                </c:pt>
                <c:pt idx="5649">
                  <c:v>7.9984255052262201</c:v>
                </c:pt>
                <c:pt idx="5650">
                  <c:v>7.9985591016845401</c:v>
                </c:pt>
                <c:pt idx="5651">
                  <c:v>7.9986926745037596</c:v>
                </c:pt>
                <c:pt idx="5652">
                  <c:v>7.9988262236922196</c:v>
                </c:pt>
                <c:pt idx="5653">
                  <c:v>7.9989597492582902</c:v>
                </c:pt>
                <c:pt idx="5654">
                  <c:v>7.9990932512103301</c:v>
                </c:pt>
                <c:pt idx="5655">
                  <c:v>7.9992267295566801</c:v>
                </c:pt>
                <c:pt idx="5656">
                  <c:v>7.9993601843056901</c:v>
                </c:pt>
                <c:pt idx="5657">
                  <c:v>7.9994936154656999</c:v>
                </c:pt>
                <c:pt idx="5658">
                  <c:v>7.9996270230450603</c:v>
                </c:pt>
                <c:pt idx="5659">
                  <c:v>7.9997604070520802</c:v>
                </c:pt>
                <c:pt idx="5660">
                  <c:v>7.99989376749512</c:v>
                </c:pt>
                <c:pt idx="5661">
                  <c:v>8.00002710438247</c:v>
                </c:pt>
                <c:pt idx="5662">
                  <c:v>8.0001604177224799</c:v>
                </c:pt>
                <c:pt idx="5663">
                  <c:v>8.0002937075234399</c:v>
                </c:pt>
                <c:pt idx="5664">
                  <c:v>8.0004269737936902</c:v>
                </c:pt>
                <c:pt idx="5665">
                  <c:v>8.0005602165415102</c:v>
                </c:pt>
                <c:pt idx="5666">
                  <c:v>8.0006934357752097</c:v>
                </c:pt>
                <c:pt idx="5667">
                  <c:v>8.0008266315030898</c:v>
                </c:pt>
                <c:pt idx="5668">
                  <c:v>8.0009598037334495</c:v>
                </c:pt>
                <c:pt idx="5669">
                  <c:v>8.0010929524745702</c:v>
                </c:pt>
                <c:pt idx="5670">
                  <c:v>8.0012260777347297</c:v>
                </c:pt>
                <c:pt idx="5671">
                  <c:v>8.0013591795222201</c:v>
                </c:pt>
                <c:pt idx="5672">
                  <c:v>8.0014922578453191</c:v>
                </c:pt>
                <c:pt idx="5673">
                  <c:v>8.0016253127122905</c:v>
                </c:pt>
                <c:pt idx="5674">
                  <c:v>8.0017583441314102</c:v>
                </c:pt>
                <c:pt idx="5675">
                  <c:v>8.0018913521109294</c:v>
                </c:pt>
                <c:pt idx="5676">
                  <c:v>8.0020243366591099</c:v>
                </c:pt>
                <c:pt idx="5677">
                  <c:v>8.0021572977842208</c:v>
                </c:pt>
                <c:pt idx="5678">
                  <c:v>8.0022902354944794</c:v>
                </c:pt>
                <c:pt idx="5679">
                  <c:v>8.0024231497981706</c:v>
                </c:pt>
                <c:pt idx="5680">
                  <c:v>8.0025560407034995</c:v>
                </c:pt>
                <c:pt idx="5681">
                  <c:v>8.0026889082187296</c:v>
                </c:pt>
                <c:pt idx="5682">
                  <c:v>8.0028217523520802</c:v>
                </c:pt>
                <c:pt idx="5683">
                  <c:v>8.0029545731117793</c:v>
                </c:pt>
                <c:pt idx="5684">
                  <c:v>8.0030873705060603</c:v>
                </c:pt>
                <c:pt idx="5685">
                  <c:v>8.0032201445431301</c:v>
                </c:pt>
                <c:pt idx="5686">
                  <c:v>8.0033528952312096</c:v>
                </c:pt>
                <c:pt idx="5687">
                  <c:v>8.0034856225785003</c:v>
                </c:pt>
                <c:pt idx="5688">
                  <c:v>8.0036183265932301</c:v>
                </c:pt>
                <c:pt idx="5689">
                  <c:v>8.0037510072835794</c:v>
                </c:pt>
                <c:pt idx="5690">
                  <c:v>8.00388366465776</c:v>
                </c:pt>
                <c:pt idx="5691">
                  <c:v>8.0040162987239505</c:v>
                </c:pt>
                <c:pt idx="5692">
                  <c:v>8.0041489094903593</c:v>
                </c:pt>
                <c:pt idx="5693">
                  <c:v>8.0042814969651594</c:v>
                </c:pt>
                <c:pt idx="5694">
                  <c:v>8.0044140611565293</c:v>
                </c:pt>
                <c:pt idx="5695">
                  <c:v>8.0045466020726401</c:v>
                </c:pt>
                <c:pt idx="5696">
                  <c:v>8.0046791197216791</c:v>
                </c:pt>
                <c:pt idx="5697">
                  <c:v>8.0048116141118104</c:v>
                </c:pt>
                <c:pt idx="5698">
                  <c:v>8.0049440852511893</c:v>
                </c:pt>
                <c:pt idx="5699">
                  <c:v>8.0050765331479798</c:v>
                </c:pt>
                <c:pt idx="5700">
                  <c:v>8.0052089578103303</c:v>
                </c:pt>
                <c:pt idx="5701">
                  <c:v>8.0053413592463993</c:v>
                </c:pt>
                <c:pt idx="5702">
                  <c:v>8.0054737374643299</c:v>
                </c:pt>
                <c:pt idx="5703">
                  <c:v>8.0056060924722701</c:v>
                </c:pt>
                <c:pt idx="5704">
                  <c:v>8.0057384242783396</c:v>
                </c:pt>
                <c:pt idx="5705">
                  <c:v>8.0058707328906902</c:v>
                </c:pt>
                <c:pt idx="5706">
                  <c:v>8.0060030183174398</c:v>
                </c:pt>
                <c:pt idx="5707">
                  <c:v>8.0061352805667099</c:v>
                </c:pt>
                <c:pt idx="5708">
                  <c:v>8.0062675196466397</c:v>
                </c:pt>
                <c:pt idx="5709">
                  <c:v>8.0063997355653207</c:v>
                </c:pt>
                <c:pt idx="5710">
                  <c:v>8.0065319283308902</c:v>
                </c:pt>
                <c:pt idx="5711">
                  <c:v>8.0066640979514307</c:v>
                </c:pt>
                <c:pt idx="5712">
                  <c:v>8.0067962444350602</c:v>
                </c:pt>
                <c:pt idx="5713">
                  <c:v>8.0069283677898806</c:v>
                </c:pt>
                <c:pt idx="5714">
                  <c:v>8.0070604680239708</c:v>
                </c:pt>
                <c:pt idx="5715">
                  <c:v>8.0071925451454398</c:v>
                </c:pt>
                <c:pt idx="5716">
                  <c:v>8.00732459916237</c:v>
                </c:pt>
                <c:pt idx="5717">
                  <c:v>8.0074566300828298</c:v>
                </c:pt>
                <c:pt idx="5718">
                  <c:v>8.0075886379148997</c:v>
                </c:pt>
                <c:pt idx="5719">
                  <c:v>8.0077206226666693</c:v>
                </c:pt>
                <c:pt idx="5720">
                  <c:v>8.0078525843461996</c:v>
                </c:pt>
                <c:pt idx="5721">
                  <c:v>8.0079845229615501</c:v>
                </c:pt>
                <c:pt idx="5722">
                  <c:v>8.0081164385207906</c:v>
                </c:pt>
                <c:pt idx="5723">
                  <c:v>8.0082483310319699</c:v>
                </c:pt>
                <c:pt idx="5724">
                  <c:v>8.0083802005031401</c:v>
                </c:pt>
                <c:pt idx="5725">
                  <c:v>8.0085120469423607</c:v>
                </c:pt>
                <c:pt idx="5726">
                  <c:v>8.0086438703576608</c:v>
                </c:pt>
                <c:pt idx="5727">
                  <c:v>8.0087756707570907</c:v>
                </c:pt>
                <c:pt idx="5728">
                  <c:v>8.0089074481486797</c:v>
                </c:pt>
                <c:pt idx="5729">
                  <c:v>8.0090392025404693</c:v>
                </c:pt>
                <c:pt idx="5730">
                  <c:v>8.0091709339404709</c:v>
                </c:pt>
                <c:pt idx="5731">
                  <c:v>8.0093026423567206</c:v>
                </c:pt>
                <c:pt idx="5732">
                  <c:v>8.00943432779723</c:v>
                </c:pt>
                <c:pt idx="5733">
                  <c:v>8.0095659902700191</c:v>
                </c:pt>
                <c:pt idx="5734">
                  <c:v>8.0096976297830906</c:v>
                </c:pt>
                <c:pt idx="5735">
                  <c:v>8.0098292463444594</c:v>
                </c:pt>
                <c:pt idx="5736">
                  <c:v>8.0099608399621296</c:v>
                </c:pt>
                <c:pt idx="5737">
                  <c:v>8.0100924106440807</c:v>
                </c:pt>
                <c:pt idx="5738">
                  <c:v>8.0102239583983295</c:v>
                </c:pt>
                <c:pt idx="5739">
                  <c:v>8.0103554832328498</c:v>
                </c:pt>
                <c:pt idx="5740">
                  <c:v>8.0104869851556302</c:v>
                </c:pt>
                <c:pt idx="5741">
                  <c:v>8.0106184641746498</c:v>
                </c:pt>
                <c:pt idx="5742">
                  <c:v>8.01074992029789</c:v>
                </c:pt>
                <c:pt idx="5743">
                  <c:v>8.0108813535333301</c:v>
                </c:pt>
                <c:pt idx="5744">
                  <c:v>8.0110127638889193</c:v>
                </c:pt>
                <c:pt idx="5745">
                  <c:v>8.0111441513726405</c:v>
                </c:pt>
                <c:pt idx="5746">
                  <c:v>8.01127551599245</c:v>
                </c:pt>
                <c:pt idx="5747">
                  <c:v>8.0114068577563007</c:v>
                </c:pt>
                <c:pt idx="5748">
                  <c:v>8.0115381766721399</c:v>
                </c:pt>
                <c:pt idx="5749">
                  <c:v>8.0116694727479203</c:v>
                </c:pt>
                <c:pt idx="5750">
                  <c:v>8.0118007459915894</c:v>
                </c:pt>
                <c:pt idx="5751">
                  <c:v>8.0119319964110893</c:v>
                </c:pt>
                <c:pt idx="5752">
                  <c:v>8.0120632240143408</c:v>
                </c:pt>
                <c:pt idx="5753">
                  <c:v>8.0121944288092894</c:v>
                </c:pt>
                <c:pt idx="5754">
                  <c:v>8.0123256108038508</c:v>
                </c:pt>
                <c:pt idx="5755">
                  <c:v>8.0124567700059508</c:v>
                </c:pt>
                <c:pt idx="5756">
                  <c:v>8.0125879064235193</c:v>
                </c:pt>
                <c:pt idx="5757">
                  <c:v>8.0127190200644591</c:v>
                </c:pt>
                <c:pt idx="5758">
                  <c:v>8.0128501109366805</c:v>
                </c:pt>
                <c:pt idx="5759">
                  <c:v>8.0129811790481007</c:v>
                </c:pt>
                <c:pt idx="5760">
                  <c:v>8.0131122244066102</c:v>
                </c:pt>
                <c:pt idx="5761">
                  <c:v>8.0132432470201191</c:v>
                </c:pt>
                <c:pt idx="5762">
                  <c:v>8.0133742468965092</c:v>
                </c:pt>
                <c:pt idx="5763">
                  <c:v>8.0135052240436799</c:v>
                </c:pt>
                <c:pt idx="5764">
                  <c:v>8.0136361784695094</c:v>
                </c:pt>
                <c:pt idx="5765">
                  <c:v>8.0137671101818899</c:v>
                </c:pt>
                <c:pt idx="5766">
                  <c:v>8.0138980191886908</c:v>
                </c:pt>
                <c:pt idx="5767">
                  <c:v>8.0140289054977796</c:v>
                </c:pt>
                <c:pt idx="5768">
                  <c:v>8.0141597691170396</c:v>
                </c:pt>
                <c:pt idx="5769">
                  <c:v>8.0142906100543403</c:v>
                </c:pt>
                <c:pt idx="5770">
                  <c:v>8.0144214283175206</c:v>
                </c:pt>
                <c:pt idx="5771">
                  <c:v>8.0145522239144498</c:v>
                </c:pt>
                <c:pt idx="5772">
                  <c:v>8.01468299685299</c:v>
                </c:pt>
                <c:pt idx="5773">
                  <c:v>8.0148137471409804</c:v>
                </c:pt>
                <c:pt idx="5774">
                  <c:v>8.0149444747862599</c:v>
                </c:pt>
                <c:pt idx="5775">
                  <c:v>8.0150751797966908</c:v>
                </c:pt>
                <c:pt idx="5776">
                  <c:v>8.0152058621800908</c:v>
                </c:pt>
                <c:pt idx="5777">
                  <c:v>8.01533652194429</c:v>
                </c:pt>
                <c:pt idx="5778">
                  <c:v>8.0154671590971294</c:v>
                </c:pt>
                <c:pt idx="5779">
                  <c:v>8.0155977736464408</c:v>
                </c:pt>
                <c:pt idx="5780">
                  <c:v>8.0157283656000207</c:v>
                </c:pt>
                <c:pt idx="5781">
                  <c:v>8.0158589349656992</c:v>
                </c:pt>
                <c:pt idx="5782">
                  <c:v>8.0159894817512996</c:v>
                </c:pt>
                <c:pt idx="5783">
                  <c:v>8.0161200059646092</c:v>
                </c:pt>
                <c:pt idx="5784">
                  <c:v>8.0162505076134494</c:v>
                </c:pt>
                <c:pt idx="5785">
                  <c:v>8.0163809867056095</c:v>
                </c:pt>
                <c:pt idx="5786">
                  <c:v>8.0165114432488895</c:v>
                </c:pt>
                <c:pt idx="5787">
                  <c:v>8.0166418772510806</c:v>
                </c:pt>
                <c:pt idx="5788">
                  <c:v>8.0167722887199702</c:v>
                </c:pt>
                <c:pt idx="5789">
                  <c:v>8.0169026776633494</c:v>
                </c:pt>
                <c:pt idx="5790">
                  <c:v>8.0170330440890005</c:v>
                </c:pt>
                <c:pt idx="5791">
                  <c:v>8.0171633880046809</c:v>
                </c:pt>
                <c:pt idx="5792">
                  <c:v>8.0172937094181798</c:v>
                </c:pt>
                <c:pt idx="5793">
                  <c:v>8.0174240083372599</c:v>
                </c:pt>
                <c:pt idx="5794">
                  <c:v>8.0175542847696892</c:v>
                </c:pt>
                <c:pt idx="5795">
                  <c:v>8.0176845387232198</c:v>
                </c:pt>
                <c:pt idx="5796">
                  <c:v>8.0178147702056108</c:v>
                </c:pt>
                <c:pt idx="5797">
                  <c:v>8.0179449792246107</c:v>
                </c:pt>
                <c:pt idx="5798">
                  <c:v>8.0180751657879803</c:v>
                </c:pt>
                <c:pt idx="5799">
                  <c:v>8.0182053299034504</c:v>
                </c:pt>
                <c:pt idx="5800">
                  <c:v>8.0183354715787694</c:v>
                </c:pt>
                <c:pt idx="5801">
                  <c:v>8.0184655908216698</c:v>
                </c:pt>
                <c:pt idx="5802">
                  <c:v>8.0185956876398894</c:v>
                </c:pt>
                <c:pt idx="5803">
                  <c:v>8.0187257620411394</c:v>
                </c:pt>
                <c:pt idx="5804">
                  <c:v>8.0188558140331594</c:v>
                </c:pt>
                <c:pt idx="5805">
                  <c:v>8.0189858436236694</c:v>
                </c:pt>
                <c:pt idx="5806">
                  <c:v>8.0191158508203699</c:v>
                </c:pt>
                <c:pt idx="5807">
                  <c:v>8.0192458356310006</c:v>
                </c:pt>
                <c:pt idx="5808">
                  <c:v>8.0193757980632405</c:v>
                </c:pt>
                <c:pt idx="5809">
                  <c:v>8.0195057381247992</c:v>
                </c:pt>
                <c:pt idx="5810">
                  <c:v>8.0196356558234001</c:v>
                </c:pt>
                <c:pt idx="5811">
                  <c:v>8.0197655511667101</c:v>
                </c:pt>
                <c:pt idx="5812">
                  <c:v>8.0198954241624403</c:v>
                </c:pt>
                <c:pt idx="5813">
                  <c:v>8.0200252748182699</c:v>
                </c:pt>
                <c:pt idx="5814">
                  <c:v>8.0201551031418905</c:v>
                </c:pt>
                <c:pt idx="5815">
                  <c:v>8.0202849091409796</c:v>
                </c:pt>
                <c:pt idx="5816">
                  <c:v>8.0204146928232003</c:v>
                </c:pt>
                <c:pt idx="5817">
                  <c:v>8.0205444541962496</c:v>
                </c:pt>
                <c:pt idx="5818">
                  <c:v>8.0206741932677694</c:v>
                </c:pt>
                <c:pt idx="5819">
                  <c:v>8.0208039100454496</c:v>
                </c:pt>
                <c:pt idx="5820">
                  <c:v>8.0209336045369302</c:v>
                </c:pt>
                <c:pt idx="5821">
                  <c:v>8.0210632767498709</c:v>
                </c:pt>
                <c:pt idx="5822">
                  <c:v>8.0211929266919402</c:v>
                </c:pt>
                <c:pt idx="5823">
                  <c:v>8.0213225543707694</c:v>
                </c:pt>
                <c:pt idx="5824">
                  <c:v>8.0214521597940092</c:v>
                </c:pt>
                <c:pt idx="5825">
                  <c:v>8.0215817429692997</c:v>
                </c:pt>
                <c:pt idx="5826">
                  <c:v>8.02171130390429</c:v>
                </c:pt>
                <c:pt idx="5827">
                  <c:v>8.0218408426065899</c:v>
                </c:pt>
                <c:pt idx="5828">
                  <c:v>8.0219703590838396</c:v>
                </c:pt>
                <c:pt idx="5829">
                  <c:v>8.0220998533436703</c:v>
                </c:pt>
                <c:pt idx="5830">
                  <c:v>8.02222932539369</c:v>
                </c:pt>
                <c:pt idx="5831">
                  <c:v>8.0223587752415302</c:v>
                </c:pt>
                <c:pt idx="5832">
                  <c:v>8.0224882028947899</c:v>
                </c:pt>
                <c:pt idx="5833">
                  <c:v>8.0226176083610898</c:v>
                </c:pt>
                <c:pt idx="5834">
                  <c:v>8.0227469916480398</c:v>
                </c:pt>
                <c:pt idx="5835">
                  <c:v>8.0228763527632196</c:v>
                </c:pt>
                <c:pt idx="5836">
                  <c:v>8.0230056917142498</c:v>
                </c:pt>
                <c:pt idx="5837">
                  <c:v>8.0231350085087101</c:v>
                </c:pt>
                <c:pt idx="5838">
                  <c:v>8.0232643031541908</c:v>
                </c:pt>
                <c:pt idx="5839">
                  <c:v>8.0233935756582806</c:v>
                </c:pt>
                <c:pt idx="5840">
                  <c:v>8.0235228260285698</c:v>
                </c:pt>
                <c:pt idx="5841">
                  <c:v>8.0236520542726293</c:v>
                </c:pt>
                <c:pt idx="5842">
                  <c:v>8.0237812603980299</c:v>
                </c:pt>
                <c:pt idx="5843">
                  <c:v>8.0239104444123406</c:v>
                </c:pt>
                <c:pt idx="5844">
                  <c:v>8.0240396063231394</c:v>
                </c:pt>
                <c:pt idx="5845">
                  <c:v>8.02416874613799</c:v>
                </c:pt>
                <c:pt idx="5846">
                  <c:v>8.0242978638644296</c:v>
                </c:pt>
                <c:pt idx="5847">
                  <c:v>8.0244269595100306</c:v>
                </c:pt>
                <c:pt idx="5848">
                  <c:v>8.0245560330823391</c:v>
                </c:pt>
                <c:pt idx="5849">
                  <c:v>8.0246850845889099</c:v>
                </c:pt>
                <c:pt idx="5850">
                  <c:v>8.0248141140372695</c:v>
                </c:pt>
                <c:pt idx="5851">
                  <c:v>8.0249431214349691</c:v>
                </c:pt>
                <c:pt idx="5852">
                  <c:v>8.0250721067895494</c:v>
                </c:pt>
                <c:pt idx="5853">
                  <c:v>8.0252010701085297</c:v>
                </c:pt>
                <c:pt idx="5854">
                  <c:v>8.0253300113994399</c:v>
                </c:pt>
                <c:pt idx="5855">
                  <c:v>8.0254589306698101</c:v>
                </c:pt>
                <c:pt idx="5856">
                  <c:v>8.0255878279271506</c:v>
                </c:pt>
                <c:pt idx="5857">
                  <c:v>8.0257167031789898</c:v>
                </c:pt>
                <c:pt idx="5858">
                  <c:v>8.0258455564328397</c:v>
                </c:pt>
                <c:pt idx="5859">
                  <c:v>8.0259743876962002</c:v>
                </c:pt>
                <c:pt idx="5860">
                  <c:v>8.0261031969765693</c:v>
                </c:pt>
                <c:pt idx="5861">
                  <c:v>8.0262319842814698</c:v>
                </c:pt>
                <c:pt idx="5862">
                  <c:v>8.0263607496183802</c:v>
                </c:pt>
                <c:pt idx="5863">
                  <c:v>8.0264894929948003</c:v>
                </c:pt>
                <c:pt idx="5864">
                  <c:v>8.0266182144182192</c:v>
                </c:pt>
                <c:pt idx="5865">
                  <c:v>8.0267469138961207</c:v>
                </c:pt>
                <c:pt idx="5866">
                  <c:v>8.0268755914359904</c:v>
                </c:pt>
                <c:pt idx="5867">
                  <c:v>8.0270042470453102</c:v>
                </c:pt>
                <c:pt idx="5868">
                  <c:v>8.0271328807315392</c:v>
                </c:pt>
                <c:pt idx="5869">
                  <c:v>8.0272614925021504</c:v>
                </c:pt>
                <c:pt idx="5870">
                  <c:v>8.0273900823646205</c:v>
                </c:pt>
                <c:pt idx="5871">
                  <c:v>8.0275186503264102</c:v>
                </c:pt>
                <c:pt idx="5872">
                  <c:v>8.0276471963949803</c:v>
                </c:pt>
                <c:pt idx="5873">
                  <c:v>8.02777572057777</c:v>
                </c:pt>
                <c:pt idx="5874">
                  <c:v>8.0279042228822508</c:v>
                </c:pt>
                <c:pt idx="5875">
                  <c:v>8.0280327033158496</c:v>
                </c:pt>
                <c:pt idx="5876">
                  <c:v>8.02816116188602</c:v>
                </c:pt>
                <c:pt idx="5877">
                  <c:v>8.0282895986002103</c:v>
                </c:pt>
                <c:pt idx="5878">
                  <c:v>8.0284180134658492</c:v>
                </c:pt>
                <c:pt idx="5879">
                  <c:v>8.02854640649036</c:v>
                </c:pt>
                <c:pt idx="5880">
                  <c:v>8.0286747776811804</c:v>
                </c:pt>
                <c:pt idx="5881">
                  <c:v>8.0288031270457392</c:v>
                </c:pt>
                <c:pt idx="5882">
                  <c:v>8.0289314545914507</c:v>
                </c:pt>
                <c:pt idx="5883">
                  <c:v>8.0290597603257297</c:v>
                </c:pt>
                <c:pt idx="5884">
                  <c:v>8.0291880442559904</c:v>
                </c:pt>
                <c:pt idx="5885">
                  <c:v>8.0293163063896493</c:v>
                </c:pt>
                <c:pt idx="5886">
                  <c:v>8.0294445467340996</c:v>
                </c:pt>
                <c:pt idx="5887">
                  <c:v>8.0295727652967503</c:v>
                </c:pt>
                <c:pt idx="5888">
                  <c:v>8.0297009620850108</c:v>
                </c:pt>
                <c:pt idx="5889">
                  <c:v>8.0298291371062493</c:v>
                </c:pt>
                <c:pt idx="5890">
                  <c:v>8.0299572903678804</c:v>
                </c:pt>
                <c:pt idx="5891">
                  <c:v>8.0300854218772795</c:v>
                </c:pt>
                <c:pt idx="5892">
                  <c:v>8.0302135316418308</c:v>
                </c:pt>
                <c:pt idx="5893">
                  <c:v>8.0303416196689206</c:v>
                </c:pt>
                <c:pt idx="5894">
                  <c:v>8.0304696859659099</c:v>
                </c:pt>
                <c:pt idx="5895">
                  <c:v>8.0305977305401903</c:v>
                </c:pt>
                <c:pt idx="5896">
                  <c:v>8.0307257533991105</c:v>
                </c:pt>
                <c:pt idx="5897">
                  <c:v>8.0308537545500407</c:v>
                </c:pt>
                <c:pt idx="5898">
                  <c:v>8.0309817340003402</c:v>
                </c:pt>
                <c:pt idx="5899">
                  <c:v>8.0311096917573792</c:v>
                </c:pt>
                <c:pt idx="5900">
                  <c:v>8.0312376278284905</c:v>
                </c:pt>
                <c:pt idx="5901">
                  <c:v>8.0313655422210406</c:v>
                </c:pt>
                <c:pt idx="5902">
                  <c:v>8.0314934349423694</c:v>
                </c:pt>
                <c:pt idx="5903">
                  <c:v>8.0316213059998098</c:v>
                </c:pt>
                <c:pt idx="5904">
                  <c:v>8.0317491554007105</c:v>
                </c:pt>
                <c:pt idx="5905">
                  <c:v>8.0318769831524008</c:v>
                </c:pt>
                <c:pt idx="5906">
                  <c:v>8.0320047892622206</c:v>
                </c:pt>
                <c:pt idx="5907">
                  <c:v>8.0321325737374796</c:v>
                </c:pt>
                <c:pt idx="5908">
                  <c:v>8.0322603365855194</c:v>
                </c:pt>
                <c:pt idx="5909">
                  <c:v>8.0323880778136392</c:v>
                </c:pt>
                <c:pt idx="5910">
                  <c:v>8.0325157974291805</c:v>
                </c:pt>
                <c:pt idx="5911">
                  <c:v>8.0326434954394301</c:v>
                </c:pt>
                <c:pt idx="5912">
                  <c:v>8.0327711718517101</c:v>
                </c:pt>
                <c:pt idx="5913">
                  <c:v>8.0328988266733301</c:v>
                </c:pt>
                <c:pt idx="5914">
                  <c:v>8.0330264599115697</c:v>
                </c:pt>
                <c:pt idx="5915">
                  <c:v>8.0331540715737493</c:v>
                </c:pt>
                <c:pt idx="5916">
                  <c:v>8.0332816616671501</c:v>
                </c:pt>
                <c:pt idx="5917">
                  <c:v>8.0334092301990694</c:v>
                </c:pt>
                <c:pt idx="5918">
                  <c:v>8.0335367771767796</c:v>
                </c:pt>
                <c:pt idx="5919">
                  <c:v>8.0336643026075798</c:v>
                </c:pt>
                <c:pt idx="5920">
                  <c:v>8.0337918064987406</c:v>
                </c:pt>
                <c:pt idx="5921">
                  <c:v>8.0339192888575397</c:v>
                </c:pt>
                <c:pt idx="5922">
                  <c:v>8.0340467496912407</c:v>
                </c:pt>
                <c:pt idx="5923">
                  <c:v>8.0341741890071194</c:v>
                </c:pt>
                <c:pt idx="5924">
                  <c:v>8.0343016068124395</c:v>
                </c:pt>
                <c:pt idx="5925">
                  <c:v>8.0344290031144503</c:v>
                </c:pt>
                <c:pt idx="5926">
                  <c:v>8.0345563779204294</c:v>
                </c:pt>
                <c:pt idx="5927">
                  <c:v>8.0346837312376103</c:v>
                </c:pt>
                <c:pt idx="5928">
                  <c:v>8.0348110630732599</c:v>
                </c:pt>
                <c:pt idx="5929">
                  <c:v>8.0349383734345992</c:v>
                </c:pt>
                <c:pt idx="5930">
                  <c:v>8.0350656623288899</c:v>
                </c:pt>
                <c:pt idx="5931">
                  <c:v>8.0351929297633706</c:v>
                </c:pt>
                <c:pt idx="5932">
                  <c:v>8.0353201757452695</c:v>
                </c:pt>
                <c:pt idx="5933">
                  <c:v>8.0354474002818108</c:v>
                </c:pt>
                <c:pt idx="5934">
                  <c:v>8.0355746033802404</c:v>
                </c:pt>
                <c:pt idx="5935">
                  <c:v>8.0357017850477597</c:v>
                </c:pt>
                <c:pt idx="5936">
                  <c:v>8.0358289452916107</c:v>
                </c:pt>
                <c:pt idx="5937">
                  <c:v>8.0359560841190003</c:v>
                </c:pt>
                <c:pt idx="5938">
                  <c:v>8.0360832015371297</c:v>
                </c:pt>
                <c:pt idx="5939">
                  <c:v>8.0362102975532306</c:v>
                </c:pt>
                <c:pt idx="5940">
                  <c:v>8.03633737217449</c:v>
                </c:pt>
                <c:pt idx="5941">
                  <c:v>8.0364644254081199</c:v>
                </c:pt>
                <c:pt idx="5942">
                  <c:v>8.0365914572613093</c:v>
                </c:pt>
                <c:pt idx="5943">
                  <c:v>8.0367184677412595</c:v>
                </c:pt>
                <c:pt idx="5944">
                  <c:v>8.0368454568551595</c:v>
                </c:pt>
                <c:pt idx="5945">
                  <c:v>8.0369724246101999</c:v>
                </c:pt>
                <c:pt idx="5946">
                  <c:v>8.0370993710135696</c:v>
                </c:pt>
                <c:pt idx="5947">
                  <c:v>8.0372262960724292</c:v>
                </c:pt>
                <c:pt idx="5948">
                  <c:v>8.0373531997939693</c:v>
                </c:pt>
                <c:pt idx="5949">
                  <c:v>8.0374800821853594</c:v>
                </c:pt>
                <c:pt idx="5950">
                  <c:v>8.0376069432537793</c:v>
                </c:pt>
                <c:pt idx="5951">
                  <c:v>8.0377337830063809</c:v>
                </c:pt>
                <c:pt idx="5952">
                  <c:v>8.0378606014503209</c:v>
                </c:pt>
                <c:pt idx="5953">
                  <c:v>8.0379873985927706</c:v>
                </c:pt>
                <c:pt idx="5954">
                  <c:v>8.0381141744408904</c:v>
                </c:pt>
                <c:pt idx="5955">
                  <c:v>8.0382409290018106</c:v>
                </c:pt>
                <c:pt idx="5956">
                  <c:v>8.0383676622827007</c:v>
                </c:pt>
                <c:pt idx="5957">
                  <c:v>8.0384943742906803</c:v>
                </c:pt>
                <c:pt idx="5958">
                  <c:v>8.0386210650329204</c:v>
                </c:pt>
                <c:pt idx="5959">
                  <c:v>8.0387477345165301</c:v>
                </c:pt>
                <c:pt idx="5960">
                  <c:v>8.0388743827486504</c:v>
                </c:pt>
                <c:pt idx="5961">
                  <c:v>8.0390010097364204</c:v>
                </c:pt>
                <c:pt idx="5962">
                  <c:v>8.0391276154869598</c:v>
                </c:pt>
                <c:pt idx="5963">
                  <c:v>8.0392542000073899</c:v>
                </c:pt>
                <c:pt idx="5964">
                  <c:v>8.0393807633048304</c:v>
                </c:pt>
                <c:pt idx="5965">
                  <c:v>8.0395073053863992</c:v>
                </c:pt>
                <c:pt idx="5966">
                  <c:v>8.0396338262592</c:v>
                </c:pt>
                <c:pt idx="5967">
                  <c:v>8.0397603259303505</c:v>
                </c:pt>
                <c:pt idx="5968">
                  <c:v>8.0398868044069491</c:v>
                </c:pt>
                <c:pt idx="5969">
                  <c:v>8.0400132616960995</c:v>
                </c:pt>
                <c:pt idx="5970">
                  <c:v>8.0401396978049</c:v>
                </c:pt>
                <c:pt idx="5971">
                  <c:v>8.04026611274044</c:v>
                </c:pt>
                <c:pt idx="5972">
                  <c:v>8.0403925065098107</c:v>
                </c:pt>
                <c:pt idx="5973">
                  <c:v>8.0405188791200999</c:v>
                </c:pt>
                <c:pt idx="5974">
                  <c:v>8.0406452305784004</c:v>
                </c:pt>
                <c:pt idx="5975">
                  <c:v>8.0407715608917698</c:v>
                </c:pt>
                <c:pt idx="5976">
                  <c:v>8.0408978700672993</c:v>
                </c:pt>
                <c:pt idx="5977">
                  <c:v>8.0410241581120694</c:v>
                </c:pt>
                <c:pt idx="5978">
                  <c:v>8.0411504250331305</c:v>
                </c:pt>
                <c:pt idx="5979">
                  <c:v>8.0412766708375596</c:v>
                </c:pt>
                <c:pt idx="5980">
                  <c:v>8.0414028955324106</c:v>
                </c:pt>
                <c:pt idx="5981">
                  <c:v>8.0415290991247499</c:v>
                </c:pt>
                <c:pt idx="5982">
                  <c:v>8.0416552816216296</c:v>
                </c:pt>
                <c:pt idx="5983">
                  <c:v>8.0417814430301</c:v>
                </c:pt>
                <c:pt idx="5984">
                  <c:v>8.0419075833571991</c:v>
                </c:pt>
                <c:pt idx="5985">
                  <c:v>8.0420337026099897</c:v>
                </c:pt>
                <c:pt idx="5986">
                  <c:v>8.0421598007955009</c:v>
                </c:pt>
                <c:pt idx="5987">
                  <c:v>8.0422858779207793</c:v>
                </c:pt>
                <c:pt idx="5988">
                  <c:v>8.0424119339928399</c:v>
                </c:pt>
                <c:pt idx="5989">
                  <c:v>8.0425379690187295</c:v>
                </c:pt>
                <c:pt idx="5990">
                  <c:v>8.04266398300547</c:v>
                </c:pt>
                <c:pt idx="5991">
                  <c:v>8.0427899759600905</c:v>
                </c:pt>
                <c:pt idx="5992">
                  <c:v>8.0429159478895897</c:v>
                </c:pt>
                <c:pt idx="5993">
                  <c:v>8.0430418988010093</c:v>
                </c:pt>
                <c:pt idx="5994">
                  <c:v>8.0431678287013408</c:v>
                </c:pt>
                <c:pt idx="5995">
                  <c:v>8.0432937375976099</c:v>
                </c:pt>
                <c:pt idx="5996">
                  <c:v>8.04341962549681</c:v>
                </c:pt>
                <c:pt idx="5997">
                  <c:v>8.0435454924059506</c:v>
                </c:pt>
                <c:pt idx="5998">
                  <c:v>8.0436713383320306</c:v>
                </c:pt>
                <c:pt idx="5999">
                  <c:v>8.0437971632820293</c:v>
                </c:pt>
                <c:pt idx="6000">
                  <c:v>8.0439229672629597</c:v>
                </c:pt>
                <c:pt idx="6001">
                  <c:v>8.0440487502817994</c:v>
                </c:pt>
                <c:pt idx="6002">
                  <c:v>8.0441745123455295</c:v>
                </c:pt>
                <c:pt idx="6003">
                  <c:v>8.0443002534611399</c:v>
                </c:pt>
                <c:pt idx="6004">
                  <c:v>8.0444259736356099</c:v>
                </c:pt>
                <c:pt idx="6005">
                  <c:v>8.0445516728758992</c:v>
                </c:pt>
                <c:pt idx="6006">
                  <c:v>8.0446773511889802</c:v>
                </c:pt>
                <c:pt idx="6007">
                  <c:v>8.0448030085818392</c:v>
                </c:pt>
                <c:pt idx="6008">
                  <c:v>8.0449286450614199</c:v>
                </c:pt>
                <c:pt idx="6009">
                  <c:v>8.0450542606346804</c:v>
                </c:pt>
                <c:pt idx="6010">
                  <c:v>8.0451798553086</c:v>
                </c:pt>
                <c:pt idx="6011">
                  <c:v>8.04530542909011</c:v>
                </c:pt>
                <c:pt idx="6012">
                  <c:v>8.0454309819861702</c:v>
                </c:pt>
                <c:pt idx="6013">
                  <c:v>8.0455565140037208</c:v>
                </c:pt>
                <c:pt idx="6014">
                  <c:v>8.0456820251497092</c:v>
                </c:pt>
                <c:pt idx="6015">
                  <c:v>8.0458075154310702</c:v>
                </c:pt>
                <c:pt idx="6016">
                  <c:v>8.0459329848547494</c:v>
                </c:pt>
                <c:pt idx="6017">
                  <c:v>8.0460584334276692</c:v>
                </c:pt>
                <c:pt idx="6018">
                  <c:v>8.04618386115677</c:v>
                </c:pt>
                <c:pt idx="6019">
                  <c:v>8.0463092680489599</c:v>
                </c:pt>
                <c:pt idx="6020">
                  <c:v>8.0464346541111702</c:v>
                </c:pt>
                <c:pt idx="6021">
                  <c:v>8.0465600193503199</c:v>
                </c:pt>
                <c:pt idx="6022">
                  <c:v>8.0466853637733298</c:v>
                </c:pt>
                <c:pt idx="6023">
                  <c:v>8.0468106873871008</c:v>
                </c:pt>
                <c:pt idx="6024">
                  <c:v>8.0469359901985396</c:v>
                </c:pt>
                <c:pt idx="6025">
                  <c:v>8.0470612722145702</c:v>
                </c:pt>
                <c:pt idx="6026">
                  <c:v>8.0471865334420691</c:v>
                </c:pt>
                <c:pt idx="6027">
                  <c:v>8.0473117738879498</c:v>
                </c:pt>
                <c:pt idx="6028">
                  <c:v>8.0474369935590992</c:v>
                </c:pt>
                <c:pt idx="6029">
                  <c:v>8.0475621924624203</c:v>
                </c:pt>
                <c:pt idx="6030">
                  <c:v>8.0476873706047893</c:v>
                </c:pt>
                <c:pt idx="6031">
                  <c:v>8.0478125279930897</c:v>
                </c:pt>
                <c:pt idx="6032">
                  <c:v>8.04793766463421</c:v>
                </c:pt>
                <c:pt idx="6033">
                  <c:v>8.0480627805350196</c:v>
                </c:pt>
                <c:pt idx="6034">
                  <c:v>8.0481878757023892</c:v>
                </c:pt>
                <c:pt idx="6035">
                  <c:v>8.0483129501432096</c:v>
                </c:pt>
                <c:pt idx="6036">
                  <c:v>8.0484380038643302</c:v>
                </c:pt>
                <c:pt idx="6037">
                  <c:v>8.0485630368726202</c:v>
                </c:pt>
                <c:pt idx="6038">
                  <c:v>8.04868804917494</c:v>
                </c:pt>
                <c:pt idx="6039">
                  <c:v>8.0488130407781409</c:v>
                </c:pt>
                <c:pt idx="6040">
                  <c:v>8.0489380116890796</c:v>
                </c:pt>
                <c:pt idx="6041">
                  <c:v>8.0490629619146095</c:v>
                </c:pt>
                <c:pt idx="6042">
                  <c:v>8.0491878914615693</c:v>
                </c:pt>
                <c:pt idx="6043">
                  <c:v>8.0493128003368195</c:v>
                </c:pt>
                <c:pt idx="6044">
                  <c:v>8.0494376885471794</c:v>
                </c:pt>
                <c:pt idx="6045">
                  <c:v>8.0495625560995006</c:v>
                </c:pt>
                <c:pt idx="6046">
                  <c:v>8.0496874030006005</c:v>
                </c:pt>
                <c:pt idx="6047">
                  <c:v>8.0498122292573306</c:v>
                </c:pt>
                <c:pt idx="6048">
                  <c:v>8.0499370348764892</c:v>
                </c:pt>
                <c:pt idx="6049">
                  <c:v>8.0500618198649292</c:v>
                </c:pt>
                <c:pt idx="6050">
                  <c:v>8.0501865842294507</c:v>
                </c:pt>
                <c:pt idx="6051">
                  <c:v>8.0503113279768694</c:v>
                </c:pt>
                <c:pt idx="6052">
                  <c:v>8.0504360511140103</c:v>
                </c:pt>
                <c:pt idx="6053">
                  <c:v>8.0505607536476695</c:v>
                </c:pt>
                <c:pt idx="6054">
                  <c:v>8.0506854355846702</c:v>
                </c:pt>
                <c:pt idx="6055">
                  <c:v>8.0508100969317908</c:v>
                </c:pt>
                <c:pt idx="6056">
                  <c:v>8.0509347376958509</c:v>
                </c:pt>
                <c:pt idx="6057">
                  <c:v>8.0510593578836396</c:v>
                </c:pt>
                <c:pt idx="6058">
                  <c:v>8.0511839575019497</c:v>
                </c:pt>
                <c:pt idx="6059">
                  <c:v>8.0513085365575705</c:v>
                </c:pt>
                <c:pt idx="6060">
                  <c:v>8.0514330950572894</c:v>
                </c:pt>
                <c:pt idx="6061">
                  <c:v>8.0515576330078797</c:v>
                </c:pt>
                <c:pt idx="6062">
                  <c:v>8.0516821504161307</c:v>
                </c:pt>
                <c:pt idx="6063">
                  <c:v>8.0518066472888208</c:v>
                </c:pt>
                <c:pt idx="6064">
                  <c:v>8.0519311236327091</c:v>
                </c:pt>
                <c:pt idx="6065">
                  <c:v>8.0520555794545796</c:v>
                </c:pt>
                <c:pt idx="6066">
                  <c:v>8.0521800147611806</c:v>
                </c:pt>
                <c:pt idx="6067">
                  <c:v>8.0523044295592907</c:v>
                </c:pt>
                <c:pt idx="6068">
                  <c:v>8.0524288238556601</c:v>
                </c:pt>
                <c:pt idx="6069">
                  <c:v>8.0525531976570495</c:v>
                </c:pt>
                <c:pt idx="6070">
                  <c:v>8.0526775509702002</c:v>
                </c:pt>
                <c:pt idx="6071">
                  <c:v>8.0528018838018802</c:v>
                </c:pt>
                <c:pt idx="6072">
                  <c:v>8.0529261961588201</c:v>
                </c:pt>
                <c:pt idx="6073">
                  <c:v>8.05305048804777</c:v>
                </c:pt>
                <c:pt idx="6074">
                  <c:v>8.0531747594754606</c:v>
                </c:pt>
                <c:pt idx="6075">
                  <c:v>8.0532990104486402</c:v>
                </c:pt>
                <c:pt idx="6076">
                  <c:v>8.0534232409740198</c:v>
                </c:pt>
                <c:pt idx="6077">
                  <c:v>8.0535474510583498</c:v>
                </c:pt>
                <c:pt idx="6078">
                  <c:v>8.05367164070835</c:v>
                </c:pt>
                <c:pt idx="6079">
                  <c:v>8.0537958099307403</c:v>
                </c:pt>
                <c:pt idx="6080">
                  <c:v>8.0539199587322408</c:v>
                </c:pt>
                <c:pt idx="6081">
                  <c:v>8.0540440871195607</c:v>
                </c:pt>
                <c:pt idx="6082">
                  <c:v>8.0541681950994306</c:v>
                </c:pt>
                <c:pt idx="6083">
                  <c:v>8.0542922826785404</c:v>
                </c:pt>
                <c:pt idx="6084">
                  <c:v>8.0544163498635992</c:v>
                </c:pt>
                <c:pt idx="6085">
                  <c:v>8.05454039666132</c:v>
                </c:pt>
                <c:pt idx="6086">
                  <c:v>8.0546644230783908</c:v>
                </c:pt>
                <c:pt idx="6087">
                  <c:v>8.0547884291215102</c:v>
                </c:pt>
                <c:pt idx="6088">
                  <c:v>8.0549124147973803</c:v>
                </c:pt>
                <c:pt idx="6089">
                  <c:v>8.0550363801126803</c:v>
                </c:pt>
                <c:pt idx="6090">
                  <c:v>8.0551603250741</c:v>
                </c:pt>
                <c:pt idx="6091">
                  <c:v>8.0552842496883095</c:v>
                </c:pt>
                <c:pt idx="6092">
                  <c:v>8.0554081539620093</c:v>
                </c:pt>
                <c:pt idx="6093">
                  <c:v>8.0555320379018696</c:v>
                </c:pt>
                <c:pt idx="6094">
                  <c:v>8.0556559015145499</c:v>
                </c:pt>
                <c:pt idx="6095">
                  <c:v>8.0557797448067401</c:v>
                </c:pt>
                <c:pt idx="6096">
                  <c:v>8.0559035677850908</c:v>
                </c:pt>
                <c:pt idx="6097">
                  <c:v>8.0560273704562597</c:v>
                </c:pt>
                <c:pt idx="6098">
                  <c:v>8.0561511528269296</c:v>
                </c:pt>
                <c:pt idx="6099">
                  <c:v>8.0562749149037405</c:v>
                </c:pt>
                <c:pt idx="6100">
                  <c:v>8.0563986566933501</c:v>
                </c:pt>
                <c:pt idx="6101">
                  <c:v>8.0565223782024002</c:v>
                </c:pt>
                <c:pt idx="6102">
                  <c:v>8.0566460794375505</c:v>
                </c:pt>
                <c:pt idx="6103">
                  <c:v>8.0567697604054391</c:v>
                </c:pt>
                <c:pt idx="6104">
                  <c:v>8.0568934211127097</c:v>
                </c:pt>
                <c:pt idx="6105">
                  <c:v>8.0570170615659897</c:v>
                </c:pt>
                <c:pt idx="6106">
                  <c:v>8.0571406817719193</c:v>
                </c:pt>
                <c:pt idx="6107">
                  <c:v>8.0572642817371207</c:v>
                </c:pt>
                <c:pt idx="6108">
                  <c:v>8.0573878614682393</c:v>
                </c:pt>
                <c:pt idx="6109">
                  <c:v>8.0575114209718794</c:v>
                </c:pt>
                <c:pt idx="6110">
                  <c:v>8.0576349602546706</c:v>
                </c:pt>
                <c:pt idx="6111">
                  <c:v>8.0577584793232297</c:v>
                </c:pt>
                <c:pt idx="6112">
                  <c:v>8.0578819781841702</c:v>
                </c:pt>
                <c:pt idx="6113">
                  <c:v>8.0580054568441</c:v>
                </c:pt>
                <c:pt idx="6114">
                  <c:v>8.0581289153096307</c:v>
                </c:pt>
                <c:pt idx="6115">
                  <c:v>8.0582523535873705</c:v>
                </c:pt>
                <c:pt idx="6116">
                  <c:v>8.0583757716839095</c:v>
                </c:pt>
                <c:pt idx="6117">
                  <c:v>8.0584991696058594</c:v>
                </c:pt>
                <c:pt idx="6118">
                  <c:v>8.0586225473597999</c:v>
                </c:pt>
                <c:pt idx="6119">
                  <c:v>8.05874590495233</c:v>
                </c:pt>
                <c:pt idx="6120">
                  <c:v>8.0588692423900401</c:v>
                </c:pt>
                <c:pt idx="6121">
                  <c:v>8.0589925596795098</c:v>
                </c:pt>
                <c:pt idx="6122">
                  <c:v>8.0591158568273205</c:v>
                </c:pt>
                <c:pt idx="6123">
                  <c:v>8.0592391338400606</c:v>
                </c:pt>
                <c:pt idx="6124">
                  <c:v>8.0593623907242904</c:v>
                </c:pt>
                <c:pt idx="6125">
                  <c:v>8.0594856274866</c:v>
                </c:pt>
                <c:pt idx="6126">
                  <c:v>8.0596088441335407</c:v>
                </c:pt>
                <c:pt idx="6127">
                  <c:v>8.0597320406716797</c:v>
                </c:pt>
                <c:pt idx="6128">
                  <c:v>8.0598552171076001</c:v>
                </c:pt>
                <c:pt idx="6129">
                  <c:v>8.0599783734478407</c:v>
                </c:pt>
                <c:pt idx="6130">
                  <c:v>8.0601015096989599</c:v>
                </c:pt>
                <c:pt idx="6131">
                  <c:v>8.0602246258675105</c:v>
                </c:pt>
                <c:pt idx="6132">
                  <c:v>8.0603477219600492</c:v>
                </c:pt>
                <c:pt idx="6133">
                  <c:v>8.0604707979831201</c:v>
                </c:pt>
                <c:pt idx="6134">
                  <c:v>8.06059385394326</c:v>
                </c:pt>
                <c:pt idx="6135">
                  <c:v>8.0607168898470096</c:v>
                </c:pt>
                <c:pt idx="6136">
                  <c:v>8.0608399057009201</c:v>
                </c:pt>
                <c:pt idx="6137">
                  <c:v>8.0609629015115001</c:v>
                </c:pt>
                <c:pt idx="6138">
                  <c:v>8.0610858772853007</c:v>
                </c:pt>
                <c:pt idx="6139">
                  <c:v>8.0612088330288501</c:v>
                </c:pt>
                <c:pt idx="6140">
                  <c:v>8.0613317687486603</c:v>
                </c:pt>
                <c:pt idx="6141">
                  <c:v>8.0614546844512507</c:v>
                </c:pt>
                <c:pt idx="6142">
                  <c:v>8.0615775801431493</c:v>
                </c:pt>
                <c:pt idx="6143">
                  <c:v>8.0617004558308594</c:v>
                </c:pt>
                <c:pt idx="6144">
                  <c:v>8.0618233115209108</c:v>
                </c:pt>
                <c:pt idx="6145">
                  <c:v>8.0619461472197909</c:v>
                </c:pt>
                <c:pt idx="6146">
                  <c:v>8.0620689629340099</c:v>
                </c:pt>
                <c:pt idx="6147">
                  <c:v>8.06219175867008</c:v>
                </c:pt>
                <c:pt idx="6148">
                  <c:v>8.0623145344344902</c:v>
                </c:pt>
                <c:pt idx="6149">
                  <c:v>8.0624372902337402</c:v>
                </c:pt>
                <c:pt idx="6150">
                  <c:v>8.0625600260743209</c:v>
                </c:pt>
                <c:pt idx="6151">
                  <c:v>8.0626827419627194</c:v>
                </c:pt>
                <c:pt idx="6152">
                  <c:v>8.0628054379054195</c:v>
                </c:pt>
                <c:pt idx="6153">
                  <c:v>8.0629281139089102</c:v>
                </c:pt>
                <c:pt idx="6154">
                  <c:v>8.0630507699796699</c:v>
                </c:pt>
                <c:pt idx="6155">
                  <c:v>8.0631734061241698</c:v>
                </c:pt>
                <c:pt idx="6156">
                  <c:v>8.0632960223488901</c:v>
                </c:pt>
                <c:pt idx="6157">
                  <c:v>8.0634186186602896</c:v>
                </c:pt>
                <c:pt idx="6158">
                  <c:v>8.0635411950648503</c:v>
                </c:pt>
                <c:pt idx="6159">
                  <c:v>8.0636637515690204</c:v>
                </c:pt>
                <c:pt idx="6160">
                  <c:v>8.0637862881792799</c:v>
                </c:pt>
                <c:pt idx="6161">
                  <c:v>8.06390880490207</c:v>
                </c:pt>
                <c:pt idx="6162">
                  <c:v>8.0640313017438494</c:v>
                </c:pt>
                <c:pt idx="6163">
                  <c:v>8.06415377871107</c:v>
                </c:pt>
                <c:pt idx="6164">
                  <c:v>8.0642762358101798</c:v>
                </c:pt>
                <c:pt idx="6165">
                  <c:v>8.0643986730476307</c:v>
                </c:pt>
                <c:pt idx="6166">
                  <c:v>8.0645210904298494</c:v>
                </c:pt>
                <c:pt idx="6167">
                  <c:v>8.0646434879632807</c:v>
                </c:pt>
                <c:pt idx="6168">
                  <c:v>8.0647658656543708</c:v>
                </c:pt>
                <c:pt idx="6169">
                  <c:v>8.0648882235095396</c:v>
                </c:pt>
                <c:pt idx="6170">
                  <c:v>8.0650105615352192</c:v>
                </c:pt>
                <c:pt idx="6171">
                  <c:v>8.0651328797378401</c:v>
                </c:pt>
                <c:pt idx="6172">
                  <c:v>8.0652551781238202</c:v>
                </c:pt>
                <c:pt idx="6173">
                  <c:v>8.0653774566995793</c:v>
                </c:pt>
                <c:pt idx="6174">
                  <c:v>8.0654997154715407</c:v>
                </c:pt>
                <c:pt idx="6175">
                  <c:v>8.0656219544461205</c:v>
                </c:pt>
                <c:pt idx="6176">
                  <c:v>8.0657441736297102</c:v>
                </c:pt>
                <c:pt idx="6177">
                  <c:v>8.0658663730287294</c:v>
                </c:pt>
                <c:pt idx="6178">
                  <c:v>8.0659885526495891</c:v>
                </c:pt>
                <c:pt idx="6179">
                  <c:v>8.0661107124986806</c:v>
                </c:pt>
                <c:pt idx="6180">
                  <c:v>8.0662328525824005</c:v>
                </c:pt>
                <c:pt idx="6181">
                  <c:v>8.0663549729071597</c:v>
                </c:pt>
                <c:pt idx="6182">
                  <c:v>8.0664770734793301</c:v>
                </c:pt>
                <c:pt idx="6183">
                  <c:v>8.0665991543053099</c:v>
                </c:pt>
                <c:pt idx="6184">
                  <c:v>8.0667212153914907</c:v>
                </c:pt>
                <c:pt idx="6185">
                  <c:v>8.0668432567442405</c:v>
                </c:pt>
                <c:pt idx="6186">
                  <c:v>8.0669652783699508</c:v>
                </c:pt>
                <c:pt idx="6187">
                  <c:v>8.0670872802750004</c:v>
                </c:pt>
                <c:pt idx="6188">
                  <c:v>8.0672092624657505</c:v>
                </c:pt>
                <c:pt idx="6189">
                  <c:v>8.0673312249485694</c:v>
                </c:pt>
                <c:pt idx="6190">
                  <c:v>8.06745316772985</c:v>
                </c:pt>
                <c:pt idx="6191">
                  <c:v>8.0675750908159198</c:v>
                </c:pt>
                <c:pt idx="6192">
                  <c:v>8.0676969942131702</c:v>
                </c:pt>
                <c:pt idx="6193">
                  <c:v>8.0678188779279392</c:v>
                </c:pt>
                <c:pt idx="6194">
                  <c:v>8.0679407419666003</c:v>
                </c:pt>
                <c:pt idx="6195">
                  <c:v>8.0680625863354898</c:v>
                </c:pt>
                <c:pt idx="6196">
                  <c:v>8.06818441104096</c:v>
                </c:pt>
                <c:pt idx="6197">
                  <c:v>8.0683062160893595</c:v>
                </c:pt>
                <c:pt idx="6198">
                  <c:v>8.06842800148703</c:v>
                </c:pt>
                <c:pt idx="6199">
                  <c:v>8.0685497672403095</c:v>
                </c:pt>
                <c:pt idx="6200">
                  <c:v>8.0686715133555307</c:v>
                </c:pt>
                <c:pt idx="6201">
                  <c:v>8.0687932398390405</c:v>
                </c:pt>
                <c:pt idx="6202">
                  <c:v>8.0689149466971504</c:v>
                </c:pt>
                <c:pt idx="6203">
                  <c:v>8.0690366339362001</c:v>
                </c:pt>
                <c:pt idx="6204">
                  <c:v>8.0691583015625099</c:v>
                </c:pt>
                <c:pt idx="6205">
                  <c:v>8.0692799495824001</c:v>
                </c:pt>
                <c:pt idx="6206">
                  <c:v>8.0694015780021999</c:v>
                </c:pt>
                <c:pt idx="6207">
                  <c:v>8.06952318682821</c:v>
                </c:pt>
                <c:pt idx="6208">
                  <c:v>8.06964477606674</c:v>
                </c:pt>
                <c:pt idx="6209">
                  <c:v>8.0697663457241102</c:v>
                </c:pt>
                <c:pt idx="6210">
                  <c:v>8.0698878958066302</c:v>
                </c:pt>
                <c:pt idx="6211">
                  <c:v>8.0700094263205795</c:v>
                </c:pt>
                <c:pt idx="6212">
                  <c:v>8.0701309372722907</c:v>
                </c:pt>
                <c:pt idx="6213">
                  <c:v>8.0702524286680308</c:v>
                </c:pt>
                <c:pt idx="6214">
                  <c:v>8.0703739005141006</c:v>
                </c:pt>
                <c:pt idx="6215">
                  <c:v>8.0704953528168009</c:v>
                </c:pt>
                <c:pt idx="6216">
                  <c:v>8.0706167855824198</c:v>
                </c:pt>
                <c:pt idx="6217">
                  <c:v>8.0707381988172298</c:v>
                </c:pt>
                <c:pt idx="6218">
                  <c:v>8.0708595925275208</c:v>
                </c:pt>
                <c:pt idx="6219">
                  <c:v>8.0709809667195707</c:v>
                </c:pt>
                <c:pt idx="6220">
                  <c:v>8.0711023213996498</c:v>
                </c:pt>
                <c:pt idx="6221">
                  <c:v>8.0712236565740394</c:v>
                </c:pt>
                <c:pt idx="6222">
                  <c:v>8.0713449722489994</c:v>
                </c:pt>
                <c:pt idx="6223">
                  <c:v>8.0714662684308003</c:v>
                </c:pt>
                <c:pt idx="6224">
                  <c:v>8.0715875451257002</c:v>
                </c:pt>
                <c:pt idx="6225">
                  <c:v>8.0717088023399697</c:v>
                </c:pt>
                <c:pt idx="6226">
                  <c:v>8.0718300400798597</c:v>
                </c:pt>
                <c:pt idx="6227">
                  <c:v>8.0719512583516302</c:v>
                </c:pt>
                <c:pt idx="6228">
                  <c:v>8.0720724571615303</c:v>
                </c:pt>
                <c:pt idx="6229">
                  <c:v>8.0721936365158005</c:v>
                </c:pt>
                <c:pt idx="6230">
                  <c:v>8.0723147964206898</c:v>
                </c:pt>
                <c:pt idx="6231">
                  <c:v>8.0724359368824494</c:v>
                </c:pt>
                <c:pt idx="6232">
                  <c:v>8.0725570579073107</c:v>
                </c:pt>
                <c:pt idx="6233">
                  <c:v>8.0726781595015105</c:v>
                </c:pt>
                <c:pt idx="6234">
                  <c:v>8.0727992416712802</c:v>
                </c:pt>
                <c:pt idx="6235">
                  <c:v>8.0729203044228495</c:v>
                </c:pt>
                <c:pt idx="6236">
                  <c:v>8.0730413477624499</c:v>
                </c:pt>
                <c:pt idx="6237">
                  <c:v>8.0731623716963092</c:v>
                </c:pt>
                <c:pt idx="6238">
                  <c:v>8.0732833762306395</c:v>
                </c:pt>
                <c:pt idx="6239">
                  <c:v>8.0734043613716704</c:v>
                </c:pt>
                <c:pt idx="6240">
                  <c:v>8.0735253271255996</c:v>
                </c:pt>
                <c:pt idx="6241">
                  <c:v>8.0736462734986603</c:v>
                </c:pt>
                <c:pt idx="6242">
                  <c:v>8.0737672004970396</c:v>
                </c:pt>
                <c:pt idx="6243">
                  <c:v>8.0738881081269707</c:v>
                </c:pt>
                <c:pt idx="6244">
                  <c:v>8.07400899639463</c:v>
                </c:pt>
                <c:pt idx="6245">
                  <c:v>8.0741298653062401</c:v>
                </c:pt>
                <c:pt idx="6246">
                  <c:v>8.0742507148679792</c:v>
                </c:pt>
                <c:pt idx="6247">
                  <c:v>8.0743715450860503</c:v>
                </c:pt>
                <c:pt idx="6248">
                  <c:v>8.0744923559666599</c:v>
                </c:pt>
                <c:pt idx="6249">
                  <c:v>8.0746131475159704</c:v>
                </c:pt>
                <c:pt idx="6250">
                  <c:v>8.0747339197401793</c:v>
                </c:pt>
                <c:pt idx="6251">
                  <c:v>8.0748546726454702</c:v>
                </c:pt>
                <c:pt idx="6252">
                  <c:v>8.0749754062380195</c:v>
                </c:pt>
                <c:pt idx="6253">
                  <c:v>8.0750961205240106</c:v>
                </c:pt>
                <c:pt idx="6254">
                  <c:v>8.0752168155096005</c:v>
                </c:pt>
                <c:pt idx="6255">
                  <c:v>8.0753374912009797</c:v>
                </c:pt>
                <c:pt idx="6256">
                  <c:v>8.0754581476043104</c:v>
                </c:pt>
                <c:pt idx="6257">
                  <c:v>8.0755787847257494</c:v>
                </c:pt>
                <c:pt idx="6258">
                  <c:v>8.0756994025714697</c:v>
                </c:pt>
                <c:pt idx="6259">
                  <c:v>8.0758200011476209</c:v>
                </c:pt>
                <c:pt idx="6260">
                  <c:v>8.0759405804603599</c:v>
                </c:pt>
                <c:pt idx="6261">
                  <c:v>8.0760611405158507</c:v>
                </c:pt>
                <c:pt idx="6262">
                  <c:v>8.0761816813202305</c:v>
                </c:pt>
                <c:pt idx="6263">
                  <c:v>8.0763022028796403</c:v>
                </c:pt>
                <c:pt idx="6264">
                  <c:v>8.0764227052002493</c:v>
                </c:pt>
                <c:pt idx="6265">
                  <c:v>8.07654318828817</c:v>
                </c:pt>
                <c:pt idx="6266">
                  <c:v>8.0766636521495698</c:v>
                </c:pt>
                <c:pt idx="6267">
                  <c:v>8.0767840967905595</c:v>
                </c:pt>
                <c:pt idx="6268">
                  <c:v>8.0769045222172799</c:v>
                </c:pt>
                <c:pt idx="6269">
                  <c:v>8.0770249284358702</c:v>
                </c:pt>
                <c:pt idx="6270">
                  <c:v>8.0771453154524409</c:v>
                </c:pt>
                <c:pt idx="6271">
                  <c:v>8.0772656832731204</c:v>
                </c:pt>
                <c:pt idx="6272">
                  <c:v>8.0773860319040391</c:v>
                </c:pt>
                <c:pt idx="6273">
                  <c:v>8.0775063613513005</c:v>
                </c:pt>
                <c:pt idx="6274">
                  <c:v>8.0776266716210294</c:v>
                </c:pt>
                <c:pt idx="6275">
                  <c:v>8.0777469627193401</c:v>
                </c:pt>
                <c:pt idx="6276">
                  <c:v>8.0778672346523308</c:v>
                </c:pt>
                <c:pt idx="6277">
                  <c:v>8.0779874874261104</c:v>
                </c:pt>
                <c:pt idx="6278">
                  <c:v>8.0781077210467807</c:v>
                </c:pt>
                <c:pt idx="6279">
                  <c:v>8.0782279355204505</c:v>
                </c:pt>
                <c:pt idx="6280">
                  <c:v>8.0783481308532092</c:v>
                </c:pt>
                <c:pt idx="6281">
                  <c:v>8.0784683070511605</c:v>
                </c:pt>
                <c:pt idx="6282">
                  <c:v>8.07858846412039</c:v>
                </c:pt>
                <c:pt idx="6283">
                  <c:v>8.07870860206698</c:v>
                </c:pt>
                <c:pt idx="6284">
                  <c:v>8.07882872089702</c:v>
                </c:pt>
                <c:pt idx="6285">
                  <c:v>8.0789488206165991</c:v>
                </c:pt>
                <c:pt idx="6286">
                  <c:v>8.0790689012317891</c:v>
                </c:pt>
                <c:pt idx="6287">
                  <c:v>8.0791889627486704</c:v>
                </c:pt>
                <c:pt idx="6288">
                  <c:v>8.0793090051733198</c:v>
                </c:pt>
                <c:pt idx="6289">
                  <c:v>8.0794290285118109</c:v>
                </c:pt>
                <c:pt idx="6290">
                  <c:v>8.0795490327702009</c:v>
                </c:pt>
                <c:pt idx="6291">
                  <c:v>8.0796690179545596</c:v>
                </c:pt>
                <c:pt idx="6292">
                  <c:v>8.0797889840709498</c:v>
                </c:pt>
                <c:pt idx="6293">
                  <c:v>8.0799089311254395</c:v>
                </c:pt>
                <c:pt idx="6294">
                  <c:v>8.0800288591240701</c:v>
                </c:pt>
                <c:pt idx="6295">
                  <c:v>8.0801487680729096</c:v>
                </c:pt>
                <c:pt idx="6296">
                  <c:v>8.0802686579779994</c:v>
                </c:pt>
                <c:pt idx="6297">
                  <c:v>8.0803885288453898</c:v>
                </c:pt>
                <c:pt idx="6298">
                  <c:v>8.0805083806811293</c:v>
                </c:pt>
                <c:pt idx="6299">
                  <c:v>8.0806282134912593</c:v>
                </c:pt>
                <c:pt idx="6300">
                  <c:v>8.0807480272818104</c:v>
                </c:pt>
                <c:pt idx="6301">
                  <c:v>8.0808678220588401</c:v>
                </c:pt>
                <c:pt idx="6302">
                  <c:v>8.0809875978283507</c:v>
                </c:pt>
                <c:pt idx="6303">
                  <c:v>8.0811073545963996</c:v>
                </c:pt>
                <c:pt idx="6304">
                  <c:v>8.0812270923690104</c:v>
                </c:pt>
                <c:pt idx="6305">
                  <c:v>8.0813468111521995</c:v>
                </c:pt>
                <c:pt idx="6306">
                  <c:v>8.0814665109519908</c:v>
                </c:pt>
                <c:pt idx="6307">
                  <c:v>8.0815861917744094</c:v>
                </c:pt>
                <c:pt idx="6308">
                  <c:v>8.0817058536254702</c:v>
                </c:pt>
                <c:pt idx="6309">
                  <c:v>8.0818254965111809</c:v>
                </c:pt>
                <c:pt idx="6310">
                  <c:v>8.0819451204375508</c:v>
                </c:pt>
                <c:pt idx="6311">
                  <c:v>8.0820647254105999</c:v>
                </c:pt>
                <c:pt idx="6312">
                  <c:v>8.0821843114363308</c:v>
                </c:pt>
                <c:pt idx="6313">
                  <c:v>8.0823038785207295</c:v>
                </c:pt>
                <c:pt idx="6314">
                  <c:v>8.0824234266698198</c:v>
                </c:pt>
                <c:pt idx="6315">
                  <c:v>8.0825429558895792</c:v>
                </c:pt>
                <c:pt idx="6316">
                  <c:v>8.0826624661859992</c:v>
                </c:pt>
                <c:pt idx="6317">
                  <c:v>8.0827819575650892</c:v>
                </c:pt>
                <c:pt idx="6318">
                  <c:v>8.0829014300328303</c:v>
                </c:pt>
                <c:pt idx="6319">
                  <c:v>8.0830208835952</c:v>
                </c:pt>
                <c:pt idx="6320">
                  <c:v>8.0831403182581791</c:v>
                </c:pt>
                <c:pt idx="6321">
                  <c:v>8.0832597340277594</c:v>
                </c:pt>
                <c:pt idx="6322">
                  <c:v>8.0833791309099094</c:v>
                </c:pt>
                <c:pt idx="6323">
                  <c:v>8.0834985089105995</c:v>
                </c:pt>
                <c:pt idx="6324">
                  <c:v>8.0836178680358106</c:v>
                </c:pt>
                <c:pt idx="6325">
                  <c:v>8.0837372082915095</c:v>
                </c:pt>
                <c:pt idx="6326">
                  <c:v>8.0838565296836506</c:v>
                </c:pt>
                <c:pt idx="6327">
                  <c:v>8.0839758322182007</c:v>
                </c:pt>
                <c:pt idx="6328">
                  <c:v>8.0840951159011301</c:v>
                </c:pt>
                <c:pt idx="6329">
                  <c:v>8.0842143807383806</c:v>
                </c:pt>
                <c:pt idx="6330">
                  <c:v>8.0843336267359103</c:v>
                </c:pt>
                <c:pt idx="6331">
                  <c:v>8.0844528538996805</c:v>
                </c:pt>
                <c:pt idx="6332">
                  <c:v>8.0845720622356207</c:v>
                </c:pt>
                <c:pt idx="6333">
                  <c:v>8.0846912517496996</c:v>
                </c:pt>
                <c:pt idx="6334">
                  <c:v>8.0848104224478394</c:v>
                </c:pt>
                <c:pt idx="6335">
                  <c:v>8.0849295743359892</c:v>
                </c:pt>
                <c:pt idx="6336">
                  <c:v>8.0850487074200892</c:v>
                </c:pt>
                <c:pt idx="6337">
                  <c:v>8.0851678217060599</c:v>
                </c:pt>
                <c:pt idx="6338">
                  <c:v>8.0852869171998503</c:v>
                </c:pt>
                <c:pt idx="6339">
                  <c:v>8.0854059939073792</c:v>
                </c:pt>
                <c:pt idx="6340">
                  <c:v>8.0855250518345798</c:v>
                </c:pt>
                <c:pt idx="6341">
                  <c:v>8.0856440909873601</c:v>
                </c:pt>
                <c:pt idx="6342">
                  <c:v>8.0857631113716497</c:v>
                </c:pt>
                <c:pt idx="6343">
                  <c:v>8.0858821129933691</c:v>
                </c:pt>
                <c:pt idx="6344">
                  <c:v>8.0860010958584301</c:v>
                </c:pt>
                <c:pt idx="6345">
                  <c:v>8.0861200599727496</c:v>
                </c:pt>
                <c:pt idx="6346">
                  <c:v>8.08623900534222</c:v>
                </c:pt>
                <c:pt idx="6347">
                  <c:v>8.0863579319727705</c:v>
                </c:pt>
                <c:pt idx="6348">
                  <c:v>8.0864768398702793</c:v>
                </c:pt>
                <c:pt idx="6349">
                  <c:v>8.0865957290406705</c:v>
                </c:pt>
                <c:pt idx="6350">
                  <c:v>8.0867145994898308</c:v>
                </c:pt>
                <c:pt idx="6351">
                  <c:v>8.0868334512236508</c:v>
                </c:pt>
                <c:pt idx="6352">
                  <c:v>8.0869522842480297</c:v>
                </c:pt>
                <c:pt idx="6353">
                  <c:v>8.0870710985688596</c:v>
                </c:pt>
                <c:pt idx="6354">
                  <c:v>8.0871898941920204</c:v>
                </c:pt>
                <c:pt idx="6355">
                  <c:v>8.0873086711233899</c:v>
                </c:pt>
                <c:pt idx="6356">
                  <c:v>8.0874274293688693</c:v>
                </c:pt>
                <c:pt idx="6357">
                  <c:v>8.0875461689343204</c:v>
                </c:pt>
                <c:pt idx="6358">
                  <c:v>8.0876648898256303</c:v>
                </c:pt>
                <c:pt idx="6359">
                  <c:v>8.0877835920486607</c:v>
                </c:pt>
                <c:pt idx="6360">
                  <c:v>8.0879022756092898</c:v>
                </c:pt>
                <c:pt idx="6361">
                  <c:v>8.0880209405133794</c:v>
                </c:pt>
                <c:pt idx="6362">
                  <c:v>8.0881395867668004</c:v>
                </c:pt>
                <c:pt idx="6363">
                  <c:v>8.0882582143754007</c:v>
                </c:pt>
                <c:pt idx="6364">
                  <c:v>8.0883768233450599</c:v>
                </c:pt>
                <c:pt idx="6365">
                  <c:v>8.0884954136816205</c:v>
                </c:pt>
                <c:pt idx="6366">
                  <c:v>8.0886139853909302</c:v>
                </c:pt>
                <c:pt idx="6367">
                  <c:v>8.08873253847886</c:v>
                </c:pt>
                <c:pt idx="6368">
                  <c:v>8.0888510729512397</c:v>
                </c:pt>
                <c:pt idx="6369">
                  <c:v>8.0889695888139208</c:v>
                </c:pt>
                <c:pt idx="6370">
                  <c:v>8.0890880860727599</c:v>
                </c:pt>
                <c:pt idx="6371">
                  <c:v>8.0892065647335691</c:v>
                </c:pt>
                <c:pt idx="6372">
                  <c:v>8.0893250248021999</c:v>
                </c:pt>
                <c:pt idx="6373">
                  <c:v>8.0894434662844894</c:v>
                </c:pt>
                <c:pt idx="6374">
                  <c:v>8.0895618891862604</c:v>
                </c:pt>
                <c:pt idx="6375">
                  <c:v>8.0896802935133501</c:v>
                </c:pt>
                <c:pt idx="6376">
                  <c:v>8.0897986792715795</c:v>
                </c:pt>
                <c:pt idx="6377">
                  <c:v>8.0899170464667804</c:v>
                </c:pt>
                <c:pt idx="6378">
                  <c:v>8.0900353951047599</c:v>
                </c:pt>
                <c:pt idx="6379">
                  <c:v>8.0901537251913407</c:v>
                </c:pt>
                <c:pt idx="6380">
                  <c:v>8.0902720367323404</c:v>
                </c:pt>
                <c:pt idx="6381">
                  <c:v>8.0903903297335802</c:v>
                </c:pt>
                <c:pt idx="6382">
                  <c:v>8.0905086042008492</c:v>
                </c:pt>
                <c:pt idx="6383">
                  <c:v>8.0906268601399702</c:v>
                </c:pt>
                <c:pt idx="6384">
                  <c:v>8.0907450975567308</c:v>
                </c:pt>
                <c:pt idx="6385">
                  <c:v>8.0908633164569501</c:v>
                </c:pt>
                <c:pt idx="6386">
                  <c:v>8.0909815168464299</c:v>
                </c:pt>
                <c:pt idx="6387">
                  <c:v>8.0910996987309396</c:v>
                </c:pt>
                <c:pt idx="6388">
                  <c:v>8.0912178621163005</c:v>
                </c:pt>
                <c:pt idx="6389">
                  <c:v>8.0913360070082891</c:v>
                </c:pt>
                <c:pt idx="6390">
                  <c:v>8.0914541334126895</c:v>
                </c:pt>
                <c:pt idx="6391">
                  <c:v>8.0915722413352995</c:v>
                </c:pt>
                <c:pt idx="6392">
                  <c:v>8.0916903307818995</c:v>
                </c:pt>
                <c:pt idx="6393">
                  <c:v>8.0918084017582608</c:v>
                </c:pt>
                <c:pt idx="6394">
                  <c:v>8.0919264542701601</c:v>
                </c:pt>
                <c:pt idx="6395">
                  <c:v>8.0920444883233706</c:v>
                </c:pt>
                <c:pt idx="6396">
                  <c:v>8.0921625039236798</c:v>
                </c:pt>
                <c:pt idx="6397">
                  <c:v>8.0922805010768393</c:v>
                </c:pt>
                <c:pt idx="6398">
                  <c:v>8.0923984797886295</c:v>
                </c:pt>
                <c:pt idx="6399">
                  <c:v>8.0925164400648004</c:v>
                </c:pt>
                <c:pt idx="6400">
                  <c:v>8.0926343819111093</c:v>
                </c:pt>
                <c:pt idx="6401">
                  <c:v>8.0927523053333292</c:v>
                </c:pt>
                <c:pt idx="6402">
                  <c:v>8.0928702103372103</c:v>
                </c:pt>
                <c:pt idx="6403">
                  <c:v>8.0929880969285097</c:v>
                </c:pt>
                <c:pt idx="6404">
                  <c:v>8.0931059651129598</c:v>
                </c:pt>
                <c:pt idx="6405">
                  <c:v>8.09322381489633</c:v>
                </c:pt>
                <c:pt idx="6406">
                  <c:v>8.0933416462843493</c:v>
                </c:pt>
                <c:pt idx="6407">
                  <c:v>8.0934594592827604</c:v>
                </c:pt>
                <c:pt idx="6408">
                  <c:v>8.0935772538973101</c:v>
                </c:pt>
                <c:pt idx="6409">
                  <c:v>8.0936950301337394</c:v>
                </c:pt>
                <c:pt idx="6410">
                  <c:v>8.0938127879977593</c:v>
                </c:pt>
                <c:pt idx="6411">
                  <c:v>8.0939305274951305</c:v>
                </c:pt>
                <c:pt idx="6412">
                  <c:v>8.0940482486315606</c:v>
                </c:pt>
                <c:pt idx="6413">
                  <c:v>8.0941659514127693</c:v>
                </c:pt>
                <c:pt idx="6414">
                  <c:v>8.0942836358445103</c:v>
                </c:pt>
                <c:pt idx="6415">
                  <c:v>8.0944013019324697</c:v>
                </c:pt>
                <c:pt idx="6416">
                  <c:v>8.0945189496823904</c:v>
                </c:pt>
                <c:pt idx="6417">
                  <c:v>8.0946365790999693</c:v>
                </c:pt>
                <c:pt idx="6418">
                  <c:v>8.0947541901909297</c:v>
                </c:pt>
                <c:pt idx="6419">
                  <c:v>8.0948717829609809</c:v>
                </c:pt>
                <c:pt idx="6420">
                  <c:v>8.0949893574158303</c:v>
                </c:pt>
                <c:pt idx="6421">
                  <c:v>8.09510691356118</c:v>
                </c:pt>
                <c:pt idx="6422">
                  <c:v>8.0952244514027196</c:v>
                </c:pt>
                <c:pt idx="6423">
                  <c:v>8.0953419709461691</c:v>
                </c:pt>
                <c:pt idx="6424">
                  <c:v>8.09545947219722</c:v>
                </c:pt>
                <c:pt idx="6425">
                  <c:v>8.0955769551615493</c:v>
                </c:pt>
                <c:pt idx="6426">
                  <c:v>8.0956944198448699</c:v>
                </c:pt>
                <c:pt idx="6427">
                  <c:v>8.0958118662528609</c:v>
                </c:pt>
                <c:pt idx="6428">
                  <c:v>8.0959292943911993</c:v>
                </c:pt>
                <c:pt idx="6429">
                  <c:v>8.0960467042655804</c:v>
                </c:pt>
                <c:pt idx="6430">
                  <c:v>8.0961640958816794</c:v>
                </c:pt>
                <c:pt idx="6431">
                  <c:v>8.0962814692451808</c:v>
                </c:pt>
                <c:pt idx="6432">
                  <c:v>8.0963988243617493</c:v>
                </c:pt>
                <c:pt idx="6433">
                  <c:v>8.0965161612370604</c:v>
                </c:pt>
                <c:pt idx="6434">
                  <c:v>8.0966334798767896</c:v>
                </c:pt>
                <c:pt idx="6435">
                  <c:v>8.0967507802865999</c:v>
                </c:pt>
                <c:pt idx="6436">
                  <c:v>8.0968680624721596</c:v>
                </c:pt>
                <c:pt idx="6437">
                  <c:v>8.0969853264391194</c:v>
                </c:pt>
                <c:pt idx="6438">
                  <c:v>8.09710257219316</c:v>
                </c:pt>
                <c:pt idx="6439">
                  <c:v>8.0972197997399107</c:v>
                </c:pt>
                <c:pt idx="6440">
                  <c:v>8.0973370090850398</c:v>
                </c:pt>
                <c:pt idx="6441">
                  <c:v>8.0974542002342105</c:v>
                </c:pt>
                <c:pt idx="6442">
                  <c:v>8.0975713731930501</c:v>
                </c:pt>
                <c:pt idx="6443">
                  <c:v>8.0976885279672093</c:v>
                </c:pt>
                <c:pt idx="6444">
                  <c:v>8.0978056645623404</c:v>
                </c:pt>
                <c:pt idx="6445">
                  <c:v>8.0979227829840799</c:v>
                </c:pt>
                <c:pt idx="6446">
                  <c:v>8.0980398832380693</c:v>
                </c:pt>
                <c:pt idx="6447">
                  <c:v>8.0981569653299399</c:v>
                </c:pt>
                <c:pt idx="6448">
                  <c:v>8.0982740292653208</c:v>
                </c:pt>
                <c:pt idx="6449">
                  <c:v>8.0983910750498502</c:v>
                </c:pt>
                <c:pt idx="6450">
                  <c:v>8.0985081026891592</c:v>
                </c:pt>
                <c:pt idx="6451">
                  <c:v>8.0986251121888593</c:v>
                </c:pt>
                <c:pt idx="6452">
                  <c:v>8.0987421035545797</c:v>
                </c:pt>
                <c:pt idx="6453">
                  <c:v>8.0988590767919497</c:v>
                </c:pt>
                <c:pt idx="6454">
                  <c:v>8.0989760319065702</c:v>
                </c:pt>
                <c:pt idx="6455">
                  <c:v>8.0990929689040598</c:v>
                </c:pt>
                <c:pt idx="6456">
                  <c:v>8.0992098877900407</c:v>
                </c:pt>
                <c:pt idx="6457">
                  <c:v>8.0993267885701101</c:v>
                </c:pt>
                <c:pt idx="6458">
                  <c:v>8.0994436712498903</c:v>
                </c:pt>
                <c:pt idx="6459">
                  <c:v>8.0995605358349696</c:v>
                </c:pt>
                <c:pt idx="6460">
                  <c:v>8.0996773823309507</c:v>
                </c:pt>
                <c:pt idx="6461">
                  <c:v>8.0997942107434504</c:v>
                </c:pt>
                <c:pt idx="6462">
                  <c:v>8.0999110210780394</c:v>
                </c:pt>
                <c:pt idx="6463">
                  <c:v>8.1000278133403398</c:v>
                </c:pt>
                <c:pt idx="6464">
                  <c:v>8.1001445875359099</c:v>
                </c:pt>
                <c:pt idx="6465">
                  <c:v>8.1002613436703701</c:v>
                </c:pt>
                <c:pt idx="6466">
                  <c:v>8.1003780817492892</c:v>
                </c:pt>
                <c:pt idx="6467">
                  <c:v>8.1004948017782503</c:v>
                </c:pt>
                <c:pt idx="6468">
                  <c:v>8.1006115037628401</c:v>
                </c:pt>
                <c:pt idx="6469">
                  <c:v>8.1007281877086292</c:v>
                </c:pt>
                <c:pt idx="6470">
                  <c:v>8.1008448536212097</c:v>
                </c:pt>
                <c:pt idx="6471">
                  <c:v>8.1009615015061396</c:v>
                </c:pt>
                <c:pt idx="6472">
                  <c:v>8.1010781313689897</c:v>
                </c:pt>
                <c:pt idx="6473">
                  <c:v>8.1011947432153306</c:v>
                </c:pt>
                <c:pt idx="6474">
                  <c:v>8.1013113370507401</c:v>
                </c:pt>
                <c:pt idx="6475">
                  <c:v>8.1014279128807605</c:v>
                </c:pt>
                <c:pt idx="6476">
                  <c:v>8.1015444707109605</c:v>
                </c:pt>
                <c:pt idx="6477">
                  <c:v>8.1016610105469091</c:v>
                </c:pt>
                <c:pt idx="6478">
                  <c:v>8.1017775323941397</c:v>
                </c:pt>
                <c:pt idx="6479">
                  <c:v>8.1018940362582192</c:v>
                </c:pt>
                <c:pt idx="6480">
                  <c:v>8.1020105221447007</c:v>
                </c:pt>
                <c:pt idx="6481">
                  <c:v>8.1021269900591193</c:v>
                </c:pt>
                <c:pt idx="6482">
                  <c:v>8.1022434400070296</c:v>
                </c:pt>
                <c:pt idx="6483">
                  <c:v>8.1023598719939596</c:v>
                </c:pt>
                <c:pt idx="6484">
                  <c:v>8.1024762860254693</c:v>
                </c:pt>
                <c:pt idx="6485">
                  <c:v>8.1025926821070904</c:v>
                </c:pt>
                <c:pt idx="6486">
                  <c:v>8.1027090602443401</c:v>
                </c:pt>
                <c:pt idx="6487">
                  <c:v>8.1028254204427697</c:v>
                </c:pt>
                <c:pt idx="6488">
                  <c:v>8.1029417627078999</c:v>
                </c:pt>
                <c:pt idx="6489">
                  <c:v>8.1030580870452606</c:v>
                </c:pt>
                <c:pt idx="6490">
                  <c:v>8.1031743934603799</c:v>
                </c:pt>
                <c:pt idx="6491">
                  <c:v>8.1032906819587698</c:v>
                </c:pt>
                <c:pt idx="6492">
                  <c:v>8.10340695254596</c:v>
                </c:pt>
                <c:pt idx="6493">
                  <c:v>8.1035232052274608</c:v>
                </c:pt>
                <c:pt idx="6494">
                  <c:v>8.1036394400087808</c:v>
                </c:pt>
                <c:pt idx="6495">
                  <c:v>8.1037556568954408</c:v>
                </c:pt>
                <c:pt idx="6496">
                  <c:v>8.1038718558929492</c:v>
                </c:pt>
                <c:pt idx="6497">
                  <c:v>8.1039880370068094</c:v>
                </c:pt>
                <c:pt idx="6498">
                  <c:v>8.1041042002425208</c:v>
                </c:pt>
                <c:pt idx="6499">
                  <c:v>8.1042203456056008</c:v>
                </c:pt>
                <c:pt idx="6500">
                  <c:v>8.1043364731015295</c:v>
                </c:pt>
                <c:pt idx="6501">
                  <c:v>8.1044525827358207</c:v>
                </c:pt>
                <c:pt idx="6502">
                  <c:v>8.1045686745139491</c:v>
                </c:pt>
                <c:pt idx="6503">
                  <c:v>8.1046847484414197</c:v>
                </c:pt>
                <c:pt idx="6504">
                  <c:v>8.1048008045237108</c:v>
                </c:pt>
                <c:pt idx="6505">
                  <c:v>8.1049168427663201</c:v>
                </c:pt>
                <c:pt idx="6506">
                  <c:v>8.1050328631747295</c:v>
                </c:pt>
                <c:pt idx="6507">
                  <c:v>8.1051488657544208</c:v>
                </c:pt>
                <c:pt idx="6508">
                  <c:v>8.10526485051086</c:v>
                </c:pt>
                <c:pt idx="6509">
                  <c:v>8.1053808174495305</c:v>
                </c:pt>
                <c:pt idx="6510">
                  <c:v>8.1054967665759108</c:v>
                </c:pt>
                <c:pt idx="6511">
                  <c:v>8.1056126978954701</c:v>
                </c:pt>
                <c:pt idx="6512">
                  <c:v>8.1057286114136708</c:v>
                </c:pt>
                <c:pt idx="6513">
                  <c:v>8.1058445071359895</c:v>
                </c:pt>
                <c:pt idx="6514">
                  <c:v>8.1059603850678794</c:v>
                </c:pt>
                <c:pt idx="6515">
                  <c:v>8.1060762452147994</c:v>
                </c:pt>
                <c:pt idx="6516">
                  <c:v>8.1061920875822207</c:v>
                </c:pt>
                <c:pt idx="6517">
                  <c:v>8.1063079121756001</c:v>
                </c:pt>
                <c:pt idx="6518">
                  <c:v>8.1064237190003698</c:v>
                </c:pt>
                <c:pt idx="6519">
                  <c:v>8.1065395080619993</c:v>
                </c:pt>
                <c:pt idx="6520">
                  <c:v>8.1066552793659294</c:v>
                </c:pt>
                <c:pt idx="6521">
                  <c:v>8.1067710329176101</c:v>
                </c:pt>
                <c:pt idx="6522">
                  <c:v>8.1068867687224895</c:v>
                </c:pt>
                <c:pt idx="6523">
                  <c:v>8.1070024867859996</c:v>
                </c:pt>
                <c:pt idx="6524">
                  <c:v>8.1071181871135707</c:v>
                </c:pt>
                <c:pt idx="6525">
                  <c:v>8.1072338697106598</c:v>
                </c:pt>
                <c:pt idx="6526">
                  <c:v>8.1073495345826903</c:v>
                </c:pt>
                <c:pt idx="6527">
                  <c:v>8.1074651817350905</c:v>
                </c:pt>
                <c:pt idx="6528">
                  <c:v>8.1075808111732908</c:v>
                </c:pt>
                <c:pt idx="6529">
                  <c:v>8.1076964229027197</c:v>
                </c:pt>
                <c:pt idx="6530">
                  <c:v>8.1078120169287899</c:v>
                </c:pt>
                <c:pt idx="6531">
                  <c:v>8.1079275932569406</c:v>
                </c:pt>
                <c:pt idx="6532">
                  <c:v>8.1080431518925806</c:v>
                </c:pt>
                <c:pt idx="6533">
                  <c:v>8.1081586928411191</c:v>
                </c:pt>
                <c:pt idx="6534">
                  <c:v>8.1082742161079704</c:v>
                </c:pt>
                <c:pt idx="6535">
                  <c:v>8.1083897216985594</c:v>
                </c:pt>
                <c:pt idx="6536">
                  <c:v>8.1085052096182899</c:v>
                </c:pt>
                <c:pt idx="6537">
                  <c:v>8.1086206798725602</c:v>
                </c:pt>
                <c:pt idx="6538">
                  <c:v>8.1087361324667704</c:v>
                </c:pt>
                <c:pt idx="6539">
                  <c:v>8.1088515674063402</c:v>
                </c:pt>
                <c:pt idx="6540">
                  <c:v>8.1089669846966501</c:v>
                </c:pt>
                <c:pt idx="6541">
                  <c:v>8.1090823843431092</c:v>
                </c:pt>
                <c:pt idx="6542">
                  <c:v>8.1091977663510999</c:v>
                </c:pt>
                <c:pt idx="6543">
                  <c:v>8.1093131307260204</c:v>
                </c:pt>
                <c:pt idx="6544">
                  <c:v>8.1094284774732497</c:v>
                </c:pt>
                <c:pt idx="6545">
                  <c:v>8.1095438065981895</c:v>
                </c:pt>
                <c:pt idx="6546">
                  <c:v>8.1096591181062205</c:v>
                </c:pt>
                <c:pt idx="6547">
                  <c:v>8.1097744120027109</c:v>
                </c:pt>
                <c:pt idx="6548">
                  <c:v>8.10988968829305</c:v>
                </c:pt>
                <c:pt idx="6549">
                  <c:v>8.1100049469826097</c:v>
                </c:pt>
                <c:pt idx="6550">
                  <c:v>8.1101201880767597</c:v>
                </c:pt>
                <c:pt idx="6551">
                  <c:v>8.1102354115808897</c:v>
                </c:pt>
                <c:pt idx="6552">
                  <c:v>8.1103506175003499</c:v>
                </c:pt>
                <c:pt idx="6553">
                  <c:v>8.1104658058405192</c:v>
                </c:pt>
                <c:pt idx="6554">
                  <c:v>8.1105809766067498</c:v>
                </c:pt>
                <c:pt idx="6555">
                  <c:v>8.1106961298044205</c:v>
                </c:pt>
                <c:pt idx="6556">
                  <c:v>8.1108112654388709</c:v>
                </c:pt>
                <c:pt idx="6557">
                  <c:v>8.1109263835154604</c:v>
                </c:pt>
                <c:pt idx="6558">
                  <c:v>8.1110414840395606</c:v>
                </c:pt>
                <c:pt idx="6559">
                  <c:v>8.1111565670165007</c:v>
                </c:pt>
                <c:pt idx="6560">
                  <c:v>8.1112716324516505</c:v>
                </c:pt>
                <c:pt idx="6561">
                  <c:v>8.1113866803503392</c:v>
                </c:pt>
                <c:pt idx="6562">
                  <c:v>8.1115017107179295</c:v>
                </c:pt>
                <c:pt idx="6563">
                  <c:v>8.1116167235597505</c:v>
                </c:pt>
                <c:pt idx="6564">
                  <c:v>8.1117317188811402</c:v>
                </c:pt>
                <c:pt idx="6565">
                  <c:v>8.1118466966874401</c:v>
                </c:pt>
                <c:pt idx="6566">
                  <c:v>8.1119616569839899</c:v>
                </c:pt>
                <c:pt idx="6567">
                  <c:v>8.1120765997761097</c:v>
                </c:pt>
                <c:pt idx="6568">
                  <c:v>8.1121915250691394</c:v>
                </c:pt>
                <c:pt idx="6569">
                  <c:v>8.1123064328683991</c:v>
                </c:pt>
                <c:pt idx="6570">
                  <c:v>8.1124213231792304</c:v>
                </c:pt>
                <c:pt idx="6571">
                  <c:v>8.1125361960069409</c:v>
                </c:pt>
                <c:pt idx="6572">
                  <c:v>8.1126510513568402</c:v>
                </c:pt>
                <c:pt idx="6573">
                  <c:v>8.1127658892342698</c:v>
                </c:pt>
                <c:pt idx="6574">
                  <c:v>8.1128807096445303</c:v>
                </c:pt>
                <c:pt idx="6575">
                  <c:v>8.1129955125929403</c:v>
                </c:pt>
                <c:pt idx="6576">
                  <c:v>8.1131102980848109</c:v>
                </c:pt>
                <c:pt idx="6577">
                  <c:v>8.1132250661254499</c:v>
                </c:pt>
                <c:pt idx="6578">
                  <c:v>8.1133398167201491</c:v>
                </c:pt>
                <c:pt idx="6579">
                  <c:v>8.1134545498742305</c:v>
                </c:pt>
                <c:pt idx="6580">
                  <c:v>8.1135692655929805</c:v>
                </c:pt>
                <c:pt idx="6581">
                  <c:v>8.1136839638817104</c:v>
                </c:pt>
                <c:pt idx="6582">
                  <c:v>8.1137986447457102</c:v>
                </c:pt>
                <c:pt idx="6583">
                  <c:v>8.1139133081902699</c:v>
                </c:pt>
                <c:pt idx="6584">
                  <c:v>8.1140279542206901</c:v>
                </c:pt>
                <c:pt idx="6585">
                  <c:v>8.1141425828422395</c:v>
                </c:pt>
                <c:pt idx="6586">
                  <c:v>8.1142571940602295</c:v>
                </c:pt>
                <c:pt idx="6587">
                  <c:v>8.1143717878799304</c:v>
                </c:pt>
                <c:pt idx="6588">
                  <c:v>8.1144863643066198</c:v>
                </c:pt>
                <c:pt idx="6589">
                  <c:v>8.1146009233455896</c:v>
                </c:pt>
                <c:pt idx="6590">
                  <c:v>8.1147154650020994</c:v>
                </c:pt>
                <c:pt idx="6591">
                  <c:v>8.1148299892814393</c:v>
                </c:pt>
                <c:pt idx="6592">
                  <c:v>8.1149444961888797</c:v>
                </c:pt>
                <c:pt idx="6593">
                  <c:v>8.1150589857296698</c:v>
                </c:pt>
                <c:pt idx="6594">
                  <c:v>8.1151734579091102</c:v>
                </c:pt>
                <c:pt idx="6595">
                  <c:v>8.1152879127324304</c:v>
                </c:pt>
                <c:pt idx="6596">
                  <c:v>8.1154023502049206</c:v>
                </c:pt>
                <c:pt idx="6597">
                  <c:v>8.1155167703318298</c:v>
                </c:pt>
                <c:pt idx="6598">
                  <c:v>8.1156311731184108</c:v>
                </c:pt>
                <c:pt idx="6599">
                  <c:v>8.1157455585699196</c:v>
                </c:pt>
                <c:pt idx="6600">
                  <c:v>8.1158599266916198</c:v>
                </c:pt>
                <c:pt idx="6601">
                  <c:v>8.1159742774887498</c:v>
                </c:pt>
                <c:pt idx="6602">
                  <c:v>8.1160886109665604</c:v>
                </c:pt>
                <c:pt idx="6603">
                  <c:v>8.1162029271302991</c:v>
                </c:pt>
                <c:pt idx="6604">
                  <c:v>8.1163172259852097</c:v>
                </c:pt>
                <c:pt idx="6605">
                  <c:v>8.1164315075365305</c:v>
                </c:pt>
                <c:pt idx="6606">
                  <c:v>8.1165457717895002</c:v>
                </c:pt>
                <c:pt idx="6607">
                  <c:v>8.1166600187493607</c:v>
                </c:pt>
                <c:pt idx="6608">
                  <c:v>8.1167742484213399</c:v>
                </c:pt>
                <c:pt idx="6609">
                  <c:v>8.1168884608106602</c:v>
                </c:pt>
                <c:pt idx="6610">
                  <c:v>8.1170026559225708</c:v>
                </c:pt>
                <c:pt idx="6611">
                  <c:v>8.1171168337622799</c:v>
                </c:pt>
                <c:pt idx="6612">
                  <c:v>8.1172309943350207</c:v>
                </c:pt>
                <c:pt idx="6613">
                  <c:v>8.1173451376460193</c:v>
                </c:pt>
                <c:pt idx="6614">
                  <c:v>8.1174592637004803</c:v>
                </c:pt>
                <c:pt idx="6615">
                  <c:v>8.1175733725036299</c:v>
                </c:pt>
                <c:pt idx="6616">
                  <c:v>8.1176874640606904</c:v>
                </c:pt>
                <c:pt idx="6617">
                  <c:v>8.1178015383768596</c:v>
                </c:pt>
                <c:pt idx="6618">
                  <c:v>8.1179155954573492</c:v>
                </c:pt>
                <c:pt idx="6619">
                  <c:v>8.11802963530738</c:v>
                </c:pt>
                <c:pt idx="6620">
                  <c:v>8.1181436579321407</c:v>
                </c:pt>
                <c:pt idx="6621">
                  <c:v>8.1182576633368502</c:v>
                </c:pt>
                <c:pt idx="6622">
                  <c:v>8.1183716515266902</c:v>
                </c:pt>
                <c:pt idx="6623">
                  <c:v>8.1184856225068707</c:v>
                </c:pt>
                <c:pt idx="6624">
                  <c:v>8.1185995762825893</c:v>
                </c:pt>
                <c:pt idx="6625">
                  <c:v>8.1187135128590402</c:v>
                </c:pt>
                <c:pt idx="6626">
                  <c:v>8.1188274322414102</c:v>
                </c:pt>
                <c:pt idx="6627">
                  <c:v>8.1189413344348793</c:v>
                </c:pt>
                <c:pt idx="6628">
                  <c:v>8.1190552194446504</c:v>
                </c:pt>
                <c:pt idx="6629">
                  <c:v>8.1191690872758908</c:v>
                </c:pt>
                <c:pt idx="6630">
                  <c:v>8.1192829379338001</c:v>
                </c:pt>
                <c:pt idx="6631">
                  <c:v>8.1193967714235402</c:v>
                </c:pt>
                <c:pt idx="6632">
                  <c:v>8.1195105877503106</c:v>
                </c:pt>
                <c:pt idx="6633">
                  <c:v>8.1196243869192593</c:v>
                </c:pt>
                <c:pt idx="6634">
                  <c:v>8.1197381689355694</c:v>
                </c:pt>
                <c:pt idx="6635">
                  <c:v>8.1198519338044193</c:v>
                </c:pt>
                <c:pt idx="6636">
                  <c:v>8.1199656815309709</c:v>
                </c:pt>
                <c:pt idx="6637">
                  <c:v>8.1200794121203899</c:v>
                </c:pt>
                <c:pt idx="6638">
                  <c:v>8.1201931255778295</c:v>
                </c:pt>
                <c:pt idx="6639">
                  <c:v>8.1203068219084606</c:v>
                </c:pt>
                <c:pt idx="6640">
                  <c:v>8.1204205011174508</c:v>
                </c:pt>
                <c:pt idx="6641">
                  <c:v>8.1205341632099302</c:v>
                </c:pt>
                <c:pt idx="6642">
                  <c:v>8.1206478081910696</c:v>
                </c:pt>
                <c:pt idx="6643">
                  <c:v>8.1207614360660205</c:v>
                </c:pt>
                <c:pt idx="6644">
                  <c:v>8.1208750468399291</c:v>
                </c:pt>
                <c:pt idx="6645">
                  <c:v>8.1209886405179503</c:v>
                </c:pt>
                <c:pt idx="6646">
                  <c:v>8.1211022171052107</c:v>
                </c:pt>
                <c:pt idx="6647">
                  <c:v>8.12121577660686</c:v>
                </c:pt>
                <c:pt idx="6648">
                  <c:v>8.1213293190280496</c:v>
                </c:pt>
                <c:pt idx="6649">
                  <c:v>8.1214428443739006</c:v>
                </c:pt>
                <c:pt idx="6650">
                  <c:v>8.1215563526495504</c:v>
                </c:pt>
                <c:pt idx="6651">
                  <c:v>8.1216698438601398</c:v>
                </c:pt>
                <c:pt idx="6652">
                  <c:v>8.1217833180108006</c:v>
                </c:pt>
                <c:pt idx="6653">
                  <c:v>8.1218967751066504</c:v>
                </c:pt>
                <c:pt idx="6654">
                  <c:v>8.1220102151528106</c:v>
                </c:pt>
                <c:pt idx="6655">
                  <c:v>8.1221236381544308</c:v>
                </c:pt>
                <c:pt idx="6656">
                  <c:v>8.1222370441166003</c:v>
                </c:pt>
                <c:pt idx="6657">
                  <c:v>8.1223504330444705</c:v>
                </c:pt>
                <c:pt idx="6658">
                  <c:v>8.1224638049431306</c:v>
                </c:pt>
                <c:pt idx="6659">
                  <c:v>8.1225771598177001</c:v>
                </c:pt>
                <c:pt idx="6660">
                  <c:v>8.1226904976733003</c:v>
                </c:pt>
                <c:pt idx="6661">
                  <c:v>8.12280381851504</c:v>
                </c:pt>
                <c:pt idx="6662">
                  <c:v>8.1229171223480208</c:v>
                </c:pt>
                <c:pt idx="6663">
                  <c:v>8.1230304091773498</c:v>
                </c:pt>
                <c:pt idx="6664">
                  <c:v>8.1231436790081304</c:v>
                </c:pt>
                <c:pt idx="6665">
                  <c:v>8.1232569318454608</c:v>
                </c:pt>
                <c:pt idx="6666">
                  <c:v>8.1233701676944392</c:v>
                </c:pt>
                <c:pt idx="6667">
                  <c:v>8.1234833865601708</c:v>
                </c:pt>
                <c:pt idx="6668">
                  <c:v>8.1235965884477306</c:v>
                </c:pt>
                <c:pt idx="6669">
                  <c:v>8.1237097733622292</c:v>
                </c:pt>
                <c:pt idx="6670">
                  <c:v>8.1238229413087399</c:v>
                </c:pt>
                <c:pt idx="6671">
                  <c:v>8.1239360922923591</c:v>
                </c:pt>
                <c:pt idx="6672">
                  <c:v>8.1240492263181796</c:v>
                </c:pt>
                <c:pt idx="6673">
                  <c:v>8.1241623433912604</c:v>
                </c:pt>
                <c:pt idx="6674">
                  <c:v>8.1242754435166997</c:v>
                </c:pt>
                <c:pt idx="6675">
                  <c:v>8.1243885266995601</c:v>
                </c:pt>
                <c:pt idx="6676">
                  <c:v>8.1245015929449291</c:v>
                </c:pt>
                <c:pt idx="6677">
                  <c:v>8.1246146422578907</c:v>
                </c:pt>
                <c:pt idx="6678">
                  <c:v>8.1247276746434807</c:v>
                </c:pt>
                <c:pt idx="6679">
                  <c:v>8.1248406901068009</c:v>
                </c:pt>
                <c:pt idx="6680">
                  <c:v>8.1249536886528997</c:v>
                </c:pt>
                <c:pt idx="6681">
                  <c:v>8.1250666702868504</c:v>
                </c:pt>
                <c:pt idx="6682">
                  <c:v>8.1251796350137102</c:v>
                </c:pt>
                <c:pt idx="6683">
                  <c:v>8.1252925828385294</c:v>
                </c:pt>
                <c:pt idx="6684">
                  <c:v>8.1254055137663794</c:v>
                </c:pt>
                <c:pt idx="6685">
                  <c:v>8.1255184278023194</c:v>
                </c:pt>
                <c:pt idx="6686">
                  <c:v>8.1256313249513799</c:v>
                </c:pt>
                <c:pt idx="6687">
                  <c:v>8.1257442052186306</c:v>
                </c:pt>
                <c:pt idx="6688">
                  <c:v>8.1258570686091094</c:v>
                </c:pt>
                <c:pt idx="6689">
                  <c:v>8.1259699151278699</c:v>
                </c:pt>
                <c:pt idx="6690">
                  <c:v>8.1260827447799393</c:v>
                </c:pt>
                <c:pt idx="6691">
                  <c:v>8.1261955575703801</c:v>
                </c:pt>
                <c:pt idx="6692">
                  <c:v>8.1263083535042195</c:v>
                </c:pt>
                <c:pt idx="6693">
                  <c:v>8.1264211325865006</c:v>
                </c:pt>
                <c:pt idx="6694">
                  <c:v>8.1265338948222396</c:v>
                </c:pt>
                <c:pt idx="6695">
                  <c:v>8.1266466402164994</c:v>
                </c:pt>
                <c:pt idx="6696">
                  <c:v>8.1267593687742803</c:v>
                </c:pt>
                <c:pt idx="6697">
                  <c:v>8.1268720805006307</c:v>
                </c:pt>
                <c:pt idx="6698">
                  <c:v>8.1269847754005706</c:v>
                </c:pt>
                <c:pt idx="6699">
                  <c:v>8.1270974534791094</c:v>
                </c:pt>
                <c:pt idx="6700">
                  <c:v>8.1272101147412901</c:v>
                </c:pt>
                <c:pt idx="6701">
                  <c:v>8.1273227591921202</c:v>
                </c:pt>
                <c:pt idx="6702">
                  <c:v>8.1274353868366092</c:v>
                </c:pt>
                <c:pt idx="6703">
                  <c:v>8.1275479976797804</c:v>
                </c:pt>
                <c:pt idx="6704">
                  <c:v>8.1276605917266505</c:v>
                </c:pt>
                <c:pt idx="6705">
                  <c:v>8.1277731689822197</c:v>
                </c:pt>
                <c:pt idx="6706">
                  <c:v>8.1278857294514903</c:v>
                </c:pt>
                <c:pt idx="6707">
                  <c:v>8.1279982731394895</c:v>
                </c:pt>
                <c:pt idx="6708">
                  <c:v>8.1281108000511999</c:v>
                </c:pt>
                <c:pt idx="6709">
                  <c:v>8.1282233101916308</c:v>
                </c:pt>
                <c:pt idx="6710">
                  <c:v>8.1283358035657702</c:v>
                </c:pt>
                <c:pt idx="6711">
                  <c:v>8.12844828017864</c:v>
                </c:pt>
                <c:pt idx="6712">
                  <c:v>8.1285607400351996</c:v>
                </c:pt>
                <c:pt idx="6713">
                  <c:v>8.1286731831404708</c:v>
                </c:pt>
                <c:pt idx="6714">
                  <c:v>8.1287856094994204</c:v>
                </c:pt>
                <c:pt idx="6715">
                  <c:v>8.1288980191170594</c:v>
                </c:pt>
                <c:pt idx="6716">
                  <c:v>8.1290104119983493</c:v>
                </c:pt>
                <c:pt idx="6717">
                  <c:v>8.1291227881482904</c:v>
                </c:pt>
                <c:pt idx="6718">
                  <c:v>8.1292351475718494</c:v>
                </c:pt>
                <c:pt idx="6719">
                  <c:v>8.1293474902740197</c:v>
                </c:pt>
                <c:pt idx="6720">
                  <c:v>8.1294598162597609</c:v>
                </c:pt>
                <c:pt idx="6721">
                  <c:v>8.1295721255340592</c:v>
                </c:pt>
                <c:pt idx="6722">
                  <c:v>8.1296844181018901</c:v>
                </c:pt>
                <c:pt idx="6723">
                  <c:v>8.1297966939682098</c:v>
                </c:pt>
                <c:pt idx="6724">
                  <c:v>8.1299089531379902</c:v>
                </c:pt>
                <c:pt idx="6725">
                  <c:v>8.1300211956162105</c:v>
                </c:pt>
                <c:pt idx="6726">
                  <c:v>8.1301334214078107</c:v>
                </c:pt>
                <c:pt idx="6727">
                  <c:v>8.1302456305177593</c:v>
                </c:pt>
                <c:pt idx="6728">
                  <c:v>8.1303578229510194</c:v>
                </c:pt>
                <c:pt idx="6729">
                  <c:v>8.1304699987125506</c:v>
                </c:pt>
                <c:pt idx="6730">
                  <c:v>8.1305821578073001</c:v>
                </c:pt>
                <c:pt idx="6731">
                  <c:v>8.1306943002402203</c:v>
                </c:pt>
                <c:pt idx="6732">
                  <c:v>8.1308064260162602</c:v>
                </c:pt>
                <c:pt idx="6733">
                  <c:v>8.1309185351403706</c:v>
                </c:pt>
                <c:pt idx="6734">
                  <c:v>8.1310306276175002</c:v>
                </c:pt>
                <c:pt idx="6735">
                  <c:v>8.1311427034525803</c:v>
                </c:pt>
                <c:pt idx="6736">
                  <c:v>8.1312547626505598</c:v>
                </c:pt>
                <c:pt idx="6737">
                  <c:v>8.1313668052163806</c:v>
                </c:pt>
                <c:pt idx="6738">
                  <c:v>8.1314788311549702</c:v>
                </c:pt>
                <c:pt idx="6739">
                  <c:v>8.1315908404712705</c:v>
                </c:pt>
                <c:pt idx="6740">
                  <c:v>8.1317028331702108</c:v>
                </c:pt>
                <c:pt idx="6741">
                  <c:v>8.1318148092567206</c:v>
                </c:pt>
                <c:pt idx="6742">
                  <c:v>8.1319267687357204</c:v>
                </c:pt>
                <c:pt idx="6743">
                  <c:v>8.1320387116121502</c:v>
                </c:pt>
                <c:pt idx="6744">
                  <c:v>8.1321506378909305</c:v>
                </c:pt>
                <c:pt idx="6745">
                  <c:v>8.1322625475769694</c:v>
                </c:pt>
                <c:pt idx="6746">
                  <c:v>8.1323744406751999</c:v>
                </c:pt>
                <c:pt idx="6747">
                  <c:v>8.1324863171905299</c:v>
                </c:pt>
                <c:pt idx="6748">
                  <c:v>8.1325981771278801</c:v>
                </c:pt>
                <c:pt idx="6749">
                  <c:v>8.1327100204921496</c:v>
                </c:pt>
                <c:pt idx="6750">
                  <c:v>8.1328218472882696</c:v>
                </c:pt>
                <c:pt idx="6751">
                  <c:v>8.1329336575211393</c:v>
                </c:pt>
                <c:pt idx="6752">
                  <c:v>8.1330454511956596</c:v>
                </c:pt>
                <c:pt idx="6753">
                  <c:v>8.1331572283167404</c:v>
                </c:pt>
                <c:pt idx="6754">
                  <c:v>8.1332689888892702</c:v>
                </c:pt>
                <c:pt idx="6755">
                  <c:v>8.1333807329181607</c:v>
                </c:pt>
                <c:pt idx="6756">
                  <c:v>8.1334924604083092</c:v>
                </c:pt>
                <c:pt idx="6757">
                  <c:v>8.1336041713646097</c:v>
                </c:pt>
                <c:pt idx="6758">
                  <c:v>8.1337158657919506</c:v>
                </c:pt>
                <c:pt idx="6759">
                  <c:v>8.1338275436952294</c:v>
                </c:pt>
                <c:pt idx="6760">
                  <c:v>8.1339392050793293</c:v>
                </c:pt>
                <c:pt idx="6761">
                  <c:v>8.13405084994913</c:v>
                </c:pt>
                <c:pt idx="6762">
                  <c:v>8.1341624783095305</c:v>
                </c:pt>
                <c:pt idx="6763">
                  <c:v>8.1342740901654</c:v>
                </c:pt>
                <c:pt idx="6764">
                  <c:v>8.1343856855216305</c:v>
                </c:pt>
                <c:pt idx="6765">
                  <c:v>8.1344972643830893</c:v>
                </c:pt>
                <c:pt idx="6766">
                  <c:v>8.1346088267546506</c:v>
                </c:pt>
                <c:pt idx="6767">
                  <c:v>8.1347203726411905</c:v>
                </c:pt>
                <c:pt idx="6768">
                  <c:v>8.1348319020475905</c:v>
                </c:pt>
                <c:pt idx="6769">
                  <c:v>8.1349434149787108</c:v>
                </c:pt>
                <c:pt idx="6770">
                  <c:v>8.1350549114394095</c:v>
                </c:pt>
                <c:pt idx="6771">
                  <c:v>8.1351663914345593</c:v>
                </c:pt>
                <c:pt idx="6772">
                  <c:v>8.1352778549690292</c:v>
                </c:pt>
                <c:pt idx="6773">
                  <c:v>8.1353893020476704</c:v>
                </c:pt>
                <c:pt idx="6774">
                  <c:v>8.1355007326753501</c:v>
                </c:pt>
                <c:pt idx="6775">
                  <c:v>8.1356121468569107</c:v>
                </c:pt>
                <c:pt idx="6776">
                  <c:v>8.1357235445972194</c:v>
                </c:pt>
                <c:pt idx="6777">
                  <c:v>8.1358349259011202</c:v>
                </c:pt>
                <c:pt idx="6778">
                  <c:v>8.1359462907734592</c:v>
                </c:pt>
                <c:pt idx="6779">
                  <c:v>8.1360576392191</c:v>
                </c:pt>
                <c:pt idx="6780">
                  <c:v>8.1361689712428706</c:v>
                </c:pt>
                <c:pt idx="6781">
                  <c:v>8.1362802868496207</c:v>
                </c:pt>
                <c:pt idx="6782">
                  <c:v>8.1363915860441907</c:v>
                </c:pt>
                <c:pt idx="6783">
                  <c:v>8.1365028688314194</c:v>
                </c:pt>
                <c:pt idx="6784">
                  <c:v>8.1366141352161492</c:v>
                </c:pt>
                <c:pt idx="6785">
                  <c:v>8.13672538520321</c:v>
                </c:pt>
                <c:pt idx="6786">
                  <c:v>8.1368366187974299</c:v>
                </c:pt>
                <c:pt idx="6787">
                  <c:v>8.1369478360036407</c:v>
                </c:pt>
                <c:pt idx="6788">
                  <c:v>8.1370590368266793</c:v>
                </c:pt>
                <c:pt idx="6789">
                  <c:v>8.1371702212713597</c:v>
                </c:pt>
                <c:pt idx="6790">
                  <c:v>8.1372813893425207</c:v>
                </c:pt>
                <c:pt idx="6791">
                  <c:v>8.1373925410449708</c:v>
                </c:pt>
                <c:pt idx="6792">
                  <c:v>8.1375036763835293</c:v>
                </c:pt>
                <c:pt idx="6793">
                  <c:v>8.1376147953630191</c:v>
                </c:pt>
                <c:pt idx="6794">
                  <c:v>8.1377258979882594</c:v>
                </c:pt>
                <c:pt idx="6795">
                  <c:v>8.1378369842640499</c:v>
                </c:pt>
                <c:pt idx="6796">
                  <c:v>8.1379480541952205</c:v>
                </c:pt>
                <c:pt idx="6797">
                  <c:v>8.1380591077865692</c:v>
                </c:pt>
                <c:pt idx="6798">
                  <c:v>8.1381701450428992</c:v>
                </c:pt>
                <c:pt idx="6799">
                  <c:v>8.1382811659690208</c:v>
                </c:pt>
                <c:pt idx="6800">
                  <c:v>8.1383921705697393</c:v>
                </c:pt>
                <c:pt idx="6801">
                  <c:v>8.1385031588498506</c:v>
                </c:pt>
                <c:pt idx="6802">
                  <c:v>8.1386141308141493</c:v>
                </c:pt>
                <c:pt idx="6803">
                  <c:v>8.1387250864674492</c:v>
                </c:pt>
                <c:pt idx="6804">
                  <c:v>8.1388360258145198</c:v>
                </c:pt>
                <c:pt idx="6805">
                  <c:v>8.1389469488601698</c:v>
                </c:pt>
                <c:pt idx="6806">
                  <c:v>8.1390578556091899</c:v>
                </c:pt>
                <c:pt idx="6807">
                  <c:v>8.1391687460663604</c:v>
                </c:pt>
                <c:pt idx="6808">
                  <c:v>8.1392796202364597</c:v>
                </c:pt>
                <c:pt idx="6809">
                  <c:v>8.1393904781242892</c:v>
                </c:pt>
                <c:pt idx="6810">
                  <c:v>8.1395013197346202</c:v>
                </c:pt>
                <c:pt idx="6811">
                  <c:v>8.1396121450722401</c:v>
                </c:pt>
                <c:pt idx="6812">
                  <c:v>8.13972295414192</c:v>
                </c:pt>
                <c:pt idx="6813">
                  <c:v>8.1398337469484296</c:v>
                </c:pt>
                <c:pt idx="6814">
                  <c:v>8.1399445234965508</c:v>
                </c:pt>
                <c:pt idx="6815">
                  <c:v>8.1400552837910496</c:v>
                </c:pt>
                <c:pt idx="6816">
                  <c:v>8.1401660278367007</c:v>
                </c:pt>
                <c:pt idx="6817">
                  <c:v>8.1402767556382596</c:v>
                </c:pt>
                <c:pt idx="6818">
                  <c:v>8.1403874672005099</c:v>
                </c:pt>
                <c:pt idx="6819">
                  <c:v>8.1404981625281998</c:v>
                </c:pt>
                <c:pt idx="6820">
                  <c:v>8.14060884162609</c:v>
                </c:pt>
                <c:pt idx="6821">
                  <c:v>8.1407195044989393</c:v>
                </c:pt>
                <c:pt idx="6822">
                  <c:v>8.1408301511515102</c:v>
                </c:pt>
                <c:pt idx="6823">
                  <c:v>8.1409407815885508</c:v>
                </c:pt>
                <c:pt idx="6824">
                  <c:v>8.1410513958148201</c:v>
                </c:pt>
                <c:pt idx="6825">
                  <c:v>8.1411619938350608</c:v>
                </c:pt>
                <c:pt idx="6826">
                  <c:v>8.1412725756540301</c:v>
                </c:pt>
                <c:pt idx="6827">
                  <c:v>8.1413831412764601</c:v>
                </c:pt>
                <c:pt idx="6828">
                  <c:v>8.1414936907071098</c:v>
                </c:pt>
                <c:pt idx="6829">
                  <c:v>8.1416042239507096</c:v>
                </c:pt>
                <c:pt idx="6830">
                  <c:v>8.1417147410120005</c:v>
                </c:pt>
                <c:pt idx="6831">
                  <c:v>8.1418252418957309</c:v>
                </c:pt>
                <c:pt idx="6832">
                  <c:v>8.1419357266066203</c:v>
                </c:pt>
                <c:pt idx="6833">
                  <c:v>8.1420461951494101</c:v>
                </c:pt>
                <c:pt idx="6834">
                  <c:v>8.1421566475288305</c:v>
                </c:pt>
                <c:pt idx="6835">
                  <c:v>8.1422670837496103</c:v>
                </c:pt>
                <c:pt idx="6836">
                  <c:v>8.1423775038164798</c:v>
                </c:pt>
                <c:pt idx="6837">
                  <c:v>8.1424879077341696</c:v>
                </c:pt>
                <c:pt idx="6838">
                  <c:v>8.1425982955073906</c:v>
                </c:pt>
                <c:pt idx="6839">
                  <c:v>8.1427086671408606</c:v>
                </c:pt>
                <c:pt idx="6840">
                  <c:v>8.1428190226393102</c:v>
                </c:pt>
                <c:pt idx="6841">
                  <c:v>8.1429293620074592</c:v>
                </c:pt>
                <c:pt idx="6842">
                  <c:v>8.1430396852500095</c:v>
                </c:pt>
                <c:pt idx="6843">
                  <c:v>8.1431499923716792</c:v>
                </c:pt>
                <c:pt idx="6844">
                  <c:v>8.1432602833771792</c:v>
                </c:pt>
                <c:pt idx="6845">
                  <c:v>8.1433705582712204</c:v>
                </c:pt>
                <c:pt idx="6846">
                  <c:v>8.14348081705851</c:v>
                </c:pt>
                <c:pt idx="6847">
                  <c:v>8.1435910597437502</c:v>
                </c:pt>
                <c:pt idx="6848">
                  <c:v>8.1437012863316305</c:v>
                </c:pt>
                <c:pt idx="6849">
                  <c:v>8.1438114968268707</c:v>
                </c:pt>
                <c:pt idx="6850">
                  <c:v>8.1439216912341692</c:v>
                </c:pt>
                <c:pt idx="6851">
                  <c:v>8.1440318695582103</c:v>
                </c:pt>
                <c:pt idx="6852">
                  <c:v>8.1441420318036908</c:v>
                </c:pt>
                <c:pt idx="6853">
                  <c:v>8.1442521779753001</c:v>
                </c:pt>
                <c:pt idx="6854">
                  <c:v>8.1443623080777403</c:v>
                </c:pt>
                <c:pt idx="6855">
                  <c:v>8.1444724221156903</c:v>
                </c:pt>
                <c:pt idx="6856">
                  <c:v>8.1445825200938309</c:v>
                </c:pt>
                <c:pt idx="6857">
                  <c:v>8.1446926020168604</c:v>
                </c:pt>
                <c:pt idx="6858">
                  <c:v>8.1448026678894507</c:v>
                </c:pt>
                <c:pt idx="6859">
                  <c:v>8.1449127177162808</c:v>
                </c:pt>
                <c:pt idx="6860">
                  <c:v>8.1450227515020295</c:v>
                </c:pt>
                <c:pt idx="6861">
                  <c:v>8.1451327692513793</c:v>
                </c:pt>
                <c:pt idx="6862">
                  <c:v>8.1452427709690003</c:v>
                </c:pt>
                <c:pt idx="6863">
                  <c:v>8.1453527566595501</c:v>
                </c:pt>
                <c:pt idx="6864">
                  <c:v>8.1454627263277199</c:v>
                </c:pt>
                <c:pt idx="6865">
                  <c:v>8.1455726799781694</c:v>
                </c:pt>
                <c:pt idx="6866">
                  <c:v>8.1456826176155595</c:v>
                </c:pt>
                <c:pt idx="6867">
                  <c:v>8.1457925392445603</c:v>
                </c:pt>
                <c:pt idx="6868">
                  <c:v>8.1459024448698294</c:v>
                </c:pt>
                <c:pt idx="6869">
                  <c:v>8.1460123344960191</c:v>
                </c:pt>
                <c:pt idx="6870">
                  <c:v>8.1461222081277995</c:v>
                </c:pt>
                <c:pt idx="6871">
                  <c:v>8.1462320657698299</c:v>
                </c:pt>
                <c:pt idx="6872">
                  <c:v>8.1463419074267396</c:v>
                </c:pt>
                <c:pt idx="6873">
                  <c:v>8.1464517331032003</c:v>
                </c:pt>
                <c:pt idx="6874">
                  <c:v>8.14656154280385</c:v>
                </c:pt>
                <c:pt idx="6875">
                  <c:v>8.1466713365333501</c:v>
                </c:pt>
                <c:pt idx="6876">
                  <c:v>8.1467811142963296</c:v>
                </c:pt>
                <c:pt idx="6877">
                  <c:v>8.1468908760974408</c:v>
                </c:pt>
                <c:pt idx="6878">
                  <c:v>8.14700062194132</c:v>
                </c:pt>
                <c:pt idx="6879">
                  <c:v>8.1471103518326196</c:v>
                </c:pt>
                <c:pt idx="6880">
                  <c:v>8.1472200657759508</c:v>
                </c:pt>
                <c:pt idx="6881">
                  <c:v>8.1473297637759803</c:v>
                </c:pt>
                <c:pt idx="6882">
                  <c:v>8.1474394458373105</c:v>
                </c:pt>
                <c:pt idx="6883">
                  <c:v>8.1475491119645902</c:v>
                </c:pt>
                <c:pt idx="6884">
                  <c:v>8.1476587621624503</c:v>
                </c:pt>
                <c:pt idx="6885">
                  <c:v>8.1477683964355094</c:v>
                </c:pt>
                <c:pt idx="6886">
                  <c:v>8.1478780147883896</c:v>
                </c:pt>
                <c:pt idx="6887">
                  <c:v>8.1479876172257306</c:v>
                </c:pt>
                <c:pt idx="6888">
                  <c:v>8.1480972037521298</c:v>
                </c:pt>
                <c:pt idx="6889">
                  <c:v>8.1482067743722304</c:v>
                </c:pt>
                <c:pt idx="6890">
                  <c:v>8.1483163290906298</c:v>
                </c:pt>
                <c:pt idx="6891">
                  <c:v>8.1484258679119499</c:v>
                </c:pt>
                <c:pt idx="6892">
                  <c:v>8.1485353908408005</c:v>
                </c:pt>
                <c:pt idx="6893">
                  <c:v>8.1486448978818</c:v>
                </c:pt>
                <c:pt idx="6894">
                  <c:v>8.14875438903956</c:v>
                </c:pt>
                <c:pt idx="6895">
                  <c:v>8.1488638643186704</c:v>
                </c:pt>
                <c:pt idx="6896">
                  <c:v>8.1489733237237498</c:v>
                </c:pt>
                <c:pt idx="6897">
                  <c:v>8.1490827672594008</c:v>
                </c:pt>
                <c:pt idx="6898">
                  <c:v>8.1491921949302206</c:v>
                </c:pt>
                <c:pt idx="6899">
                  <c:v>8.1493016067408099</c:v>
                </c:pt>
                <c:pt idx="6900">
                  <c:v>8.1494110026957607</c:v>
                </c:pt>
                <c:pt idx="6901">
                  <c:v>8.1495203827996701</c:v>
                </c:pt>
                <c:pt idx="6902">
                  <c:v>8.1496297470571299</c:v>
                </c:pt>
                <c:pt idx="6903">
                  <c:v>8.1497390954727393</c:v>
                </c:pt>
                <c:pt idx="6904">
                  <c:v>8.1498484280510706</c:v>
                </c:pt>
                <c:pt idx="6905">
                  <c:v>8.1499577447967297</c:v>
                </c:pt>
                <c:pt idx="6906">
                  <c:v>8.1500670457142892</c:v>
                </c:pt>
                <c:pt idx="6907">
                  <c:v>8.1501763308083408</c:v>
                </c:pt>
                <c:pt idx="6908">
                  <c:v>8.1502856000834498</c:v>
                </c:pt>
                <c:pt idx="6909">
                  <c:v>8.1503948535442206</c:v>
                </c:pt>
                <c:pt idx="6910">
                  <c:v>8.1505040911952005</c:v>
                </c:pt>
                <c:pt idx="6911">
                  <c:v>8.1506133130409797</c:v>
                </c:pt>
                <c:pt idx="6912">
                  <c:v>8.1507225190861394</c:v>
                </c:pt>
                <c:pt idx="6913">
                  <c:v>8.1508317093352307</c:v>
                </c:pt>
                <c:pt idx="6914">
                  <c:v>8.1509408837928401</c:v>
                </c:pt>
                <c:pt idx="6915">
                  <c:v>8.1510500424635293</c:v>
                </c:pt>
                <c:pt idx="6916">
                  <c:v>8.1511591853518599</c:v>
                </c:pt>
                <c:pt idx="6917">
                  <c:v>8.1512683124623901</c:v>
                </c:pt>
                <c:pt idx="6918">
                  <c:v>8.1513774237996994</c:v>
                </c:pt>
                <c:pt idx="6919">
                  <c:v>8.1514865193683299</c:v>
                </c:pt>
                <c:pt idx="6920">
                  <c:v>8.1515955991728397</c:v>
                </c:pt>
                <c:pt idx="6921">
                  <c:v>8.1517046632177905</c:v>
                </c:pt>
                <c:pt idx="6922">
                  <c:v>8.1518137115077298</c:v>
                </c:pt>
                <c:pt idx="6923">
                  <c:v>8.1519227440472193</c:v>
                </c:pt>
                <c:pt idx="6924">
                  <c:v>8.1520317608407904</c:v>
                </c:pt>
                <c:pt idx="6925">
                  <c:v>8.1521407618930102</c:v>
                </c:pt>
                <c:pt idx="6926">
                  <c:v>8.1522497472084101</c:v>
                </c:pt>
                <c:pt idx="6927">
                  <c:v>8.1523587167915395</c:v>
                </c:pt>
                <c:pt idx="6928">
                  <c:v>8.1524676706469403</c:v>
                </c:pt>
                <c:pt idx="6929">
                  <c:v>8.1525766087791407</c:v>
                </c:pt>
                <c:pt idx="6930">
                  <c:v>8.1526855311927005</c:v>
                </c:pt>
                <c:pt idx="6931">
                  <c:v>8.1527944378921298</c:v>
                </c:pt>
                <c:pt idx="6932">
                  <c:v>8.1529033288819797</c:v>
                </c:pt>
                <c:pt idx="6933">
                  <c:v>8.1530122041667799</c:v>
                </c:pt>
                <c:pt idx="6934">
                  <c:v>8.1531210637510405</c:v>
                </c:pt>
                <c:pt idx="6935">
                  <c:v>8.1532299076393198</c:v>
                </c:pt>
                <c:pt idx="6936">
                  <c:v>8.1533387358361207</c:v>
                </c:pt>
                <c:pt idx="6937">
                  <c:v>8.1534475483459801</c:v>
                </c:pt>
                <c:pt idx="6938">
                  <c:v>8.1535563451734099</c:v>
                </c:pt>
                <c:pt idx="6939">
                  <c:v>8.1536651263229292</c:v>
                </c:pt>
                <c:pt idx="6940">
                  <c:v>8.1537738917990694</c:v>
                </c:pt>
                <c:pt idx="6941">
                  <c:v>8.1538826416063301</c:v>
                </c:pt>
                <c:pt idx="6942">
                  <c:v>8.1539913757492304</c:v>
                </c:pt>
                <c:pt idx="6943">
                  <c:v>8.1541000942322892</c:v>
                </c:pt>
                <c:pt idx="6944">
                  <c:v>8.1542087970600203</c:v>
                </c:pt>
                <c:pt idx="6945">
                  <c:v>8.1543174842369108</c:v>
                </c:pt>
                <c:pt idx="6946">
                  <c:v>8.1544261557674798</c:v>
                </c:pt>
                <c:pt idx="6947">
                  <c:v>8.1545348116562408</c:v>
                </c:pt>
                <c:pt idx="6948">
                  <c:v>8.1546434519076705</c:v>
                </c:pt>
                <c:pt idx="6949">
                  <c:v>8.1547520765263002</c:v>
                </c:pt>
                <c:pt idx="6950">
                  <c:v>8.1548606855165993</c:v>
                </c:pt>
                <c:pt idx="6951">
                  <c:v>8.1549692788830903</c:v>
                </c:pt>
                <c:pt idx="6952">
                  <c:v>8.1550778566302409</c:v>
                </c:pt>
                <c:pt idx="6953">
                  <c:v>8.15518641876257</c:v>
                </c:pt>
                <c:pt idx="6954">
                  <c:v>8.1552949652845506</c:v>
                </c:pt>
                <c:pt idx="6955">
                  <c:v>8.1554034962006803</c:v>
                </c:pt>
                <c:pt idx="6956">
                  <c:v>8.1555120115154303</c:v>
                </c:pt>
                <c:pt idx="6957">
                  <c:v>8.1556205112333107</c:v>
                </c:pt>
                <c:pt idx="6958">
                  <c:v>8.1557289953587802</c:v>
                </c:pt>
                <c:pt idx="6959">
                  <c:v>8.15583746389634</c:v>
                </c:pt>
                <c:pt idx="6960">
                  <c:v>8.1559459168504507</c:v>
                </c:pt>
                <c:pt idx="6961">
                  <c:v>8.1560543542255992</c:v>
                </c:pt>
                <c:pt idx="6962">
                  <c:v>8.1561627760262603</c:v>
                </c:pt>
                <c:pt idx="6963">
                  <c:v>8.1562711822569103</c:v>
                </c:pt>
                <c:pt idx="6964">
                  <c:v>8.1563795729220203</c:v>
                </c:pt>
                <c:pt idx="6965">
                  <c:v>8.1564879480260402</c:v>
                </c:pt>
                <c:pt idx="6966">
                  <c:v>8.1565963075734604</c:v>
                </c:pt>
                <c:pt idx="6967">
                  <c:v>8.1567046515687505</c:v>
                </c:pt>
                <c:pt idx="6968">
                  <c:v>8.1568129800163494</c:v>
                </c:pt>
                <c:pt idx="6969">
                  <c:v>8.15692129292073</c:v>
                </c:pt>
                <c:pt idx="6970">
                  <c:v>8.1570295902863599</c:v>
                </c:pt>
                <c:pt idx="6971">
                  <c:v>8.1571378721176906</c:v>
                </c:pt>
                <c:pt idx="6972">
                  <c:v>8.1572461384191701</c:v>
                </c:pt>
                <c:pt idx="6973">
                  <c:v>8.1573543891952696</c:v>
                </c:pt>
                <c:pt idx="6974">
                  <c:v>8.1574626244504298</c:v>
                </c:pt>
                <c:pt idx="6975">
                  <c:v>8.1575708441891006</c:v>
                </c:pt>
                <c:pt idx="6976">
                  <c:v>8.15767904841573</c:v>
                </c:pt>
                <c:pt idx="6977">
                  <c:v>8.1577872371347802</c:v>
                </c:pt>
                <c:pt idx="6978">
                  <c:v>8.1578954103506707</c:v>
                </c:pt>
                <c:pt idx="6979">
                  <c:v>8.1580035680678495</c:v>
                </c:pt>
                <c:pt idx="6980">
                  <c:v>8.1581117102907807</c:v>
                </c:pt>
                <c:pt idx="6981">
                  <c:v>8.1582198370238697</c:v>
                </c:pt>
                <c:pt idx="6982">
                  <c:v>8.1583279482715803</c:v>
                </c:pt>
                <c:pt idx="6983">
                  <c:v>8.1584360440383303</c:v>
                </c:pt>
                <c:pt idx="6984">
                  <c:v>8.1585441243285608</c:v>
                </c:pt>
                <c:pt idx="6985">
                  <c:v>8.1586521891467001</c:v>
                </c:pt>
                <c:pt idx="6986">
                  <c:v>8.1587602384971696</c:v>
                </c:pt>
                <c:pt idx="6987">
                  <c:v>8.1588682723844101</c:v>
                </c:pt>
                <c:pt idx="6988">
                  <c:v>8.1589762908128503</c:v>
                </c:pt>
                <c:pt idx="6989">
                  <c:v>8.1590842937868899</c:v>
                </c:pt>
                <c:pt idx="6990">
                  <c:v>8.1591922813109807</c:v>
                </c:pt>
                <c:pt idx="6991">
                  <c:v>8.1593002533895103</c:v>
                </c:pt>
                <c:pt idx="6992">
                  <c:v>8.1594082100269301</c:v>
                </c:pt>
                <c:pt idx="6993">
                  <c:v>8.1595161512276295</c:v>
                </c:pt>
                <c:pt idx="6994">
                  <c:v>8.15962407699603</c:v>
                </c:pt>
                <c:pt idx="6995">
                  <c:v>8.1597319873365493</c:v>
                </c:pt>
                <c:pt idx="6996">
                  <c:v>8.1598398822535891</c:v>
                </c:pt>
                <c:pt idx="6997">
                  <c:v>8.1599477617515692</c:v>
                </c:pt>
                <c:pt idx="6998">
                  <c:v>8.1600556258348895</c:v>
                </c:pt>
                <c:pt idx="6999">
                  <c:v>8.1601634745079501</c:v>
                </c:pt>
                <c:pt idx="7000">
                  <c:v>8.1602713077751599</c:v>
                </c:pt>
                <c:pt idx="7001">
                  <c:v>8.1603791256409206</c:v>
                </c:pt>
                <c:pt idx="7002">
                  <c:v>8.16048692810962</c:v>
                </c:pt>
                <c:pt idx="7003">
                  <c:v>8.1605947151856704</c:v>
                </c:pt>
                <c:pt idx="7004">
                  <c:v>8.1607024868734506</c:v>
                </c:pt>
                <c:pt idx="7005">
                  <c:v>8.1608102431773695</c:v>
                </c:pt>
                <c:pt idx="7006">
                  <c:v>8.1609179841018094</c:v>
                </c:pt>
                <c:pt idx="7007">
                  <c:v>8.1610257096511702</c:v>
                </c:pt>
                <c:pt idx="7008">
                  <c:v>8.1611334198298202</c:v>
                </c:pt>
                <c:pt idx="7009">
                  <c:v>8.1612411146421593</c:v>
                </c:pt>
                <c:pt idx="7010">
                  <c:v>8.1613487940925697</c:v>
                </c:pt>
                <c:pt idx="7011">
                  <c:v>8.1614564581854303</c:v>
                </c:pt>
                <c:pt idx="7012">
                  <c:v>8.1615641069251197</c:v>
                </c:pt>
                <c:pt idx="7013">
                  <c:v>8.1616717403160202</c:v>
                </c:pt>
                <c:pt idx="7014">
                  <c:v>8.1617793583625105</c:v>
                </c:pt>
                <c:pt idx="7015">
                  <c:v>8.1618869610689604</c:v>
                </c:pt>
                <c:pt idx="7016">
                  <c:v>8.1619945484397505</c:v>
                </c:pt>
                <c:pt idx="7017">
                  <c:v>8.1621021204792292</c:v>
                </c:pt>
                <c:pt idx="7018">
                  <c:v>8.1622096771917896</c:v>
                </c:pt>
                <c:pt idx="7019">
                  <c:v>8.1623172185817907</c:v>
                </c:pt>
                <c:pt idx="7020">
                  <c:v>8.16242474465359</c:v>
                </c:pt>
                <c:pt idx="7021">
                  <c:v>8.1625322554115591</c:v>
                </c:pt>
                <c:pt idx="7022">
                  <c:v>8.1626397508600608</c:v>
                </c:pt>
                <c:pt idx="7023">
                  <c:v>8.1627472310034506</c:v>
                </c:pt>
                <c:pt idx="7024">
                  <c:v>8.1628546958460806</c:v>
                </c:pt>
                <c:pt idx="7025">
                  <c:v>8.1629621453923207</c:v>
                </c:pt>
                <c:pt idx="7026">
                  <c:v>8.1630695796465105</c:v>
                </c:pt>
                <c:pt idx="7027">
                  <c:v>8.1631769986130092</c:v>
                </c:pt>
                <c:pt idx="7028">
                  <c:v>8.1632844022961706</c:v>
                </c:pt>
                <c:pt idx="7029">
                  <c:v>8.1633917907003397</c:v>
                </c:pt>
                <c:pt idx="7030">
                  <c:v>8.1634991638298597</c:v>
                </c:pt>
                <c:pt idx="7031">
                  <c:v>8.1636065216890792</c:v>
                </c:pt>
                <c:pt idx="7032">
                  <c:v>8.1637138642823395</c:v>
                </c:pt>
                <c:pt idx="7033">
                  <c:v>8.1638211916139802</c:v>
                </c:pt>
                <c:pt idx="7034">
                  <c:v>8.1639285036883305</c:v>
                </c:pt>
                <c:pt idx="7035">
                  <c:v>8.16403580050976</c:v>
                </c:pt>
                <c:pt idx="7036">
                  <c:v>8.1641430820825605</c:v>
                </c:pt>
                <c:pt idx="7037">
                  <c:v>8.1642503484111</c:v>
                </c:pt>
                <c:pt idx="7038">
                  <c:v>8.1643575994997004</c:v>
                </c:pt>
                <c:pt idx="7039">
                  <c:v>8.1644648353526801</c:v>
                </c:pt>
                <c:pt idx="7040">
                  <c:v>8.1645720559743804</c:v>
                </c:pt>
                <c:pt idx="7041">
                  <c:v>8.1646792613691304</c:v>
                </c:pt>
                <c:pt idx="7042">
                  <c:v>8.1647864515412394</c:v>
                </c:pt>
                <c:pt idx="7043">
                  <c:v>8.16489362649504</c:v>
                </c:pt>
                <c:pt idx="7044">
                  <c:v>8.1650007862348399</c:v>
                </c:pt>
                <c:pt idx="7045">
                  <c:v>8.1651079307649805</c:v>
                </c:pt>
                <c:pt idx="7046">
                  <c:v>8.1652150600897606</c:v>
                </c:pt>
                <c:pt idx="7047">
                  <c:v>8.1653221742135091</c:v>
                </c:pt>
                <c:pt idx="7048">
                  <c:v>8.1654292731405302</c:v>
                </c:pt>
                <c:pt idx="7049">
                  <c:v>8.1655363568751298</c:v>
                </c:pt>
                <c:pt idx="7050">
                  <c:v>8.1656434254216208</c:v>
                </c:pt>
                <c:pt idx="7051">
                  <c:v>8.1657504787843305</c:v>
                </c:pt>
                <c:pt idx="7052">
                  <c:v>8.1658575169675292</c:v>
                </c:pt>
                <c:pt idx="7053">
                  <c:v>8.16596453997556</c:v>
                </c:pt>
                <c:pt idx="7054">
                  <c:v>8.16607154781269</c:v>
                </c:pt>
                <c:pt idx="7055">
                  <c:v>8.1661785404832408</c:v>
                </c:pt>
                <c:pt idx="7056">
                  <c:v>8.1662855179915095</c:v>
                </c:pt>
                <c:pt idx="7057">
                  <c:v>8.1663924803417807</c:v>
                </c:pt>
                <c:pt idx="7058">
                  <c:v>8.1664994275383709</c:v>
                </c:pt>
                <c:pt idx="7059">
                  <c:v>8.1666063595855505</c:v>
                </c:pt>
                <c:pt idx="7060">
                  <c:v>8.16671327648762</c:v>
                </c:pt>
                <c:pt idx="7061">
                  <c:v>8.1668201782488694</c:v>
                </c:pt>
                <c:pt idx="7062">
                  <c:v>8.1669270648735903</c:v>
                </c:pt>
                <c:pt idx="7063">
                  <c:v>8.1670339363660602</c:v>
                </c:pt>
                <c:pt idx="7064">
                  <c:v>8.1671407927305708</c:v>
                </c:pt>
                <c:pt idx="7065">
                  <c:v>8.1672476339713995</c:v>
                </c:pt>
                <c:pt idx="7066">
                  <c:v>8.1673544600928292</c:v>
                </c:pt>
                <c:pt idx="7067">
                  <c:v>8.1674612710991408</c:v>
                </c:pt>
                <c:pt idx="7068">
                  <c:v>8.1675680669945994</c:v>
                </c:pt>
                <c:pt idx="7069">
                  <c:v>8.1676748477834895</c:v>
                </c:pt>
                <c:pt idx="7070">
                  <c:v>8.1677816134700905</c:v>
                </c:pt>
                <c:pt idx="7071">
                  <c:v>8.1678883640586601</c:v>
                </c:pt>
                <c:pt idx="7072">
                  <c:v>8.1679950995534707</c:v>
                </c:pt>
                <c:pt idx="7073">
                  <c:v>8.1681018199587907</c:v>
                </c:pt>
                <c:pt idx="7074">
                  <c:v>8.1682085252788994</c:v>
                </c:pt>
                <c:pt idx="7075">
                  <c:v>8.1683152155180405</c:v>
                </c:pt>
                <c:pt idx="7076">
                  <c:v>8.1684218906804897</c:v>
                </c:pt>
                <c:pt idx="7077">
                  <c:v>8.1685285507705103</c:v>
                </c:pt>
                <c:pt idx="7078">
                  <c:v>8.1686351957923407</c:v>
                </c:pt>
                <c:pt idx="7079">
                  <c:v>8.16874182575026</c:v>
                </c:pt>
                <c:pt idx="7080">
                  <c:v>8.1688484406485102</c:v>
                </c:pt>
                <c:pt idx="7081">
                  <c:v>8.1689550404913494</c:v>
                </c:pt>
                <c:pt idx="7082">
                  <c:v>8.1690616252830299</c:v>
                </c:pt>
                <c:pt idx="7083">
                  <c:v>8.1691681950277992</c:v>
                </c:pt>
                <c:pt idx="7084">
                  <c:v>8.1692747497298992</c:v>
                </c:pt>
                <c:pt idx="7085">
                  <c:v>8.1693812893935895</c:v>
                </c:pt>
                <c:pt idx="7086">
                  <c:v>8.1694878140231104</c:v>
                </c:pt>
                <c:pt idx="7087">
                  <c:v>8.1695943236227002</c:v>
                </c:pt>
                <c:pt idx="7088">
                  <c:v>8.1697008181965902</c:v>
                </c:pt>
                <c:pt idx="7089">
                  <c:v>8.1698072977490401</c:v>
                </c:pt>
                <c:pt idx="7090">
                  <c:v>8.1699137622842706</c:v>
                </c:pt>
                <c:pt idx="7091">
                  <c:v>8.1700202118065199</c:v>
                </c:pt>
                <c:pt idx="7092">
                  <c:v>8.1701266463200302</c:v>
                </c:pt>
                <c:pt idx="7093">
                  <c:v>8.1702330658290307</c:v>
                </c:pt>
                <c:pt idx="7094">
                  <c:v>8.1703394703377406</c:v>
                </c:pt>
                <c:pt idx="7095">
                  <c:v>8.1704458598503997</c:v>
                </c:pt>
                <c:pt idx="7096">
                  <c:v>8.1705522343712307</c:v>
                </c:pt>
                <c:pt idx="7097">
                  <c:v>8.1706585939044505</c:v>
                </c:pt>
                <c:pt idx="7098">
                  <c:v>8.1707649384542993</c:v>
                </c:pt>
                <c:pt idx="7099">
                  <c:v>8.17087126802498</c:v>
                </c:pt>
                <c:pt idx="7100">
                  <c:v>8.1709775826207203</c:v>
                </c:pt>
                <c:pt idx="7101">
                  <c:v>8.1710838822457408</c:v>
                </c:pt>
                <c:pt idx="7102">
                  <c:v>8.1711901669042497</c:v>
                </c:pt>
                <c:pt idx="7103">
                  <c:v>8.1712964366004606</c:v>
                </c:pt>
                <c:pt idx="7104">
                  <c:v>8.1714026913385993</c:v>
                </c:pt>
                <c:pt idx="7105">
                  <c:v>8.1715089311228599</c:v>
                </c:pt>
                <c:pt idx="7106">
                  <c:v>8.1716151559574506</c:v>
                </c:pt>
                <c:pt idx="7107">
                  <c:v>8.1717213658465901</c:v>
                </c:pt>
                <c:pt idx="7108">
                  <c:v>8.1718275607944797</c:v>
                </c:pt>
                <c:pt idx="7109">
                  <c:v>8.1719337408053203</c:v>
                </c:pt>
                <c:pt idx="7110">
                  <c:v>8.1720399058833095</c:v>
                </c:pt>
                <c:pt idx="7111">
                  <c:v>8.1721460560326502</c:v>
                </c:pt>
                <c:pt idx="7112">
                  <c:v>8.1722521912575505</c:v>
                </c:pt>
                <c:pt idx="7113">
                  <c:v>8.1723583115621903</c:v>
                </c:pt>
                <c:pt idx="7114">
                  <c:v>8.1724644169507705</c:v>
                </c:pt>
                <c:pt idx="7115">
                  <c:v>8.1725705074274799</c:v>
                </c:pt>
                <c:pt idx="7116">
                  <c:v>8.1726765829965196</c:v>
                </c:pt>
                <c:pt idx="7117">
                  <c:v>8.1727826436620692</c:v>
                </c:pt>
                <c:pt idx="7118">
                  <c:v>8.1728886894283193</c:v>
                </c:pt>
                <c:pt idx="7119">
                  <c:v>8.1729947202994602</c:v>
                </c:pt>
                <c:pt idx="7120">
                  <c:v>8.1731007362796593</c:v>
                </c:pt>
                <c:pt idx="7121">
                  <c:v>8.1732067373731194</c:v>
                </c:pt>
                <c:pt idx="7122">
                  <c:v>8.1733127235840097</c:v>
                </c:pt>
                <c:pt idx="7123">
                  <c:v>8.17341869491651</c:v>
                </c:pt>
                <c:pt idx="7124">
                  <c:v>8.1735246513747892</c:v>
                </c:pt>
                <c:pt idx="7125">
                  <c:v>8.1736305929630397</c:v>
                </c:pt>
                <c:pt idx="7126">
                  <c:v>8.1737365196854199</c:v>
                </c:pt>
                <c:pt idx="7127">
                  <c:v>8.1738424315461096</c:v>
                </c:pt>
                <c:pt idx="7128">
                  <c:v>8.1739483285492707</c:v>
                </c:pt>
                <c:pt idx="7129">
                  <c:v>8.1740542106990794</c:v>
                </c:pt>
                <c:pt idx="7130">
                  <c:v>8.1741600779996997</c:v>
                </c:pt>
                <c:pt idx="7131">
                  <c:v>8.1742659304552898</c:v>
                </c:pt>
                <c:pt idx="7132">
                  <c:v>8.1743717680700207</c:v>
                </c:pt>
                <c:pt idx="7133">
                  <c:v>8.1744775908480403</c:v>
                </c:pt>
                <c:pt idx="7134">
                  <c:v>8.1745833987935299</c:v>
                </c:pt>
                <c:pt idx="7135">
                  <c:v>8.1746891919106304</c:v>
                </c:pt>
                <c:pt idx="7136">
                  <c:v>8.1747949702034894</c:v>
                </c:pt>
                <c:pt idx="7137">
                  <c:v>8.1749007336762904</c:v>
                </c:pt>
                <c:pt idx="7138">
                  <c:v>8.1750064823331492</c:v>
                </c:pt>
                <c:pt idx="7139">
                  <c:v>8.1751122161782508</c:v>
                </c:pt>
                <c:pt idx="7140">
                  <c:v>8.1752179352157199</c:v>
                </c:pt>
                <c:pt idx="7141">
                  <c:v>8.1753236394497097</c:v>
                </c:pt>
                <c:pt idx="7142">
                  <c:v>8.1754293288843591</c:v>
                </c:pt>
                <c:pt idx="7143">
                  <c:v>8.1755350035238301</c:v>
                </c:pt>
                <c:pt idx="7144">
                  <c:v>8.1756406633722492</c:v>
                </c:pt>
                <c:pt idx="7145">
                  <c:v>8.1757463084337694</c:v>
                </c:pt>
                <c:pt idx="7146">
                  <c:v>8.1758519387125101</c:v>
                </c:pt>
                <c:pt idx="7147">
                  <c:v>8.1759575542126299</c:v>
                </c:pt>
                <c:pt idx="7148">
                  <c:v>8.1760631549382392</c:v>
                </c:pt>
                <c:pt idx="7149">
                  <c:v>8.1761687408934893</c:v>
                </c:pt>
                <c:pt idx="7150">
                  <c:v>8.1762743120824997</c:v>
                </c:pt>
                <c:pt idx="7151">
                  <c:v>8.1763798685094091</c:v>
                </c:pt>
                <c:pt idx="7152">
                  <c:v>8.1764854101783406</c:v>
                </c:pt>
                <c:pt idx="7153">
                  <c:v>8.1765909370934295</c:v>
                </c:pt>
                <c:pt idx="7154">
                  <c:v>8.1766964492587793</c:v>
                </c:pt>
                <c:pt idx="7155">
                  <c:v>8.1768019466785393</c:v>
                </c:pt>
                <c:pt idx="7156">
                  <c:v>8.1769074293568096</c:v>
                </c:pt>
                <c:pt idx="7157">
                  <c:v>8.1770128972977094</c:v>
                </c:pt>
                <c:pt idx="7158">
                  <c:v>8.1771183505053706</c:v>
                </c:pt>
                <c:pt idx="7159">
                  <c:v>8.1772237889839001</c:v>
                </c:pt>
                <c:pt idx="7160">
                  <c:v>8.1773292127374209</c:v>
                </c:pt>
                <c:pt idx="7161">
                  <c:v>8.1774346217700309</c:v>
                </c:pt>
                <c:pt idx="7162">
                  <c:v>8.1775400160858496</c:v>
                </c:pt>
                <c:pt idx="7163">
                  <c:v>8.1776453956889803</c:v>
                </c:pt>
                <c:pt idx="7164">
                  <c:v>8.17775076058353</c:v>
                </c:pt>
                <c:pt idx="7165">
                  <c:v>8.1778561107736198</c:v>
                </c:pt>
                <c:pt idx="7166">
                  <c:v>8.1779614462633301</c:v>
                </c:pt>
                <c:pt idx="7167">
                  <c:v>8.1780667670567802</c:v>
                </c:pt>
                <c:pt idx="7168">
                  <c:v>8.1781720731580592</c:v>
                </c:pt>
                <c:pt idx="7169">
                  <c:v>8.1782773645712794</c:v>
                </c:pt>
                <c:pt idx="7170">
                  <c:v>8.1783826413005194</c:v>
                </c:pt>
                <c:pt idx="7171">
                  <c:v>8.1784879033498896</c:v>
                </c:pt>
                <c:pt idx="7172">
                  <c:v>8.1785931507234704</c:v>
                </c:pt>
                <c:pt idx="7173">
                  <c:v>8.1786983834253704</c:v>
                </c:pt>
                <c:pt idx="7174">
                  <c:v>8.1788036014596592</c:v>
                </c:pt>
                <c:pt idx="7175">
                  <c:v>8.1789088048304404</c:v>
                </c:pt>
                <c:pt idx="7176">
                  <c:v>8.1790139935417905</c:v>
                </c:pt>
                <c:pt idx="7177">
                  <c:v>8.1791191675978094</c:v>
                </c:pt>
                <c:pt idx="7178">
                  <c:v>8.1792243270025597</c:v>
                </c:pt>
                <c:pt idx="7179">
                  <c:v>8.1793294717601395</c:v>
                </c:pt>
                <c:pt idx="7180">
                  <c:v>8.17943460187462</c:v>
                </c:pt>
                <c:pt idx="7181">
                  <c:v>8.1795397173500906</c:v>
                </c:pt>
                <c:pt idx="7182">
                  <c:v>8.1796448181906101</c:v>
                </c:pt>
                <c:pt idx="7183">
                  <c:v>8.1797499044002606</c:v>
                </c:pt>
                <c:pt idx="7184">
                  <c:v>8.1798549759831101</c:v>
                </c:pt>
                <c:pt idx="7185">
                  <c:v>8.1799600329432494</c:v>
                </c:pt>
                <c:pt idx="7186">
                  <c:v>8.1800650752847197</c:v>
                </c:pt>
                <c:pt idx="7187">
                  <c:v>8.1801701030116192</c:v>
                </c:pt>
                <c:pt idx="7188">
                  <c:v>8.1802751161279907</c:v>
                </c:pt>
                <c:pt idx="7189">
                  <c:v>8.1803801146379005</c:v>
                </c:pt>
                <c:pt idx="7190">
                  <c:v>8.1804850985454198</c:v>
                </c:pt>
                <c:pt idx="7191">
                  <c:v>8.1805900678546095</c:v>
                </c:pt>
                <c:pt idx="7192">
                  <c:v>8.1806950225695303</c:v>
                </c:pt>
                <c:pt idx="7193">
                  <c:v>8.1807999626942305</c:v>
                </c:pt>
                <c:pt idx="7194">
                  <c:v>8.1809048882327708</c:v>
                </c:pt>
                <c:pt idx="7195">
                  <c:v>8.1810097991891997</c:v>
                </c:pt>
                <c:pt idx="7196">
                  <c:v>8.1811146955675902</c:v>
                </c:pt>
                <c:pt idx="7197">
                  <c:v>8.1812195773719694</c:v>
                </c:pt>
                <c:pt idx="7198">
                  <c:v>8.1813244446063909</c:v>
                </c:pt>
                <c:pt idx="7199">
                  <c:v>8.1814292972749207</c:v>
                </c:pt>
                <c:pt idx="7200">
                  <c:v>8.1815341353815807</c:v>
                </c:pt>
                <c:pt idx="7201">
                  <c:v>8.1816389589304297</c:v>
                </c:pt>
                <c:pt idx="7202">
                  <c:v>8.1817437679255001</c:v>
                </c:pt>
                <c:pt idx="7203">
                  <c:v>8.1818485623708401</c:v>
                </c:pt>
                <c:pt idx="7204">
                  <c:v>8.1819533422705</c:v>
                </c:pt>
                <c:pt idx="7205">
                  <c:v>8.1820581076284906</c:v>
                </c:pt>
                <c:pt idx="7206">
                  <c:v>8.1821628584488604</c:v>
                </c:pt>
                <c:pt idx="7207">
                  <c:v>8.1822675947356505</c:v>
                </c:pt>
                <c:pt idx="7208">
                  <c:v>8.1823723164928808</c:v>
                </c:pt>
                <c:pt idx="7209">
                  <c:v>8.1824770237245996</c:v>
                </c:pt>
                <c:pt idx="7210">
                  <c:v>8.1825817164348091</c:v>
                </c:pt>
                <c:pt idx="7211">
                  <c:v>8.1826863946275701</c:v>
                </c:pt>
                <c:pt idx="7212">
                  <c:v>8.1827910583068793</c:v>
                </c:pt>
                <c:pt idx="7213">
                  <c:v>8.1828957074767708</c:v>
                </c:pt>
                <c:pt idx="7214">
                  <c:v>8.1830003421412698</c:v>
                </c:pt>
                <c:pt idx="7215">
                  <c:v>8.1831049623043892</c:v>
                </c:pt>
                <c:pt idx="7216">
                  <c:v>8.1832095679701595</c:v>
                </c:pt>
                <c:pt idx="7217">
                  <c:v>8.18331415914259</c:v>
                </c:pt>
                <c:pt idx="7218">
                  <c:v>8.1834187358257005</c:v>
                </c:pt>
                <c:pt idx="7219">
                  <c:v>8.1835232980235002</c:v>
                </c:pt>
                <c:pt idx="7220">
                  <c:v>8.1836278457400091</c:v>
                </c:pt>
                <c:pt idx="7221">
                  <c:v>8.1837323789792205</c:v>
                </c:pt>
                <c:pt idx="7222">
                  <c:v>8.1838368977451701</c:v>
                </c:pt>
                <c:pt idx="7223">
                  <c:v>8.1839414020418406</c:v>
                </c:pt>
                <c:pt idx="7224">
                  <c:v>8.1840458918732502</c:v>
                </c:pt>
                <c:pt idx="7225">
                  <c:v>8.1841503672434008</c:v>
                </c:pt>
                <c:pt idx="7226">
                  <c:v>8.1842548281562895</c:v>
                </c:pt>
                <c:pt idx="7227">
                  <c:v>8.1843592746159306</c:v>
                </c:pt>
                <c:pt idx="7228">
                  <c:v>8.1844637066263104</c:v>
                </c:pt>
                <c:pt idx="7229">
                  <c:v>8.1845681241914203</c:v>
                </c:pt>
                <c:pt idx="7230">
                  <c:v>8.1846725273152803</c:v>
                </c:pt>
                <c:pt idx="7231">
                  <c:v>8.1847769160018604</c:v>
                </c:pt>
                <c:pt idx="7232">
                  <c:v>8.1848812902551593</c:v>
                </c:pt>
                <c:pt idx="7233">
                  <c:v>8.1849856500791809</c:v>
                </c:pt>
                <c:pt idx="7234">
                  <c:v>8.1850899954779006</c:v>
                </c:pt>
                <c:pt idx="7235">
                  <c:v>8.1851943264552993</c:v>
                </c:pt>
                <c:pt idx="7236">
                  <c:v>8.1852986430153791</c:v>
                </c:pt>
                <c:pt idx="7237">
                  <c:v>8.1854029451621209</c:v>
                </c:pt>
                <c:pt idx="7238">
                  <c:v>8.1855072328995</c:v>
                </c:pt>
                <c:pt idx="7239">
                  <c:v>8.1856115062314991</c:v>
                </c:pt>
                <c:pt idx="7240">
                  <c:v>8.1857157651621009</c:v>
                </c:pt>
                <c:pt idx="7241">
                  <c:v>8.1858200096952807</c:v>
                </c:pt>
                <c:pt idx="7242">
                  <c:v>8.1859242398350105</c:v>
                </c:pt>
                <c:pt idx="7243">
                  <c:v>8.1860284555852694</c:v>
                </c:pt>
                <c:pt idx="7244">
                  <c:v>8.1861326569500292</c:v>
                </c:pt>
                <c:pt idx="7245">
                  <c:v>8.1862368439332602</c:v>
                </c:pt>
                <c:pt idx="7246">
                  <c:v>8.1863410165389396</c:v>
                </c:pt>
                <c:pt idx="7247">
                  <c:v>8.1864451747710199</c:v>
                </c:pt>
                <c:pt idx="7248">
                  <c:v>8.1865493186334799</c:v>
                </c:pt>
                <c:pt idx="7249">
                  <c:v>8.1866534481302704</c:v>
                </c:pt>
                <c:pt idx="7250">
                  <c:v>8.1867575632653704</c:v>
                </c:pt>
                <c:pt idx="7251">
                  <c:v>8.1868616640427199</c:v>
                </c:pt>
                <c:pt idx="7252">
                  <c:v>8.1869657504662996</c:v>
                </c:pt>
                <c:pt idx="7253">
                  <c:v>8.1870698225400602</c:v>
                </c:pt>
                <c:pt idx="7254">
                  <c:v>8.1871738802679594</c:v>
                </c:pt>
                <c:pt idx="7255">
                  <c:v>8.1872779236539408</c:v>
                </c:pt>
                <c:pt idx="7256">
                  <c:v>8.1873819527019691</c:v>
                </c:pt>
                <c:pt idx="7257">
                  <c:v>8.1874859674159897</c:v>
                </c:pt>
                <c:pt idx="7258">
                  <c:v>8.1875899677999495</c:v>
                </c:pt>
                <c:pt idx="7259">
                  <c:v>8.18769395385781</c:v>
                </c:pt>
                <c:pt idx="7260">
                  <c:v>8.1877979255935003</c:v>
                </c:pt>
                <c:pt idx="7261">
                  <c:v>8.18790188301098</c:v>
                </c:pt>
                <c:pt idx="7262">
                  <c:v>8.1880058261141802</c:v>
                </c:pt>
                <c:pt idx="7263">
                  <c:v>8.1881097549070496</c:v>
                </c:pt>
                <c:pt idx="7264">
                  <c:v>8.1882136693935301</c:v>
                </c:pt>
                <c:pt idx="7265">
                  <c:v>8.1883175695775492</c:v>
                </c:pt>
                <c:pt idx="7266">
                  <c:v>8.1884214554630503</c:v>
                </c:pt>
                <c:pt idx="7267">
                  <c:v>8.18852532705397</c:v>
                </c:pt>
                <c:pt idx="7268">
                  <c:v>8.1886291843542391</c:v>
                </c:pt>
                <c:pt idx="7269">
                  <c:v>8.1887330273677907</c:v>
                </c:pt>
                <c:pt idx="7270">
                  <c:v>8.1888368560985505</c:v>
                </c:pt>
                <c:pt idx="7271">
                  <c:v>8.1889406705504602</c:v>
                </c:pt>
                <c:pt idx="7272">
                  <c:v>8.1890444707274206</c:v>
                </c:pt>
                <c:pt idx="7273">
                  <c:v>8.1891482566333806</c:v>
                </c:pt>
                <c:pt idx="7274">
                  <c:v>8.1892520282722607</c:v>
                </c:pt>
                <c:pt idx="7275">
                  <c:v>8.1893557856479706</c:v>
                </c:pt>
                <c:pt idx="7276">
                  <c:v>8.1894595287644503</c:v>
                </c:pt>
                <c:pt idx="7277">
                  <c:v>8.1895632576255899</c:v>
                </c:pt>
                <c:pt idx="7278">
                  <c:v>8.1896669722353295</c:v>
                </c:pt>
                <c:pt idx="7279">
                  <c:v>8.1897706725975805</c:v>
                </c:pt>
                <c:pt idx="7280">
                  <c:v>8.1898743587162599</c:v>
                </c:pt>
                <c:pt idx="7281">
                  <c:v>8.1899780305952703</c:v>
                </c:pt>
                <c:pt idx="7282">
                  <c:v>8.1900816882385197</c:v>
                </c:pt>
                <c:pt idx="7283">
                  <c:v>8.1901853316499302</c:v>
                </c:pt>
                <c:pt idx="7284">
                  <c:v>8.1902889608333993</c:v>
                </c:pt>
                <c:pt idx="7285">
                  <c:v>8.1903925757928402</c:v>
                </c:pt>
                <c:pt idx="7286">
                  <c:v>8.1904961765321502</c:v>
                </c:pt>
                <c:pt idx="7287">
                  <c:v>8.1905997630552392</c:v>
                </c:pt>
                <c:pt idx="7288">
                  <c:v>8.1907033353660008</c:v>
                </c:pt>
                <c:pt idx="7289">
                  <c:v>8.1908068934683396</c:v>
                </c:pt>
                <c:pt idx="7290">
                  <c:v>8.1909104373661599</c:v>
                </c:pt>
                <c:pt idx="7291">
                  <c:v>8.1910139670633395</c:v>
                </c:pt>
                <c:pt idx="7292">
                  <c:v>8.1911174825637794</c:v>
                </c:pt>
                <c:pt idx="7293">
                  <c:v>8.1912209838713803</c:v>
                </c:pt>
                <c:pt idx="7294">
                  <c:v>8.1913244709900308</c:v>
                </c:pt>
                <c:pt idx="7295">
                  <c:v>8.1914279439236193</c:v>
                </c:pt>
                <c:pt idx="7296">
                  <c:v>8.1915314026760395</c:v>
                </c:pt>
                <c:pt idx="7297">
                  <c:v>8.1916348472511693</c:v>
                </c:pt>
                <c:pt idx="7298">
                  <c:v>8.19173827765289</c:v>
                </c:pt>
                <c:pt idx="7299">
                  <c:v>8.1918416938851006</c:v>
                </c:pt>
                <c:pt idx="7300">
                  <c:v>8.1919450959516702</c:v>
                </c:pt>
                <c:pt idx="7301">
                  <c:v>8.19204848385648</c:v>
                </c:pt>
                <c:pt idx="7302">
                  <c:v>8.1921518576034202</c:v>
                </c:pt>
                <c:pt idx="7303">
                  <c:v>8.1922552171963492</c:v>
                </c:pt>
                <c:pt idx="7304">
                  <c:v>8.1923585626391606</c:v>
                </c:pt>
                <c:pt idx="7305">
                  <c:v>8.1924618939357199</c:v>
                </c:pt>
                <c:pt idx="7306">
                  <c:v>8.1925652110898906</c:v>
                </c:pt>
                <c:pt idx="7307">
                  <c:v>8.1926685141055593</c:v>
                </c:pt>
                <c:pt idx="7308">
                  <c:v>8.1927718029865897</c:v>
                </c:pt>
                <c:pt idx="7309">
                  <c:v>8.19287507773684</c:v>
                </c:pt>
                <c:pt idx="7310">
                  <c:v>8.1929783383601897</c:v>
                </c:pt>
                <c:pt idx="7311">
                  <c:v>8.1930815848605008</c:v>
                </c:pt>
                <c:pt idx="7312">
                  <c:v>8.1931848172416295</c:v>
                </c:pt>
                <c:pt idx="7313">
                  <c:v>8.1932880355074307</c:v>
                </c:pt>
                <c:pt idx="7314">
                  <c:v>8.1933912396617803</c:v>
                </c:pt>
                <c:pt idx="7315">
                  <c:v>8.1934944297085295</c:v>
                </c:pt>
                <c:pt idx="7316">
                  <c:v>8.1935976056515401</c:v>
                </c:pt>
                <c:pt idx="7317">
                  <c:v>8.1937007674946507</c:v>
                </c:pt>
                <c:pt idx="7318">
                  <c:v>8.1938039152417304</c:v>
                </c:pt>
                <c:pt idx="7319">
                  <c:v>8.1939070488966195</c:v>
                </c:pt>
                <c:pt idx="7320">
                  <c:v>8.1940101684631799</c:v>
                </c:pt>
                <c:pt idx="7321">
                  <c:v>8.1941132739452502</c:v>
                </c:pt>
                <c:pt idx="7322">
                  <c:v>8.19421636534668</c:v>
                </c:pt>
                <c:pt idx="7323">
                  <c:v>8.1943194426713202</c:v>
                </c:pt>
                <c:pt idx="7324">
                  <c:v>8.1944225059230096</c:v>
                </c:pt>
                <c:pt idx="7325">
                  <c:v>8.1945255551055904</c:v>
                </c:pt>
                <c:pt idx="7326">
                  <c:v>8.1946285902228997</c:v>
                </c:pt>
                <c:pt idx="7327">
                  <c:v>8.1947316112787902</c:v>
                </c:pt>
                <c:pt idx="7328">
                  <c:v>8.1948346182770795</c:v>
                </c:pt>
                <c:pt idx="7329">
                  <c:v>8.1949376112216097</c:v>
                </c:pt>
                <c:pt idx="7330">
                  <c:v>8.1950405901162302</c:v>
                </c:pt>
                <c:pt idx="7331">
                  <c:v>8.1951435549647602</c:v>
                </c:pt>
                <c:pt idx="7332">
                  <c:v>8.1952465057710295</c:v>
                </c:pt>
                <c:pt idx="7333">
                  <c:v>8.1953494425388804</c:v>
                </c:pt>
                <c:pt idx="7334">
                  <c:v>8.1954523652721196</c:v>
                </c:pt>
                <c:pt idx="7335">
                  <c:v>8.1955552739745894</c:v>
                </c:pt>
                <c:pt idx="7336">
                  <c:v>8.1956581686501195</c:v>
                </c:pt>
                <c:pt idx="7337">
                  <c:v>8.1957610493025204</c:v>
                </c:pt>
                <c:pt idx="7338">
                  <c:v>8.1958639159356093</c:v>
                </c:pt>
                <c:pt idx="7339">
                  <c:v>8.1959667685532303</c:v>
                </c:pt>
                <c:pt idx="7340">
                  <c:v>8.1960696071591794</c:v>
                </c:pt>
                <c:pt idx="7341">
                  <c:v>8.1961724317572795</c:v>
                </c:pt>
                <c:pt idx="7342">
                  <c:v>8.1962752423513603</c:v>
                </c:pt>
                <c:pt idx="7343">
                  <c:v>8.1963780389452108</c:v>
                </c:pt>
                <c:pt idx="7344">
                  <c:v>8.1964808215426608</c:v>
                </c:pt>
                <c:pt idx="7345">
                  <c:v>8.1965835901475206</c:v>
                </c:pt>
                <c:pt idx="7346">
                  <c:v>8.1966863447635898</c:v>
                </c:pt>
                <c:pt idx="7347">
                  <c:v>8.1967890853946894</c:v>
                </c:pt>
                <c:pt idx="7348">
                  <c:v>8.1968918120446101</c:v>
                </c:pt>
                <c:pt idx="7349">
                  <c:v>8.19699452471718</c:v>
                </c:pt>
                <c:pt idx="7350">
                  <c:v>8.1970972234161703</c:v>
                </c:pt>
                <c:pt idx="7351">
                  <c:v>8.1971999081454108</c:v>
                </c:pt>
                <c:pt idx="7352">
                  <c:v>8.1973025789086797</c:v>
                </c:pt>
                <c:pt idx="7353">
                  <c:v>8.1974052357098</c:v>
                </c:pt>
                <c:pt idx="7354">
                  <c:v>8.1975078785525408</c:v>
                </c:pt>
                <c:pt idx="7355">
                  <c:v>8.1976105074407197</c:v>
                </c:pt>
                <c:pt idx="7356">
                  <c:v>8.1977131223781203</c:v>
                </c:pt>
                <c:pt idx="7357">
                  <c:v>8.1978157233685298</c:v>
                </c:pt>
                <c:pt idx="7358">
                  <c:v>8.1979183104157496</c:v>
                </c:pt>
                <c:pt idx="7359">
                  <c:v>8.1980208835235704</c:v>
                </c:pt>
                <c:pt idx="7360">
                  <c:v>8.1981234426957705</c:v>
                </c:pt>
                <c:pt idx="7361">
                  <c:v>8.1982259879361408</c:v>
                </c:pt>
                <c:pt idx="7362">
                  <c:v>8.1983285192484594</c:v>
                </c:pt>
                <c:pt idx="7363">
                  <c:v>8.1984310366365207</c:v>
                </c:pt>
                <c:pt idx="7364">
                  <c:v>8.1985335401040995</c:v>
                </c:pt>
                <c:pt idx="7365">
                  <c:v>8.1986360296549705</c:v>
                </c:pt>
                <c:pt idx="7366">
                  <c:v>8.1987385052929191</c:v>
                </c:pt>
                <c:pt idx="7367">
                  <c:v>8.1988409670217308</c:v>
                </c:pt>
                <c:pt idx="7368">
                  <c:v>8.1989434148451608</c:v>
                </c:pt>
                <c:pt idx="7369">
                  <c:v>8.1990458487669997</c:v>
                </c:pt>
                <c:pt idx="7370">
                  <c:v>8.19914826879101</c:v>
                </c:pt>
                <c:pt idx="7371">
                  <c:v>8.1992506749209699</c:v>
                </c:pt>
                <c:pt idx="7372">
                  <c:v>8.1993530671606401</c:v>
                </c:pt>
                <c:pt idx="7373">
                  <c:v>8.1994554455137898</c:v>
                </c:pt>
                <c:pt idx="7374">
                  <c:v>8.1995578099841904</c:v>
                </c:pt>
                <c:pt idx="7375">
                  <c:v>8.1996601605756005</c:v>
                </c:pt>
                <c:pt idx="7376">
                  <c:v>8.1997624972917897</c:v>
                </c:pt>
                <c:pt idx="7377">
                  <c:v>8.1998648201365203</c:v>
                </c:pt>
                <c:pt idx="7378">
                  <c:v>8.1999671291135403</c:v>
                </c:pt>
                <c:pt idx="7379">
                  <c:v>8.2000694242266192</c:v>
                </c:pt>
                <c:pt idx="7380">
                  <c:v>8.2001717054795193</c:v>
                </c:pt>
                <c:pt idx="7381">
                  <c:v>8.2002739728759799</c:v>
                </c:pt>
                <c:pt idx="7382">
                  <c:v>8.2003762264197597</c:v>
                </c:pt>
                <c:pt idx="7383">
                  <c:v>8.2004784661146104</c:v>
                </c:pt>
                <c:pt idx="7384">
                  <c:v>8.2005806919642907</c:v>
                </c:pt>
                <c:pt idx="7385">
                  <c:v>8.2006829039725506</c:v>
                </c:pt>
                <c:pt idx="7386">
                  <c:v>8.2007851021431293</c:v>
                </c:pt>
                <c:pt idx="7387">
                  <c:v>8.2008872864797695</c:v>
                </c:pt>
                <c:pt idx="7388">
                  <c:v>8.2009894569862301</c:v>
                </c:pt>
                <c:pt idx="7389">
                  <c:v>8.2010916136662502</c:v>
                </c:pt>
                <c:pt idx="7390">
                  <c:v>8.2011937565235602</c:v>
                </c:pt>
                <c:pt idx="7391">
                  <c:v>8.20129588556191</c:v>
                </c:pt>
                <c:pt idx="7392">
                  <c:v>8.20139800078503</c:v>
                </c:pt>
                <c:pt idx="7393">
                  <c:v>8.2015001021966807</c:v>
                </c:pt>
                <c:pt idx="7394">
                  <c:v>8.2016021898005604</c:v>
                </c:pt>
                <c:pt idx="7395">
                  <c:v>8.2017042636004405</c:v>
                </c:pt>
                <c:pt idx="7396">
                  <c:v>8.2018063236000298</c:v>
                </c:pt>
                <c:pt idx="7397">
                  <c:v>8.2019083698030606</c:v>
                </c:pt>
                <c:pt idx="7398">
                  <c:v>8.2020104022132791</c:v>
                </c:pt>
                <c:pt idx="7399">
                  <c:v>8.2021124208343998</c:v>
                </c:pt>
                <c:pt idx="7400">
                  <c:v>8.2022144256701406</c:v>
                </c:pt>
                <c:pt idx="7401">
                  <c:v>8.2023164167242495</c:v>
                </c:pt>
                <c:pt idx="7402">
                  <c:v>8.2024183940004392</c:v>
                </c:pt>
                <c:pt idx="7403">
                  <c:v>8.2025203575024204</c:v>
                </c:pt>
                <c:pt idx="7404">
                  <c:v>8.2026223072339306</c:v>
                </c:pt>
                <c:pt idx="7405">
                  <c:v>8.2027242431986807</c:v>
                </c:pt>
                <c:pt idx="7406">
                  <c:v>8.2028261654003902</c:v>
                </c:pt>
                <c:pt idx="7407">
                  <c:v>8.2029280738427808</c:v>
                </c:pt>
                <c:pt idx="7408">
                  <c:v>8.2030299685295507</c:v>
                </c:pt>
                <c:pt idx="7409">
                  <c:v>8.2031318494644303</c:v>
                </c:pt>
                <c:pt idx="7410">
                  <c:v>8.2032337166511091</c:v>
                </c:pt>
                <c:pt idx="7411">
                  <c:v>8.2033355700933299</c:v>
                </c:pt>
                <c:pt idx="7412">
                  <c:v>8.2034374097947698</c:v>
                </c:pt>
                <c:pt idx="7413">
                  <c:v>8.2035392357591608</c:v>
                </c:pt>
                <c:pt idx="7414">
                  <c:v>8.2036410479901907</c:v>
                </c:pt>
                <c:pt idx="7415">
                  <c:v>8.2037428464915596</c:v>
                </c:pt>
                <c:pt idx="7416">
                  <c:v>8.2038446312669908</c:v>
                </c:pt>
                <c:pt idx="7417">
                  <c:v>8.2039464023201703</c:v>
                </c:pt>
                <c:pt idx="7418">
                  <c:v>8.2040481596547998</c:v>
                </c:pt>
                <c:pt idx="7419">
                  <c:v>8.2041499032745797</c:v>
                </c:pt>
                <c:pt idx="7420">
                  <c:v>8.20425163318321</c:v>
                </c:pt>
                <c:pt idx="7421">
                  <c:v>8.2043533493843697</c:v>
                </c:pt>
                <c:pt idx="7422">
                  <c:v>8.2044550518817694</c:v>
                </c:pt>
                <c:pt idx="7423">
                  <c:v>8.2045567406791005</c:v>
                </c:pt>
                <c:pt idx="7424">
                  <c:v>8.20465841578004</c:v>
                </c:pt>
                <c:pt idx="7425">
                  <c:v>8.2047600771882898</c:v>
                </c:pt>
                <c:pt idx="7426">
                  <c:v>8.2048617249075306</c:v>
                </c:pt>
                <c:pt idx="7427">
                  <c:v>8.2049633589414608</c:v>
                </c:pt>
                <c:pt idx="7428">
                  <c:v>8.2050649792937396</c:v>
                </c:pt>
                <c:pt idx="7429">
                  <c:v>8.2051665859680707</c:v>
                </c:pt>
                <c:pt idx="7430">
                  <c:v>8.2052681789681401</c:v>
                </c:pt>
                <c:pt idx="7431">
                  <c:v>8.2053697582976106</c:v>
                </c:pt>
                <c:pt idx="7432">
                  <c:v>8.2054713239601593</c:v>
                </c:pt>
                <c:pt idx="7433">
                  <c:v>8.2055728759594793</c:v>
                </c:pt>
                <c:pt idx="7434">
                  <c:v>8.2056744142992404</c:v>
                </c:pt>
                <c:pt idx="7435">
                  <c:v>8.2057759389831197</c:v>
                </c:pt>
                <c:pt idx="7436">
                  <c:v>8.2058774500147802</c:v>
                </c:pt>
                <c:pt idx="7437">
                  <c:v>8.2059789473979006</c:v>
                </c:pt>
                <c:pt idx="7438">
                  <c:v>8.2060804311361508</c:v>
                </c:pt>
                <c:pt idx="7439">
                  <c:v>8.2061819012331902</c:v>
                </c:pt>
                <c:pt idx="7440">
                  <c:v>8.2062833576926995</c:v>
                </c:pt>
                <c:pt idx="7441">
                  <c:v>8.2063848005183306</c:v>
                </c:pt>
                <c:pt idx="7442">
                  <c:v>8.2064862297137502</c:v>
                </c:pt>
                <c:pt idx="7443">
                  <c:v>8.2065876452826299</c:v>
                </c:pt>
                <c:pt idx="7444">
                  <c:v>8.2066890472286307</c:v>
                </c:pt>
                <c:pt idx="7445">
                  <c:v>8.2067904355553907</c:v>
                </c:pt>
                <c:pt idx="7446">
                  <c:v>8.2068918102665904</c:v>
                </c:pt>
                <c:pt idx="7447">
                  <c:v>8.2069931713658804</c:v>
                </c:pt>
                <c:pt idx="7448">
                  <c:v>8.2070945188569109</c:v>
                </c:pt>
                <c:pt idx="7449">
                  <c:v>8.2071958527433395</c:v>
                </c:pt>
                <c:pt idx="7450">
                  <c:v>8.2072971730288202</c:v>
                </c:pt>
                <c:pt idx="7451">
                  <c:v>8.2073984797169999</c:v>
                </c:pt>
                <c:pt idx="7452">
                  <c:v>8.20749977281152</c:v>
                </c:pt>
                <c:pt idx="7453">
                  <c:v>8.2076010523160399</c:v>
                </c:pt>
                <c:pt idx="7454">
                  <c:v>8.2077023182342099</c:v>
                </c:pt>
                <c:pt idx="7455">
                  <c:v>8.2078035705696504</c:v>
                </c:pt>
                <c:pt idx="7456">
                  <c:v>8.2079048093260401</c:v>
                </c:pt>
                <c:pt idx="7457">
                  <c:v>8.2080060345069903</c:v>
                </c:pt>
                <c:pt idx="7458">
                  <c:v>8.2081072461161497</c:v>
                </c:pt>
                <c:pt idx="7459">
                  <c:v>8.2082084441571599</c:v>
                </c:pt>
                <c:pt idx="7460">
                  <c:v>8.2083096286336605</c:v>
                </c:pt>
                <c:pt idx="7461">
                  <c:v>8.2084107995492896</c:v>
                </c:pt>
                <c:pt idx="7462">
                  <c:v>8.2085119569076799</c:v>
                </c:pt>
                <c:pt idx="7463">
                  <c:v>8.2086131007124497</c:v>
                </c:pt>
                <c:pt idx="7464">
                  <c:v>8.2087142309672494</c:v>
                </c:pt>
                <c:pt idx="7465">
                  <c:v>8.2088153476756993</c:v>
                </c:pt>
                <c:pt idx="7466">
                  <c:v>8.2089164508414303</c:v>
                </c:pt>
                <c:pt idx="7467">
                  <c:v>8.2090175404680803</c:v>
                </c:pt>
                <c:pt idx="7468">
                  <c:v>8.20911861655925</c:v>
                </c:pt>
                <c:pt idx="7469">
                  <c:v>8.2092196791185899</c:v>
                </c:pt>
                <c:pt idx="7470">
                  <c:v>8.2093207281497005</c:v>
                </c:pt>
                <c:pt idx="7471">
                  <c:v>8.2094217636562199</c:v>
                </c:pt>
                <c:pt idx="7472">
                  <c:v>8.2095227856417594</c:v>
                </c:pt>
                <c:pt idx="7473">
                  <c:v>8.2096237941099304</c:v>
                </c:pt>
                <c:pt idx="7474">
                  <c:v>8.2097247890643708</c:v>
                </c:pt>
                <c:pt idx="7475">
                  <c:v>8.2098257705086795</c:v>
                </c:pt>
                <c:pt idx="7476">
                  <c:v>8.2099267384464802</c:v>
                </c:pt>
                <c:pt idx="7477">
                  <c:v>8.2100276928813791</c:v>
                </c:pt>
                <c:pt idx="7478">
                  <c:v>8.2101286338169803</c:v>
                </c:pt>
                <c:pt idx="7479">
                  <c:v>8.2102295612569094</c:v>
                </c:pt>
                <c:pt idx="7480">
                  <c:v>8.2103304752047706</c:v>
                </c:pt>
                <c:pt idx="7481">
                  <c:v>8.2104313756641591</c:v>
                </c:pt>
                <c:pt idx="7482">
                  <c:v>8.2105322626386901</c:v>
                </c:pt>
                <c:pt idx="7483">
                  <c:v>8.2106331361319693</c:v>
                </c:pt>
                <c:pt idx="7484">
                  <c:v>8.2107339961475905</c:v>
                </c:pt>
                <c:pt idx="7485">
                  <c:v>8.2108348426891595</c:v>
                </c:pt>
                <c:pt idx="7486">
                  <c:v>8.2109356757602807</c:v>
                </c:pt>
                <c:pt idx="7487">
                  <c:v>8.2110364953645494</c:v>
                </c:pt>
                <c:pt idx="7488">
                  <c:v>8.2111373015055609</c:v>
                </c:pt>
                <c:pt idx="7489">
                  <c:v>8.2112380941868999</c:v>
                </c:pt>
                <c:pt idx="7490">
                  <c:v>8.2113388734121795</c:v>
                </c:pt>
                <c:pt idx="7491">
                  <c:v>8.2114396391849809</c:v>
                </c:pt>
                <c:pt idx="7492">
                  <c:v>8.2115403915088905</c:v>
                </c:pt>
                <c:pt idx="7493">
                  <c:v>8.2116411303875108</c:v>
                </c:pt>
                <c:pt idx="7494">
                  <c:v>8.2117418558244299</c:v>
                </c:pt>
                <c:pt idx="7495">
                  <c:v>8.2118425678232203</c:v>
                </c:pt>
                <c:pt idx="7496">
                  <c:v>8.2119432663874701</c:v>
                </c:pt>
                <c:pt idx="7497">
                  <c:v>8.2120439515207693</c:v>
                </c:pt>
                <c:pt idx="7498">
                  <c:v>8.2121446232267008</c:v>
                </c:pt>
                <c:pt idx="7499">
                  <c:v>8.2122452815088494</c:v>
                </c:pt>
                <c:pt idx="7500">
                  <c:v>8.2123459263707801</c:v>
                </c:pt>
                <c:pt idx="7501">
                  <c:v>8.2124465578160795</c:v>
                </c:pt>
                <c:pt idx="7502">
                  <c:v>8.2125471758483304</c:v>
                </c:pt>
                <c:pt idx="7503">
                  <c:v>8.2126477804710998</c:v>
                </c:pt>
                <c:pt idx="7504">
                  <c:v>8.2127483716879599</c:v>
                </c:pt>
                <c:pt idx="7505">
                  <c:v>8.2128489495024901</c:v>
                </c:pt>
                <c:pt idx="7506">
                  <c:v>8.2129495139182502</c:v>
                </c:pt>
                <c:pt idx="7507">
                  <c:v>8.2130500649388196</c:v>
                </c:pt>
                <c:pt idx="7508">
                  <c:v>8.2131506025677599</c:v>
                </c:pt>
                <c:pt idx="7509">
                  <c:v>8.2132511268086503</c:v>
                </c:pt>
                <c:pt idx="7510">
                  <c:v>8.2133516376650402</c:v>
                </c:pt>
                <c:pt idx="7511">
                  <c:v>8.2134521351404999</c:v>
                </c:pt>
                <c:pt idx="7512">
                  <c:v>8.2135526192385999</c:v>
                </c:pt>
                <c:pt idx="7513">
                  <c:v>8.2136530899628806</c:v>
                </c:pt>
                <c:pt idx="7514">
                  <c:v>8.2137535473169194</c:v>
                </c:pt>
                <c:pt idx="7515">
                  <c:v>8.2138539913042692</c:v>
                </c:pt>
                <c:pt idx="7516">
                  <c:v>8.2139544219284897</c:v>
                </c:pt>
                <c:pt idx="7517">
                  <c:v>8.2140548391931301</c:v>
                </c:pt>
                <c:pt idx="7518">
                  <c:v>8.2141552431017395</c:v>
                </c:pt>
                <c:pt idx="7519">
                  <c:v>8.2142556336578902</c:v>
                </c:pt>
                <c:pt idx="7520">
                  <c:v>8.2143560108651101</c:v>
                </c:pt>
                <c:pt idx="7521">
                  <c:v>8.2144563747269608</c:v>
                </c:pt>
                <c:pt idx="7522">
                  <c:v>8.2145567252470002</c:v>
                </c:pt>
                <c:pt idx="7523">
                  <c:v>8.2146570624287492</c:v>
                </c:pt>
                <c:pt idx="7524">
                  <c:v>8.2147573862757692</c:v>
                </c:pt>
                <c:pt idx="7525">
                  <c:v>8.2148576967916096</c:v>
                </c:pt>
                <c:pt idx="7526">
                  <c:v>8.2149579939797999</c:v>
                </c:pt>
                <c:pt idx="7527">
                  <c:v>8.2150582778438892</c:v>
                </c:pt>
                <c:pt idx="7528">
                  <c:v>8.2151585483874108</c:v>
                </c:pt>
                <c:pt idx="7529">
                  <c:v>8.2152588056139102</c:v>
                </c:pt>
                <c:pt idx="7530">
                  <c:v>8.2153590495269206</c:v>
                </c:pt>
                <c:pt idx="7531">
                  <c:v>8.2154592801299806</c:v>
                </c:pt>
                <c:pt idx="7532">
                  <c:v>8.2155594974266197</c:v>
                </c:pt>
                <c:pt idx="7533">
                  <c:v>8.2156597014203694</c:v>
                </c:pt>
                <c:pt idx="7534">
                  <c:v>8.2157598921147592</c:v>
                </c:pt>
                <c:pt idx="7535">
                  <c:v>8.2158600695133295</c:v>
                </c:pt>
                <c:pt idx="7536">
                  <c:v>8.2159602336195992</c:v>
                </c:pt>
                <c:pt idx="7537">
                  <c:v>8.2160603844371103</c:v>
                </c:pt>
                <c:pt idx="7538">
                  <c:v>8.2161605219693605</c:v>
                </c:pt>
                <c:pt idx="7539">
                  <c:v>8.2162606462199008</c:v>
                </c:pt>
                <c:pt idx="7540">
                  <c:v>8.2163607571922395</c:v>
                </c:pt>
                <c:pt idx="7541">
                  <c:v>8.2164608548899007</c:v>
                </c:pt>
                <c:pt idx="7542">
                  <c:v>8.2165609393164107</c:v>
                </c:pt>
                <c:pt idx="7543">
                  <c:v>8.2166610104752795</c:v>
                </c:pt>
                <c:pt idx="7544">
                  <c:v>8.2167610683700207</c:v>
                </c:pt>
                <c:pt idx="7545">
                  <c:v>8.2168611130041693</c:v>
                </c:pt>
                <c:pt idx="7546">
                  <c:v>8.2169611443812194</c:v>
                </c:pt>
                <c:pt idx="7547">
                  <c:v>8.2170611625046899</c:v>
                </c:pt>
                <c:pt idx="7548">
                  <c:v>8.2171611673780998</c:v>
                </c:pt>
                <c:pt idx="7549">
                  <c:v>8.2172611590049502</c:v>
                </c:pt>
                <c:pt idx="7550">
                  <c:v>8.2173611373887603</c:v>
                </c:pt>
                <c:pt idx="7551">
                  <c:v>8.2174611025330204</c:v>
                </c:pt>
                <c:pt idx="7552">
                  <c:v>8.2175610544412496</c:v>
                </c:pt>
                <c:pt idx="7553">
                  <c:v>8.2176609931169509</c:v>
                </c:pt>
                <c:pt idx="7554">
                  <c:v>8.2177609185636307</c:v>
                </c:pt>
                <c:pt idx="7555">
                  <c:v>8.2178608307847796</c:v>
                </c:pt>
                <c:pt idx="7556">
                  <c:v>8.2179607297839095</c:v>
                </c:pt>
                <c:pt idx="7557">
                  <c:v>8.2180606155645108</c:v>
                </c:pt>
                <c:pt idx="7558">
                  <c:v>8.2181604881300903</c:v>
                </c:pt>
                <c:pt idx="7559">
                  <c:v>8.21826034748414</c:v>
                </c:pt>
                <c:pt idx="7560">
                  <c:v>8.2183601936301507</c:v>
                </c:pt>
                <c:pt idx="7561">
                  <c:v>8.2184600265716199</c:v>
                </c:pt>
                <c:pt idx="7562">
                  <c:v>8.21855984631204</c:v>
                </c:pt>
                <c:pt idx="7563">
                  <c:v>8.2186596528548996</c:v>
                </c:pt>
                <c:pt idx="7564">
                  <c:v>8.2187594462036895</c:v>
                </c:pt>
                <c:pt idx="7565">
                  <c:v>8.2188592263618894</c:v>
                </c:pt>
                <c:pt idx="7566">
                  <c:v>8.2189589933330005</c:v>
                </c:pt>
                <c:pt idx="7567">
                  <c:v>8.2190587471205099</c:v>
                </c:pt>
                <c:pt idx="7568">
                  <c:v>8.2191584877278796</c:v>
                </c:pt>
                <c:pt idx="7569">
                  <c:v>8.2192582151586109</c:v>
                </c:pt>
                <c:pt idx="7570">
                  <c:v>8.21935792941618</c:v>
                </c:pt>
                <c:pt idx="7571">
                  <c:v>8.2194576305040599</c:v>
                </c:pt>
                <c:pt idx="7572">
                  <c:v>8.2195573184257391</c:v>
                </c:pt>
                <c:pt idx="7573">
                  <c:v>8.2196569931846906</c:v>
                </c:pt>
                <c:pt idx="7574">
                  <c:v>8.2197566547843905</c:v>
                </c:pt>
                <c:pt idx="7575">
                  <c:v>8.2198563032283101</c:v>
                </c:pt>
                <c:pt idx="7576">
                  <c:v>8.2199559385199201</c:v>
                </c:pt>
                <c:pt idx="7577">
                  <c:v>8.2200555606627006</c:v>
                </c:pt>
                <c:pt idx="7578">
                  <c:v>8.2201551696601101</c:v>
                </c:pt>
                <c:pt idx="7579">
                  <c:v>8.2202547655156302</c:v>
                </c:pt>
                <c:pt idx="7580">
                  <c:v>8.2203543482327195</c:v>
                </c:pt>
                <c:pt idx="7581">
                  <c:v>8.2204539178148508</c:v>
                </c:pt>
                <c:pt idx="7582">
                  <c:v>8.2205534742654809</c:v>
                </c:pt>
                <c:pt idx="7583">
                  <c:v>8.2206530175880808</c:v>
                </c:pt>
                <c:pt idx="7584">
                  <c:v>8.2207525477861001</c:v>
                </c:pt>
                <c:pt idx="7585">
                  <c:v>8.2208520648630099</c:v>
                </c:pt>
                <c:pt idx="7586">
                  <c:v>8.2209515688222705</c:v>
                </c:pt>
                <c:pt idx="7587">
                  <c:v>8.2210510596673299</c:v>
                </c:pt>
                <c:pt idx="7588">
                  <c:v>8.2211505374016607</c:v>
                </c:pt>
                <c:pt idx="7589">
                  <c:v>8.2212500020287003</c:v>
                </c:pt>
                <c:pt idx="7590">
                  <c:v>8.2213494535519001</c:v>
                </c:pt>
                <c:pt idx="7591">
                  <c:v>8.2214488919747293</c:v>
                </c:pt>
                <c:pt idx="7592">
                  <c:v>8.2215483173006305</c:v>
                </c:pt>
                <c:pt idx="7593">
                  <c:v>8.2216477295330606</c:v>
                </c:pt>
                <c:pt idx="7594">
                  <c:v>8.2217471286754495</c:v>
                </c:pt>
                <c:pt idx="7595">
                  <c:v>8.2218465147312596</c:v>
                </c:pt>
                <c:pt idx="7596">
                  <c:v>8.2219458877039298</c:v>
                </c:pt>
                <c:pt idx="7597">
                  <c:v>8.2220452475969097</c:v>
                </c:pt>
                <c:pt idx="7598">
                  <c:v>8.2221445944136402</c:v>
                </c:pt>
                <c:pt idx="7599">
                  <c:v>8.2222439281575603</c:v>
                </c:pt>
                <c:pt idx="7600">
                  <c:v>8.2223432488321002</c:v>
                </c:pt>
                <c:pt idx="7601">
                  <c:v>8.2224425564407202</c:v>
                </c:pt>
                <c:pt idx="7602">
                  <c:v>8.2225418509868398</c:v>
                </c:pt>
                <c:pt idx="7603">
                  <c:v>8.2226411324739104</c:v>
                </c:pt>
                <c:pt idx="7604">
                  <c:v>8.2227404009053497</c:v>
                </c:pt>
                <c:pt idx="7605">
                  <c:v>8.2228396562846005</c:v>
                </c:pt>
                <c:pt idx="7606">
                  <c:v>8.2229388986150997</c:v>
                </c:pt>
                <c:pt idx="7607">
                  <c:v>8.22303812790026</c:v>
                </c:pt>
                <c:pt idx="7608">
                  <c:v>8.2231373441435291</c:v>
                </c:pt>
                <c:pt idx="7609">
                  <c:v>8.2232365473483302</c:v>
                </c:pt>
                <c:pt idx="7610">
                  <c:v>8.2233357375180791</c:v>
                </c:pt>
                <c:pt idx="7611">
                  <c:v>8.2234349146562096</c:v>
                </c:pt>
                <c:pt idx="7612">
                  <c:v>8.2235340787661499</c:v>
                </c:pt>
                <c:pt idx="7613">
                  <c:v>8.2236332298513197</c:v>
                </c:pt>
                <c:pt idx="7614">
                  <c:v>8.2237323679151295</c:v>
                </c:pt>
                <c:pt idx="7615">
                  <c:v>8.2238314929610095</c:v>
                </c:pt>
                <c:pt idx="7616">
                  <c:v>8.2239306049923702</c:v>
                </c:pt>
                <c:pt idx="7617">
                  <c:v>8.22402970401264</c:v>
                </c:pt>
                <c:pt idx="7618">
                  <c:v>8.2241287900252296</c:v>
                </c:pt>
                <c:pt idx="7619">
                  <c:v>8.2242278630335495</c:v>
                </c:pt>
                <c:pt idx="7620">
                  <c:v>8.2243269230410192</c:v>
                </c:pt>
                <c:pt idx="7621">
                  <c:v>8.2244259700510405</c:v>
                </c:pt>
                <c:pt idx="7622">
                  <c:v>8.2245250040670292</c:v>
                </c:pt>
                <c:pt idx="7623">
                  <c:v>8.2246240250923996</c:v>
                </c:pt>
                <c:pt idx="7624">
                  <c:v>8.2247230331305605</c:v>
                </c:pt>
                <c:pt idx="7625">
                  <c:v>8.2248220281848994</c:v>
                </c:pt>
                <c:pt idx="7626">
                  <c:v>8.2249210102588393</c:v>
                </c:pt>
                <c:pt idx="7627">
                  <c:v>8.2250199793557801</c:v>
                </c:pt>
                <c:pt idx="7628">
                  <c:v>8.2251189354791201</c:v>
                </c:pt>
                <c:pt idx="7629">
                  <c:v>8.2252178786322592</c:v>
                </c:pt>
                <c:pt idx="7630">
                  <c:v>8.2253168088186008</c:v>
                </c:pt>
                <c:pt idx="7631">
                  <c:v>8.2254157260415397</c:v>
                </c:pt>
                <c:pt idx="7632">
                  <c:v>8.2255146303044899</c:v>
                </c:pt>
                <c:pt idx="7633">
                  <c:v>8.2256135216108195</c:v>
                </c:pt>
                <c:pt idx="7634">
                  <c:v>8.2257123999639408</c:v>
                </c:pt>
                <c:pt idx="7635">
                  <c:v>8.2258112653672395</c:v>
                </c:pt>
                <c:pt idx="7636">
                  <c:v>8.2259101178241103</c:v>
                </c:pt>
                <c:pt idx="7637">
                  <c:v>8.2260089573379407</c:v>
                </c:pt>
                <c:pt idx="7638">
                  <c:v>8.2261077839121199</c:v>
                </c:pt>
                <c:pt idx="7639">
                  <c:v>8.2262065975500391</c:v>
                </c:pt>
                <c:pt idx="7640">
                  <c:v>8.2263053982550893</c:v>
                </c:pt>
                <c:pt idx="7641">
                  <c:v>8.2264041860306403</c:v>
                </c:pt>
                <c:pt idx="7642">
                  <c:v>8.2265029608800901</c:v>
                </c:pt>
                <c:pt idx="7643">
                  <c:v>8.2266017228068105</c:v>
                </c:pt>
                <c:pt idx="7644">
                  <c:v>8.2267004718141905</c:v>
                </c:pt>
                <c:pt idx="7645">
                  <c:v>8.2267992079056</c:v>
                </c:pt>
                <c:pt idx="7646">
                  <c:v>8.2268979310844195</c:v>
                </c:pt>
                <c:pt idx="7647">
                  <c:v>8.2269966413540399</c:v>
                </c:pt>
                <c:pt idx="7648">
                  <c:v>8.2270953387178203</c:v>
                </c:pt>
                <c:pt idx="7649">
                  <c:v>8.2271940231791394</c:v>
                </c:pt>
                <c:pt idx="7650">
                  <c:v>8.2272926947413794</c:v>
                </c:pt>
                <c:pt idx="7651">
                  <c:v>8.2273913534078993</c:v>
                </c:pt>
                <c:pt idx="7652">
                  <c:v>8.2274899991820796</c:v>
                </c:pt>
                <c:pt idx="7653">
                  <c:v>8.2275886320672793</c:v>
                </c:pt>
                <c:pt idx="7654">
                  <c:v>8.22768725206687</c:v>
                </c:pt>
                <c:pt idx="7655">
                  <c:v>8.2277858591842303</c:v>
                </c:pt>
                <c:pt idx="7656">
                  <c:v>8.2278844534226998</c:v>
                </c:pt>
                <c:pt idx="7657">
                  <c:v>8.2279830347856606</c:v>
                </c:pt>
                <c:pt idx="7658">
                  <c:v>8.2280816032764807</c:v>
                </c:pt>
                <c:pt idx="7659">
                  <c:v>8.2281801588984997</c:v>
                </c:pt>
                <c:pt idx="7660">
                  <c:v>8.2282787016550891</c:v>
                </c:pt>
                <c:pt idx="7661">
                  <c:v>8.2283772315496204</c:v>
                </c:pt>
                <c:pt idx="7662">
                  <c:v>8.2284757485854207</c:v>
                </c:pt>
                <c:pt idx="7663">
                  <c:v>8.2285742527658705</c:v>
                </c:pt>
                <c:pt idx="7664">
                  <c:v>8.2286727440943199</c:v>
                </c:pt>
                <c:pt idx="7665">
                  <c:v>8.2287712225741192</c:v>
                </c:pt>
                <c:pt idx="7666">
                  <c:v>8.2288696882086203</c:v>
                </c:pt>
                <c:pt idx="7667">
                  <c:v>8.2289681410011699</c:v>
                </c:pt>
                <c:pt idx="7668">
                  <c:v>8.22906658095512</c:v>
                </c:pt>
                <c:pt idx="7669">
                  <c:v>8.2291650080738208</c:v>
                </c:pt>
                <c:pt idx="7670">
                  <c:v>8.2292634223606207</c:v>
                </c:pt>
                <c:pt idx="7671">
                  <c:v>8.2293618238188593</c:v>
                </c:pt>
                <c:pt idx="7672">
                  <c:v>8.2294602124518903</c:v>
                </c:pt>
                <c:pt idx="7673">
                  <c:v>8.2295585882630409</c:v>
                </c:pt>
                <c:pt idx="7674">
                  <c:v>8.2296569512556594</c:v>
                </c:pt>
                <c:pt idx="7675">
                  <c:v>8.2297553014330909</c:v>
                </c:pt>
                <c:pt idx="7676">
                  <c:v>8.22985363879868</c:v>
                </c:pt>
                <c:pt idx="7677">
                  <c:v>8.2299519633557399</c:v>
                </c:pt>
                <c:pt idx="7678">
                  <c:v>8.2300502751076294</c:v>
                </c:pt>
                <c:pt idx="7679">
                  <c:v>8.2301485740576794</c:v>
                </c:pt>
                <c:pt idx="7680">
                  <c:v>8.2302468602092205</c:v>
                </c:pt>
                <c:pt idx="7681">
                  <c:v>8.2303451335655708</c:v>
                </c:pt>
                <c:pt idx="7682">
                  <c:v>8.2304433941300896</c:v>
                </c:pt>
                <c:pt idx="7683">
                  <c:v>8.2305416419060897</c:v>
                </c:pt>
                <c:pt idx="7684">
                  <c:v>8.2306398768969</c:v>
                </c:pt>
                <c:pt idx="7685">
                  <c:v>8.2307380991058494</c:v>
                </c:pt>
                <c:pt idx="7686">
                  <c:v>8.2308363085362597</c:v>
                </c:pt>
                <c:pt idx="7687">
                  <c:v>8.2309345051914597</c:v>
                </c:pt>
                <c:pt idx="7688">
                  <c:v>8.2310326890747803</c:v>
                </c:pt>
                <c:pt idx="7689">
                  <c:v>8.2311308601895306</c:v>
                </c:pt>
                <c:pt idx="7690">
                  <c:v>8.2312290185390395</c:v>
                </c:pt>
                <c:pt idx="7691">
                  <c:v>8.2313271641266201</c:v>
                </c:pt>
                <c:pt idx="7692">
                  <c:v>8.2314252969555906</c:v>
                </c:pt>
                <c:pt idx="7693">
                  <c:v>8.2315234170292708</c:v>
                </c:pt>
                <c:pt idx="7694">
                  <c:v>8.2316215243509792</c:v>
                </c:pt>
                <c:pt idx="7695">
                  <c:v>8.2317196189240303</c:v>
                </c:pt>
                <c:pt idx="7696">
                  <c:v>8.2318177007517299</c:v>
                </c:pt>
                <c:pt idx="7697">
                  <c:v>8.2319157698373893</c:v>
                </c:pt>
                <c:pt idx="7698">
                  <c:v>8.2320138261843194</c:v>
                </c:pt>
                <c:pt idx="7699">
                  <c:v>8.2321118697958404</c:v>
                </c:pt>
                <c:pt idx="7700">
                  <c:v>8.2322099006752492</c:v>
                </c:pt>
                <c:pt idx="7701">
                  <c:v>8.2323079188258497</c:v>
                </c:pt>
                <c:pt idx="7702">
                  <c:v>8.2324059242509602</c:v>
                </c:pt>
                <c:pt idx="7703">
                  <c:v>8.2325039169538705</c:v>
                </c:pt>
                <c:pt idx="7704">
                  <c:v>8.23260189693789</c:v>
                </c:pt>
                <c:pt idx="7705">
                  <c:v>8.2326998642063103</c:v>
                </c:pt>
                <c:pt idx="7706">
                  <c:v>8.2327978187624495</c:v>
                </c:pt>
                <c:pt idx="7707">
                  <c:v>8.2328957606095994</c:v>
                </c:pt>
                <c:pt idx="7708">
                  <c:v>8.2329936897510496</c:v>
                </c:pt>
                <c:pt idx="7709">
                  <c:v>8.2330916061901007</c:v>
                </c:pt>
                <c:pt idx="7710">
                  <c:v>8.2331895099300496</c:v>
                </c:pt>
                <c:pt idx="7711">
                  <c:v>8.2332874009741897</c:v>
                </c:pt>
                <c:pt idx="7712">
                  <c:v>8.2333852793258107</c:v>
                </c:pt>
                <c:pt idx="7713">
                  <c:v>8.2334831449882007</c:v>
                </c:pt>
                <c:pt idx="7714">
                  <c:v>8.2335809979646601</c:v>
                </c:pt>
                <c:pt idx="7715">
                  <c:v>8.2336788382584594</c:v>
                </c:pt>
                <c:pt idx="7716">
                  <c:v>8.2337766658729095</c:v>
                </c:pt>
                <c:pt idx="7717">
                  <c:v>8.2338744808112807</c:v>
                </c:pt>
                <c:pt idx="7718">
                  <c:v>8.2339722830768594</c:v>
                </c:pt>
                <c:pt idx="7719">
                  <c:v>8.2340700726729299</c:v>
                </c:pt>
                <c:pt idx="7720">
                  <c:v>8.2341678496027697</c:v>
                </c:pt>
                <c:pt idx="7721">
                  <c:v>8.2342656138696704</c:v>
                </c:pt>
                <c:pt idx="7722">
                  <c:v>8.2343633654769093</c:v>
                </c:pt>
                <c:pt idx="7723">
                  <c:v>8.2344611044277602</c:v>
                </c:pt>
                <c:pt idx="7724">
                  <c:v>8.23455883072549</c:v>
                </c:pt>
                <c:pt idx="7725">
                  <c:v>8.2346565443734008</c:v>
                </c:pt>
                <c:pt idx="7726">
                  <c:v>8.2347542453747398</c:v>
                </c:pt>
                <c:pt idx="7727">
                  <c:v>8.2348519337327897</c:v>
                </c:pt>
                <c:pt idx="7728">
                  <c:v>8.2349496094508297</c:v>
                </c:pt>
                <c:pt idx="7729">
                  <c:v>8.23504727253213</c:v>
                </c:pt>
                <c:pt idx="7730">
                  <c:v>8.2351449229799503</c:v>
                </c:pt>
                <c:pt idx="7731">
                  <c:v>8.2352425607975608</c:v>
                </c:pt>
                <c:pt idx="7732">
                  <c:v>8.23534018598823</c:v>
                </c:pt>
                <c:pt idx="7733">
                  <c:v>8.2354377985552301</c:v>
                </c:pt>
                <c:pt idx="7734">
                  <c:v>8.2355353985018098</c:v>
                </c:pt>
                <c:pt idx="7735">
                  <c:v>8.2356329858312503</c:v>
                </c:pt>
                <c:pt idx="7736">
                  <c:v>8.2357305605468003</c:v>
                </c:pt>
                <c:pt idx="7737">
                  <c:v>8.2358281226517303</c:v>
                </c:pt>
                <c:pt idx="7738">
                  <c:v>8.2359256721492908</c:v>
                </c:pt>
                <c:pt idx="7739">
                  <c:v>8.2360232090427399</c:v>
                </c:pt>
                <c:pt idx="7740">
                  <c:v>8.2361207333353406</c:v>
                </c:pt>
                <c:pt idx="7741">
                  <c:v>8.2362182450303401</c:v>
                </c:pt>
                <c:pt idx="7742">
                  <c:v>8.2363157441309998</c:v>
                </c:pt>
                <c:pt idx="7743">
                  <c:v>8.2364132306405704</c:v>
                </c:pt>
                <c:pt idx="7744">
                  <c:v>8.2365107045622992</c:v>
                </c:pt>
                <c:pt idx="7745">
                  <c:v>8.2366081658994492</c:v>
                </c:pt>
                <c:pt idx="7746">
                  <c:v>8.2367056146552606</c:v>
                </c:pt>
                <c:pt idx="7747">
                  <c:v>8.2368030508329806</c:v>
                </c:pt>
                <c:pt idx="7748">
                  <c:v>8.2369004744358492</c:v>
                </c:pt>
                <c:pt idx="7749">
                  <c:v>8.2369978854671206</c:v>
                </c:pt>
                <c:pt idx="7750">
                  <c:v>8.2370952839300404</c:v>
                </c:pt>
                <c:pt idx="7751">
                  <c:v>8.2371926698278504</c:v>
                </c:pt>
                <c:pt idx="7752">
                  <c:v>8.2372900431637905</c:v>
                </c:pt>
                <c:pt idx="7753">
                  <c:v>8.2373874039410993</c:v>
                </c:pt>
                <c:pt idx="7754">
                  <c:v>8.2374847521630201</c:v>
                </c:pt>
                <c:pt idx="7755">
                  <c:v>8.2375820878327808</c:v>
                </c:pt>
                <c:pt idx="7756">
                  <c:v>8.2376794109536302</c:v>
                </c:pt>
                <c:pt idx="7757">
                  <c:v>8.2377767215287907</c:v>
                </c:pt>
                <c:pt idx="7758">
                  <c:v>8.2378740195615201</c:v>
                </c:pt>
                <c:pt idx="7759">
                  <c:v>8.2379713050550194</c:v>
                </c:pt>
                <c:pt idx="7760">
                  <c:v>8.23806857801255</c:v>
                </c:pt>
                <c:pt idx="7761">
                  <c:v>8.23816583843732</c:v>
                </c:pt>
                <c:pt idx="7762">
                  <c:v>8.2382630863325605</c:v>
                </c:pt>
                <c:pt idx="7763">
                  <c:v>8.2383603217015207</c:v>
                </c:pt>
                <c:pt idx="7764">
                  <c:v>8.2384575445473995</c:v>
                </c:pt>
                <c:pt idx="7765">
                  <c:v>8.2385547548734408</c:v>
                </c:pt>
                <c:pt idx="7766">
                  <c:v>8.2386519526828597</c:v>
                </c:pt>
                <c:pt idx="7767">
                  <c:v>8.2387491379788802</c:v>
                </c:pt>
                <c:pt idx="7768">
                  <c:v>8.2388463107647301</c:v>
                </c:pt>
                <c:pt idx="7769">
                  <c:v>8.2389434710436191</c:v>
                </c:pt>
                <c:pt idx="7770">
                  <c:v>8.2390406188187804</c:v>
                </c:pt>
                <c:pt idx="7771">
                  <c:v>8.2391377540934201</c:v>
                </c:pt>
                <c:pt idx="7772">
                  <c:v>8.23923487687075</c:v>
                </c:pt>
                <c:pt idx="7773">
                  <c:v>8.2393319871539994</c:v>
                </c:pt>
                <c:pt idx="7774">
                  <c:v>8.23942908494638</c:v>
                </c:pt>
                <c:pt idx="7775">
                  <c:v>8.2395261702511</c:v>
                </c:pt>
                <c:pt idx="7776">
                  <c:v>8.2396232430713798</c:v>
                </c:pt>
                <c:pt idx="7777">
                  <c:v>8.2397203034104098</c:v>
                </c:pt>
                <c:pt idx="7778">
                  <c:v>8.2398173512714195</c:v>
                </c:pt>
                <c:pt idx="7779">
                  <c:v>8.2399143866576097</c:v>
                </c:pt>
                <c:pt idx="7780">
                  <c:v>8.2400114095721904</c:v>
                </c:pt>
                <c:pt idx="7781">
                  <c:v>8.2401084200183501</c:v>
                </c:pt>
                <c:pt idx="7782">
                  <c:v>8.24020541799932</c:v>
                </c:pt>
                <c:pt idx="7783">
                  <c:v>8.2403024035182799</c:v>
                </c:pt>
                <c:pt idx="7784">
                  <c:v>8.2403993765784502</c:v>
                </c:pt>
                <c:pt idx="7785">
                  <c:v>8.2404963371830107</c:v>
                </c:pt>
                <c:pt idx="7786">
                  <c:v>8.24059328533518</c:v>
                </c:pt>
                <c:pt idx="7787">
                  <c:v>8.2406902210381503</c:v>
                </c:pt>
                <c:pt idx="7788">
                  <c:v>8.2407871442951102</c:v>
                </c:pt>
                <c:pt idx="7789">
                  <c:v>8.2408840551092606</c:v>
                </c:pt>
                <c:pt idx="7790">
                  <c:v>8.2409809534838008</c:v>
                </c:pt>
                <c:pt idx="7791">
                  <c:v>8.2410778394219193</c:v>
                </c:pt>
                <c:pt idx="7792">
                  <c:v>8.24117471292681</c:v>
                </c:pt>
                <c:pt idx="7793">
                  <c:v>8.2412715740016598</c:v>
                </c:pt>
                <c:pt idx="7794">
                  <c:v>8.2413684226496606</c:v>
                </c:pt>
                <c:pt idx="7795">
                  <c:v>8.2414652588739994</c:v>
                </c:pt>
                <c:pt idx="7796">
                  <c:v>8.2415620826778699</c:v>
                </c:pt>
                <c:pt idx="7797">
                  <c:v>8.2416588940644502</c:v>
                </c:pt>
                <c:pt idx="7798">
                  <c:v>8.2417556930369305</c:v>
                </c:pt>
                <c:pt idx="7799">
                  <c:v>8.2418524795984798</c:v>
                </c:pt>
                <c:pt idx="7800">
                  <c:v>8.2419492537522991</c:v>
                </c:pt>
                <c:pt idx="7801">
                  <c:v>8.2420460155015594</c:v>
                </c:pt>
                <c:pt idx="7802">
                  <c:v>8.2421427648494401</c:v>
                </c:pt>
                <c:pt idx="7803">
                  <c:v>8.2422395017991192</c:v>
                </c:pt>
                <c:pt idx="7804">
                  <c:v>8.24233622635378</c:v>
                </c:pt>
                <c:pt idx="7805">
                  <c:v>8.2424329385166004</c:v>
                </c:pt>
                <c:pt idx="7806">
                  <c:v>8.2425296382907405</c:v>
                </c:pt>
                <c:pt idx="7807">
                  <c:v>8.2426263256793799</c:v>
                </c:pt>
                <c:pt idx="7808">
                  <c:v>8.2427230006857002</c:v>
                </c:pt>
                <c:pt idx="7809">
                  <c:v>8.2428196633128703</c:v>
                </c:pt>
                <c:pt idx="7810">
                  <c:v>8.2429163135640504</c:v>
                </c:pt>
                <c:pt idx="7811">
                  <c:v>8.2430129514424095</c:v>
                </c:pt>
                <c:pt idx="7812">
                  <c:v>8.2431095769511291</c:v>
                </c:pt>
                <c:pt idx="7813">
                  <c:v>8.2432061900933604</c:v>
                </c:pt>
                <c:pt idx="7814">
                  <c:v>8.2433027908722796</c:v>
                </c:pt>
                <c:pt idx="7815">
                  <c:v>8.2433993792910396</c:v>
                </c:pt>
                <c:pt idx="7816">
                  <c:v>8.2434959553528202</c:v>
                </c:pt>
                <c:pt idx="7817">
                  <c:v>8.2435925190607602</c:v>
                </c:pt>
                <c:pt idx="7818">
                  <c:v>8.2436890704180303</c:v>
                </c:pt>
                <c:pt idx="7819">
                  <c:v>8.2437856094277997</c:v>
                </c:pt>
                <c:pt idx="7820">
                  <c:v>8.2438821360932106</c:v>
                </c:pt>
                <c:pt idx="7821">
                  <c:v>8.2439786504174197</c:v>
                </c:pt>
                <c:pt idx="7822">
                  <c:v>8.2440751524035907</c:v>
                </c:pt>
                <c:pt idx="7823">
                  <c:v>8.2441716420548801</c:v>
                </c:pt>
                <c:pt idx="7824">
                  <c:v>8.2442681193744303</c:v>
                </c:pt>
                <c:pt idx="7825">
                  <c:v>8.2443645843653997</c:v>
                </c:pt>
                <c:pt idx="7826">
                  <c:v>8.2444610370309501</c:v>
                </c:pt>
                <c:pt idx="7827">
                  <c:v>8.2445574773741992</c:v>
                </c:pt>
                <c:pt idx="7828">
                  <c:v>8.2446539053983194</c:v>
                </c:pt>
                <c:pt idx="7829">
                  <c:v>8.2447503211064603</c:v>
                </c:pt>
                <c:pt idx="7830">
                  <c:v>8.24484672450175</c:v>
                </c:pt>
                <c:pt idx="7831">
                  <c:v>8.2449431155873505</c:v>
                </c:pt>
                <c:pt idx="7832">
                  <c:v>8.2450394943663898</c:v>
                </c:pt>
                <c:pt idx="7833">
                  <c:v>8.2451358608420193</c:v>
                </c:pt>
                <c:pt idx="7834">
                  <c:v>8.2452322150173707</c:v>
                </c:pt>
                <c:pt idx="7835">
                  <c:v>8.2453285568956005</c:v>
                </c:pt>
                <c:pt idx="7836">
                  <c:v>8.2454248864798299</c:v>
                </c:pt>
                <c:pt idx="7837">
                  <c:v>8.24552120377321</c:v>
                </c:pt>
                <c:pt idx="7838">
                  <c:v>8.2456175087788708</c:v>
                </c:pt>
                <c:pt idx="7839">
                  <c:v>8.2457138014999405</c:v>
                </c:pt>
                <c:pt idx="7840">
                  <c:v>8.2458100819395597</c:v>
                </c:pt>
                <c:pt idx="7841">
                  <c:v>8.24590635010086</c:v>
                </c:pt>
                <c:pt idx="7842">
                  <c:v>8.2460026059869698</c:v>
                </c:pt>
                <c:pt idx="7843">
                  <c:v>8.2460988496010206</c:v>
                </c:pt>
                <c:pt idx="7844">
                  <c:v>8.2461950809461495</c:v>
                </c:pt>
                <c:pt idx="7845">
                  <c:v>8.2462913000254705</c:v>
                </c:pt>
                <c:pt idx="7846">
                  <c:v>8.2463875068421206</c:v>
                </c:pt>
                <c:pt idx="7847">
                  <c:v>8.2464837013992192</c:v>
                </c:pt>
                <c:pt idx="7848">
                  <c:v>8.2465798836998907</c:v>
                </c:pt>
                <c:pt idx="7849">
                  <c:v>8.2466760537472705</c:v>
                </c:pt>
                <c:pt idx="7850">
                  <c:v>8.2467722115444602</c:v>
                </c:pt>
                <c:pt idx="7851">
                  <c:v>8.2468683570945807</c:v>
                </c:pt>
                <c:pt idx="7852">
                  <c:v>8.2469644904007708</c:v>
                </c:pt>
                <c:pt idx="7853">
                  <c:v>8.2470606114661305</c:v>
                </c:pt>
                <c:pt idx="7854">
                  <c:v>8.2471567202937894</c:v>
                </c:pt>
                <c:pt idx="7855">
                  <c:v>8.24725281688686</c:v>
                </c:pt>
                <c:pt idx="7856">
                  <c:v>8.2473489012484507</c:v>
                </c:pt>
                <c:pt idx="7857">
                  <c:v>8.2474449733816808</c:v>
                </c:pt>
                <c:pt idx="7858">
                  <c:v>8.2475410332896502</c:v>
                </c:pt>
                <c:pt idx="7859">
                  <c:v>8.2476370809754904</c:v>
                </c:pt>
                <c:pt idx="7860">
                  <c:v>8.2477331164422996</c:v>
                </c:pt>
                <c:pt idx="7861">
                  <c:v>8.2478291396931809</c:v>
                </c:pt>
                <c:pt idx="7862">
                  <c:v>8.2479251507312501</c:v>
                </c:pt>
                <c:pt idx="7863">
                  <c:v>8.2480211495596105</c:v>
                </c:pt>
                <c:pt idx="7864">
                  <c:v>8.2481171361813708</c:v>
                </c:pt>
                <c:pt idx="7865">
                  <c:v>8.2482131105996306</c:v>
                </c:pt>
                <c:pt idx="7866">
                  <c:v>8.2483090728175004</c:v>
                </c:pt>
                <c:pt idx="7867">
                  <c:v>8.2484050228380692</c:v>
                </c:pt>
                <c:pt idx="7868">
                  <c:v>8.2485009606644404</c:v>
                </c:pt>
                <c:pt idx="7869">
                  <c:v>8.2485968862997208</c:v>
                </c:pt>
                <c:pt idx="7870">
                  <c:v>8.2486927997469994</c:v>
                </c:pt>
                <c:pt idx="7871">
                  <c:v>8.2487887010093903</c:v>
                </c:pt>
                <c:pt idx="7872">
                  <c:v>8.2488845900899594</c:v>
                </c:pt>
                <c:pt idx="7873">
                  <c:v>8.2489804669918207</c:v>
                </c:pt>
                <c:pt idx="7874">
                  <c:v>8.2490763317180704</c:v>
                </c:pt>
                <c:pt idx="7875">
                  <c:v>8.2491721842717904</c:v>
                </c:pt>
                <c:pt idx="7876">
                  <c:v>8.2492680246560806</c:v>
                </c:pt>
                <c:pt idx="7877">
                  <c:v>8.2493638528740192</c:v>
                </c:pt>
                <c:pt idx="7878">
                  <c:v>8.2494596689287008</c:v>
                </c:pt>
                <c:pt idx="7879">
                  <c:v>8.2495554728232197</c:v>
                </c:pt>
                <c:pt idx="7880">
                  <c:v>8.2496512645606508</c:v>
                </c:pt>
                <c:pt idx="7881">
                  <c:v>8.2497470441440797</c:v>
                </c:pt>
                <c:pt idx="7882">
                  <c:v>8.2498428115766007</c:v>
                </c:pt>
                <c:pt idx="7883">
                  <c:v>8.2499385668612906</c:v>
                </c:pt>
                <c:pt idx="7884">
                  <c:v>8.2500343100012206</c:v>
                </c:pt>
                <c:pt idx="7885">
                  <c:v>8.2501300409994904</c:v>
                </c:pt>
                <c:pt idx="7886">
                  <c:v>8.2502257598591608</c:v>
                </c:pt>
                <c:pt idx="7887">
                  <c:v>8.2503214665833298</c:v>
                </c:pt>
                <c:pt idx="7888">
                  <c:v>8.2504171611750508</c:v>
                </c:pt>
                <c:pt idx="7889">
                  <c:v>8.25051284363742</c:v>
                </c:pt>
                <c:pt idx="7890">
                  <c:v>8.2506085139734999</c:v>
                </c:pt>
                <c:pt idx="7891">
                  <c:v>8.2507041721863601</c:v>
                </c:pt>
                <c:pt idx="7892">
                  <c:v>8.2507998182790807</c:v>
                </c:pt>
                <c:pt idx="7893">
                  <c:v>8.2508954522547402</c:v>
                </c:pt>
                <c:pt idx="7894">
                  <c:v>8.2509910741163903</c:v>
                </c:pt>
                <c:pt idx="7895">
                  <c:v>8.2510866838671095</c:v>
                </c:pt>
                <c:pt idx="7896">
                  <c:v>8.2511822815099691</c:v>
                </c:pt>
                <c:pt idx="7897">
                  <c:v>8.2512778670480298</c:v>
                </c:pt>
                <c:pt idx="7898">
                  <c:v>8.2513734404843593</c:v>
                </c:pt>
                <c:pt idx="7899">
                  <c:v>8.2514690018220094</c:v>
                </c:pt>
                <c:pt idx="7900">
                  <c:v>8.2515645510640603</c:v>
                </c:pt>
                <c:pt idx="7901">
                  <c:v>8.2516600882135709</c:v>
                </c:pt>
                <c:pt idx="7902">
                  <c:v>8.2517556132735894</c:v>
                </c:pt>
                <c:pt idx="7903">
                  <c:v>8.2518511262471907</c:v>
                </c:pt>
                <c:pt idx="7904">
                  <c:v>8.2519466271374196</c:v>
                </c:pt>
                <c:pt idx="7905">
                  <c:v>8.2520421159473401</c:v>
                </c:pt>
                <c:pt idx="7906">
                  <c:v>8.2521375926800005</c:v>
                </c:pt>
                <c:pt idx="7907">
                  <c:v>8.2522330573384703</c:v>
                </c:pt>
                <c:pt idx="7908">
                  <c:v>8.2523285099257908</c:v>
                </c:pt>
                <c:pt idx="7909">
                  <c:v>8.2524239504450208</c:v>
                </c:pt>
                <c:pt idx="7910">
                  <c:v>8.2525193788991995</c:v>
                </c:pt>
                <c:pt idx="7911">
                  <c:v>8.2526147952913895</c:v>
                </c:pt>
                <c:pt idx="7912">
                  <c:v>8.2527101996246408</c:v>
                </c:pt>
                <c:pt idx="7913">
                  <c:v>8.2528055919019891</c:v>
                </c:pt>
                <c:pt idx="7914">
                  <c:v>8.2529009721264899</c:v>
                </c:pt>
                <c:pt idx="7915">
                  <c:v>8.2529963403011894</c:v>
                </c:pt>
                <c:pt idx="7916">
                  <c:v>8.2530916964291308</c:v>
                </c:pt>
                <c:pt idx="7917">
                  <c:v>8.2531870405133496</c:v>
                </c:pt>
                <c:pt idx="7918">
                  <c:v>8.2532823725568907</c:v>
                </c:pt>
                <c:pt idx="7919">
                  <c:v>8.2533776925628004</c:v>
                </c:pt>
                <c:pt idx="7920">
                  <c:v>8.2534730005341199</c:v>
                </c:pt>
                <c:pt idx="7921">
                  <c:v>8.2535682964738797</c:v>
                </c:pt>
                <c:pt idx="7922">
                  <c:v>8.2536635803851208</c:v>
                </c:pt>
                <c:pt idx="7923">
                  <c:v>8.2537588522708791</c:v>
                </c:pt>
                <c:pt idx="7924">
                  <c:v>8.2538541121341993</c:v>
                </c:pt>
                <c:pt idx="7925">
                  <c:v>8.2539493599780904</c:v>
                </c:pt>
                <c:pt idx="7926">
                  <c:v>8.2540445958056097</c:v>
                </c:pt>
                <c:pt idx="7927">
                  <c:v>8.2541398196197804</c:v>
                </c:pt>
                <c:pt idx="7928">
                  <c:v>8.2542350314236295</c:v>
                </c:pt>
                <c:pt idx="7929">
                  <c:v>8.2543302312201892</c:v>
                </c:pt>
                <c:pt idx="7930">
                  <c:v>8.2544254190124899</c:v>
                </c:pt>
                <c:pt idx="7931">
                  <c:v>8.2545205948035498</c:v>
                </c:pt>
                <c:pt idx="7932">
                  <c:v>8.2546157585963993</c:v>
                </c:pt>
                <c:pt idx="7933">
                  <c:v>8.2547109103940706</c:v>
                </c:pt>
                <c:pt idx="7934">
                  <c:v>8.2548060501995799</c:v>
                </c:pt>
                <c:pt idx="7935">
                  <c:v>8.2549011780159507</c:v>
                </c:pt>
                <c:pt idx="7936">
                  <c:v>8.2549962938462098</c:v>
                </c:pt>
                <c:pt idx="7937">
                  <c:v>8.2550913976933593</c:v>
                </c:pt>
                <c:pt idx="7938">
                  <c:v>8.2551864895604403</c:v>
                </c:pt>
                <c:pt idx="7939">
                  <c:v>8.2552815694504602</c:v>
                </c:pt>
                <c:pt idx="7940">
                  <c:v>8.2553766373664406</c:v>
                </c:pt>
                <c:pt idx="7941">
                  <c:v>8.2554716933113905</c:v>
                </c:pt>
                <c:pt idx="7942">
                  <c:v>8.2555667372883192</c:v>
                </c:pt>
                <c:pt idx="7943">
                  <c:v>8.2556617693002607</c:v>
                </c:pt>
                <c:pt idx="7944">
                  <c:v>8.25575678935021</c:v>
                </c:pt>
                <c:pt idx="7945">
                  <c:v>8.2558517974411796</c:v>
                </c:pt>
                <c:pt idx="7946">
                  <c:v>8.2559467935761806</c:v>
                </c:pt>
                <c:pt idx="7947">
                  <c:v>8.2560417777582291</c:v>
                </c:pt>
                <c:pt idx="7948">
                  <c:v>8.2561367499903202</c:v>
                </c:pt>
                <c:pt idx="7949">
                  <c:v>8.2562317102754808</c:v>
                </c:pt>
                <c:pt idx="7950">
                  <c:v>8.2563266586166897</c:v>
                </c:pt>
                <c:pt idx="7951">
                  <c:v>8.2564215950169704</c:v>
                </c:pt>
                <c:pt idx="7952">
                  <c:v>8.2565165194793106</c:v>
                </c:pt>
                <c:pt idx="7953">
                  <c:v>8.2566114320067303</c:v>
                </c:pt>
                <c:pt idx="7954">
                  <c:v>8.2567063326022208</c:v>
                </c:pt>
                <c:pt idx="7955">
                  <c:v>8.2568012212687805</c:v>
                </c:pt>
                <c:pt idx="7956">
                  <c:v>8.2568960980094008</c:v>
                </c:pt>
                <c:pt idx="7957">
                  <c:v>8.2569909628270999</c:v>
                </c:pt>
                <c:pt idx="7958">
                  <c:v>8.2570858157248601</c:v>
                </c:pt>
                <c:pt idx="7959">
                  <c:v>8.2571806567056694</c:v>
                </c:pt>
                <c:pt idx="7960">
                  <c:v>8.2572754857725403</c:v>
                </c:pt>
                <c:pt idx="7961">
                  <c:v>8.2573703029284609</c:v>
                </c:pt>
                <c:pt idx="7962">
                  <c:v>8.2574651081764099</c:v>
                </c:pt>
                <c:pt idx="7963">
                  <c:v>8.2575599015193806</c:v>
                </c:pt>
                <c:pt idx="7964">
                  <c:v>8.2576546829603803</c:v>
                </c:pt>
                <c:pt idx="7965">
                  <c:v>8.2577494525023791</c:v>
                </c:pt>
                <c:pt idx="7966">
                  <c:v>8.2578442101483702</c:v>
                </c:pt>
                <c:pt idx="7967">
                  <c:v>8.2579389559013503</c:v>
                </c:pt>
                <c:pt idx="7968">
                  <c:v>8.2580336897642805</c:v>
                </c:pt>
                <c:pt idx="7969">
                  <c:v>8.2581284117401701</c:v>
                </c:pt>
                <c:pt idx="7970">
                  <c:v>8.2582231218319802</c:v>
                </c:pt>
                <c:pt idx="7971">
                  <c:v>8.2583178200427092</c:v>
                </c:pt>
                <c:pt idx="7972">
                  <c:v>8.2584125063753202</c:v>
                </c:pt>
                <c:pt idx="7973">
                  <c:v>8.2585071808328205</c:v>
                </c:pt>
                <c:pt idx="7974">
                  <c:v>8.2586018434181607</c:v>
                </c:pt>
                <c:pt idx="7975">
                  <c:v>8.2586964941343304</c:v>
                </c:pt>
                <c:pt idx="7976">
                  <c:v>8.2587911329842996</c:v>
                </c:pt>
                <c:pt idx="7977">
                  <c:v>8.2588857599710508</c:v>
                </c:pt>
                <c:pt idx="7978">
                  <c:v>8.2589803750975506</c:v>
                </c:pt>
                <c:pt idx="7979">
                  <c:v>8.2590749783667796</c:v>
                </c:pt>
                <c:pt idx="7980">
                  <c:v>8.2591695697816991</c:v>
                </c:pt>
                <c:pt idx="7981">
                  <c:v>8.2592641493452899</c:v>
                </c:pt>
                <c:pt idx="7982">
                  <c:v>8.25935871706052</c:v>
                </c:pt>
                <c:pt idx="7983">
                  <c:v>8.2594532729303491</c:v>
                </c:pt>
                <c:pt idx="7984">
                  <c:v>8.2595478169577596</c:v>
                </c:pt>
                <c:pt idx="7985">
                  <c:v>8.2596423491457003</c:v>
                </c:pt>
                <c:pt idx="7986">
                  <c:v>8.2597368694971394</c:v>
                </c:pt>
                <c:pt idx="7987">
                  <c:v>8.2598313780150505</c:v>
                </c:pt>
                <c:pt idx="7988">
                  <c:v>8.2599258747023896</c:v>
                </c:pt>
                <c:pt idx="7989">
                  <c:v>8.2600203595621107</c:v>
                </c:pt>
                <c:pt idx="7990">
                  <c:v>8.2601148325971891</c:v>
                </c:pt>
                <c:pt idx="7991">
                  <c:v>8.2602092938105791</c:v>
                </c:pt>
                <c:pt idx="7992">
                  <c:v>8.26030374320524</c:v>
                </c:pt>
                <c:pt idx="7993">
                  <c:v>8.2603981807841205</c:v>
                </c:pt>
                <c:pt idx="7994">
                  <c:v>8.2604926065501907</c:v>
                </c:pt>
                <c:pt idx="7995">
                  <c:v>8.2605870205063905</c:v>
                </c:pt>
                <c:pt idx="7996">
                  <c:v>8.2606814226556793</c:v>
                </c:pt>
                <c:pt idx="7997">
                  <c:v>8.2607758130010094</c:v>
                </c:pt>
                <c:pt idx="7998">
                  <c:v>8.2608701915453402</c:v>
                </c:pt>
                <c:pt idx="7999">
                  <c:v>8.2609645582916098</c:v>
                </c:pt>
                <c:pt idx="8000">
                  <c:v>8.2610589132427705</c:v>
                </c:pt>
                <c:pt idx="8001">
                  <c:v>8.26115325640178</c:v>
                </c:pt>
                <c:pt idx="8002">
                  <c:v>8.2612475877715799</c:v>
                </c:pt>
                <c:pt idx="8003">
                  <c:v>8.26134190735511</c:v>
                </c:pt>
                <c:pt idx="8004">
                  <c:v>8.2614362151553191</c:v>
                </c:pt>
                <c:pt idx="8005">
                  <c:v>8.2615305111751596</c:v>
                </c:pt>
                <c:pt idx="8006">
                  <c:v>8.2616247954175606</c:v>
                </c:pt>
                <c:pt idx="8007">
                  <c:v>8.2617190678854708</c:v>
                </c:pt>
                <c:pt idx="8008">
                  <c:v>8.2618133285818303</c:v>
                </c:pt>
                <c:pt idx="8009">
                  <c:v>8.2619075775095805</c:v>
                </c:pt>
                <c:pt idx="8010">
                  <c:v>8.2620018146716507</c:v>
                </c:pt>
                <c:pt idx="8011">
                  <c:v>8.2620960400709897</c:v>
                </c:pt>
                <c:pt idx="8012">
                  <c:v>8.2621902537105303</c:v>
                </c:pt>
                <c:pt idx="8013">
                  <c:v>8.2622844555931998</c:v>
                </c:pt>
                <c:pt idx="8014">
                  <c:v>8.2623786457219399</c:v>
                </c:pt>
                <c:pt idx="8015">
                  <c:v>8.2624728240996799</c:v>
                </c:pt>
                <c:pt idx="8016">
                  <c:v>8.2625669907293595</c:v>
                </c:pt>
                <c:pt idx="8017">
                  <c:v>8.2626611456138992</c:v>
                </c:pt>
                <c:pt idx="8018">
                  <c:v>8.2627552887562299</c:v>
                </c:pt>
                <c:pt idx="8019">
                  <c:v>8.2628494201592808</c:v>
                </c:pt>
                <c:pt idx="8020">
                  <c:v>8.2629435398259901</c:v>
                </c:pt>
                <c:pt idx="8021">
                  <c:v>8.2630376477592709</c:v>
                </c:pt>
                <c:pt idx="8022">
                  <c:v>8.26313174396204</c:v>
                </c:pt>
                <c:pt idx="8023">
                  <c:v>8.2632258284372497</c:v>
                </c:pt>
                <c:pt idx="8024">
                  <c:v>8.2633199011877991</c:v>
                </c:pt>
                <c:pt idx="8025">
                  <c:v>8.2634139622166192</c:v>
                </c:pt>
                <c:pt idx="8026">
                  <c:v>8.2635080115266302</c:v>
                </c:pt>
                <c:pt idx="8027">
                  <c:v>8.2636020491207507</c:v>
                </c:pt>
                <c:pt idx="8028">
                  <c:v>8.2636960750018904</c:v>
                </c:pt>
                <c:pt idx="8029">
                  <c:v>8.2637900891729892</c:v>
                </c:pt>
                <c:pt idx="8030">
                  <c:v>8.2638840916369407</c:v>
                </c:pt>
                <c:pt idx="8031">
                  <c:v>8.2639780823966706</c:v>
                </c:pt>
                <c:pt idx="8032">
                  <c:v>8.2640720614550993</c:v>
                </c:pt>
                <c:pt idx="8033">
                  <c:v>8.2641660288151293</c:v>
                </c:pt>
                <c:pt idx="8034">
                  <c:v>8.2642599844796703</c:v>
                </c:pt>
                <c:pt idx="8035">
                  <c:v>8.2643539284516407</c:v>
                </c:pt>
                <c:pt idx="8036">
                  <c:v>8.2644478607339504</c:v>
                </c:pt>
                <c:pt idx="8037">
                  <c:v>8.2645417813295108</c:v>
                </c:pt>
                <c:pt idx="8038">
                  <c:v>8.2646356902412208</c:v>
                </c:pt>
                <c:pt idx="8039">
                  <c:v>8.2647295874719902</c:v>
                </c:pt>
                <c:pt idx="8040">
                  <c:v>8.2648234730247303</c:v>
                </c:pt>
                <c:pt idx="8041">
                  <c:v>8.2649173469023403</c:v>
                </c:pt>
                <c:pt idx="8042">
                  <c:v>8.2650112091077208</c:v>
                </c:pt>
                <c:pt idx="8043">
                  <c:v>8.2651050596437798</c:v>
                </c:pt>
                <c:pt idx="8044">
                  <c:v>8.2651988985134199</c:v>
                </c:pt>
                <c:pt idx="8045">
                  <c:v>8.2652927257195294</c:v>
                </c:pt>
                <c:pt idx="8046">
                  <c:v>8.2653865412650198</c:v>
                </c:pt>
                <c:pt idx="8047">
                  <c:v>8.2654803451527901</c:v>
                </c:pt>
                <c:pt idx="8048">
                  <c:v>8.2655741373857197</c:v>
                </c:pt>
                <c:pt idx="8049">
                  <c:v>8.2656679179667201</c:v>
                </c:pt>
                <c:pt idx="8050">
                  <c:v>8.2657616868986903</c:v>
                </c:pt>
                <c:pt idx="8051">
                  <c:v>8.2658554441845098</c:v>
                </c:pt>
                <c:pt idx="8052">
                  <c:v>8.2659491898270794</c:v>
                </c:pt>
                <c:pt idx="8053">
                  <c:v>8.2660429238292892</c:v>
                </c:pt>
                <c:pt idx="8054">
                  <c:v>8.2661366461940204</c:v>
                </c:pt>
                <c:pt idx="8055">
                  <c:v>8.2662303569241793</c:v>
                </c:pt>
                <c:pt idx="8056">
                  <c:v>8.2663240560226505</c:v>
                </c:pt>
                <c:pt idx="8057">
                  <c:v>8.2664177434923101</c:v>
                </c:pt>
                <c:pt idx="8058">
                  <c:v>8.2665114193360498</c:v>
                </c:pt>
                <c:pt idx="8059">
                  <c:v>8.2666050835567599</c:v>
                </c:pt>
                <c:pt idx="8060">
                  <c:v>8.2666987361573092</c:v>
                </c:pt>
                <c:pt idx="8061">
                  <c:v>8.2667923771406002</c:v>
                </c:pt>
                <c:pt idx="8062">
                  <c:v>8.2668860065095</c:v>
                </c:pt>
                <c:pt idx="8063">
                  <c:v>8.2669796242669005</c:v>
                </c:pt>
                <c:pt idx="8064">
                  <c:v>8.2670732304156704</c:v>
                </c:pt>
                <c:pt idx="8065">
                  <c:v>8.2671668249587</c:v>
                </c:pt>
                <c:pt idx="8066">
                  <c:v>8.2672604078988599</c:v>
                </c:pt>
                <c:pt idx="8067">
                  <c:v>8.2673539792390205</c:v>
                </c:pt>
                <c:pt idx="8068">
                  <c:v>8.2674475389820703</c:v>
                </c:pt>
                <c:pt idx="8069">
                  <c:v>8.2675410871308799</c:v>
                </c:pt>
                <c:pt idx="8070">
                  <c:v>8.2676346236883091</c:v>
                </c:pt>
                <c:pt idx="8071">
                  <c:v>8.26772814865725</c:v>
                </c:pt>
                <c:pt idx="8072">
                  <c:v>8.2678216620405607</c:v>
                </c:pt>
                <c:pt idx="8073">
                  <c:v>8.2679151638411206</c:v>
                </c:pt>
                <c:pt idx="8074">
                  <c:v>8.2680086540617808</c:v>
                </c:pt>
                <c:pt idx="8075">
                  <c:v>8.2681021327054296</c:v>
                </c:pt>
                <c:pt idx="8076">
                  <c:v>8.2681955997749306</c:v>
                </c:pt>
                <c:pt idx="8077">
                  <c:v>8.2682890552731294</c:v>
                </c:pt>
                <c:pt idx="8078">
                  <c:v>8.2683824992029198</c:v>
                </c:pt>
                <c:pt idx="8079">
                  <c:v>8.2684759315671492</c:v>
                </c:pt>
                <c:pt idx="8080">
                  <c:v>8.2685693523686794</c:v>
                </c:pt>
                <c:pt idx="8081">
                  <c:v>8.2686627616103792</c:v>
                </c:pt>
                <c:pt idx="8082">
                  <c:v>8.2687561592950996</c:v>
                </c:pt>
                <c:pt idx="8083">
                  <c:v>8.2688495454257094</c:v>
                </c:pt>
                <c:pt idx="8084">
                  <c:v>8.2689429200050597</c:v>
                </c:pt>
                <c:pt idx="8085">
                  <c:v>8.2690362830360193</c:v>
                </c:pt>
                <c:pt idx="8086">
                  <c:v>8.2691296345214305</c:v>
                </c:pt>
                <c:pt idx="8087">
                  <c:v>8.2692229744641494</c:v>
                </c:pt>
                <c:pt idx="8088">
                  <c:v>8.2693163028670398</c:v>
                </c:pt>
                <c:pt idx="8089">
                  <c:v>8.2694096197329507</c:v>
                </c:pt>
                <c:pt idx="8090">
                  <c:v>8.2695029250647298</c:v>
                </c:pt>
                <c:pt idx="8091">
                  <c:v>8.2695962188652405</c:v>
                </c:pt>
                <c:pt idx="8092">
                  <c:v>8.2696895011373108</c:v>
                </c:pt>
                <c:pt idx="8093">
                  <c:v>8.2697827718838095</c:v>
                </c:pt>
                <c:pt idx="8094">
                  <c:v>8.2698760311075699</c:v>
                </c:pt>
                <c:pt idx="8095">
                  <c:v>8.2699692788114607</c:v>
                </c:pt>
                <c:pt idx="8096">
                  <c:v>8.2700625149982994</c:v>
                </c:pt>
                <c:pt idx="8097">
                  <c:v>8.2701557396709493</c:v>
                </c:pt>
                <c:pt idx="8098">
                  <c:v>8.2702489528322491</c:v>
                </c:pt>
                <c:pt idx="8099">
                  <c:v>8.2703421544850393</c:v>
                </c:pt>
                <c:pt idx="8100">
                  <c:v>8.2704353446321601</c:v>
                </c:pt>
                <c:pt idx="8101">
                  <c:v>8.2705285232764592</c:v>
                </c:pt>
                <c:pt idx="8102">
                  <c:v>8.2706216904207697</c:v>
                </c:pt>
                <c:pt idx="8103">
                  <c:v>8.2707148460679303</c:v>
                </c:pt>
                <c:pt idx="8104">
                  <c:v>8.2708079902207796</c:v>
                </c:pt>
                <c:pt idx="8105">
                  <c:v>8.2709011228821492</c:v>
                </c:pt>
                <c:pt idx="8106">
                  <c:v>8.27099424405489</c:v>
                </c:pt>
                <c:pt idx="8107">
                  <c:v>8.2710873537418195</c:v>
                </c:pt>
                <c:pt idx="8108">
                  <c:v>8.2711804519457708</c:v>
                </c:pt>
                <c:pt idx="8109">
                  <c:v>8.2712735386695808</c:v>
                </c:pt>
                <c:pt idx="8110">
                  <c:v>8.27136661391609</c:v>
                </c:pt>
                <c:pt idx="8111">
                  <c:v>8.2714596776881102</c:v>
                </c:pt>
                <c:pt idx="8112">
                  <c:v>8.2715527299884801</c:v>
                </c:pt>
                <c:pt idx="8113">
                  <c:v>8.2716457708200295</c:v>
                </c:pt>
                <c:pt idx="8114">
                  <c:v>8.2717388001855792</c:v>
                </c:pt>
                <c:pt idx="8115">
                  <c:v>8.2718318180879695</c:v>
                </c:pt>
                <c:pt idx="8116">
                  <c:v>8.2719248245300001</c:v>
                </c:pt>
                <c:pt idx="8117">
                  <c:v>8.2720178195145095</c:v>
                </c:pt>
                <c:pt idx="8118">
                  <c:v>8.2721108030443204</c:v>
                </c:pt>
                <c:pt idx="8119">
                  <c:v>8.2722037751222501</c:v>
                </c:pt>
                <c:pt idx="8120">
                  <c:v>8.2722967357511301</c:v>
                </c:pt>
                <c:pt idx="8121">
                  <c:v>8.2723896849337599</c:v>
                </c:pt>
                <c:pt idx="8122">
                  <c:v>8.27248262267298</c:v>
                </c:pt>
                <c:pt idx="8123">
                  <c:v>8.2725755489715898</c:v>
                </c:pt>
                <c:pt idx="8124">
                  <c:v>8.2726684638324102</c:v>
                </c:pt>
                <c:pt idx="8125">
                  <c:v>8.2727613672582603</c:v>
                </c:pt>
                <c:pt idx="8126">
                  <c:v>8.2728542592519592</c:v>
                </c:pt>
                <c:pt idx="8127">
                  <c:v>8.2729471398163099</c:v>
                </c:pt>
                <c:pt idx="8128">
                  <c:v>8.2730400089541298</c:v>
                </c:pt>
                <c:pt idx="8129">
                  <c:v>8.2731328666682291</c:v>
                </c:pt>
                <c:pt idx="8130">
                  <c:v>8.2732257129614197</c:v>
                </c:pt>
                <c:pt idx="8131">
                  <c:v>8.2733185478365101</c:v>
                </c:pt>
                <c:pt idx="8132">
                  <c:v>8.2734113712962998</c:v>
                </c:pt>
                <c:pt idx="8133">
                  <c:v>8.2735041833436007</c:v>
                </c:pt>
                <c:pt idx="8134">
                  <c:v>8.2735969839812302</c:v>
                </c:pt>
                <c:pt idx="8135">
                  <c:v>8.2736897732119807</c:v>
                </c:pt>
                <c:pt idx="8136">
                  <c:v>8.2737825510386607</c:v>
                </c:pt>
                <c:pt idx="8137">
                  <c:v>8.2738753174640696</c:v>
                </c:pt>
                <c:pt idx="8138">
                  <c:v>8.2739680724910105</c:v>
                </c:pt>
                <c:pt idx="8139">
                  <c:v>8.2740608161222795</c:v>
                </c:pt>
                <c:pt idx="8140">
                  <c:v>8.2741535483606903</c:v>
                </c:pt>
                <c:pt idx="8141">
                  <c:v>8.2742462692090299</c:v>
                </c:pt>
                <c:pt idx="8142">
                  <c:v>8.2743389786700998</c:v>
                </c:pt>
                <c:pt idx="8143">
                  <c:v>8.2744316767466994</c:v>
                </c:pt>
                <c:pt idx="8144">
                  <c:v>8.2745243634416195</c:v>
                </c:pt>
                <c:pt idx="8145">
                  <c:v>8.2746170387576505</c:v>
                </c:pt>
                <c:pt idx="8146">
                  <c:v>8.2747097026975993</c:v>
                </c:pt>
                <c:pt idx="8147">
                  <c:v>8.2748023552642405</c:v>
                </c:pt>
                <c:pt idx="8148">
                  <c:v>8.2748949964603895</c:v>
                </c:pt>
                <c:pt idx="8149">
                  <c:v>8.2749876262888105</c:v>
                </c:pt>
                <c:pt idx="8150">
                  <c:v>8.27508024475231</c:v>
                </c:pt>
                <c:pt idx="8151">
                  <c:v>8.2751728518536805</c:v>
                </c:pt>
                <c:pt idx="8152">
                  <c:v>8.2752654475956895</c:v>
                </c:pt>
                <c:pt idx="8153">
                  <c:v>8.2753580319811402</c:v>
                </c:pt>
                <c:pt idx="8154">
                  <c:v>8.2754506050128107</c:v>
                </c:pt>
                <c:pt idx="8155">
                  <c:v>8.27554316669349</c:v>
                </c:pt>
                <c:pt idx="8156">
                  <c:v>8.2756357170259491</c:v>
                </c:pt>
                <c:pt idx="8157">
                  <c:v>8.2757282560129894</c:v>
                </c:pt>
                <c:pt idx="8158">
                  <c:v>8.2758207836573803</c:v>
                </c:pt>
                <c:pt idx="8159">
                  <c:v>8.2759132999619105</c:v>
                </c:pt>
                <c:pt idx="8160">
                  <c:v>8.2760058049293406</c:v>
                </c:pt>
                <c:pt idx="8161">
                  <c:v>8.27609829856247</c:v>
                </c:pt>
                <c:pt idx="8162">
                  <c:v>8.2761907808640593</c:v>
                </c:pt>
                <c:pt idx="8163">
                  <c:v>8.2762832518368992</c:v>
                </c:pt>
                <c:pt idx="8164">
                  <c:v>8.27637571148375</c:v>
                </c:pt>
                <c:pt idx="8165">
                  <c:v>8.2764681598074006</c:v>
                </c:pt>
                <c:pt idx="8166">
                  <c:v>8.2765605968106204</c:v>
                </c:pt>
                <c:pt idx="8167">
                  <c:v>8.2766530224961699</c:v>
                </c:pt>
                <c:pt idx="8168">
                  <c:v>8.2767454368668307</c:v>
                </c:pt>
                <c:pt idx="8169">
                  <c:v>8.2768378399253795</c:v>
                </c:pt>
                <c:pt idx="8170">
                  <c:v>8.2769302316745694</c:v>
                </c:pt>
                <c:pt idx="8171">
                  <c:v>8.2770226121171699</c:v>
                </c:pt>
                <c:pt idx="8172">
                  <c:v>8.2771149812559592</c:v>
                </c:pt>
                <c:pt idx="8173">
                  <c:v>8.2772073390936995</c:v>
                </c:pt>
                <c:pt idx="8174">
                  <c:v>8.2772996856331496</c:v>
                </c:pt>
                <c:pt idx="8175">
                  <c:v>8.2773920208770804</c:v>
                </c:pt>
                <c:pt idx="8176">
                  <c:v>8.2774843448282596</c:v>
                </c:pt>
                <c:pt idx="8177">
                  <c:v>8.2775766574894298</c:v>
                </c:pt>
                <c:pt idx="8178">
                  <c:v>8.2776689588633694</c:v>
                </c:pt>
                <c:pt idx="8179">
                  <c:v>8.2777612489528298</c:v>
                </c:pt>
                <c:pt idx="8180">
                  <c:v>8.2778535277605805</c:v>
                </c:pt>
                <c:pt idx="8181">
                  <c:v>8.2779457952893605</c:v>
                </c:pt>
                <c:pt idx="8182">
                  <c:v>8.2780380515419392</c:v>
                </c:pt>
                <c:pt idx="8183">
                  <c:v>8.2781302965210806</c:v>
                </c:pt>
                <c:pt idx="8184">
                  <c:v>8.2782225302295203</c:v>
                </c:pt>
                <c:pt idx="8185">
                  <c:v>8.2783147526700294</c:v>
                </c:pt>
                <c:pt idx="8186">
                  <c:v>8.2784069638453506</c:v>
                </c:pt>
                <c:pt idx="8187">
                  <c:v>8.2784991637582301</c:v>
                </c:pt>
                <c:pt idx="8188">
                  <c:v>8.2785913524114303</c:v>
                </c:pt>
                <c:pt idx="8189">
                  <c:v>8.2786835298077008</c:v>
                </c:pt>
                <c:pt idx="8190">
                  <c:v>8.2787756959497898</c:v>
                </c:pt>
                <c:pt idx="8191">
                  <c:v>8.2788678508404399</c:v>
                </c:pt>
                <c:pt idx="8192">
                  <c:v>8.2789599944824008</c:v>
                </c:pt>
                <c:pt idx="8193">
                  <c:v>8.2790521268784101</c:v>
                </c:pt>
                <c:pt idx="8194">
                  <c:v>8.2791442480312298</c:v>
                </c:pt>
                <c:pt idx="8195">
                  <c:v>8.2792363579435904</c:v>
                </c:pt>
                <c:pt idx="8196">
                  <c:v>8.2793284566182397</c:v>
                </c:pt>
                <c:pt idx="8197">
                  <c:v>8.2794205440579205</c:v>
                </c:pt>
                <c:pt idx="8198">
                  <c:v>8.2795126202653595</c:v>
                </c:pt>
                <c:pt idx="8199">
                  <c:v>8.2796046852433207</c:v>
                </c:pt>
                <c:pt idx="8200">
                  <c:v>8.2796967389945202</c:v>
                </c:pt>
                <c:pt idx="8201">
                  <c:v>8.2797887815217095</c:v>
                </c:pt>
                <c:pt idx="8202">
                  <c:v>8.2798808128276207</c:v>
                </c:pt>
                <c:pt idx="8203">
                  <c:v>8.279972832915</c:v>
                </c:pt>
                <c:pt idx="8204">
                  <c:v>8.2800648417865599</c:v>
                </c:pt>
                <c:pt idx="8205">
                  <c:v>8.2801568394450502</c:v>
                </c:pt>
                <c:pt idx="8206">
                  <c:v>8.2802488258931994</c:v>
                </c:pt>
                <c:pt idx="8207">
                  <c:v>8.2803408011337396</c:v>
                </c:pt>
                <c:pt idx="8208">
                  <c:v>8.2804327651694098</c:v>
                </c:pt>
                <c:pt idx="8209">
                  <c:v>8.2805247180029191</c:v>
                </c:pt>
                <c:pt idx="8210">
                  <c:v>8.2806166596370208</c:v>
                </c:pt>
                <c:pt idx="8211">
                  <c:v>8.2807085900744202</c:v>
                </c:pt>
                <c:pt idx="8212">
                  <c:v>8.28080050931786</c:v>
                </c:pt>
                <c:pt idx="8213">
                  <c:v>8.28089241737006</c:v>
                </c:pt>
                <c:pt idx="8214">
                  <c:v>8.2809843142337503</c:v>
                </c:pt>
                <c:pt idx="8215">
                  <c:v>8.2810761999116504</c:v>
                </c:pt>
                <c:pt idx="8216">
                  <c:v>8.2811680744064695</c:v>
                </c:pt>
                <c:pt idx="8217">
                  <c:v>8.2812599377209501</c:v>
                </c:pt>
                <c:pt idx="8218">
                  <c:v>8.2813517898578102</c:v>
                </c:pt>
                <c:pt idx="8219">
                  <c:v>8.2814436308197603</c:v>
                </c:pt>
                <c:pt idx="8220">
                  <c:v>8.2815354606095202</c:v>
                </c:pt>
                <c:pt idx="8221">
                  <c:v>8.28162727922982</c:v>
                </c:pt>
                <c:pt idx="8222">
                  <c:v>8.2817190866833599</c:v>
                </c:pt>
                <c:pt idx="8223">
                  <c:v>8.2818108829728594</c:v>
                </c:pt>
                <c:pt idx="8224">
                  <c:v>8.2819026681010399</c:v>
                </c:pt>
                <c:pt idx="8225">
                  <c:v>8.2819944420706193</c:v>
                </c:pt>
                <c:pt idx="8226">
                  <c:v>8.2820862048842994</c:v>
                </c:pt>
                <c:pt idx="8227">
                  <c:v>8.2821779565447997</c:v>
                </c:pt>
                <c:pt idx="8228">
                  <c:v>8.2822696970548204</c:v>
                </c:pt>
                <c:pt idx="8229">
                  <c:v>8.2823614264170899</c:v>
                </c:pt>
                <c:pt idx="8230">
                  <c:v>8.2824531446342995</c:v>
                </c:pt>
                <c:pt idx="8231">
                  <c:v>8.2825448517091598</c:v>
                </c:pt>
                <c:pt idx="8232">
                  <c:v>8.2826365476443904</c:v>
                </c:pt>
                <c:pt idx="8233">
                  <c:v>8.2827282324426807</c:v>
                </c:pt>
                <c:pt idx="8234">
                  <c:v>8.2828199061067398</c:v>
                </c:pt>
                <c:pt idx="8235">
                  <c:v>8.28291156863928</c:v>
                </c:pt>
                <c:pt idx="8236">
                  <c:v>8.2830032200429997</c:v>
                </c:pt>
                <c:pt idx="8237">
                  <c:v>8.2830948603206096</c:v>
                </c:pt>
                <c:pt idx="8238">
                  <c:v>8.2831864894747902</c:v>
                </c:pt>
                <c:pt idx="8239">
                  <c:v>8.2832781075082504</c:v>
                </c:pt>
                <c:pt idx="8240">
                  <c:v>8.2833697144236993</c:v>
                </c:pt>
                <c:pt idx="8241">
                  <c:v>8.2834613102238297</c:v>
                </c:pt>
                <c:pt idx="8242">
                  <c:v>8.2835528949113293</c:v>
                </c:pt>
                <c:pt idx="8243">
                  <c:v>8.2836444684889106</c:v>
                </c:pt>
                <c:pt idx="8244">
                  <c:v>8.2837360309592505</c:v>
                </c:pt>
                <c:pt idx="8245">
                  <c:v>8.2838275823250491</c:v>
                </c:pt>
                <c:pt idx="8246">
                  <c:v>8.2839191225890101</c:v>
                </c:pt>
                <c:pt idx="8247">
                  <c:v>8.2840106517538192</c:v>
                </c:pt>
                <c:pt idx="8248">
                  <c:v>8.2841021698221606</c:v>
                </c:pt>
                <c:pt idx="8249">
                  <c:v>8.2841936767967308</c:v>
                </c:pt>
                <c:pt idx="8250">
                  <c:v>8.2842851726802298</c:v>
                </c:pt>
                <c:pt idx="8251">
                  <c:v>8.2843766574753204</c:v>
                </c:pt>
                <c:pt idx="8252">
                  <c:v>8.2844681311847097</c:v>
                </c:pt>
                <c:pt idx="8253">
                  <c:v>8.2845595938110801</c:v>
                </c:pt>
                <c:pt idx="8254">
                  <c:v>8.2846510453571192</c:v>
                </c:pt>
                <c:pt idx="8255">
                  <c:v>8.2847424858255003</c:v>
                </c:pt>
                <c:pt idx="8256">
                  <c:v>8.2848339152189201</c:v>
                </c:pt>
                <c:pt idx="8257">
                  <c:v>8.2849253335400501</c:v>
                </c:pt>
                <c:pt idx="8258">
                  <c:v>8.2850167407915691</c:v>
                </c:pt>
                <c:pt idx="8259">
                  <c:v>8.2851081369761808</c:v>
                </c:pt>
                <c:pt idx="8260">
                  <c:v>8.2851995220965406</c:v>
                </c:pt>
                <c:pt idx="8261">
                  <c:v>8.2852908961553293</c:v>
                </c:pt>
                <c:pt idx="8262">
                  <c:v>8.2853822591552397</c:v>
                </c:pt>
                <c:pt idx="8263">
                  <c:v>8.28547361109894</c:v>
                </c:pt>
                <c:pt idx="8264">
                  <c:v>8.2855649519890999</c:v>
                </c:pt>
                <c:pt idx="8265">
                  <c:v>8.2856562818284001</c:v>
                </c:pt>
                <c:pt idx="8266">
                  <c:v>8.2857476006195103</c:v>
                </c:pt>
                <c:pt idx="8267">
                  <c:v>8.2858389083651094</c:v>
                </c:pt>
                <c:pt idx="8268">
                  <c:v>8.28593020506786</c:v>
                </c:pt>
                <c:pt idx="8269">
                  <c:v>8.2860214907304499</c:v>
                </c:pt>
                <c:pt idx="8270">
                  <c:v>8.2861127653555293</c:v>
                </c:pt>
                <c:pt idx="8271">
                  <c:v>8.2862040289457806</c:v>
                </c:pt>
                <c:pt idx="8272">
                  <c:v>8.2862952815038593</c:v>
                </c:pt>
                <c:pt idx="8273">
                  <c:v>8.2863865230324407</c:v>
                </c:pt>
                <c:pt idx="8274">
                  <c:v>8.2864777535341894</c:v>
                </c:pt>
                <c:pt idx="8275">
                  <c:v>8.2865689730117698</c:v>
                </c:pt>
                <c:pt idx="8276">
                  <c:v>8.28666018146785</c:v>
                </c:pt>
                <c:pt idx="8277">
                  <c:v>8.2867513789050893</c:v>
                </c:pt>
                <c:pt idx="8278">
                  <c:v>8.2868425653261504</c:v>
                </c:pt>
                <c:pt idx="8279">
                  <c:v>8.2869337407336907</c:v>
                </c:pt>
                <c:pt idx="8280">
                  <c:v>8.2870249051303695</c:v>
                </c:pt>
                <c:pt idx="8281">
                  <c:v>8.2871160585188601</c:v>
                </c:pt>
                <c:pt idx="8282">
                  <c:v>8.2872072009018005</c:v>
                </c:pt>
                <c:pt idx="8283">
                  <c:v>8.2872983322818605</c:v>
                </c:pt>
                <c:pt idx="8284">
                  <c:v>8.2873894526616905</c:v>
                </c:pt>
                <c:pt idx="8285">
                  <c:v>8.2874805620439602</c:v>
                </c:pt>
                <c:pt idx="8286">
                  <c:v>8.2875716604313006</c:v>
                </c:pt>
                <c:pt idx="8287">
                  <c:v>8.2876627478263796</c:v>
                </c:pt>
                <c:pt idx="8288">
                  <c:v>8.2877538242318494</c:v>
                </c:pt>
                <c:pt idx="8289">
                  <c:v>8.2878448896503603</c:v>
                </c:pt>
                <c:pt idx="8290">
                  <c:v>8.2879359440845608</c:v>
                </c:pt>
                <c:pt idx="8291">
                  <c:v>8.2880269875370995</c:v>
                </c:pt>
                <c:pt idx="8292">
                  <c:v>8.2881180200106304</c:v>
                </c:pt>
                <c:pt idx="8293">
                  <c:v>8.2882090415077894</c:v>
                </c:pt>
                <c:pt idx="8294">
                  <c:v>8.2883000520312393</c:v>
                </c:pt>
                <c:pt idx="8295">
                  <c:v>8.2883910515836092</c:v>
                </c:pt>
                <c:pt idx="8296">
                  <c:v>8.2884820401675601</c:v>
                </c:pt>
                <c:pt idx="8297">
                  <c:v>8.2885730177857209</c:v>
                </c:pt>
                <c:pt idx="8298">
                  <c:v>8.2886639844407508</c:v>
                </c:pt>
                <c:pt idx="8299">
                  <c:v>8.2887549401352807</c:v>
                </c:pt>
                <c:pt idx="8300">
                  <c:v>8.2888458848719502</c:v>
                </c:pt>
                <c:pt idx="8301">
                  <c:v>8.2889368186534007</c:v>
                </c:pt>
                <c:pt idx="8302">
                  <c:v>8.2890277414822702</c:v>
                </c:pt>
                <c:pt idx="8303">
                  <c:v>8.2891186533612107</c:v>
                </c:pt>
                <c:pt idx="8304">
                  <c:v>8.2892095542928406</c:v>
                </c:pt>
                <c:pt idx="8305">
                  <c:v>8.2893004442797995</c:v>
                </c:pt>
                <c:pt idx="8306">
                  <c:v>8.2893913233247307</c:v>
                </c:pt>
                <c:pt idx="8307">
                  <c:v>8.2894821914302703</c:v>
                </c:pt>
                <c:pt idx="8308">
                  <c:v>8.2895730485990402</c:v>
                </c:pt>
                <c:pt idx="8309">
                  <c:v>8.28966389483368</c:v>
                </c:pt>
                <c:pt idx="8310">
                  <c:v>8.28975473013681</c:v>
                </c:pt>
                <c:pt idx="8311">
                  <c:v>8.2898455545110803</c:v>
                </c:pt>
                <c:pt idx="8312">
                  <c:v>8.2899363679591094</c:v>
                </c:pt>
                <c:pt idx="8313">
                  <c:v>8.2900271704835191</c:v>
                </c:pt>
                <c:pt idx="8314">
                  <c:v>8.2901179620869598</c:v>
                </c:pt>
                <c:pt idx="8315">
                  <c:v>8.2902087427720303</c:v>
                </c:pt>
                <c:pt idx="8316">
                  <c:v>8.2902995125413703</c:v>
                </c:pt>
                <c:pt idx="8317">
                  <c:v>8.2903902713975999</c:v>
                </c:pt>
                <c:pt idx="8318">
                  <c:v>8.2904810193433498</c:v>
                </c:pt>
                <c:pt idx="8319">
                  <c:v>8.2905717563812402</c:v>
                </c:pt>
                <c:pt idx="8320">
                  <c:v>8.2906624825138895</c:v>
                </c:pt>
                <c:pt idx="8321">
                  <c:v>8.2907531977439302</c:v>
                </c:pt>
                <c:pt idx="8322">
                  <c:v>8.2908439020739593</c:v>
                </c:pt>
                <c:pt idx="8323">
                  <c:v>8.29093459550662</c:v>
                </c:pt>
                <c:pt idx="8324">
                  <c:v>8.2910252780445202</c:v>
                </c:pt>
                <c:pt idx="8325">
                  <c:v>8.2911159496902709</c:v>
                </c:pt>
                <c:pt idx="8326">
                  <c:v>8.2912066104464994</c:v>
                </c:pt>
                <c:pt idx="8327">
                  <c:v>8.2912972603158099</c:v>
                </c:pt>
                <c:pt idx="8328">
                  <c:v>8.2913878993008296</c:v>
                </c:pt>
                <c:pt idx="8329">
                  <c:v>8.2914785274041591</c:v>
                </c:pt>
                <c:pt idx="8330">
                  <c:v>8.2915691446284292</c:v>
                </c:pt>
                <c:pt idx="8331">
                  <c:v>8.2916597509762298</c:v>
                </c:pt>
                <c:pt idx="8332">
                  <c:v>8.2917503464501792</c:v>
                </c:pt>
                <c:pt idx="8333">
                  <c:v>8.2918409310528993</c:v>
                </c:pt>
                <c:pt idx="8334">
                  <c:v>8.2919315047869802</c:v>
                </c:pt>
                <c:pt idx="8335">
                  <c:v>8.29202206765504</c:v>
                </c:pt>
                <c:pt idx="8336">
                  <c:v>8.2921126196596902</c:v>
                </c:pt>
                <c:pt idx="8337">
                  <c:v>8.2922031608035205</c:v>
                </c:pt>
                <c:pt idx="8338">
                  <c:v>8.2922936910891494</c:v>
                </c:pt>
                <c:pt idx="8339">
                  <c:v>8.2923842105191792</c:v>
                </c:pt>
                <c:pt idx="8340">
                  <c:v>8.2924747190962105</c:v>
                </c:pt>
                <c:pt idx="8341">
                  <c:v>8.2925652168228403</c:v>
                </c:pt>
                <c:pt idx="8342">
                  <c:v>8.2926557037016799</c:v>
                </c:pt>
                <c:pt idx="8343">
                  <c:v>8.2927461797353299</c:v>
                </c:pt>
                <c:pt idx="8344">
                  <c:v>8.2928366449263802</c:v>
                </c:pt>
                <c:pt idx="8345">
                  <c:v>8.2929270992774295</c:v>
                </c:pt>
                <c:pt idx="8346">
                  <c:v>8.2930175427910893</c:v>
                </c:pt>
                <c:pt idx="8347">
                  <c:v>8.2931079754699404</c:v>
                </c:pt>
                <c:pt idx="8348">
                  <c:v>8.2931983973165799</c:v>
                </c:pt>
                <c:pt idx="8349">
                  <c:v>8.2932888083336191</c:v>
                </c:pt>
                <c:pt idx="8350">
                  <c:v>8.2933792085236302</c:v>
                </c:pt>
                <c:pt idx="8351">
                  <c:v>8.2934695978892208</c:v>
                </c:pt>
                <c:pt idx="8352">
                  <c:v>8.2935599764329702</c:v>
                </c:pt>
                <c:pt idx="8353">
                  <c:v>8.2936503441574896</c:v>
                </c:pt>
                <c:pt idx="8354">
                  <c:v>8.2937407010653494</c:v>
                </c:pt>
                <c:pt idx="8355">
                  <c:v>8.2938310471591397</c:v>
                </c:pt>
                <c:pt idx="8356">
                  <c:v>8.2939213824414608</c:v>
                </c:pt>
                <c:pt idx="8357">
                  <c:v>8.2940117069148993</c:v>
                </c:pt>
                <c:pt idx="8358">
                  <c:v>8.2941020205820308</c:v>
                </c:pt>
                <c:pt idx="8359">
                  <c:v>8.29419232344544</c:v>
                </c:pt>
                <c:pt idx="8360">
                  <c:v>8.2942826155077203</c:v>
                </c:pt>
                <c:pt idx="8361">
                  <c:v>8.2943728967714598</c:v>
                </c:pt>
                <c:pt idx="8362">
                  <c:v>8.2944631672392308</c:v>
                </c:pt>
                <c:pt idx="8363">
                  <c:v>8.2945534269136107</c:v>
                </c:pt>
                <c:pt idx="8364">
                  <c:v>8.2946436757971895</c:v>
                </c:pt>
                <c:pt idx="8365">
                  <c:v>8.29473391389255</c:v>
                </c:pt>
                <c:pt idx="8366">
                  <c:v>8.2948241412022607</c:v>
                </c:pt>
                <c:pt idx="8367">
                  <c:v>8.2949143577289099</c:v>
                </c:pt>
                <c:pt idx="8368">
                  <c:v>8.2950045634750698</c:v>
                </c:pt>
                <c:pt idx="8369">
                  <c:v>8.2950947584433106</c:v>
                </c:pt>
                <c:pt idx="8370">
                  <c:v>8.2951849426362205</c:v>
                </c:pt>
                <c:pt idx="8371">
                  <c:v>8.2952751160563594</c:v>
                </c:pt>
                <c:pt idx="8372">
                  <c:v>8.2953652787063099</c:v>
                </c:pt>
                <c:pt idx="8373">
                  <c:v>8.2954554305886408</c:v>
                </c:pt>
                <c:pt idx="8374">
                  <c:v>8.2955455717059294</c:v>
                </c:pt>
                <c:pt idx="8375">
                  <c:v>8.2956357020607392</c:v>
                </c:pt>
                <c:pt idx="8376">
                  <c:v>8.2957258216556404</c:v>
                </c:pt>
                <c:pt idx="8377">
                  <c:v>8.2958159304932106</c:v>
                </c:pt>
                <c:pt idx="8378">
                  <c:v>8.2959060285760007</c:v>
                </c:pt>
                <c:pt idx="8379">
                  <c:v>8.2959961159066005</c:v>
                </c:pt>
                <c:pt idx="8380">
                  <c:v>8.2960861924875502</c:v>
                </c:pt>
                <c:pt idx="8381">
                  <c:v>8.2961762583214398</c:v>
                </c:pt>
                <c:pt idx="8382">
                  <c:v>8.2962663134108201</c:v>
                </c:pt>
                <c:pt idx="8383">
                  <c:v>8.2963563577582509</c:v>
                </c:pt>
                <c:pt idx="8384">
                  <c:v>8.2964463913663007</c:v>
                </c:pt>
                <c:pt idx="8385">
                  <c:v>8.2965364142375293</c:v>
                </c:pt>
                <c:pt idx="8386">
                  <c:v>8.2966264263745</c:v>
                </c:pt>
                <c:pt idx="8387">
                  <c:v>8.2967164277797707</c:v>
                </c:pt>
                <c:pt idx="8388">
                  <c:v>8.2968064184558994</c:v>
                </c:pt>
                <c:pt idx="8389">
                  <c:v>8.2968963984054493</c:v>
                </c:pt>
                <c:pt idx="8390">
                  <c:v>8.2969863676309696</c:v>
                </c:pt>
                <c:pt idx="8391">
                  <c:v>8.2970763261350093</c:v>
                </c:pt>
                <c:pt idx="8392">
                  <c:v>8.2971662739201406</c:v>
                </c:pt>
                <c:pt idx="8393">
                  <c:v>8.2972562109889108</c:v>
                </c:pt>
                <c:pt idx="8394">
                  <c:v>8.2973461373438706</c:v>
                </c:pt>
                <c:pt idx="8395">
                  <c:v>8.2974360529875799</c:v>
                </c:pt>
                <c:pt idx="8396">
                  <c:v>8.29752595792257</c:v>
                </c:pt>
                <c:pt idx="8397">
                  <c:v>8.2976158521514201</c:v>
                </c:pt>
                <c:pt idx="8398">
                  <c:v>8.2977057356766508</c:v>
                </c:pt>
                <c:pt idx="8399">
                  <c:v>8.2977956085008309</c:v>
                </c:pt>
                <c:pt idx="8400">
                  <c:v>8.2978854706265004</c:v>
                </c:pt>
                <c:pt idx="8401">
                  <c:v>8.2979753220562102</c:v>
                </c:pt>
                <c:pt idx="8402">
                  <c:v>8.2980651627925095</c:v>
                </c:pt>
                <c:pt idx="8403">
                  <c:v>8.2981549928379295</c:v>
                </c:pt>
                <c:pt idx="8404">
                  <c:v>8.2982448121950299</c:v>
                </c:pt>
                <c:pt idx="8405">
                  <c:v>8.2983346208663402</c:v>
                </c:pt>
                <c:pt idx="8406">
                  <c:v>8.2984244188544007</c:v>
                </c:pt>
                <c:pt idx="8407">
                  <c:v>8.29851420616178</c:v>
                </c:pt>
                <c:pt idx="8408">
                  <c:v>8.2986039827909792</c:v>
                </c:pt>
                <c:pt idx="8409">
                  <c:v>8.2986937487445704</c:v>
                </c:pt>
                <c:pt idx="8410">
                  <c:v>8.2987835040250797</c:v>
                </c:pt>
                <c:pt idx="8411">
                  <c:v>8.2988732486350401</c:v>
                </c:pt>
                <c:pt idx="8412">
                  <c:v>8.2989629825770006</c:v>
                </c:pt>
                <c:pt idx="8413">
                  <c:v>8.2990527058534802</c:v>
                </c:pt>
                <c:pt idx="8414">
                  <c:v>8.2991424184670297</c:v>
                </c:pt>
                <c:pt idx="8415">
                  <c:v>8.2992321204201804</c:v>
                </c:pt>
                <c:pt idx="8416">
                  <c:v>8.2993218117154601</c:v>
                </c:pt>
                <c:pt idx="8417">
                  <c:v>8.2994114923554001</c:v>
                </c:pt>
                <c:pt idx="8418">
                  <c:v>8.2995011623425299</c:v>
                </c:pt>
                <c:pt idx="8419">
                  <c:v>8.2995908216793897</c:v>
                </c:pt>
                <c:pt idx="8420">
                  <c:v>8.2996804703685108</c:v>
                </c:pt>
                <c:pt idx="8421">
                  <c:v>8.2997701084124103</c:v>
                </c:pt>
                <c:pt idx="8422">
                  <c:v>8.2998597358136195</c:v>
                </c:pt>
                <c:pt idx="8423">
                  <c:v>8.2999493525746697</c:v>
                </c:pt>
                <c:pt idx="8424">
                  <c:v>8.3000389586980798</c:v>
                </c:pt>
                <c:pt idx="8425">
                  <c:v>8.3001285541863901</c:v>
                </c:pt>
                <c:pt idx="8426">
                  <c:v>8.3002181390420997</c:v>
                </c:pt>
                <c:pt idx="8427">
                  <c:v>8.3003077132677596</c:v>
                </c:pt>
                <c:pt idx="8428">
                  <c:v>8.3003972768658691</c:v>
                </c:pt>
                <c:pt idx="8429">
                  <c:v>8.3004868298389702</c:v>
                </c:pt>
                <c:pt idx="8430">
                  <c:v>8.3005763721895605</c:v>
                </c:pt>
                <c:pt idx="8431">
                  <c:v>8.30066590392018</c:v>
                </c:pt>
                <c:pt idx="8432">
                  <c:v>8.3007554250333406</c:v>
                </c:pt>
                <c:pt idx="8433">
                  <c:v>8.3008449355315506</c:v>
                </c:pt>
                <c:pt idx="8434">
                  <c:v>8.3009344354173393</c:v>
                </c:pt>
                <c:pt idx="8435">
                  <c:v>8.3010239246932205</c:v>
                </c:pt>
                <c:pt idx="8436">
                  <c:v>8.3011134033617093</c:v>
                </c:pt>
                <c:pt idx="8437">
                  <c:v>8.3012028714253194</c:v>
                </c:pt>
                <c:pt idx="8438">
                  <c:v>8.3012923288865608</c:v>
                </c:pt>
                <c:pt idx="8439">
                  <c:v>8.3013817757479504</c:v>
                </c:pt>
                <c:pt idx="8440">
                  <c:v>8.3014712120120002</c:v>
                </c:pt>
                <c:pt idx="8441">
                  <c:v>8.3015606376812201</c:v>
                </c:pt>
                <c:pt idx="8442">
                  <c:v>8.3016500527581094</c:v>
                </c:pt>
                <c:pt idx="8443">
                  <c:v>8.3017394572451995</c:v>
                </c:pt>
                <c:pt idx="8444">
                  <c:v>8.3018288511449807</c:v>
                </c:pt>
                <c:pt idx="8445">
                  <c:v>8.3019182344599596</c:v>
                </c:pt>
                <c:pt idx="8446">
                  <c:v>8.3020076071926603</c:v>
                </c:pt>
                <c:pt idx="8447">
                  <c:v>8.3020969693455609</c:v>
                </c:pt>
                <c:pt idx="8448">
                  <c:v>8.3021863209211908</c:v>
                </c:pt>
                <c:pt idx="8449">
                  <c:v>8.3022756619220406</c:v>
                </c:pt>
                <c:pt idx="8450">
                  <c:v>8.3023649923506202</c:v>
                </c:pt>
                <c:pt idx="8451">
                  <c:v>8.3024543122094308</c:v>
                </c:pt>
                <c:pt idx="8452">
                  <c:v>8.3025436215009591</c:v>
                </c:pt>
                <c:pt idx="8453">
                  <c:v>8.3026329202277296</c:v>
                </c:pt>
                <c:pt idx="8454">
                  <c:v>8.3027222083922201</c:v>
                </c:pt>
                <c:pt idx="8455">
                  <c:v>8.3028114859969406</c:v>
                </c:pt>
                <c:pt idx="8456">
                  <c:v>8.3029007530443799</c:v>
                </c:pt>
                <c:pt idx="8457">
                  <c:v>8.3029900095370408</c:v>
                </c:pt>
                <c:pt idx="8458">
                  <c:v>8.3030792554774209</c:v>
                </c:pt>
                <c:pt idx="8459">
                  <c:v>8.3031684908680106</c:v>
                </c:pt>
                <c:pt idx="8460">
                  <c:v>8.3032577157113003</c:v>
                </c:pt>
                <c:pt idx="8461">
                  <c:v>8.3033469300098002</c:v>
                </c:pt>
                <c:pt idx="8462">
                  <c:v>8.3034361337659792</c:v>
                </c:pt>
                <c:pt idx="8463">
                  <c:v>8.3035253269823404</c:v>
                </c:pt>
                <c:pt idx="8464">
                  <c:v>8.3036145096613794</c:v>
                </c:pt>
                <c:pt idx="8465">
                  <c:v>8.3037036818055707</c:v>
                </c:pt>
                <c:pt idx="8466">
                  <c:v>8.3037928434174209</c:v>
                </c:pt>
                <c:pt idx="8467">
                  <c:v>8.3038819944994007</c:v>
                </c:pt>
                <c:pt idx="8468">
                  <c:v>8.3039711350540095</c:v>
                </c:pt>
                <c:pt idx="8469">
                  <c:v>8.3040602650837307</c:v>
                </c:pt>
                <c:pt idx="8470">
                  <c:v>8.3041493845910406</c:v>
                </c:pt>
                <c:pt idx="8471">
                  <c:v>8.3042384935784295</c:v>
                </c:pt>
                <c:pt idx="8472">
                  <c:v>8.3043275920483897</c:v>
                </c:pt>
                <c:pt idx="8473">
                  <c:v>8.3044166800033903</c:v>
                </c:pt>
                <c:pt idx="8474">
                  <c:v>8.3045057574459094</c:v>
                </c:pt>
                <c:pt idx="8475">
                  <c:v>8.3045948243784498</c:v>
                </c:pt>
                <c:pt idx="8476">
                  <c:v>8.30468388080347</c:v>
                </c:pt>
                <c:pt idx="8477">
                  <c:v>8.3047729267234498</c:v>
                </c:pt>
                <c:pt idx="8478">
                  <c:v>8.3048619621408903</c:v>
                </c:pt>
                <c:pt idx="8479">
                  <c:v>8.3049509870582394</c:v>
                </c:pt>
                <c:pt idx="8480">
                  <c:v>8.3050400014779893</c:v>
                </c:pt>
                <c:pt idx="8481">
                  <c:v>8.3051290054026108</c:v>
                </c:pt>
                <c:pt idx="8482">
                  <c:v>8.3052179988345802</c:v>
                </c:pt>
                <c:pt idx="8483">
                  <c:v>8.3053069817763703</c:v>
                </c:pt>
                <c:pt idx="8484">
                  <c:v>8.3053959542304607</c:v>
                </c:pt>
                <c:pt idx="8485">
                  <c:v>8.3054849161993101</c:v>
                </c:pt>
                <c:pt idx="8486">
                  <c:v>8.3055738676853998</c:v>
                </c:pt>
                <c:pt idx="8487">
                  <c:v>8.3056628086911903</c:v>
                </c:pt>
                <c:pt idx="8488">
                  <c:v>8.3057517392191595</c:v>
                </c:pt>
                <c:pt idx="8489">
                  <c:v>8.3058406592717802</c:v>
                </c:pt>
                <c:pt idx="8490">
                  <c:v>8.3059295688515107</c:v>
                </c:pt>
                <c:pt idx="8491">
                  <c:v>8.3060184679608202</c:v>
                </c:pt>
                <c:pt idx="8492">
                  <c:v>8.3061073566021708</c:v>
                </c:pt>
                <c:pt idx="8493">
                  <c:v>8.3061962347780298</c:v>
                </c:pt>
                <c:pt idx="8494">
                  <c:v>8.3062851024908699</c:v>
                </c:pt>
                <c:pt idx="8495">
                  <c:v>8.3063739597431407</c:v>
                </c:pt>
                <c:pt idx="8496">
                  <c:v>8.3064628065373096</c:v>
                </c:pt>
                <c:pt idx="8497">
                  <c:v>8.3065516428758492</c:v>
                </c:pt>
                <c:pt idx="8498">
                  <c:v>8.3066404687612003</c:v>
                </c:pt>
                <c:pt idx="8499">
                  <c:v>8.3067292841958391</c:v>
                </c:pt>
                <c:pt idx="8500">
                  <c:v>8.3068180891822099</c:v>
                </c:pt>
                <c:pt idx="8501">
                  <c:v>8.3069068837227906</c:v>
                </c:pt>
                <c:pt idx="8502">
                  <c:v>8.3069956678200096</c:v>
                </c:pt>
                <c:pt idx="8503">
                  <c:v>8.3070844414763503</c:v>
                </c:pt>
                <c:pt idx="8504">
                  <c:v>8.3071732046942603</c:v>
                </c:pt>
                <c:pt idx="8505">
                  <c:v>8.3072619574761895</c:v>
                </c:pt>
                <c:pt idx="8506">
                  <c:v>8.3073506998245907</c:v>
                </c:pt>
                <c:pt idx="8507">
                  <c:v>8.3074394317419191</c:v>
                </c:pt>
                <c:pt idx="8508">
                  <c:v>8.3075281532306295</c:v>
                </c:pt>
                <c:pt idx="8509">
                  <c:v>8.3076168642931698</c:v>
                </c:pt>
                <c:pt idx="8510">
                  <c:v>8.3077055649319895</c:v>
                </c:pt>
                <c:pt idx="8511">
                  <c:v>8.3077942551495401</c:v>
                </c:pt>
                <c:pt idx="8512">
                  <c:v>8.3078829349482692</c:v>
                </c:pt>
                <c:pt idx="8513">
                  <c:v>8.3079716043306302</c:v>
                </c:pt>
                <c:pt idx="8514">
                  <c:v>8.3080602632990495</c:v>
                </c:pt>
                <c:pt idx="8515">
                  <c:v>8.3081489118559997</c:v>
                </c:pt>
                <c:pt idx="8516">
                  <c:v>8.3082375500039092</c:v>
                </c:pt>
                <c:pt idx="8517">
                  <c:v>8.3083261777452293</c:v>
                </c:pt>
                <c:pt idx="8518">
                  <c:v>8.3084147950824008</c:v>
                </c:pt>
                <c:pt idx="8519">
                  <c:v>8.3085034020178608</c:v>
                </c:pt>
                <c:pt idx="8520">
                  <c:v>8.3085919985540606</c:v>
                </c:pt>
                <c:pt idx="8521">
                  <c:v>8.3086805846934393</c:v>
                </c:pt>
                <c:pt idx="8522">
                  <c:v>8.3087691604384304</c:v>
                </c:pt>
                <c:pt idx="8523">
                  <c:v>8.3088577257914693</c:v>
                </c:pt>
                <c:pt idx="8524">
                  <c:v>8.3089462807550092</c:v>
                </c:pt>
                <c:pt idx="8525">
                  <c:v>8.3090348253314801</c:v>
                </c:pt>
                <c:pt idx="8526">
                  <c:v>8.3091233595233103</c:v>
                </c:pt>
                <c:pt idx="8527">
                  <c:v>8.3092118833329494</c:v>
                </c:pt>
                <c:pt idx="8528">
                  <c:v>8.3093003967628203</c:v>
                </c:pt>
                <c:pt idx="8529">
                  <c:v>8.3093888998153709</c:v>
                </c:pt>
                <c:pt idx="8530">
                  <c:v>8.3094773924930205</c:v>
                </c:pt>
                <c:pt idx="8531">
                  <c:v>8.3095658747981993</c:v>
                </c:pt>
                <c:pt idx="8532">
                  <c:v>8.3096543467333497</c:v>
                </c:pt>
                <c:pt idx="8533">
                  <c:v>8.3097428083009</c:v>
                </c:pt>
                <c:pt idx="8534">
                  <c:v>8.3098312595032802</c:v>
                </c:pt>
                <c:pt idx="8535">
                  <c:v>8.3099197003429097</c:v>
                </c:pt>
                <c:pt idx="8536">
                  <c:v>8.3100081308222205</c:v>
                </c:pt>
                <c:pt idx="8537">
                  <c:v>8.3100965509436495</c:v>
                </c:pt>
                <c:pt idx="8538">
                  <c:v>8.3101849607096199</c:v>
                </c:pt>
                <c:pt idx="8539">
                  <c:v>8.3102733601225403</c:v>
                </c:pt>
                <c:pt idx="8540">
                  <c:v>8.3103617491848496</c:v>
                </c:pt>
                <c:pt idx="8541">
                  <c:v>8.3104501278989709</c:v>
                </c:pt>
                <c:pt idx="8542">
                  <c:v>8.3105384962673305</c:v>
                </c:pt>
                <c:pt idx="8543">
                  <c:v>8.3106268542923392</c:v>
                </c:pt>
                <c:pt idx="8544">
                  <c:v>8.3107152019764303</c:v>
                </c:pt>
                <c:pt idx="8545">
                  <c:v>8.3108035393220092</c:v>
                </c:pt>
                <c:pt idx="8546">
                  <c:v>8.3108918663315094</c:v>
                </c:pt>
                <c:pt idx="8547">
                  <c:v>8.3109801830073398</c:v>
                </c:pt>
                <c:pt idx="8548">
                  <c:v>8.3110684893519196</c:v>
                </c:pt>
                <c:pt idx="8549">
                  <c:v>8.3111567853676807</c:v>
                </c:pt>
                <c:pt idx="8550">
                  <c:v>8.3112450710570105</c:v>
                </c:pt>
                <c:pt idx="8551">
                  <c:v>8.3113333464223498</c:v>
                </c:pt>
                <c:pt idx="8552">
                  <c:v>8.3114216114661001</c:v>
                </c:pt>
                <c:pt idx="8553">
                  <c:v>8.3115098661906792</c:v>
                </c:pt>
                <c:pt idx="8554">
                  <c:v>8.3115981105984904</c:v>
                </c:pt>
                <c:pt idx="8555">
                  <c:v>8.3116863446919602</c:v>
                </c:pt>
                <c:pt idx="8556">
                  <c:v>8.3117745684734903</c:v>
                </c:pt>
                <c:pt idx="8557">
                  <c:v>8.3118627819455</c:v>
                </c:pt>
                <c:pt idx="8558">
                  <c:v>8.3119509851103803</c:v>
                </c:pt>
                <c:pt idx="8559">
                  <c:v>8.3120391779705596</c:v>
                </c:pt>
                <c:pt idx="8560">
                  <c:v>8.3121273605284305</c:v>
                </c:pt>
                <c:pt idx="8561">
                  <c:v>8.3122155327864107</c:v>
                </c:pt>
                <c:pt idx="8562">
                  <c:v>8.3123036947469</c:v>
                </c:pt>
                <c:pt idx="8563">
                  <c:v>8.3123918464123001</c:v>
                </c:pt>
                <c:pt idx="8564">
                  <c:v>8.3124799877850197</c:v>
                </c:pt>
                <c:pt idx="8565">
                  <c:v>8.3125681188674605</c:v>
                </c:pt>
                <c:pt idx="8566">
                  <c:v>8.3126562396620294</c:v>
                </c:pt>
                <c:pt idx="8567">
                  <c:v>8.3127443501711298</c:v>
                </c:pt>
                <c:pt idx="8568">
                  <c:v>8.3128324503971491</c:v>
                </c:pt>
                <c:pt idx="8569">
                  <c:v>8.3129205403424997</c:v>
                </c:pt>
                <c:pt idx="8570">
                  <c:v>8.3130086200095796</c:v>
                </c:pt>
                <c:pt idx="8571">
                  <c:v>8.3130966894007798</c:v>
                </c:pt>
                <c:pt idx="8572">
                  <c:v>8.3131847485185002</c:v>
                </c:pt>
                <c:pt idx="8573">
                  <c:v>8.3132727973651406</c:v>
                </c:pt>
                <c:pt idx="8574">
                  <c:v>8.3133608359430902</c:v>
                </c:pt>
                <c:pt idx="8575">
                  <c:v>8.3134488642547506</c:v>
                </c:pt>
                <c:pt idx="8576">
                  <c:v>8.31353688230252</c:v>
                </c:pt>
                <c:pt idx="8577">
                  <c:v>8.3136248900887804</c:v>
                </c:pt>
                <c:pt idx="8578">
                  <c:v>8.3137128876159405</c:v>
                </c:pt>
                <c:pt idx="8579">
                  <c:v>8.3138008748863701</c:v>
                </c:pt>
                <c:pt idx="8580">
                  <c:v>8.3138888519024707</c:v>
                </c:pt>
                <c:pt idx="8581">
                  <c:v>8.3139768186666299</c:v>
                </c:pt>
                <c:pt idx="8582">
                  <c:v>8.3140647751812509</c:v>
                </c:pt>
                <c:pt idx="8583">
                  <c:v>8.3141527214486999</c:v>
                </c:pt>
                <c:pt idx="8584">
                  <c:v>8.3142406574713803</c:v>
                </c:pt>
                <c:pt idx="8585">
                  <c:v>8.31432858325166</c:v>
                </c:pt>
                <c:pt idx="8586">
                  <c:v>8.3144164987919496</c:v>
                </c:pt>
                <c:pt idx="8587">
                  <c:v>8.3145044040946203</c:v>
                </c:pt>
                <c:pt idx="8588">
                  <c:v>8.3145922991620491</c:v>
                </c:pt>
                <c:pt idx="8589">
                  <c:v>8.3146801839966393</c:v>
                </c:pt>
                <c:pt idx="8590">
                  <c:v>8.3147680586007606</c:v>
                </c:pt>
                <c:pt idx="8591">
                  <c:v>8.3148559229767898</c:v>
                </c:pt>
                <c:pt idx="8592">
                  <c:v>8.3149437771271106</c:v>
                </c:pt>
                <c:pt idx="8593">
                  <c:v>8.3150316210541106</c:v>
                </c:pt>
                <c:pt idx="8594">
                  <c:v>8.3151194547601595</c:v>
                </c:pt>
                <c:pt idx="8595">
                  <c:v>8.3152072782476498</c:v>
                </c:pt>
                <c:pt idx="8596">
                  <c:v>8.3152950915189408</c:v>
                </c:pt>
                <c:pt idx="8597">
                  <c:v>8.3153828945764197</c:v>
                </c:pt>
                <c:pt idx="8598">
                  <c:v>8.3154706874224509</c:v>
                </c:pt>
                <c:pt idx="8599">
                  <c:v>8.3155584700594307</c:v>
                </c:pt>
                <c:pt idx="8600">
                  <c:v>8.31564624248972</c:v>
                </c:pt>
                <c:pt idx="8601">
                  <c:v>8.3157340047156794</c:v>
                </c:pt>
                <c:pt idx="8602">
                  <c:v>8.3158217567397106</c:v>
                </c:pt>
                <c:pt idx="8603">
                  <c:v>8.3159094985641602</c:v>
                </c:pt>
                <c:pt idx="8604">
                  <c:v>8.3159972301914102</c:v>
                </c:pt>
                <c:pt idx="8605">
                  <c:v>8.3160849516238198</c:v>
                </c:pt>
                <c:pt idx="8606">
                  <c:v>8.3161726628637798</c:v>
                </c:pt>
                <c:pt idx="8607">
                  <c:v>8.3162603639136403</c:v>
                </c:pt>
                <c:pt idx="8608">
                  <c:v>8.3163480547757693</c:v>
                </c:pt>
                <c:pt idx="8609">
                  <c:v>8.31643573545254</c:v>
                </c:pt>
                <c:pt idx="8610">
                  <c:v>8.3165234059463202</c:v>
                </c:pt>
                <c:pt idx="8611">
                  <c:v>8.3166110662594601</c:v>
                </c:pt>
                <c:pt idx="8612">
                  <c:v>8.3166987163943507</c:v>
                </c:pt>
                <c:pt idx="8613">
                  <c:v>8.3167863563533206</c:v>
                </c:pt>
                <c:pt idx="8614">
                  <c:v>8.3168739861387593</c:v>
                </c:pt>
                <c:pt idx="8615">
                  <c:v>8.3169616057530202</c:v>
                </c:pt>
                <c:pt idx="8616">
                  <c:v>8.3170492151984696</c:v>
                </c:pt>
                <c:pt idx="8617">
                  <c:v>8.3171368144774505</c:v>
                </c:pt>
                <c:pt idx="8618">
                  <c:v>8.3172244035923395</c:v>
                </c:pt>
                <c:pt idx="8619">
                  <c:v>8.3173119825454904</c:v>
                </c:pt>
                <c:pt idx="8620">
                  <c:v>8.3173995513392605</c:v>
                </c:pt>
                <c:pt idx="8621">
                  <c:v>8.3174871099759997</c:v>
                </c:pt>
                <c:pt idx="8622">
                  <c:v>8.3175746584580708</c:v>
                </c:pt>
                <c:pt idx="8623">
                  <c:v>8.3176621967878202</c:v>
                </c:pt>
                <c:pt idx="8624">
                  <c:v>8.3177497249676193</c:v>
                </c:pt>
                <c:pt idx="8625">
                  <c:v>8.3178372429998095</c:v>
                </c:pt>
                <c:pt idx="8626">
                  <c:v>8.3179247508867498</c:v>
                </c:pt>
                <c:pt idx="8627">
                  <c:v>8.3180122486307795</c:v>
                </c:pt>
                <c:pt idx="8628">
                  <c:v>8.3180997362342701</c:v>
                </c:pt>
                <c:pt idx="8629">
                  <c:v>8.3181872136995505</c:v>
                </c:pt>
                <c:pt idx="8630">
                  <c:v>8.3182746810289796</c:v>
                </c:pt>
                <c:pt idx="8631">
                  <c:v>8.3183621382249093</c:v>
                </c:pt>
                <c:pt idx="8632">
                  <c:v>8.3184495852896791</c:v>
                </c:pt>
                <c:pt idx="8633">
                  <c:v>8.3185370222256498</c:v>
                </c:pt>
                <c:pt idx="8634">
                  <c:v>8.3186244490351502</c:v>
                </c:pt>
                <c:pt idx="8635">
                  <c:v>8.3187118657205392</c:v>
                </c:pt>
                <c:pt idx="8636">
                  <c:v>8.3187992722841599</c:v>
                </c:pt>
                <c:pt idx="8637">
                  <c:v>8.3188866687283394</c:v>
                </c:pt>
                <c:pt idx="8638">
                  <c:v>8.3189740550554401</c:v>
                </c:pt>
                <c:pt idx="8639">
                  <c:v>8.3190614312677997</c:v>
                </c:pt>
                <c:pt idx="8640">
                  <c:v>8.3191487973677507</c:v>
                </c:pt>
                <c:pt idx="8641">
                  <c:v>8.3192361533576502</c:v>
                </c:pt>
                <c:pt idx="8642">
                  <c:v>8.31932349923982</c:v>
                </c:pt>
                <c:pt idx="8643">
                  <c:v>8.3194108350165994</c:v>
                </c:pt>
                <c:pt idx="8644">
                  <c:v>8.3194981606903404</c:v>
                </c:pt>
                <c:pt idx="8645">
                  <c:v>8.3195854762633807</c:v>
                </c:pt>
                <c:pt idx="8646">
                  <c:v>8.3196727817380403</c:v>
                </c:pt>
                <c:pt idx="8647">
                  <c:v>8.3197600771166602</c:v>
                </c:pt>
                <c:pt idx="8648">
                  <c:v>8.3198473624015907</c:v>
                </c:pt>
                <c:pt idx="8649">
                  <c:v>8.3199346375951393</c:v>
                </c:pt>
                <c:pt idx="8650">
                  <c:v>8.3200219026996596</c:v>
                </c:pt>
                <c:pt idx="8651">
                  <c:v>8.3201091577174804</c:v>
                </c:pt>
                <c:pt idx="8652">
                  <c:v>8.3201964026509305</c:v>
                </c:pt>
                <c:pt idx="8653">
                  <c:v>8.3202836375023299</c:v>
                </c:pt>
                <c:pt idx="8654">
                  <c:v>8.3203708622740304</c:v>
                </c:pt>
                <c:pt idx="8655">
                  <c:v>8.3204580769683503</c:v>
                </c:pt>
                <c:pt idx="8656">
                  <c:v>8.3205452815876093</c:v>
                </c:pt>
                <c:pt idx="8657">
                  <c:v>8.3206324761341506</c:v>
                </c:pt>
                <c:pt idx="8658">
                  <c:v>8.3207196606102904</c:v>
                </c:pt>
                <c:pt idx="8659">
                  <c:v>8.3208068350183506</c:v>
                </c:pt>
                <c:pt idx="8660">
                  <c:v>8.3208939993606705</c:v>
                </c:pt>
                <c:pt idx="8661">
                  <c:v>8.3209811536395701</c:v>
                </c:pt>
                <c:pt idx="8662">
                  <c:v>8.3210682978573605</c:v>
                </c:pt>
                <c:pt idx="8663">
                  <c:v>8.3211554320163792</c:v>
                </c:pt>
                <c:pt idx="8664">
                  <c:v>8.3212425561189498</c:v>
                </c:pt>
                <c:pt idx="8665">
                  <c:v>8.3213296701673691</c:v>
                </c:pt>
                <c:pt idx="8666">
                  <c:v>8.3214167741639908</c:v>
                </c:pt>
                <c:pt idx="8667">
                  <c:v>8.32150386811111</c:v>
                </c:pt>
                <c:pt idx="8668">
                  <c:v>8.32159095201105</c:v>
                </c:pt>
                <c:pt idx="8669">
                  <c:v>8.3216780258661291</c:v>
                </c:pt>
                <c:pt idx="8670">
                  <c:v>8.3217650896786708</c:v>
                </c:pt>
                <c:pt idx="8671">
                  <c:v>8.3218521434509896</c:v>
                </c:pt>
                <c:pt idx="8672">
                  <c:v>8.3219391871854</c:v>
                </c:pt>
                <c:pt idx="8673">
                  <c:v>8.3220262208842097</c:v>
                </c:pt>
                <c:pt idx="8674">
                  <c:v>8.3221132445497403</c:v>
                </c:pt>
                <c:pt idx="8675">
                  <c:v>8.32220025818431</c:v>
                </c:pt>
                <c:pt idx="8676">
                  <c:v>8.3222872617902102</c:v>
                </c:pt>
                <c:pt idx="8677">
                  <c:v>8.3223742553697804</c:v>
                </c:pt>
                <c:pt idx="8678">
                  <c:v>8.3224612389252997</c:v>
                </c:pt>
                <c:pt idx="8679">
                  <c:v>8.3225482124591093</c:v>
                </c:pt>
                <c:pt idx="8680">
                  <c:v>8.3226351759735007</c:v>
                </c:pt>
                <c:pt idx="8681">
                  <c:v>8.3227221294707796</c:v>
                </c:pt>
                <c:pt idx="8682">
                  <c:v>8.3228090729532607</c:v>
                </c:pt>
                <c:pt idx="8683">
                  <c:v>8.3228960064232496</c:v>
                </c:pt>
                <c:pt idx="8684">
                  <c:v>8.3229829298830502</c:v>
                </c:pt>
                <c:pt idx="8685">
                  <c:v>8.3230698433349701</c:v>
                </c:pt>
                <c:pt idx="8686">
                  <c:v>8.3231567467813097</c:v>
                </c:pt>
                <c:pt idx="8687">
                  <c:v>8.3232436402243799</c:v>
                </c:pt>
                <c:pt idx="8688">
                  <c:v>8.3233305236664705</c:v>
                </c:pt>
                <c:pt idx="8689">
                  <c:v>8.3234173971098997</c:v>
                </c:pt>
                <c:pt idx="8690">
                  <c:v>8.3235042605569607</c:v>
                </c:pt>
                <c:pt idx="8691">
                  <c:v>8.3235911140099503</c:v>
                </c:pt>
                <c:pt idx="8692">
                  <c:v>8.3236779574711601</c:v>
                </c:pt>
                <c:pt idx="8693">
                  <c:v>8.32376479094291</c:v>
                </c:pt>
                <c:pt idx="8694">
                  <c:v>8.3238516144274897</c:v>
                </c:pt>
                <c:pt idx="8695">
                  <c:v>8.3239384279271906</c:v>
                </c:pt>
                <c:pt idx="8696">
                  <c:v>8.3240252314443097</c:v>
                </c:pt>
                <c:pt idx="8697">
                  <c:v>8.3241120249811509</c:v>
                </c:pt>
                <c:pt idx="8698">
                  <c:v>8.3241988085400003</c:v>
                </c:pt>
                <c:pt idx="8699">
                  <c:v>8.3242855821231494</c:v>
                </c:pt>
                <c:pt idx="8700">
                  <c:v>8.3243723457329004</c:v>
                </c:pt>
                <c:pt idx="8701">
                  <c:v>8.3244590993715502</c:v>
                </c:pt>
                <c:pt idx="8702">
                  <c:v>8.3245458430413706</c:v>
                </c:pt>
                <c:pt idx="8703">
                  <c:v>8.3246325767446692</c:v>
                </c:pt>
                <c:pt idx="8704">
                  <c:v>8.3247193004837303</c:v>
                </c:pt>
                <c:pt idx="8705">
                  <c:v>8.3248060142608402</c:v>
                </c:pt>
                <c:pt idx="8706">
                  <c:v>8.3248927180782903</c:v>
                </c:pt>
                <c:pt idx="8707">
                  <c:v>8.3249794119383704</c:v>
                </c:pt>
                <c:pt idx="8708">
                  <c:v>8.3250660958433595</c:v>
                </c:pt>
                <c:pt idx="8709">
                  <c:v>8.3251527697955598</c:v>
                </c:pt>
                <c:pt idx="8710">
                  <c:v>8.3252394337972397</c:v>
                </c:pt>
                <c:pt idx="8711">
                  <c:v>8.3253260878506907</c:v>
                </c:pt>
                <c:pt idx="8712">
                  <c:v>8.3254127319582008</c:v>
                </c:pt>
                <c:pt idx="8713">
                  <c:v>8.32549936612204</c:v>
                </c:pt>
                <c:pt idx="8714">
                  <c:v>8.3255859903445</c:v>
                </c:pt>
                <c:pt idx="8715">
                  <c:v>8.3256726046278597</c:v>
                </c:pt>
                <c:pt idx="8716">
                  <c:v>8.3257592089744108</c:v>
                </c:pt>
                <c:pt idx="8717">
                  <c:v>8.3258458033864091</c:v>
                </c:pt>
                <c:pt idx="8718">
                  <c:v>8.3259323878661498</c:v>
                </c:pt>
                <c:pt idx="8719">
                  <c:v>8.32601896241591</c:v>
                </c:pt>
                <c:pt idx="8720">
                  <c:v>8.3261055270379707</c:v>
                </c:pt>
                <c:pt idx="8721">
                  <c:v>8.3261920817346002</c:v>
                </c:pt>
                <c:pt idx="8722">
                  <c:v>8.3262786265080706</c:v>
                </c:pt>
                <c:pt idx="8723">
                  <c:v>8.3263651613606697</c:v>
                </c:pt>
                <c:pt idx="8724">
                  <c:v>8.3264516862946696</c:v>
                </c:pt>
                <c:pt idx="8725">
                  <c:v>8.3265382013123297</c:v>
                </c:pt>
                <c:pt idx="8726">
                  <c:v>8.3266247064159398</c:v>
                </c:pt>
                <c:pt idx="8727">
                  <c:v>8.32671120160777</c:v>
                </c:pt>
                <c:pt idx="8728">
                  <c:v>8.3267976868900799</c:v>
                </c:pt>
                <c:pt idx="8729">
                  <c:v>8.3268841622651397</c:v>
                </c:pt>
                <c:pt idx="8730">
                  <c:v>8.3269706277352302</c:v>
                </c:pt>
                <c:pt idx="8731">
                  <c:v>8.3270570833026198</c:v>
                </c:pt>
                <c:pt idx="8732">
                  <c:v>8.3271435289695699</c:v>
                </c:pt>
                <c:pt idx="8733">
                  <c:v>8.3272299647383505</c:v>
                </c:pt>
                <c:pt idx="8734">
                  <c:v>8.3273163906112302</c:v>
                </c:pt>
                <c:pt idx="8735">
                  <c:v>8.3274028065904702</c:v>
                </c:pt>
                <c:pt idx="8736">
                  <c:v>8.32748921267833</c:v>
                </c:pt>
                <c:pt idx="8737">
                  <c:v>8.3275756088770905</c:v>
                </c:pt>
                <c:pt idx="8738">
                  <c:v>8.3276619951890005</c:v>
                </c:pt>
                <c:pt idx="8739">
                  <c:v>8.3277483716163303</c:v>
                </c:pt>
                <c:pt idx="8740">
                  <c:v>8.3278347381613393</c:v>
                </c:pt>
                <c:pt idx="8741">
                  <c:v>8.3279210948262801</c:v>
                </c:pt>
                <c:pt idx="8742">
                  <c:v>8.3280074416134298</c:v>
                </c:pt>
                <c:pt idx="8743">
                  <c:v>8.3280937785250408</c:v>
                </c:pt>
                <c:pt idx="8744">
                  <c:v>8.3281801055633604</c:v>
                </c:pt>
                <c:pt idx="8745">
                  <c:v>8.3282664227306604</c:v>
                </c:pt>
                <c:pt idx="8746">
                  <c:v>8.3283527300292004</c:v>
                </c:pt>
                <c:pt idx="8747">
                  <c:v>8.3284390274612203</c:v>
                </c:pt>
                <c:pt idx="8748">
                  <c:v>8.3285253150289993</c:v>
                </c:pt>
                <c:pt idx="8749">
                  <c:v>8.3286115927347701</c:v>
                </c:pt>
                <c:pt idx="8750">
                  <c:v>8.3286978605807906</c:v>
                </c:pt>
                <c:pt idx="8751">
                  <c:v>8.3287841185693203</c:v>
                </c:pt>
                <c:pt idx="8752">
                  <c:v>8.3288703667026098</c:v>
                </c:pt>
                <c:pt idx="8753">
                  <c:v>8.3289566049829205</c:v>
                </c:pt>
                <c:pt idx="8754">
                  <c:v>8.3290428334124798</c:v>
                </c:pt>
                <c:pt idx="8755">
                  <c:v>8.3291290519935597</c:v>
                </c:pt>
                <c:pt idx="8756">
                  <c:v>8.3292152607284002</c:v>
                </c:pt>
                <c:pt idx="8757">
                  <c:v>8.3293014596192503</c:v>
                </c:pt>
                <c:pt idx="8758">
                  <c:v>8.3293876486683605</c:v>
                </c:pt>
                <c:pt idx="8759">
                  <c:v>8.3294738278779796</c:v>
                </c:pt>
                <c:pt idx="8760">
                  <c:v>8.3295599972503496</c:v>
                </c:pt>
                <c:pt idx="8761">
                  <c:v>8.3296461567877103</c:v>
                </c:pt>
                <c:pt idx="8762">
                  <c:v>8.3297323064923194</c:v>
                </c:pt>
                <c:pt idx="8763">
                  <c:v>8.3298184463664207</c:v>
                </c:pt>
                <c:pt idx="8764">
                  <c:v>8.3299045764122397</c:v>
                </c:pt>
                <c:pt idx="8765">
                  <c:v>8.3299906966320396</c:v>
                </c:pt>
                <c:pt idx="8766">
                  <c:v>8.3300768070280498</c:v>
                </c:pt>
                <c:pt idx="8767">
                  <c:v>8.3301629076025208</c:v>
                </c:pt>
                <c:pt idx="8768">
                  <c:v>8.3302489983576802</c:v>
                </c:pt>
                <c:pt idx="8769">
                  <c:v>8.3303350792957804</c:v>
                </c:pt>
                <c:pt idx="8770">
                  <c:v>8.3304211504190508</c:v>
                </c:pt>
                <c:pt idx="8771">
                  <c:v>8.3305072117297296</c:v>
                </c:pt>
                <c:pt idx="8772">
                  <c:v>8.3305932632300497</c:v>
                </c:pt>
                <c:pt idx="8773">
                  <c:v>8.3306793049222705</c:v>
                </c:pt>
                <c:pt idx="8774">
                  <c:v>8.3307653368086001</c:v>
                </c:pt>
                <c:pt idx="8775">
                  <c:v>8.3308513588912891</c:v>
                </c:pt>
                <c:pt idx="8776">
                  <c:v>8.3309373711725705</c:v>
                </c:pt>
                <c:pt idx="8777">
                  <c:v>8.3310233736546699</c:v>
                </c:pt>
                <c:pt idx="8778">
                  <c:v>8.3311093663398204</c:v>
                </c:pt>
                <c:pt idx="8779">
                  <c:v>8.3311953492302599</c:v>
                </c:pt>
                <c:pt idx="8780">
                  <c:v>8.3312813223282198</c:v>
                </c:pt>
                <c:pt idx="8781">
                  <c:v>8.3313672856359293</c:v>
                </c:pt>
                <c:pt idx="8782">
                  <c:v>8.3314532391556106</c:v>
                </c:pt>
                <c:pt idx="8783">
                  <c:v>8.3315391828895002</c:v>
                </c:pt>
                <c:pt idx="8784">
                  <c:v>8.3316251168398292</c:v>
                </c:pt>
                <c:pt idx="8785">
                  <c:v>8.3317110410088198</c:v>
                </c:pt>
                <c:pt idx="8786">
                  <c:v>8.3317969553986906</c:v>
                </c:pt>
                <c:pt idx="8787">
                  <c:v>8.3318828600116799</c:v>
                </c:pt>
                <c:pt idx="8788">
                  <c:v>8.3319687548499992</c:v>
                </c:pt>
                <c:pt idx="8789">
                  <c:v>8.3320546399158903</c:v>
                </c:pt>
                <c:pt idx="8790">
                  <c:v>8.3321405152115702</c:v>
                </c:pt>
                <c:pt idx="8791">
                  <c:v>8.3322263807392503</c:v>
                </c:pt>
                <c:pt idx="8792">
                  <c:v>8.3323122365011599</c:v>
                </c:pt>
                <c:pt idx="8793">
                  <c:v>8.3323980824995303</c:v>
                </c:pt>
                <c:pt idx="8794">
                  <c:v>8.3324839187365694</c:v>
                </c:pt>
                <c:pt idx="8795">
                  <c:v>8.3325697452144993</c:v>
                </c:pt>
                <c:pt idx="8796">
                  <c:v>8.3326555619355407</c:v>
                </c:pt>
                <c:pt idx="8797">
                  <c:v>8.3327413689019103</c:v>
                </c:pt>
                <c:pt idx="8798">
                  <c:v>8.3328271661158198</c:v>
                </c:pt>
                <c:pt idx="8799">
                  <c:v>8.3329129535795001</c:v>
                </c:pt>
                <c:pt idx="8800">
                  <c:v>8.3329987312951506</c:v>
                </c:pt>
                <c:pt idx="8801">
                  <c:v>8.3330844992650004</c:v>
                </c:pt>
                <c:pt idx="8802">
                  <c:v>8.3331702574912594</c:v>
                </c:pt>
                <c:pt idx="8803">
                  <c:v>8.3332560059761391</c:v>
                </c:pt>
                <c:pt idx="8804">
                  <c:v>8.3333417447218494</c:v>
                </c:pt>
                <c:pt idx="8805">
                  <c:v>8.3334274737306107</c:v>
                </c:pt>
                <c:pt idx="8806">
                  <c:v>8.3335131930046202</c:v>
                </c:pt>
                <c:pt idx="8807">
                  <c:v>8.3335989025461092</c:v>
                </c:pt>
                <c:pt idx="8808">
                  <c:v>8.3336846023572697</c:v>
                </c:pt>
                <c:pt idx="8809">
                  <c:v>8.3337702924403203</c:v>
                </c:pt>
                <c:pt idx="8810">
                  <c:v>8.3338559727974708</c:v>
                </c:pt>
                <c:pt idx="8811">
                  <c:v>8.3339416434309204</c:v>
                </c:pt>
                <c:pt idx="8812">
                  <c:v>8.3340273043428699</c:v>
                </c:pt>
                <c:pt idx="8813">
                  <c:v>8.3341129555355398</c:v>
                </c:pt>
                <c:pt idx="8814">
                  <c:v>8.3341985970111399</c:v>
                </c:pt>
                <c:pt idx="8815">
                  <c:v>8.3342842287718604</c:v>
                </c:pt>
                <c:pt idx="8816">
                  <c:v>8.3343698508199093</c:v>
                </c:pt>
                <c:pt idx="8817">
                  <c:v>8.3344554631574894</c:v>
                </c:pt>
                <c:pt idx="8818">
                  <c:v>8.3345410657867998</c:v>
                </c:pt>
                <c:pt idx="8819">
                  <c:v>8.3346266587100608</c:v>
                </c:pt>
                <c:pt idx="8820">
                  <c:v>8.3347122419294504</c:v>
                </c:pt>
                <c:pt idx="8821">
                  <c:v>8.3347978154471694</c:v>
                </c:pt>
                <c:pt idx="8822">
                  <c:v>8.33488337926544</c:v>
                </c:pt>
                <c:pt idx="8823">
                  <c:v>8.3349689333864294</c:v>
                </c:pt>
                <c:pt idx="8824">
                  <c:v>8.3350544778123599</c:v>
                </c:pt>
                <c:pt idx="8825">
                  <c:v>8.3351400125454198</c:v>
                </c:pt>
                <c:pt idx="8826">
                  <c:v>8.3352255375878102</c:v>
                </c:pt>
                <c:pt idx="8827">
                  <c:v>8.3353110529417194</c:v>
                </c:pt>
                <c:pt idx="8828">
                  <c:v>8.3353965586093395</c:v>
                </c:pt>
                <c:pt idx="8829">
                  <c:v>8.3354820545928803</c:v>
                </c:pt>
                <c:pt idx="8830">
                  <c:v>8.3355675408945196</c:v>
                </c:pt>
                <c:pt idx="8831">
                  <c:v>8.3356530175164494</c:v>
                </c:pt>
                <c:pt idx="8832">
                  <c:v>8.3357384844608706</c:v>
                </c:pt>
                <c:pt idx="8833">
                  <c:v>8.3358239417299806</c:v>
                </c:pt>
                <c:pt idx="8834">
                  <c:v>8.3359093893259502</c:v>
                </c:pt>
                <c:pt idx="8835">
                  <c:v>8.3359948272509801</c:v>
                </c:pt>
                <c:pt idx="8836">
                  <c:v>8.3360802555072606</c:v>
                </c:pt>
                <c:pt idx="8837">
                  <c:v>8.3361656740969803</c:v>
                </c:pt>
                <c:pt idx="8838">
                  <c:v>8.3362510830223204</c:v>
                </c:pt>
                <c:pt idx="8839">
                  <c:v>8.3363364822854695</c:v>
                </c:pt>
                <c:pt idx="8840">
                  <c:v>8.3364218718886196</c:v>
                </c:pt>
                <c:pt idx="8841">
                  <c:v>8.3365072518339396</c:v>
                </c:pt>
                <c:pt idx="8842">
                  <c:v>8.3365926221236393</c:v>
                </c:pt>
                <c:pt idx="8843">
                  <c:v>8.3366779827598805</c:v>
                </c:pt>
                <c:pt idx="8844">
                  <c:v>8.3367633337448606</c:v>
                </c:pt>
                <c:pt idx="8845">
                  <c:v>8.3368486750807502</c:v>
                </c:pt>
                <c:pt idx="8846">
                  <c:v>8.3369340067697308</c:v>
                </c:pt>
                <c:pt idx="8847">
                  <c:v>8.3370193288139998</c:v>
                </c:pt>
                <c:pt idx="8848">
                  <c:v>8.3371046412157206</c:v>
                </c:pt>
                <c:pt idx="8849">
                  <c:v>8.3371899439770694</c:v>
                </c:pt>
                <c:pt idx="8850">
                  <c:v>8.3372752371002399</c:v>
                </c:pt>
                <c:pt idx="8851">
                  <c:v>8.33736052058741</c:v>
                </c:pt>
                <c:pt idx="8852">
                  <c:v>8.3374457944407396</c:v>
                </c:pt>
                <c:pt idx="8853">
                  <c:v>8.3375310586624103</c:v>
                </c:pt>
                <c:pt idx="8854">
                  <c:v>8.3376163132546104</c:v>
                </c:pt>
                <c:pt idx="8855">
                  <c:v>8.3377015582195106</c:v>
                </c:pt>
                <c:pt idx="8856">
                  <c:v>8.3377867935592693</c:v>
                </c:pt>
                <c:pt idx="8857">
                  <c:v>8.3378720192760802</c:v>
                </c:pt>
                <c:pt idx="8858">
                  <c:v>8.3379572353720999</c:v>
                </c:pt>
                <c:pt idx="8859">
                  <c:v>8.3380424418495096</c:v>
                </c:pt>
                <c:pt idx="8860">
                  <c:v>8.3381276387104801</c:v>
                </c:pt>
                <c:pt idx="8861">
                  <c:v>8.3382128259571804</c:v>
                </c:pt>
                <c:pt idx="8862">
                  <c:v>8.3382980035917704</c:v>
                </c:pt>
                <c:pt idx="8863">
                  <c:v>8.3383831716164405</c:v>
                </c:pt>
                <c:pt idx="8864">
                  <c:v>8.33846833003334</c:v>
                </c:pt>
                <c:pt idx="8865">
                  <c:v>8.3385534788446396</c:v>
                </c:pt>
                <c:pt idx="8866">
                  <c:v>8.3386386180525207</c:v>
                </c:pt>
                <c:pt idx="8867">
                  <c:v>8.3387237476591292</c:v>
                </c:pt>
                <c:pt idx="8868">
                  <c:v>8.3388088676666392</c:v>
                </c:pt>
                <c:pt idx="8869">
                  <c:v>8.3388939780772091</c:v>
                </c:pt>
                <c:pt idx="8870">
                  <c:v>8.3389790788930203</c:v>
                </c:pt>
                <c:pt idx="8871">
                  <c:v>8.3390641701162203</c:v>
                </c:pt>
                <c:pt idx="8872">
                  <c:v>8.3391492517489691</c:v>
                </c:pt>
                <c:pt idx="8873">
                  <c:v>8.3392343237934501</c:v>
                </c:pt>
                <c:pt idx="8874">
                  <c:v>8.3393193862518</c:v>
                </c:pt>
                <c:pt idx="8875">
                  <c:v>8.3394044391261808</c:v>
                </c:pt>
                <c:pt idx="8876">
                  <c:v>8.3394894824187595</c:v>
                </c:pt>
                <c:pt idx="8877">
                  <c:v>8.3395745161316999</c:v>
                </c:pt>
                <c:pt idx="8878">
                  <c:v>8.3396595402671601</c:v>
                </c:pt>
                <c:pt idx="8879">
                  <c:v>8.3397445548272806</c:v>
                </c:pt>
                <c:pt idx="8880">
                  <c:v>8.3398295598142305</c:v>
                </c:pt>
                <c:pt idx="8881">
                  <c:v>8.3399145552301608</c:v>
                </c:pt>
                <c:pt idx="8882">
                  <c:v>8.3399995410772298</c:v>
                </c:pt>
                <c:pt idx="8883">
                  <c:v>8.3400845173575995</c:v>
                </c:pt>
                <c:pt idx="8884">
                  <c:v>8.3401694840734102</c:v>
                </c:pt>
                <c:pt idx="8885">
                  <c:v>8.3402544412268202</c:v>
                </c:pt>
                <c:pt idx="8886">
                  <c:v>8.3403393888199702</c:v>
                </c:pt>
                <c:pt idx="8887">
                  <c:v>8.3404243268550395</c:v>
                </c:pt>
                <c:pt idx="8888">
                  <c:v>8.3405092553341493</c:v>
                </c:pt>
                <c:pt idx="8889">
                  <c:v>8.3405941742594703</c:v>
                </c:pt>
                <c:pt idx="8890">
                  <c:v>8.3406790836331393</c:v>
                </c:pt>
                <c:pt idx="8891">
                  <c:v>8.3407639834573093</c:v>
                </c:pt>
                <c:pt idx="8892">
                  <c:v>8.3408488737341298</c:v>
                </c:pt>
                <c:pt idx="8893">
                  <c:v>8.3409337544657394</c:v>
                </c:pt>
                <c:pt idx="8894">
                  <c:v>8.3410186256543</c:v>
                </c:pt>
                <c:pt idx="8895">
                  <c:v>8.3411034873019396</c:v>
                </c:pt>
                <c:pt idx="8896">
                  <c:v>8.3411883394108202</c:v>
                </c:pt>
                <c:pt idx="8897">
                  <c:v>8.3412731819830697</c:v>
                </c:pt>
                <c:pt idx="8898">
                  <c:v>8.3413580150208393</c:v>
                </c:pt>
                <c:pt idx="8899">
                  <c:v>8.3414428385262696</c:v>
                </c:pt>
                <c:pt idx="8900">
                  <c:v>8.3415276525015098</c:v>
                </c:pt>
                <c:pt idx="8901">
                  <c:v>8.34161245694869</c:v>
                </c:pt>
                <c:pt idx="8902">
                  <c:v>8.3416972518699701</c:v>
                </c:pt>
                <c:pt idx="8903">
                  <c:v>8.3417820372674605</c:v>
                </c:pt>
                <c:pt idx="8904">
                  <c:v>8.3418668131433193</c:v>
                </c:pt>
                <c:pt idx="8905">
                  <c:v>8.3419515794996908</c:v>
                </c:pt>
                <c:pt idx="8906">
                  <c:v>8.3420363363386905</c:v>
                </c:pt>
                <c:pt idx="8907">
                  <c:v>8.3421210836624802</c:v>
                </c:pt>
                <c:pt idx="8908">
                  <c:v>8.3422058214731791</c:v>
                </c:pt>
                <c:pt idx="8909">
                  <c:v>8.3422905497729207</c:v>
                </c:pt>
                <c:pt idx="8910">
                  <c:v>8.3423752685638597</c:v>
                </c:pt>
                <c:pt idx="8911">
                  <c:v>8.3424599778481099</c:v>
                </c:pt>
                <c:pt idx="8912">
                  <c:v>8.34254467762781</c:v>
                </c:pt>
                <c:pt idx="8913">
                  <c:v>8.3426293679051007</c:v>
                </c:pt>
                <c:pt idx="8914">
                  <c:v>8.3427140486821099</c:v>
                </c:pt>
                <c:pt idx="8915">
                  <c:v>8.3427987199609603</c:v>
                </c:pt>
                <c:pt idx="8916">
                  <c:v>8.3428833817437908</c:v>
                </c:pt>
                <c:pt idx="8917">
                  <c:v>8.3429680340327206</c:v>
                </c:pt>
                <c:pt idx="8918">
                  <c:v>8.3430526768299007</c:v>
                </c:pt>
                <c:pt idx="8919">
                  <c:v>8.3431373101374398</c:v>
                </c:pt>
                <c:pt idx="8920">
                  <c:v>8.3432219339574694</c:v>
                </c:pt>
                <c:pt idx="8921">
                  <c:v>8.34330654829213</c:v>
                </c:pt>
                <c:pt idx="8922">
                  <c:v>8.3433911531435196</c:v>
                </c:pt>
                <c:pt idx="8923">
                  <c:v>8.3434757485138</c:v>
                </c:pt>
                <c:pt idx="8924">
                  <c:v>8.3435603344050602</c:v>
                </c:pt>
                <c:pt idx="8925">
                  <c:v>8.3436449108194495</c:v>
                </c:pt>
                <c:pt idx="8926">
                  <c:v>8.34372947775908</c:v>
                </c:pt>
                <c:pt idx="8927">
                  <c:v>8.3438140352260692</c:v>
                </c:pt>
                <c:pt idx="8928">
                  <c:v>8.3438985832225594</c:v>
                </c:pt>
                <c:pt idx="8929">
                  <c:v>8.3439831217506502</c:v>
                </c:pt>
                <c:pt idx="8930">
                  <c:v>8.3440676508124696</c:v>
                </c:pt>
                <c:pt idx="8931">
                  <c:v>8.3441521704101405</c:v>
                </c:pt>
                <c:pt idx="8932">
                  <c:v>8.3442366805457802</c:v>
                </c:pt>
                <c:pt idx="8933">
                  <c:v>8.3443211812215097</c:v>
                </c:pt>
                <c:pt idx="8934">
                  <c:v>8.3444056724394393</c:v>
                </c:pt>
                <c:pt idx="8935">
                  <c:v>8.34449015420169</c:v>
                </c:pt>
                <c:pt idx="8936">
                  <c:v>8.3445746265103793</c:v>
                </c:pt>
                <c:pt idx="8937">
                  <c:v>8.3446590893676191</c:v>
                </c:pt>
                <c:pt idx="8938">
                  <c:v>8.3447435427755305</c:v>
                </c:pt>
                <c:pt idx="8939">
                  <c:v>8.3448279867362203</c:v>
                </c:pt>
                <c:pt idx="8940">
                  <c:v>8.3449124212518093</c:v>
                </c:pt>
                <c:pt idx="8941">
                  <c:v>8.3449968463244009</c:v>
                </c:pt>
                <c:pt idx="8942">
                  <c:v>8.3450812619561194</c:v>
                </c:pt>
                <c:pt idx="8943">
                  <c:v>8.3451656681490594</c:v>
                </c:pt>
                <c:pt idx="8944">
                  <c:v>8.3452500649053505</c:v>
                </c:pt>
                <c:pt idx="8945">
                  <c:v>8.3453344522270907</c:v>
                </c:pt>
                <c:pt idx="8946">
                  <c:v>8.3454188301163796</c:v>
                </c:pt>
                <c:pt idx="8947">
                  <c:v>8.3455031985753507</c:v>
                </c:pt>
                <c:pt idx="8948">
                  <c:v>8.3455875576060894</c:v>
                </c:pt>
                <c:pt idx="8949">
                  <c:v>8.3456719072107202</c:v>
                </c:pt>
                <c:pt idx="8950">
                  <c:v>8.3457562473913303</c:v>
                </c:pt>
                <c:pt idx="8951">
                  <c:v>8.3458405781500407</c:v>
                </c:pt>
                <c:pt idx="8952">
                  <c:v>8.3459248994889599</c:v>
                </c:pt>
                <c:pt idx="8953">
                  <c:v>8.3460092114101698</c:v>
                </c:pt>
                <c:pt idx="8954">
                  <c:v>8.3460935139157897</c:v>
                </c:pt>
                <c:pt idx="8955">
                  <c:v>8.3461778070079298</c:v>
                </c:pt>
                <c:pt idx="8956">
                  <c:v>8.3462620906886702</c:v>
                </c:pt>
                <c:pt idx="8957">
                  <c:v>8.3463463649601302</c:v>
                </c:pt>
                <c:pt idx="8958">
                  <c:v>8.3464306298244093</c:v>
                </c:pt>
                <c:pt idx="8959">
                  <c:v>8.3465148852836002</c:v>
                </c:pt>
                <c:pt idx="8960">
                  <c:v>8.3465991313398007</c:v>
                </c:pt>
                <c:pt idx="8961">
                  <c:v>8.3466833679951105</c:v>
                </c:pt>
                <c:pt idx="8962">
                  <c:v>8.3467675952516291</c:v>
                </c:pt>
                <c:pt idx="8963">
                  <c:v>8.3468518131114706</c:v>
                </c:pt>
                <c:pt idx="8964">
                  <c:v>8.3469360215767008</c:v>
                </c:pt>
                <c:pt idx="8965">
                  <c:v>8.3470202206494406</c:v>
                </c:pt>
                <c:pt idx="8966">
                  <c:v>8.3471044103317595</c:v>
                </c:pt>
                <c:pt idx="8967">
                  <c:v>8.3471885906257803</c:v>
                </c:pt>
                <c:pt idx="8968">
                  <c:v>8.3472727615335796</c:v>
                </c:pt>
                <c:pt idx="8969">
                  <c:v>8.3473569230572497</c:v>
                </c:pt>
                <c:pt idx="8970">
                  <c:v>8.3474410751988994</c:v>
                </c:pt>
                <c:pt idx="8971">
                  <c:v>8.3475252179605999</c:v>
                </c:pt>
                <c:pt idx="8972">
                  <c:v>8.3476093513444507</c:v>
                </c:pt>
                <c:pt idx="8973">
                  <c:v>8.3476934753525391</c:v>
                </c:pt>
                <c:pt idx="8974">
                  <c:v>8.3477775899869595</c:v>
                </c:pt>
                <c:pt idx="8975">
                  <c:v>8.3478616952497902</c:v>
                </c:pt>
                <c:pt idx="8976">
                  <c:v>8.3479457911431396</c:v>
                </c:pt>
                <c:pt idx="8977">
                  <c:v>8.3480298776690702</c:v>
                </c:pt>
                <c:pt idx="8978">
                  <c:v>8.3481139548296905</c:v>
                </c:pt>
                <c:pt idx="8979">
                  <c:v>8.34819802262707</c:v>
                </c:pt>
                <c:pt idx="8980">
                  <c:v>8.34828208106331</c:v>
                </c:pt>
                <c:pt idx="8981">
                  <c:v>8.3483661301404695</c:v>
                </c:pt>
                <c:pt idx="8982">
                  <c:v>8.3484501698606604</c:v>
                </c:pt>
                <c:pt idx="8983">
                  <c:v>8.3485342002259504</c:v>
                </c:pt>
                <c:pt idx="8984">
                  <c:v>8.3486182212384303</c:v>
                </c:pt>
                <c:pt idx="8985">
                  <c:v>8.3487022329001697</c:v>
                </c:pt>
                <c:pt idx="8986">
                  <c:v>8.3487862352132591</c:v>
                </c:pt>
                <c:pt idx="8987">
                  <c:v>8.3488702281797806</c:v>
                </c:pt>
                <c:pt idx="8988">
                  <c:v>8.3489542118018107</c:v>
                </c:pt>
                <c:pt idx="8989">
                  <c:v>8.3490381860814296</c:v>
                </c:pt>
                <c:pt idx="8990">
                  <c:v>8.3491221510207101</c:v>
                </c:pt>
                <c:pt idx="8991">
                  <c:v>8.3492061066217307</c:v>
                </c:pt>
                <c:pt idx="8992">
                  <c:v>8.3492900528865697</c:v>
                </c:pt>
                <c:pt idx="8993">
                  <c:v>8.3493739898173107</c:v>
                </c:pt>
                <c:pt idx="8994">
                  <c:v>8.3494579174160197</c:v>
                </c:pt>
                <c:pt idx="8995">
                  <c:v>8.3495418356847697</c:v>
                </c:pt>
                <c:pt idx="8996">
                  <c:v>8.3496257446256497</c:v>
                </c:pt>
                <c:pt idx="8997">
                  <c:v>8.3497096442407202</c:v>
                </c:pt>
                <c:pt idx="8998">
                  <c:v>8.3497935345320506</c:v>
                </c:pt>
                <c:pt idx="8999">
                  <c:v>8.3498774155017301</c:v>
                </c:pt>
                <c:pt idx="9000">
                  <c:v>8.3499612871518103</c:v>
                </c:pt>
                <c:pt idx="9001">
                  <c:v>8.3500451494843801</c:v>
                </c:pt>
                <c:pt idx="9002">
                  <c:v>8.3501290025015003</c:v>
                </c:pt>
                <c:pt idx="9003">
                  <c:v>8.3502128462052294</c:v>
                </c:pt>
                <c:pt idx="9004">
                  <c:v>8.3502966805976602</c:v>
                </c:pt>
                <c:pt idx="9005">
                  <c:v>8.3503805056808407</c:v>
                </c:pt>
                <c:pt idx="9006">
                  <c:v>8.3504643214568404</c:v>
                </c:pt>
                <c:pt idx="9007">
                  <c:v>8.3505481279277394</c:v>
                </c:pt>
                <c:pt idx="9008">
                  <c:v>8.3506319250955894</c:v>
                </c:pt>
                <c:pt idx="9009">
                  <c:v>8.3507157129624705</c:v>
                </c:pt>
                <c:pt idx="9010">
                  <c:v>8.3507994915304202</c:v>
                </c:pt>
                <c:pt idx="9011">
                  <c:v>8.3508832608015293</c:v>
                </c:pt>
                <c:pt idx="9012">
                  <c:v>8.3509670207778495</c:v>
                </c:pt>
                <c:pt idx="9013">
                  <c:v>8.3510507714614501</c:v>
                </c:pt>
                <c:pt idx="9014">
                  <c:v>8.3511345128543795</c:v>
                </c:pt>
                <c:pt idx="9015">
                  <c:v>8.3512182449587105</c:v>
                </c:pt>
                <c:pt idx="9016">
                  <c:v>8.3513019677765001</c:v>
                </c:pt>
                <c:pt idx="9017">
                  <c:v>8.3513856813098002</c:v>
                </c:pt>
                <c:pt idx="9018">
                  <c:v>8.3514693855606907</c:v>
                </c:pt>
                <c:pt idx="9019">
                  <c:v>8.3515530805312093</c:v>
                </c:pt>
                <c:pt idx="9020">
                  <c:v>8.3516367662234199</c:v>
                </c:pt>
                <c:pt idx="9021">
                  <c:v>8.3517204426393796</c:v>
                </c:pt>
                <c:pt idx="9022">
                  <c:v>8.3518041097811402</c:v>
                </c:pt>
                <c:pt idx="9023">
                  <c:v>8.3518877676507692</c:v>
                </c:pt>
                <c:pt idx="9024">
                  <c:v>8.3519714162503202</c:v>
                </c:pt>
                <c:pt idx="9025">
                  <c:v>8.3520550555818307</c:v>
                </c:pt>
                <c:pt idx="9026">
                  <c:v>8.3521386856473701</c:v>
                </c:pt>
                <c:pt idx="9027">
                  <c:v>8.35222230644899</c:v>
                </c:pt>
                <c:pt idx="9028">
                  <c:v>8.3523059179887298</c:v>
                </c:pt>
                <c:pt idx="9029">
                  <c:v>8.35238952026865</c:v>
                </c:pt>
                <c:pt idx="9030">
                  <c:v>8.3524731132908094</c:v>
                </c:pt>
                <c:pt idx="9031">
                  <c:v>8.3525566970572491</c:v>
                </c:pt>
                <c:pt idx="9032">
                  <c:v>8.3526402715700208</c:v>
                </c:pt>
                <c:pt idx="9033">
                  <c:v>8.3527238368311707</c:v>
                </c:pt>
                <c:pt idx="9034">
                  <c:v>8.35280739284274</c:v>
                </c:pt>
                <c:pt idx="9035">
                  <c:v>8.3528909396067998</c:v>
                </c:pt>
                <c:pt idx="9036">
                  <c:v>8.35297447712537</c:v>
                </c:pt>
                <c:pt idx="9037">
                  <c:v>8.3530580054005092</c:v>
                </c:pt>
                <c:pt idx="9038">
                  <c:v>8.3531415244342604</c:v>
                </c:pt>
                <c:pt idx="9039">
                  <c:v>8.3532250342286698</c:v>
                </c:pt>
                <c:pt idx="9040">
                  <c:v>8.3533085347857892</c:v>
                </c:pt>
                <c:pt idx="9041">
                  <c:v>8.3533920261076506</c:v>
                </c:pt>
                <c:pt idx="9042">
                  <c:v>8.3534755081962899</c:v>
                </c:pt>
                <c:pt idx="9043">
                  <c:v>8.3535589810537694</c:v>
                </c:pt>
                <c:pt idx="9044">
                  <c:v>8.3536424446821105</c:v>
                </c:pt>
                <c:pt idx="9045">
                  <c:v>8.3537258990833703</c:v>
                </c:pt>
                <c:pt idx="9046">
                  <c:v>8.3538093442595809</c:v>
                </c:pt>
                <c:pt idx="9047">
                  <c:v>8.3538927802127798</c:v>
                </c:pt>
                <c:pt idx="9048">
                  <c:v>8.3539762069450099</c:v>
                </c:pt>
                <c:pt idx="9049">
                  <c:v>8.3540596244583103</c:v>
                </c:pt>
                <c:pt idx="9050">
                  <c:v>8.3541430327547097</c:v>
                </c:pt>
                <c:pt idx="9051">
                  <c:v>8.3542264318362491</c:v>
                </c:pt>
                <c:pt idx="9052">
                  <c:v>8.3543098217049696</c:v>
                </c:pt>
                <c:pt idx="9053">
                  <c:v>8.3543932023629104</c:v>
                </c:pt>
                <c:pt idx="9054">
                  <c:v>8.3544765738120805</c:v>
                </c:pt>
                <c:pt idx="9055">
                  <c:v>8.3545599360545406</c:v>
                </c:pt>
                <c:pt idx="9056">
                  <c:v>8.3546432890923104</c:v>
                </c:pt>
                <c:pt idx="9057">
                  <c:v>8.3547266329274308</c:v>
                </c:pt>
                <c:pt idx="9058">
                  <c:v>8.3548099675619305</c:v>
                </c:pt>
                <c:pt idx="9059">
                  <c:v>8.3548932929978292</c:v>
                </c:pt>
                <c:pt idx="9060">
                  <c:v>8.3549766092371804</c:v>
                </c:pt>
                <c:pt idx="9061">
                  <c:v>8.3550599162819896</c:v>
                </c:pt>
                <c:pt idx="9062">
                  <c:v>8.3551432141342996</c:v>
                </c:pt>
                <c:pt idx="9063">
                  <c:v>8.3552265027961408</c:v>
                </c:pt>
                <c:pt idx="9064">
                  <c:v>8.3553097822695399</c:v>
                </c:pt>
                <c:pt idx="9065">
                  <c:v>8.3553930525565097</c:v>
                </c:pt>
                <c:pt idx="9066">
                  <c:v>8.3554763136590999</c:v>
                </c:pt>
                <c:pt idx="9067">
                  <c:v>8.3555595655793091</c:v>
                </c:pt>
                <c:pt idx="9068">
                  <c:v>8.3556428083191907</c:v>
                </c:pt>
                <c:pt idx="9069">
                  <c:v>8.3557260418807502</c:v>
                </c:pt>
                <c:pt idx="9070">
                  <c:v>8.3558092662660197</c:v>
                </c:pt>
                <c:pt idx="9071">
                  <c:v>8.3558924814770208</c:v>
                </c:pt>
                <c:pt idx="9072">
                  <c:v>8.3559756875157696</c:v>
                </c:pt>
                <c:pt idx="9073">
                  <c:v>8.3560588843843</c:v>
                </c:pt>
                <c:pt idx="9074">
                  <c:v>8.3561420720846193</c:v>
                </c:pt>
                <c:pt idx="9075">
                  <c:v>8.3562252506187598</c:v>
                </c:pt>
                <c:pt idx="9076">
                  <c:v>8.3563084199887392</c:v>
                </c:pt>
                <c:pt idx="9077">
                  <c:v>8.3563915801965702</c:v>
                </c:pt>
                <c:pt idx="9078">
                  <c:v>8.3564747312442709</c:v>
                </c:pt>
                <c:pt idx="9079">
                  <c:v>8.3565578731338697</c:v>
                </c:pt>
                <c:pt idx="9080">
                  <c:v>8.3566410058673704</c:v>
                </c:pt>
                <c:pt idx="9081">
                  <c:v>8.3567241294467998</c:v>
                </c:pt>
                <c:pt idx="9082">
                  <c:v>8.3568072438741705</c:v>
                </c:pt>
                <c:pt idx="9083">
                  <c:v>8.3568903491514899</c:v>
                </c:pt>
                <c:pt idx="9084">
                  <c:v>8.35697344528079</c:v>
                </c:pt>
                <c:pt idx="9085">
                  <c:v>8.3570565322640604</c:v>
                </c:pt>
                <c:pt idx="9086">
                  <c:v>8.3571396101033404</c:v>
                </c:pt>
                <c:pt idx="9087">
                  <c:v>8.3572226788006194</c:v>
                </c:pt>
                <c:pt idx="9088">
                  <c:v>8.3573057383579297</c:v>
                </c:pt>
                <c:pt idx="9089">
                  <c:v>8.3573887887772695</c:v>
                </c:pt>
                <c:pt idx="9090">
                  <c:v>8.3574718300606499</c:v>
                </c:pt>
                <c:pt idx="9091">
                  <c:v>8.3575548622100797</c:v>
                </c:pt>
                <c:pt idx="9092">
                  <c:v>8.3576378852275806</c:v>
                </c:pt>
                <c:pt idx="9093">
                  <c:v>8.3577208991151402</c:v>
                </c:pt>
                <c:pt idx="9094">
                  <c:v>8.3578039038747907</c:v>
                </c:pt>
                <c:pt idx="9095">
                  <c:v>8.3578868995085198</c:v>
                </c:pt>
                <c:pt idx="9096">
                  <c:v>8.3579698860183402</c:v>
                </c:pt>
                <c:pt idx="9097">
                  <c:v>8.3580528634062503</c:v>
                </c:pt>
                <c:pt idx="9098">
                  <c:v>8.3581358316742698</c:v>
                </c:pt>
                <c:pt idx="9099">
                  <c:v>8.3582187908244006</c:v>
                </c:pt>
                <c:pt idx="9100">
                  <c:v>8.3583017408586304</c:v>
                </c:pt>
                <c:pt idx="9101">
                  <c:v>8.3583846817789809</c:v>
                </c:pt>
                <c:pt idx="9102">
                  <c:v>8.3584676135874503</c:v>
                </c:pt>
                <c:pt idx="9103">
                  <c:v>8.3585505362860406</c:v>
                </c:pt>
                <c:pt idx="9104">
                  <c:v>8.3586334498767396</c:v>
                </c:pt>
                <c:pt idx="9105">
                  <c:v>8.3587163543615706</c:v>
                </c:pt>
                <c:pt idx="9106">
                  <c:v>8.3587992497425105</c:v>
                </c:pt>
                <c:pt idx="9107">
                  <c:v>8.3588821360215793</c:v>
                </c:pt>
                <c:pt idx="9108">
                  <c:v>8.3589650132007591</c:v>
                </c:pt>
                <c:pt idx="9109">
                  <c:v>8.3590478812820503</c:v>
                </c:pt>
                <c:pt idx="9110">
                  <c:v>8.3591307402674602</c:v>
                </c:pt>
                <c:pt idx="9111">
                  <c:v>8.3592135901589799</c:v>
                </c:pt>
                <c:pt idx="9112">
                  <c:v>8.3592964309586097</c:v>
                </c:pt>
                <c:pt idx="9113">
                  <c:v>8.3593792626683303</c:v>
                </c:pt>
                <c:pt idx="9114">
                  <c:v>8.3594620852901507</c:v>
                </c:pt>
                <c:pt idx="9115">
                  <c:v>8.3595448988260603</c:v>
                </c:pt>
                <c:pt idx="9116">
                  <c:v>8.3596277032780506</c:v>
                </c:pt>
                <c:pt idx="9117">
                  <c:v>8.3597104986481199</c:v>
                </c:pt>
                <c:pt idx="9118">
                  <c:v>8.3597932849382506</c:v>
                </c:pt>
                <c:pt idx="9119">
                  <c:v>8.3598760621504393</c:v>
                </c:pt>
                <c:pt idx="9120">
                  <c:v>8.3599588302866792</c:v>
                </c:pt>
                <c:pt idx="9121">
                  <c:v>8.3600415893489508</c:v>
                </c:pt>
                <c:pt idx="9122">
                  <c:v>8.3601243393392597</c:v>
                </c:pt>
                <c:pt idx="9123">
                  <c:v>8.36020708025959</c:v>
                </c:pt>
                <c:pt idx="9124">
                  <c:v>8.36028981211191</c:v>
                </c:pt>
                <c:pt idx="9125">
                  <c:v>8.3603725348982305</c:v>
                </c:pt>
                <c:pt idx="9126">
                  <c:v>8.3604552486205304</c:v>
                </c:pt>
                <c:pt idx="9127">
                  <c:v>8.3605379532808008</c:v>
                </c:pt>
                <c:pt idx="9128">
                  <c:v>8.3606206488810102</c:v>
                </c:pt>
                <c:pt idx="9129">
                  <c:v>8.3607033354231692</c:v>
                </c:pt>
                <c:pt idx="9130">
                  <c:v>8.3607860129092408</c:v>
                </c:pt>
                <c:pt idx="9131">
                  <c:v>8.3608686813412092</c:v>
                </c:pt>
                <c:pt idx="9132">
                  <c:v>8.3609513407210692</c:v>
                </c:pt>
                <c:pt idx="9133">
                  <c:v>8.3610339910507996</c:v>
                </c:pt>
                <c:pt idx="9134">
                  <c:v>8.3611166323323705</c:v>
                </c:pt>
                <c:pt idx="9135">
                  <c:v>8.3611992645677802</c:v>
                </c:pt>
                <c:pt idx="9136">
                  <c:v>8.3612818877590005</c:v>
                </c:pt>
                <c:pt idx="9137">
                  <c:v>8.3613645019080103</c:v>
                </c:pt>
                <c:pt idx="9138">
                  <c:v>8.3614471070167902</c:v>
                </c:pt>
                <c:pt idx="9139">
                  <c:v>8.3615297030873101</c:v>
                </c:pt>
                <c:pt idx="9140">
                  <c:v>8.3616122901215597</c:v>
                </c:pt>
                <c:pt idx="9141">
                  <c:v>8.3616948681215195</c:v>
                </c:pt>
                <c:pt idx="9142">
                  <c:v>8.3617774370891507</c:v>
                </c:pt>
                <c:pt idx="9143">
                  <c:v>8.3618599970264302</c:v>
                </c:pt>
                <c:pt idx="9144">
                  <c:v>8.3619425479353495</c:v>
                </c:pt>
                <c:pt idx="9145">
                  <c:v>8.3620250898178607</c:v>
                </c:pt>
                <c:pt idx="9146">
                  <c:v>8.3621076226759605</c:v>
                </c:pt>
                <c:pt idx="9147">
                  <c:v>8.36219014651161</c:v>
                </c:pt>
                <c:pt idx="9148">
                  <c:v>8.3622726613267702</c:v>
                </c:pt>
                <c:pt idx="9149">
                  <c:v>8.3623551671234395</c:v>
                </c:pt>
                <c:pt idx="9150">
                  <c:v>8.3624376639035702</c:v>
                </c:pt>
                <c:pt idx="9151">
                  <c:v>8.3625201516691305</c:v>
                </c:pt>
                <c:pt idx="9152">
                  <c:v>8.3626026304220993</c:v>
                </c:pt>
                <c:pt idx="9153">
                  <c:v>8.36268510016445</c:v>
                </c:pt>
                <c:pt idx="9154">
                  <c:v>8.3627675608981402</c:v>
                </c:pt>
                <c:pt idx="9155">
                  <c:v>8.3628500126251399</c:v>
                </c:pt>
                <c:pt idx="9156">
                  <c:v>8.3629324553474191</c:v>
                </c:pt>
                <c:pt idx="9157">
                  <c:v>8.3630148890669496</c:v>
                </c:pt>
                <c:pt idx="9158">
                  <c:v>8.3630973137856799</c:v>
                </c:pt>
                <c:pt idx="9159">
                  <c:v>8.3631797295055996</c:v>
                </c:pt>
                <c:pt idx="9160">
                  <c:v>8.3632621362286592</c:v>
                </c:pt>
                <c:pt idx="9161">
                  <c:v>8.3633445339568198</c:v>
                </c:pt>
                <c:pt idx="9162">
                  <c:v>8.3634269226920495</c:v>
                </c:pt>
                <c:pt idx="9163">
                  <c:v>8.3635093024363201</c:v>
                </c:pt>
                <c:pt idx="9164">
                  <c:v>8.3635916731915696</c:v>
                </c:pt>
                <c:pt idx="9165">
                  <c:v>8.3636740349597893</c:v>
                </c:pt>
                <c:pt idx="9166">
                  <c:v>8.3637563877429209</c:v>
                </c:pt>
                <c:pt idx="9167">
                  <c:v>8.3638387315429199</c:v>
                </c:pt>
                <c:pt idx="9168">
                  <c:v>8.3639210663617707</c:v>
                </c:pt>
                <c:pt idx="9169">
                  <c:v>8.3640033922014094</c:v>
                </c:pt>
                <c:pt idx="9170">
                  <c:v>8.3640857090638008</c:v>
                </c:pt>
                <c:pt idx="9171">
                  <c:v>8.3641680169509005</c:v>
                </c:pt>
                <c:pt idx="9172">
                  <c:v>8.3642503158646697</c:v>
                </c:pt>
                <c:pt idx="9173">
                  <c:v>8.3643326058070695</c:v>
                </c:pt>
                <c:pt idx="9174">
                  <c:v>8.3644148867800396</c:v>
                </c:pt>
                <c:pt idx="9175">
                  <c:v>8.3644971587855501</c:v>
                </c:pt>
                <c:pt idx="9176">
                  <c:v>8.3645794218255496</c:v>
                </c:pt>
                <c:pt idx="9177">
                  <c:v>8.3646616759019992</c:v>
                </c:pt>
                <c:pt idx="9178">
                  <c:v>8.3647439210168404</c:v>
                </c:pt>
                <c:pt idx="9179">
                  <c:v>8.3648261571720308</c:v>
                </c:pt>
                <c:pt idx="9180">
                  <c:v>8.3649083843695191</c:v>
                </c:pt>
                <c:pt idx="9181">
                  <c:v>8.3649906026112593</c:v>
                </c:pt>
                <c:pt idx="9182">
                  <c:v>8.3650728118991999</c:v>
                </c:pt>
                <c:pt idx="9183">
                  <c:v>8.3651550122353004</c:v>
                </c:pt>
                <c:pt idx="9184">
                  <c:v>8.3652372036215006</c:v>
                </c:pt>
                <c:pt idx="9185">
                  <c:v>8.3653193860597508</c:v>
                </c:pt>
                <c:pt idx="9186">
                  <c:v>8.3654015595520104</c:v>
                </c:pt>
                <c:pt idx="9187">
                  <c:v>8.3654837241001996</c:v>
                </c:pt>
                <c:pt idx="9188">
                  <c:v>8.3655658797062902</c:v>
                </c:pt>
                <c:pt idx="9189">
                  <c:v>8.3656480263722202</c:v>
                </c:pt>
                <c:pt idx="9190">
                  <c:v>8.36573016409994</c:v>
                </c:pt>
                <c:pt idx="9191">
                  <c:v>8.3658122928913805</c:v>
                </c:pt>
                <c:pt idx="9192">
                  <c:v>8.3658944127484993</c:v>
                </c:pt>
                <c:pt idx="9193">
                  <c:v>8.3659765236732309</c:v>
                </c:pt>
                <c:pt idx="9194">
                  <c:v>8.3660586256675291</c:v>
                </c:pt>
                <c:pt idx="9195">
                  <c:v>8.3661407187333303</c:v>
                </c:pt>
                <c:pt idx="9196">
                  <c:v>8.3662228028725707</c:v>
                </c:pt>
                <c:pt idx="9197">
                  <c:v>8.3663048780872007</c:v>
                </c:pt>
                <c:pt idx="9198">
                  <c:v>8.3663869443791601</c:v>
                </c:pt>
                <c:pt idx="9199">
                  <c:v>8.3664690017503798</c:v>
                </c:pt>
                <c:pt idx="9200">
                  <c:v>8.3665510502028102</c:v>
                </c:pt>
                <c:pt idx="9201">
                  <c:v>8.3666330897383805</c:v>
                </c:pt>
                <c:pt idx="9202">
                  <c:v>8.3667151203590304</c:v>
                </c:pt>
                <c:pt idx="9203">
                  <c:v>8.3667971420667104</c:v>
                </c:pt>
                <c:pt idx="9204">
                  <c:v>8.3668791548633301</c:v>
                </c:pt>
                <c:pt idx="9205">
                  <c:v>8.3669611587508506</c:v>
                </c:pt>
                <c:pt idx="9206">
                  <c:v>8.3670431537311991</c:v>
                </c:pt>
                <c:pt idx="9207">
                  <c:v>8.3671251398063102</c:v>
                </c:pt>
                <c:pt idx="9208">
                  <c:v>8.3672071169781095</c:v>
                </c:pt>
                <c:pt idx="9209">
                  <c:v>8.3672890852485402</c:v>
                </c:pt>
                <c:pt idx="9210">
                  <c:v>8.3673710446195404</c:v>
                </c:pt>
                <c:pt idx="9211">
                  <c:v>8.3674529950930303</c:v>
                </c:pt>
                <c:pt idx="9212">
                  <c:v>8.3675349366709408</c:v>
                </c:pt>
                <c:pt idx="9213">
                  <c:v>8.3676168693552206</c:v>
                </c:pt>
                <c:pt idx="9214">
                  <c:v>8.3676987931477793</c:v>
                </c:pt>
                <c:pt idx="9215">
                  <c:v>8.3677807080505602</c:v>
                </c:pt>
                <c:pt idx="9216">
                  <c:v>8.3678626140654799</c:v>
                </c:pt>
                <c:pt idx="9217">
                  <c:v>8.3679445111944801</c:v>
                </c:pt>
                <c:pt idx="9218">
                  <c:v>8.3680263994394899</c:v>
                </c:pt>
                <c:pt idx="9219">
                  <c:v>8.3681082788024206</c:v>
                </c:pt>
                <c:pt idx="9220">
                  <c:v>8.3681901492852102</c:v>
                </c:pt>
                <c:pt idx="9221">
                  <c:v>8.3682720108897808</c:v>
                </c:pt>
                <c:pt idx="9222">
                  <c:v>8.3683538636180597</c:v>
                </c:pt>
                <c:pt idx="9223">
                  <c:v>8.3684357074719706</c:v>
                </c:pt>
                <c:pt idx="9224">
                  <c:v>8.3685175424534393</c:v>
                </c:pt>
                <c:pt idx="9225">
                  <c:v>8.3685993685643894</c:v>
                </c:pt>
                <c:pt idx="9226">
                  <c:v>8.3686811858067394</c:v>
                </c:pt>
                <c:pt idx="9227">
                  <c:v>8.3687629941824095</c:v>
                </c:pt>
                <c:pt idx="9228">
                  <c:v>8.3688447936933397</c:v>
                </c:pt>
                <c:pt idx="9229">
                  <c:v>8.3689265843414304</c:v>
                </c:pt>
                <c:pt idx="9230">
                  <c:v>8.3690083661286092</c:v>
                </c:pt>
                <c:pt idx="9231">
                  <c:v>8.3690901390567891</c:v>
                </c:pt>
                <c:pt idx="9232">
                  <c:v>8.3691719031279099</c:v>
                </c:pt>
                <c:pt idx="9233">
                  <c:v>8.3692536583438599</c:v>
                </c:pt>
                <c:pt idx="9234">
                  <c:v>8.3693354047065895</c:v>
                </c:pt>
                <c:pt idx="9235">
                  <c:v>8.3694171422179906</c:v>
                </c:pt>
                <c:pt idx="9236">
                  <c:v>8.3694988708799904</c:v>
                </c:pt>
                <c:pt idx="9237">
                  <c:v>8.3695805906945004</c:v>
                </c:pt>
                <c:pt idx="9238">
                  <c:v>8.3696623016634408</c:v>
                </c:pt>
                <c:pt idx="9239">
                  <c:v>8.3697440037887194</c:v>
                </c:pt>
                <c:pt idx="9240">
                  <c:v>8.36982569707226</c:v>
                </c:pt>
                <c:pt idx="9241">
                  <c:v>8.3699073815159704</c:v>
                </c:pt>
                <c:pt idx="9242">
                  <c:v>8.3699890571217601</c:v>
                </c:pt>
                <c:pt idx="9243">
                  <c:v>8.3700707238915601</c:v>
                </c:pt>
                <c:pt idx="9244">
                  <c:v>8.3701523818272499</c:v>
                </c:pt>
                <c:pt idx="9245">
                  <c:v>8.3702340309307708</c:v>
                </c:pt>
                <c:pt idx="9246">
                  <c:v>8.3703156712040094</c:v>
                </c:pt>
                <c:pt idx="9247">
                  <c:v>8.3703973026488896</c:v>
                </c:pt>
                <c:pt idx="9248">
                  <c:v>8.3704789252673208</c:v>
                </c:pt>
                <c:pt idx="9249">
                  <c:v>8.3705605390612092</c:v>
                </c:pt>
                <c:pt idx="9250">
                  <c:v>8.3706421440324608</c:v>
                </c:pt>
                <c:pt idx="9251">
                  <c:v>8.3707237401829797</c:v>
                </c:pt>
                <c:pt idx="9252">
                  <c:v>8.3708053275146792</c:v>
                </c:pt>
                <c:pt idx="9253">
                  <c:v>8.3708869060294706</c:v>
                </c:pt>
                <c:pt idx="9254">
                  <c:v>8.3709684757292404</c:v>
                </c:pt>
                <c:pt idx="9255">
                  <c:v>8.3710500366159</c:v>
                </c:pt>
                <c:pt idx="9256">
                  <c:v>8.3711315886913695</c:v>
                </c:pt>
                <c:pt idx="9257">
                  <c:v>8.3712131319575391</c:v>
                </c:pt>
                <c:pt idx="9258">
                  <c:v>8.3712946664163095</c:v>
                </c:pt>
                <c:pt idx="9259">
                  <c:v>8.3713761920695902</c:v>
                </c:pt>
                <c:pt idx="9260">
                  <c:v>8.3714577089192801</c:v>
                </c:pt>
                <c:pt idx="9261">
                  <c:v>8.37153921696728</c:v>
                </c:pt>
                <c:pt idx="9262">
                  <c:v>8.3716207162154905</c:v>
                </c:pt>
                <c:pt idx="9263">
                  <c:v>8.3717022066658107</c:v>
                </c:pt>
                <c:pt idx="9264">
                  <c:v>8.3717836883201393</c:v>
                </c:pt>
                <c:pt idx="9265">
                  <c:v>8.3718651611803807</c:v>
                </c:pt>
                <c:pt idx="9266">
                  <c:v>8.3719466252484303</c:v>
                </c:pt>
                <c:pt idx="9267">
                  <c:v>8.3720280805261797</c:v>
                </c:pt>
                <c:pt idx="9268">
                  <c:v>8.3721095270155299</c:v>
                </c:pt>
                <c:pt idx="9269">
                  <c:v>8.3721909647183708</c:v>
                </c:pt>
                <c:pt idx="9270">
                  <c:v>8.3722723936366208</c:v>
                </c:pt>
                <c:pt idx="9271">
                  <c:v>8.3723538137721398</c:v>
                </c:pt>
                <c:pt idx="9272">
                  <c:v>8.3724352251268499</c:v>
                </c:pt>
                <c:pt idx="9273">
                  <c:v>8.3725166277026393</c:v>
                </c:pt>
                <c:pt idx="9274">
                  <c:v>8.3725980215013909</c:v>
                </c:pt>
                <c:pt idx="9275">
                  <c:v>8.3726794065250107</c:v>
                </c:pt>
                <c:pt idx="9276">
                  <c:v>8.3727607827753801</c:v>
                </c:pt>
                <c:pt idx="9277">
                  <c:v>8.3728421502543906</c:v>
                </c:pt>
                <c:pt idx="9278">
                  <c:v>8.3729235089639396</c:v>
                </c:pt>
                <c:pt idx="9279">
                  <c:v>8.3730048589059098</c:v>
                </c:pt>
                <c:pt idx="9280">
                  <c:v>8.3730862000822004</c:v>
                </c:pt>
                <c:pt idx="9281">
                  <c:v>8.3731675324946906</c:v>
                </c:pt>
                <c:pt idx="9282">
                  <c:v>8.3732488561452794</c:v>
                </c:pt>
                <c:pt idx="9283">
                  <c:v>8.3733301710358408</c:v>
                </c:pt>
                <c:pt idx="9284">
                  <c:v>8.3734114771682702</c:v>
                </c:pt>
                <c:pt idx="9285">
                  <c:v>8.3734927745444505</c:v>
                </c:pt>
                <c:pt idx="9286">
                  <c:v>8.3735740631662701</c:v>
                </c:pt>
                <c:pt idx="9287">
                  <c:v>8.3736553430356206</c:v>
                </c:pt>
                <c:pt idx="9288">
                  <c:v>8.3737366141543692</c:v>
                </c:pt>
                <c:pt idx="9289">
                  <c:v>8.37381787652442</c:v>
                </c:pt>
                <c:pt idx="9290">
                  <c:v>8.37389913014764</c:v>
                </c:pt>
                <c:pt idx="9291">
                  <c:v>8.3739803750259192</c:v>
                </c:pt>
                <c:pt idx="9292">
                  <c:v>8.3740616111611406</c:v>
                </c:pt>
                <c:pt idx="9293">
                  <c:v>8.3741428385551906</c:v>
                </c:pt>
                <c:pt idx="9294">
                  <c:v>8.3742240572099291</c:v>
                </c:pt>
                <c:pt idx="9295">
                  <c:v>8.3743052671272604</c:v>
                </c:pt>
                <c:pt idx="9296">
                  <c:v>8.3743864683090603</c:v>
                </c:pt>
                <c:pt idx="9297">
                  <c:v>8.3744676607571904</c:v>
                </c:pt>
                <c:pt idx="9298">
                  <c:v>8.3745488444735496</c:v>
                </c:pt>
                <c:pt idx="9299">
                  <c:v>8.3746300194600103</c:v>
                </c:pt>
                <c:pt idx="9300">
                  <c:v>8.3747111857184393</c:v>
                </c:pt>
                <c:pt idx="9301">
                  <c:v>8.3747923432507196</c:v>
                </c:pt>
                <c:pt idx="9302">
                  <c:v>8.3748734920587307</c:v>
                </c:pt>
                <c:pt idx="9303">
                  <c:v>8.37495463214435</c:v>
                </c:pt>
                <c:pt idx="9304">
                  <c:v>8.3750357635094499</c:v>
                </c:pt>
                <c:pt idx="9305">
                  <c:v>8.3751168861559009</c:v>
                </c:pt>
                <c:pt idx="9306">
                  <c:v>8.3751980000855699</c:v>
                </c:pt>
                <c:pt idx="9307">
                  <c:v>8.3752791053003506</c:v>
                </c:pt>
                <c:pt idx="9308">
                  <c:v>8.3753602018020992</c:v>
                </c:pt>
                <c:pt idx="9309">
                  <c:v>8.3754412895927004</c:v>
                </c:pt>
                <c:pt idx="9310">
                  <c:v>8.3755223686740106</c:v>
                </c:pt>
                <c:pt idx="9311">
                  <c:v>8.3756034390479002</c:v>
                </c:pt>
                <c:pt idx="9312">
                  <c:v>8.3756845007162593</c:v>
                </c:pt>
                <c:pt idx="9313">
                  <c:v>8.3757655536809406</c:v>
                </c:pt>
                <c:pt idx="9314">
                  <c:v>8.3758465979438093</c:v>
                </c:pt>
                <c:pt idx="9315">
                  <c:v>8.3759276335067501</c:v>
                </c:pt>
                <c:pt idx="9316">
                  <c:v>8.3760086603716104</c:v>
                </c:pt>
                <c:pt idx="9317">
                  <c:v>8.3760896785402803</c:v>
                </c:pt>
                <c:pt idx="9318">
                  <c:v>8.3761706880146107</c:v>
                </c:pt>
                <c:pt idx="9319">
                  <c:v>8.3762516887964704</c:v>
                </c:pt>
                <c:pt idx="9320">
                  <c:v>8.3763326808877192</c:v>
                </c:pt>
                <c:pt idx="9321">
                  <c:v>8.37641366429024</c:v>
                </c:pt>
                <c:pt idx="9322">
                  <c:v>8.3764946390058803</c:v>
                </c:pt>
                <c:pt idx="9323">
                  <c:v>8.3765756050364999</c:v>
                </c:pt>
                <c:pt idx="9324">
                  <c:v>8.3766565623839799</c:v>
                </c:pt>
                <c:pt idx="9325">
                  <c:v>8.3767375110501607</c:v>
                </c:pt>
                <c:pt idx="9326">
                  <c:v>8.3768184510369306</c:v>
                </c:pt>
                <c:pt idx="9327">
                  <c:v>8.3768993823461209</c:v>
                </c:pt>
                <c:pt idx="9328">
                  <c:v>8.3769803049796199</c:v>
                </c:pt>
                <c:pt idx="9329">
                  <c:v>8.3770612189392608</c:v>
                </c:pt>
                <c:pt idx="9330">
                  <c:v>8.3771421242269302</c:v>
                </c:pt>
                <c:pt idx="9331">
                  <c:v>8.37722302084447</c:v>
                </c:pt>
                <c:pt idx="9332">
                  <c:v>8.3773039087937295</c:v>
                </c:pt>
                <c:pt idx="9333">
                  <c:v>8.3773847880765899</c:v>
                </c:pt>
                <c:pt idx="9334">
                  <c:v>8.3774656586948897</c:v>
                </c:pt>
                <c:pt idx="9335">
                  <c:v>8.3775465206504904</c:v>
                </c:pt>
                <c:pt idx="9336">
                  <c:v>8.3776273739452503</c:v>
                </c:pt>
                <c:pt idx="9337">
                  <c:v>8.3777082185810308</c:v>
                </c:pt>
                <c:pt idx="9338">
                  <c:v>8.3777890545596705</c:v>
                </c:pt>
                <c:pt idx="9339">
                  <c:v>8.3778698818830293</c:v>
                </c:pt>
                <c:pt idx="9340">
                  <c:v>8.3779507005529705</c:v>
                </c:pt>
                <c:pt idx="9341">
                  <c:v>8.3780315105713292</c:v>
                </c:pt>
                <c:pt idx="9342">
                  <c:v>8.3781123119399705</c:v>
                </c:pt>
                <c:pt idx="9343">
                  <c:v>8.3781931046607401</c:v>
                </c:pt>
                <c:pt idx="9344">
                  <c:v>8.3782738887354995</c:v>
                </c:pt>
                <c:pt idx="9345">
                  <c:v>8.3783546641660802</c:v>
                </c:pt>
                <c:pt idx="9346">
                  <c:v>8.3784354309543492</c:v>
                </c:pt>
                <c:pt idx="9347">
                  <c:v>8.3785161891021502</c:v>
                </c:pt>
                <c:pt idx="9348">
                  <c:v>8.3785969386113202</c:v>
                </c:pt>
                <c:pt idx="9349">
                  <c:v>8.3786776794837206</c:v>
                </c:pt>
                <c:pt idx="9350">
                  <c:v>8.3787584117212006</c:v>
                </c:pt>
                <c:pt idx="9351">
                  <c:v>8.3788391353256007</c:v>
                </c:pt>
                <c:pt idx="9352">
                  <c:v>8.3789198502987698</c:v>
                </c:pt>
                <c:pt idx="9353">
                  <c:v>8.3790005566425503</c:v>
                </c:pt>
                <c:pt idx="9354">
                  <c:v>8.3790812543587805</c:v>
                </c:pt>
                <c:pt idx="9355">
                  <c:v>8.3791619434493203</c:v>
                </c:pt>
                <c:pt idx="9356">
                  <c:v>8.3792426239159994</c:v>
                </c:pt>
                <c:pt idx="9357">
                  <c:v>8.3793232957606794</c:v>
                </c:pt>
                <c:pt idx="9358">
                  <c:v>8.3794039589851792</c:v>
                </c:pt>
                <c:pt idx="9359">
                  <c:v>8.3794846135913605</c:v>
                </c:pt>
                <c:pt idx="9360">
                  <c:v>8.3795652595810601</c:v>
                </c:pt>
                <c:pt idx="9361">
                  <c:v>8.3796458969561094</c:v>
                </c:pt>
                <c:pt idx="9362">
                  <c:v>8.3797265257183504</c:v>
                </c:pt>
                <c:pt idx="9363">
                  <c:v>8.3798071458696306</c:v>
                </c:pt>
                <c:pt idx="9364">
                  <c:v>8.3798877574117903</c:v>
                </c:pt>
                <c:pt idx="9365">
                  <c:v>8.3799683603466608</c:v>
                </c:pt>
                <c:pt idx="9366">
                  <c:v>8.3800489546760808</c:v>
                </c:pt>
                <c:pt idx="9367">
                  <c:v>8.3801295404018994</c:v>
                </c:pt>
                <c:pt idx="9368">
                  <c:v>8.3802101175259303</c:v>
                </c:pt>
                <c:pt idx="9369">
                  <c:v>8.3802906860500297</c:v>
                </c:pt>
                <c:pt idx="9370">
                  <c:v>8.3803712459760202</c:v>
                </c:pt>
                <c:pt idx="9371">
                  <c:v>8.3804517973057493</c:v>
                </c:pt>
                <c:pt idx="9372">
                  <c:v>8.3805323400410394</c:v>
                </c:pt>
                <c:pt idx="9373">
                  <c:v>8.3806128741837291</c:v>
                </c:pt>
                <c:pt idx="9374">
                  <c:v>8.3806933997356605</c:v>
                </c:pt>
                <c:pt idx="9375">
                  <c:v>8.3807739166986508</c:v>
                </c:pt>
                <c:pt idx="9376">
                  <c:v>8.3808544250745403</c:v>
                </c:pt>
                <c:pt idx="9377">
                  <c:v>8.3809349248651603</c:v>
                </c:pt>
                <c:pt idx="9378">
                  <c:v>8.3810154160723407</c:v>
                </c:pt>
                <c:pt idx="9379">
                  <c:v>8.3810958986979092</c:v>
                </c:pt>
                <c:pt idx="9380">
                  <c:v>8.3811763727437008</c:v>
                </c:pt>
                <c:pt idx="9381">
                  <c:v>8.3812568382115398</c:v>
                </c:pt>
                <c:pt idx="9382">
                  <c:v>8.3813372951032594</c:v>
                </c:pt>
                <c:pt idx="9383">
                  <c:v>8.3814177434206805</c:v>
                </c:pt>
                <c:pt idx="9384">
                  <c:v>8.3814981831656308</c:v>
                </c:pt>
                <c:pt idx="9385">
                  <c:v>8.3815786143399507</c:v>
                </c:pt>
                <c:pt idx="9386">
                  <c:v>8.3816590369454502</c:v>
                </c:pt>
                <c:pt idx="9387">
                  <c:v>8.3817394509839591</c:v>
                </c:pt>
                <c:pt idx="9388">
                  <c:v>8.3818198564573105</c:v>
                </c:pt>
                <c:pt idx="9389">
                  <c:v>8.3819002533673199</c:v>
                </c:pt>
                <c:pt idx="9390">
                  <c:v>8.3819806417158098</c:v>
                </c:pt>
                <c:pt idx="9391">
                  <c:v>8.3820610215046099</c:v>
                </c:pt>
                <c:pt idx="9392">
                  <c:v>8.3821413927355408</c:v>
                </c:pt>
                <c:pt idx="9393">
                  <c:v>8.3822217554104306</c:v>
                </c:pt>
                <c:pt idx="9394">
                  <c:v>8.3823021095310892</c:v>
                </c:pt>
                <c:pt idx="9395">
                  <c:v>8.3823824550993393</c:v>
                </c:pt>
                <c:pt idx="9396">
                  <c:v>8.3824627921170105</c:v>
                </c:pt>
                <c:pt idx="9397">
                  <c:v>8.3825431205859093</c:v>
                </c:pt>
                <c:pt idx="9398">
                  <c:v>8.3826234405078708</c:v>
                </c:pt>
                <c:pt idx="9399">
                  <c:v>8.3827037518846996</c:v>
                </c:pt>
                <c:pt idx="9400">
                  <c:v>8.3827840547182308</c:v>
                </c:pt>
                <c:pt idx="9401">
                  <c:v>8.3828643490102603</c:v>
                </c:pt>
                <c:pt idx="9402">
                  <c:v>8.3829446347626106</c:v>
                </c:pt>
                <c:pt idx="9403">
                  <c:v>8.3830249119771096</c:v>
                </c:pt>
                <c:pt idx="9404">
                  <c:v>8.3831051806555603</c:v>
                </c:pt>
                <c:pt idx="9405">
                  <c:v>8.3831854407997906</c:v>
                </c:pt>
                <c:pt idx="9406">
                  <c:v>8.3832656924115998</c:v>
                </c:pt>
                <c:pt idx="9407">
                  <c:v>8.3833459354928195</c:v>
                </c:pt>
                <c:pt idx="9408">
                  <c:v>8.3834261700452508</c:v>
                </c:pt>
                <c:pt idx="9409">
                  <c:v>8.3835063960707004</c:v>
                </c:pt>
                <c:pt idx="9410">
                  <c:v>8.3835866135709995</c:v>
                </c:pt>
                <c:pt idx="9411">
                  <c:v>8.3836668225479407</c:v>
                </c:pt>
                <c:pt idx="9412">
                  <c:v>8.38374702300335</c:v>
                </c:pt>
                <c:pt idx="9413">
                  <c:v>8.3838272149390303</c:v>
                </c:pt>
                <c:pt idx="9414">
                  <c:v>8.38390739835679</c:v>
                </c:pt>
                <c:pt idx="9415">
                  <c:v>8.3839875732584499</c:v>
                </c:pt>
                <c:pt idx="9416">
                  <c:v>8.3840677396458005</c:v>
                </c:pt>
                <c:pt idx="9417">
                  <c:v>8.3841478975206591</c:v>
                </c:pt>
                <c:pt idx="9418">
                  <c:v>8.38422804688485</c:v>
                </c:pt>
                <c:pt idx="9419">
                  <c:v>8.3843081877401495</c:v>
                </c:pt>
                <c:pt idx="9420">
                  <c:v>8.3843883200883802</c:v>
                </c:pt>
                <c:pt idx="9421">
                  <c:v>8.3844684439313504</c:v>
                </c:pt>
                <c:pt idx="9422">
                  <c:v>8.3845485592708595</c:v>
                </c:pt>
                <c:pt idx="9423">
                  <c:v>8.3846286661087106</c:v>
                </c:pt>
                <c:pt idx="9424">
                  <c:v>8.3847087644467209</c:v>
                </c:pt>
                <c:pt idx="9425">
                  <c:v>8.3847888542866702</c:v>
                </c:pt>
                <c:pt idx="9426">
                  <c:v>8.38486893563039</c:v>
                </c:pt>
                <c:pt idx="9427">
                  <c:v>8.3849490084796603</c:v>
                </c:pt>
                <c:pt idx="9428">
                  <c:v>8.3850290728362999</c:v>
                </c:pt>
                <c:pt idx="9429">
                  <c:v>8.3851091287020907</c:v>
                </c:pt>
                <c:pt idx="9430">
                  <c:v>8.3851891760788497</c:v>
                </c:pt>
                <c:pt idx="9431">
                  <c:v>8.3852692149683694</c:v>
                </c:pt>
                <c:pt idx="9432">
                  <c:v>8.3853492453724598</c:v>
                </c:pt>
                <c:pt idx="9433">
                  <c:v>8.3854292672928992</c:v>
                </c:pt>
                <c:pt idx="9434">
                  <c:v>8.3855092807315099</c:v>
                </c:pt>
                <c:pt idx="9435">
                  <c:v>8.3855892856900702</c:v>
                </c:pt>
                <c:pt idx="9436">
                  <c:v>8.3856692821703902</c:v>
                </c:pt>
                <c:pt idx="9437">
                  <c:v>8.3857492701742604</c:v>
                </c:pt>
                <c:pt idx="9438">
                  <c:v>8.3858292497034697</c:v>
                </c:pt>
                <c:pt idx="9439">
                  <c:v>8.3859092207598405</c:v>
                </c:pt>
                <c:pt idx="9440">
                  <c:v>8.3859891833451297</c:v>
                </c:pt>
                <c:pt idx="9441">
                  <c:v>8.3860691374611704</c:v>
                </c:pt>
                <c:pt idx="9442">
                  <c:v>8.3861490831097303</c:v>
                </c:pt>
                <c:pt idx="9443">
                  <c:v>8.3862290202926104</c:v>
                </c:pt>
                <c:pt idx="9444">
                  <c:v>8.3863089490115996</c:v>
                </c:pt>
                <c:pt idx="9445">
                  <c:v>8.3863888692684903</c:v>
                </c:pt>
                <c:pt idx="9446">
                  <c:v>8.3864687810650906</c:v>
                </c:pt>
                <c:pt idx="9447">
                  <c:v>8.38654868440317</c:v>
                </c:pt>
                <c:pt idx="9448">
                  <c:v>8.3866285792845296</c:v>
                </c:pt>
                <c:pt idx="9449">
                  <c:v>8.3867084657109494</c:v>
                </c:pt>
                <c:pt idx="9450">
                  <c:v>8.3867883436842394</c:v>
                </c:pt>
                <c:pt idx="9451">
                  <c:v>8.3868682132061707</c:v>
                </c:pt>
                <c:pt idx="9452">
                  <c:v>8.3869480742785303</c:v>
                </c:pt>
                <c:pt idx="9453">
                  <c:v>8.3870279269031194</c:v>
                </c:pt>
                <c:pt idx="9454">
                  <c:v>8.3871077710817108</c:v>
                </c:pt>
                <c:pt idx="9455">
                  <c:v>8.3871876068161004</c:v>
                </c:pt>
                <c:pt idx="9456">
                  <c:v>8.38726743410807</c:v>
                </c:pt>
                <c:pt idx="9457">
                  <c:v>8.38734725295941</c:v>
                </c:pt>
                <c:pt idx="9458">
                  <c:v>8.3874270633719004</c:v>
                </c:pt>
                <c:pt idx="9459">
                  <c:v>8.3875068653473193</c:v>
                </c:pt>
                <c:pt idx="9460">
                  <c:v>8.3875866588874608</c:v>
                </c:pt>
                <c:pt idx="9461">
                  <c:v>8.3876664439941102</c:v>
                </c:pt>
                <c:pt idx="9462">
                  <c:v>8.3877462206690296</c:v>
                </c:pt>
                <c:pt idx="9463">
                  <c:v>8.3878259889140292</c:v>
                </c:pt>
                <c:pt idx="9464">
                  <c:v>8.3879057487308692</c:v>
                </c:pt>
                <c:pt idx="9465">
                  <c:v>8.3879855001213492</c:v>
                </c:pt>
                <c:pt idx="9466">
                  <c:v>8.3880652430872296</c:v>
                </c:pt>
                <c:pt idx="9467">
                  <c:v>8.3881449776303008</c:v>
                </c:pt>
                <c:pt idx="9468">
                  <c:v>8.3882247037523392</c:v>
                </c:pt>
                <c:pt idx="9469">
                  <c:v>8.3883044214551195</c:v>
                </c:pt>
                <c:pt idx="9470">
                  <c:v>8.3883841307404303</c:v>
                </c:pt>
                <c:pt idx="9471">
                  <c:v>8.3884638316100393</c:v>
                </c:pt>
                <c:pt idx="9472">
                  <c:v>8.3885435240657298</c:v>
                </c:pt>
                <c:pt idx="9473">
                  <c:v>8.3886232081092693</c:v>
                </c:pt>
                <c:pt idx="9474">
                  <c:v>8.3887028837424502</c:v>
                </c:pt>
                <c:pt idx="9475">
                  <c:v>8.3887825509670293</c:v>
                </c:pt>
                <c:pt idx="9476">
                  <c:v>8.38886220978479</c:v>
                </c:pt>
                <c:pt idx="9477">
                  <c:v>8.3889418601975105</c:v>
                </c:pt>
                <c:pt idx="9478">
                  <c:v>8.3890215022069494</c:v>
                </c:pt>
                <c:pt idx="9479">
                  <c:v>8.3891011358148901</c:v>
                </c:pt>
                <c:pt idx="9480">
                  <c:v>8.3891807610231108</c:v>
                </c:pt>
                <c:pt idx="9481">
                  <c:v>8.3892603778333807</c:v>
                </c:pt>
                <c:pt idx="9482">
                  <c:v>8.3893399862474602</c:v>
                </c:pt>
                <c:pt idx="9483">
                  <c:v>8.3894195862671204</c:v>
                </c:pt>
                <c:pt idx="9484">
                  <c:v>8.3894991778941499</c:v>
                </c:pt>
                <c:pt idx="9485">
                  <c:v>8.3895787611303003</c:v>
                </c:pt>
                <c:pt idx="9486">
                  <c:v>8.3896583359773498</c:v>
                </c:pt>
                <c:pt idx="9487">
                  <c:v>8.3897379024370604</c:v>
                </c:pt>
                <c:pt idx="9488">
                  <c:v>8.3898174605111997</c:v>
                </c:pt>
                <c:pt idx="9489">
                  <c:v>8.3898970102015493</c:v>
                </c:pt>
                <c:pt idx="9490">
                  <c:v>8.3899765515098501</c:v>
                </c:pt>
                <c:pt idx="9491">
                  <c:v>8.3900560844378997</c:v>
                </c:pt>
                <c:pt idx="9492">
                  <c:v>8.3901356089874408</c:v>
                </c:pt>
                <c:pt idx="9493">
                  <c:v>8.3902151251602408</c:v>
                </c:pt>
                <c:pt idx="9494">
                  <c:v>8.3902946329580708</c:v>
                </c:pt>
                <c:pt idx="9495">
                  <c:v>8.3903741323826999</c:v>
                </c:pt>
                <c:pt idx="9496">
                  <c:v>8.3904536234358709</c:v>
                </c:pt>
                <c:pt idx="9497">
                  <c:v>8.3905331061193706</c:v>
                </c:pt>
                <c:pt idx="9498">
                  <c:v>8.3906125804349507</c:v>
                </c:pt>
                <c:pt idx="9499">
                  <c:v>8.3906920463843697</c:v>
                </c:pt>
                <c:pt idx="9500">
                  <c:v>8.3907715039693898</c:v>
                </c:pt>
                <c:pt idx="9501">
                  <c:v>8.3908509531917801</c:v>
                </c:pt>
                <c:pt idx="9502">
                  <c:v>8.3909303940532904</c:v>
                </c:pt>
                <c:pt idx="9503">
                  <c:v>8.3910098265556901</c:v>
                </c:pt>
                <c:pt idx="9504">
                  <c:v>8.3910892507007198</c:v>
                </c:pt>
                <c:pt idx="9505">
                  <c:v>8.3911686664901595</c:v>
                </c:pt>
                <c:pt idx="9506">
                  <c:v>8.3912480739257607</c:v>
                </c:pt>
                <c:pt idx="9507">
                  <c:v>8.3913274730092802</c:v>
                </c:pt>
                <c:pt idx="9508">
                  <c:v>8.3914068637424606</c:v>
                </c:pt>
                <c:pt idx="9509">
                  <c:v>8.3914862461270801</c:v>
                </c:pt>
                <c:pt idx="9510">
                  <c:v>8.3915656201648794</c:v>
                </c:pt>
                <c:pt idx="9511">
                  <c:v>8.3916449858576208</c:v>
                </c:pt>
                <c:pt idx="9512">
                  <c:v>8.3917243432070592</c:v>
                </c:pt>
                <c:pt idx="9513">
                  <c:v>8.3918036922149408</c:v>
                </c:pt>
                <c:pt idx="9514">
                  <c:v>8.3918830328830296</c:v>
                </c:pt>
                <c:pt idx="9515">
                  <c:v>8.3919623652130699</c:v>
                </c:pt>
                <c:pt idx="9516">
                  <c:v>8.3920416892068204</c:v>
                </c:pt>
                <c:pt idx="9517">
                  <c:v>8.3921210048660306</c:v>
                </c:pt>
                <c:pt idx="9518">
                  <c:v>8.3922003121924398</c:v>
                </c:pt>
                <c:pt idx="9519">
                  <c:v>8.3922796111878206</c:v>
                </c:pt>
                <c:pt idx="9520">
                  <c:v>8.3923589018539104</c:v>
                </c:pt>
                <c:pt idx="9521">
                  <c:v>8.3924381841924607</c:v>
                </c:pt>
                <c:pt idx="9522">
                  <c:v>8.3925174582052193</c:v>
                </c:pt>
                <c:pt idx="9523">
                  <c:v>8.3925967238939396</c:v>
                </c:pt>
                <c:pt idx="9524">
                  <c:v>8.3926759812603606</c:v>
                </c:pt>
                <c:pt idx="9525">
                  <c:v>8.3927552303062392</c:v>
                </c:pt>
                <c:pt idx="9526">
                  <c:v>8.3928344710333196</c:v>
                </c:pt>
                <c:pt idx="9527">
                  <c:v>8.3929137034433499</c:v>
                </c:pt>
                <c:pt idx="9528">
                  <c:v>8.3929929275380601</c:v>
                </c:pt>
                <c:pt idx="9529">
                  <c:v>8.3930721433192108</c:v>
                </c:pt>
                <c:pt idx="9530">
                  <c:v>8.3931513507885498</c:v>
                </c:pt>
                <c:pt idx="9531">
                  <c:v>8.3932305499478108</c:v>
                </c:pt>
                <c:pt idx="9532">
                  <c:v>8.3933097407987507</c:v>
                </c:pt>
                <c:pt idx="9533">
                  <c:v>8.3933889233430907</c:v>
                </c:pt>
                <c:pt idx="9534">
                  <c:v>8.3934680975825895</c:v>
                </c:pt>
                <c:pt idx="9535">
                  <c:v>8.3935472635189807</c:v>
                </c:pt>
                <c:pt idx="9536">
                  <c:v>8.3936264211540195</c:v>
                </c:pt>
                <c:pt idx="9537">
                  <c:v>8.3937055704894306</c:v>
                </c:pt>
                <c:pt idx="9538">
                  <c:v>8.3937847115269708</c:v>
                </c:pt>
                <c:pt idx="9539">
                  <c:v>8.3938638442683597</c:v>
                </c:pt>
                <c:pt idx="9540">
                  <c:v>8.3939429687153506</c:v>
                </c:pt>
                <c:pt idx="9541">
                  <c:v>8.3940220848696701</c:v>
                </c:pt>
                <c:pt idx="9542">
                  <c:v>8.3941011927330802</c:v>
                </c:pt>
                <c:pt idx="9543">
                  <c:v>8.3941802923072899</c:v>
                </c:pt>
                <c:pt idx="9544">
                  <c:v>8.3942593835940507</c:v>
                </c:pt>
                <c:pt idx="9545">
                  <c:v>8.3943384665950997</c:v>
                </c:pt>
                <c:pt idx="9546">
                  <c:v>8.3944175413121709</c:v>
                </c:pt>
                <c:pt idx="9547">
                  <c:v>8.3944966077469907</c:v>
                </c:pt>
                <c:pt idx="9548">
                  <c:v>8.3945756659013107</c:v>
                </c:pt>
                <c:pt idx="9549">
                  <c:v>8.3946547157768592</c:v>
                </c:pt>
                <c:pt idx="9550">
                  <c:v>8.3947337573753593</c:v>
                </c:pt>
                <c:pt idx="9551">
                  <c:v>8.3948127906985608</c:v>
                </c:pt>
                <c:pt idx="9552">
                  <c:v>8.3948918157481796</c:v>
                </c:pt>
                <c:pt idx="9553">
                  <c:v>8.39497083252596</c:v>
                </c:pt>
                <c:pt idx="9554">
                  <c:v>8.3950498410336198</c:v>
                </c:pt>
                <c:pt idx="9555">
                  <c:v>8.3951288412729106</c:v>
                </c:pt>
                <c:pt idx="9556">
                  <c:v>8.39520783324555</c:v>
                </c:pt>
                <c:pt idx="9557">
                  <c:v>8.3952868169532593</c:v>
                </c:pt>
                <c:pt idx="9558">
                  <c:v>8.39536579239779</c:v>
                </c:pt>
                <c:pt idx="9559">
                  <c:v>8.3954447595808492</c:v>
                </c:pt>
                <c:pt idx="9560">
                  <c:v>8.3955237185041796</c:v>
                </c:pt>
                <c:pt idx="9561">
                  <c:v>8.3956026691695094</c:v>
                </c:pt>
                <c:pt idx="9562">
                  <c:v>8.3956816115785493</c:v>
                </c:pt>
                <c:pt idx="9563">
                  <c:v>8.3957605457330509</c:v>
                </c:pt>
                <c:pt idx="9564">
                  <c:v>8.3958394716347104</c:v>
                </c:pt>
                <c:pt idx="9565">
                  <c:v>8.3959183892852796</c:v>
                </c:pt>
                <c:pt idx="9566">
                  <c:v>8.3959972986864706</c:v>
                </c:pt>
                <c:pt idx="9567">
                  <c:v>8.3960761998400208</c:v>
                </c:pt>
                <c:pt idx="9568">
                  <c:v>8.3961550927476303</c:v>
                </c:pt>
                <c:pt idx="9569">
                  <c:v>8.3962339774110397</c:v>
                </c:pt>
                <c:pt idx="9570">
                  <c:v>8.3963128538319705</c:v>
                </c:pt>
                <c:pt idx="9571">
                  <c:v>8.3963917220121402</c:v>
                </c:pt>
                <c:pt idx="9572">
                  <c:v>8.3964705819532703</c:v>
                </c:pt>
                <c:pt idx="9573">
                  <c:v>8.3965494336570892</c:v>
                </c:pt>
                <c:pt idx="9574">
                  <c:v>8.3966282771253091</c:v>
                </c:pt>
                <c:pt idx="9575">
                  <c:v>8.3967071123596604</c:v>
                </c:pt>
                <c:pt idx="9576">
                  <c:v>8.39678593936185</c:v>
                </c:pt>
                <c:pt idx="9577">
                  <c:v>8.39686475813361</c:v>
                </c:pt>
                <c:pt idx="9578">
                  <c:v>8.3969435686766492</c:v>
                </c:pt>
                <c:pt idx="9579">
                  <c:v>8.3970223709926906</c:v>
                </c:pt>
                <c:pt idx="9580">
                  <c:v>8.3971011650834502</c:v>
                </c:pt>
                <c:pt idx="9581">
                  <c:v>8.3971799509506404</c:v>
                </c:pt>
                <c:pt idx="9582">
                  <c:v>8.3972587285959808</c:v>
                </c:pt>
                <c:pt idx="9583">
                  <c:v>8.3973374980211908</c:v>
                </c:pt>
                <c:pt idx="9584">
                  <c:v>8.3974162592279793</c:v>
                </c:pt>
                <c:pt idx="9585">
                  <c:v>8.3974950122180694</c:v>
                </c:pt>
                <c:pt idx="9586">
                  <c:v>8.3975737569931699</c:v>
                </c:pt>
                <c:pt idx="9587">
                  <c:v>8.3976524935550003</c:v>
                </c:pt>
                <c:pt idx="9588">
                  <c:v>8.3977312219052607</c:v>
                </c:pt>
                <c:pt idx="9589">
                  <c:v>8.3978099420456793</c:v>
                </c:pt>
                <c:pt idx="9590">
                  <c:v>8.3978886539779491</c:v>
                </c:pt>
                <c:pt idx="9591">
                  <c:v>8.3979673577038003</c:v>
                </c:pt>
                <c:pt idx="9592">
                  <c:v>8.3980460532249399</c:v>
                </c:pt>
                <c:pt idx="9593">
                  <c:v>8.3981247405430697</c:v>
                </c:pt>
                <c:pt idx="9594">
                  <c:v>8.3982034196599091</c:v>
                </c:pt>
                <c:pt idx="9595">
                  <c:v>8.39828209057716</c:v>
                </c:pt>
                <c:pt idx="9596">
                  <c:v>8.3983607532965401</c:v>
                </c:pt>
                <c:pt idx="9597">
                  <c:v>8.3984394078197493</c:v>
                </c:pt>
                <c:pt idx="9598">
                  <c:v>8.3985180541485001</c:v>
                </c:pt>
                <c:pt idx="9599">
                  <c:v>8.3985966922844906</c:v>
                </c:pt>
                <c:pt idx="9600">
                  <c:v>8.3986753222294404</c:v>
                </c:pt>
                <c:pt idx="9601">
                  <c:v>8.3987539439850494</c:v>
                </c:pt>
                <c:pt idx="9602">
                  <c:v>8.39883255755303</c:v>
                </c:pt>
                <c:pt idx="9603">
                  <c:v>8.3989111629350806</c:v>
                </c:pt>
                <c:pt idx="9604">
                  <c:v>8.3989897601329009</c:v>
                </c:pt>
                <c:pt idx="9605">
                  <c:v>8.3990683491481999</c:v>
                </c:pt>
                <c:pt idx="9606">
                  <c:v>8.39914692998269</c:v>
                </c:pt>
                <c:pt idx="9607">
                  <c:v>8.3992255026380604</c:v>
                </c:pt>
                <c:pt idx="9608">
                  <c:v>8.3993040671160308</c:v>
                </c:pt>
                <c:pt idx="9609">
                  <c:v>8.3993826234182798</c:v>
                </c:pt>
                <c:pt idx="9610">
                  <c:v>8.3994611715465197</c:v>
                </c:pt>
                <c:pt idx="9611">
                  <c:v>8.3995397115024595</c:v>
                </c:pt>
                <c:pt idx="9612">
                  <c:v>8.3996182432877902</c:v>
                </c:pt>
                <c:pt idx="9613">
                  <c:v>8.3996967669042206</c:v>
                </c:pt>
                <c:pt idx="9614">
                  <c:v>8.3997752823534295</c:v>
                </c:pt>
                <c:pt idx="9615">
                  <c:v>8.3998537896371399</c:v>
                </c:pt>
                <c:pt idx="9616">
                  <c:v>8.3999322887570393</c:v>
                </c:pt>
                <c:pt idx="9617">
                  <c:v>8.4000107797148207</c:v>
                </c:pt>
                <c:pt idx="9618">
                  <c:v>8.4000892625121892</c:v>
                </c:pt>
                <c:pt idx="9619">
                  <c:v>8.4001677371508396</c:v>
                </c:pt>
                <c:pt idx="9620">
                  <c:v>8.4002462036324701</c:v>
                </c:pt>
                <c:pt idx="9621">
                  <c:v>8.4003246619587699</c:v>
                </c:pt>
                <c:pt idx="9622">
                  <c:v>8.4004031121314409</c:v>
                </c:pt>
                <c:pt idx="9623">
                  <c:v>8.4004815541521705</c:v>
                </c:pt>
                <c:pt idx="9624">
                  <c:v>8.4005599880226498</c:v>
                </c:pt>
                <c:pt idx="9625">
                  <c:v>8.4006384137445895</c:v>
                </c:pt>
                <c:pt idx="9626">
                  <c:v>8.4007168313196701</c:v>
                </c:pt>
                <c:pt idx="9627">
                  <c:v>8.4007952407495807</c:v>
                </c:pt>
                <c:pt idx="9628">
                  <c:v>8.4008736420360197</c:v>
                </c:pt>
                <c:pt idx="9629">
                  <c:v>8.4009520351806799</c:v>
                </c:pt>
                <c:pt idx="9630">
                  <c:v>8.4010304201852506</c:v>
                </c:pt>
                <c:pt idx="9631">
                  <c:v>8.4011087970514193</c:v>
                </c:pt>
                <c:pt idx="9632">
                  <c:v>8.4011871657808701</c:v>
                </c:pt>
                <c:pt idx="9633">
                  <c:v>8.40126552637531</c:v>
                </c:pt>
                <c:pt idx="9634">
                  <c:v>8.4013438788364105</c:v>
                </c:pt>
                <c:pt idx="9635">
                  <c:v>8.40142222316587</c:v>
                </c:pt>
                <c:pt idx="9636">
                  <c:v>8.4015005593653704</c:v>
                </c:pt>
                <c:pt idx="9637">
                  <c:v>8.4015788874365995</c:v>
                </c:pt>
                <c:pt idx="9638">
                  <c:v>8.4016572073812501</c:v>
                </c:pt>
                <c:pt idx="9639">
                  <c:v>8.4017355192010008</c:v>
                </c:pt>
                <c:pt idx="9640">
                  <c:v>8.4018138228975392</c:v>
                </c:pt>
                <c:pt idx="9641">
                  <c:v>8.4018921184725492</c:v>
                </c:pt>
                <c:pt idx="9642">
                  <c:v>8.4019704059277203</c:v>
                </c:pt>
                <c:pt idx="9643">
                  <c:v>8.4020486852647398</c:v>
                </c:pt>
                <c:pt idx="9644">
                  <c:v>8.4021269564852794</c:v>
                </c:pt>
                <c:pt idx="9645">
                  <c:v>8.4022052195910302</c:v>
                </c:pt>
                <c:pt idx="9646">
                  <c:v>8.4022834745836601</c:v>
                </c:pt>
                <c:pt idx="9647">
                  <c:v>8.4023617214648798</c:v>
                </c:pt>
                <c:pt idx="9648">
                  <c:v>8.4024399602363395</c:v>
                </c:pt>
                <c:pt idx="9649">
                  <c:v>8.4025181908997393</c:v>
                </c:pt>
                <c:pt idx="9650">
                  <c:v>8.4025964134567594</c:v>
                </c:pt>
                <c:pt idx="9651">
                  <c:v>8.4026746279090698</c:v>
                </c:pt>
                <c:pt idx="9652">
                  <c:v>8.4027528342583597</c:v>
                </c:pt>
                <c:pt idx="9653">
                  <c:v>8.4028310325063007</c:v>
                </c:pt>
                <c:pt idx="9654">
                  <c:v>8.4029092226545696</c:v>
                </c:pt>
                <c:pt idx="9655">
                  <c:v>8.4029874047048505</c:v>
                </c:pt>
                <c:pt idx="9656">
                  <c:v>8.4030655786588202</c:v>
                </c:pt>
                <c:pt idx="9657">
                  <c:v>8.4031437445181503</c:v>
                </c:pt>
                <c:pt idx="9658">
                  <c:v>8.4032219022845194</c:v>
                </c:pt>
                <c:pt idx="9659">
                  <c:v>8.4033000519596097</c:v>
                </c:pt>
                <c:pt idx="9660">
                  <c:v>8.4033781935450804</c:v>
                </c:pt>
                <c:pt idx="9661">
                  <c:v>8.4034563270426208</c:v>
                </c:pt>
                <c:pt idx="9662">
                  <c:v>8.4035344524539006</c:v>
                </c:pt>
                <c:pt idx="9663">
                  <c:v>8.4036125697805897</c:v>
                </c:pt>
                <c:pt idx="9664">
                  <c:v>8.4036906790243702</c:v>
                </c:pt>
                <c:pt idx="9665">
                  <c:v>8.4037687801869101</c:v>
                </c:pt>
                <c:pt idx="9666">
                  <c:v>8.4038468732698703</c:v>
                </c:pt>
                <c:pt idx="9667">
                  <c:v>8.4039249582749402</c:v>
                </c:pt>
                <c:pt idx="9668">
                  <c:v>8.4040030352037807</c:v>
                </c:pt>
                <c:pt idx="9669">
                  <c:v>8.4040811040580596</c:v>
                </c:pt>
                <c:pt idx="9670">
                  <c:v>8.4041591648394594</c:v>
                </c:pt>
                <c:pt idx="9671">
                  <c:v>8.4042372175496407</c:v>
                </c:pt>
                <c:pt idx="9672">
                  <c:v>8.4043152621902699</c:v>
                </c:pt>
                <c:pt idx="9673">
                  <c:v>8.4043932987630203</c:v>
                </c:pt>
                <c:pt idx="9674">
                  <c:v>8.4044713272695493</c:v>
                </c:pt>
                <c:pt idx="9675">
                  <c:v>8.4045493477115407</c:v>
                </c:pt>
                <c:pt idx="9676">
                  <c:v>8.4046273600906503</c:v>
                </c:pt>
                <c:pt idx="9677">
                  <c:v>8.4047053644085601</c:v>
                </c:pt>
                <c:pt idx="9678">
                  <c:v>8.4047833606669098</c:v>
                </c:pt>
                <c:pt idx="9679">
                  <c:v>8.4048613488673904</c:v>
                </c:pt>
                <c:pt idx="9680">
                  <c:v>8.4049393290116399</c:v>
                </c:pt>
                <c:pt idx="9681">
                  <c:v>8.4050173011013491</c:v>
                </c:pt>
                <c:pt idx="9682">
                  <c:v>8.4050952651381703</c:v>
                </c:pt>
                <c:pt idx="9683">
                  <c:v>8.4051732211237606</c:v>
                </c:pt>
                <c:pt idx="9684">
                  <c:v>8.40525116905979</c:v>
                </c:pt>
                <c:pt idx="9685">
                  <c:v>8.4053291089479192</c:v>
                </c:pt>
                <c:pt idx="9686">
                  <c:v>8.4054070407898092</c:v>
                </c:pt>
                <c:pt idx="9687">
                  <c:v>8.4054849645871208</c:v>
                </c:pt>
                <c:pt idx="9688">
                  <c:v>8.4055628803415203</c:v>
                </c:pt>
                <c:pt idx="9689">
                  <c:v>8.4056407880546598</c:v>
                </c:pt>
                <c:pt idx="9690">
                  <c:v>8.4057186877282106</c:v>
                </c:pt>
                <c:pt idx="9691">
                  <c:v>8.4057965793638196</c:v>
                </c:pt>
                <c:pt idx="9692">
                  <c:v>8.4058744629631406</c:v>
                </c:pt>
                <c:pt idx="9693">
                  <c:v>8.4059523385278503</c:v>
                </c:pt>
                <c:pt idx="9694">
                  <c:v>8.4060302060595902</c:v>
                </c:pt>
                <c:pt idx="9695">
                  <c:v>8.40610806556003</c:v>
                </c:pt>
                <c:pt idx="9696">
                  <c:v>8.40618591703082</c:v>
                </c:pt>
                <c:pt idx="9697">
                  <c:v>8.4062637604736103</c:v>
                </c:pt>
                <c:pt idx="9698">
                  <c:v>8.4063415958900602</c:v>
                </c:pt>
                <c:pt idx="9699">
                  <c:v>8.4064194232818394</c:v>
                </c:pt>
                <c:pt idx="9700">
                  <c:v>8.4064972426505804</c:v>
                </c:pt>
                <c:pt idx="9701">
                  <c:v>8.4065750539979405</c:v>
                </c:pt>
                <c:pt idx="9702">
                  <c:v>8.4066528573255894</c:v>
                </c:pt>
                <c:pt idx="9703">
                  <c:v>8.4067306526351704</c:v>
                </c:pt>
                <c:pt idx="9704">
                  <c:v>8.40680843992833</c:v>
                </c:pt>
                <c:pt idx="9705">
                  <c:v>8.4068862192067204</c:v>
                </c:pt>
                <c:pt idx="9706">
                  <c:v>8.4069639904720095</c:v>
                </c:pt>
                <c:pt idx="9707">
                  <c:v>8.4070417537258297</c:v>
                </c:pt>
                <c:pt idx="9708">
                  <c:v>8.4071195089698403</c:v>
                </c:pt>
                <c:pt idx="9709">
                  <c:v>8.4071972562056896</c:v>
                </c:pt>
                <c:pt idx="9710">
                  <c:v>8.4072749954350297</c:v>
                </c:pt>
                <c:pt idx="9711">
                  <c:v>8.4073527266595001</c:v>
                </c:pt>
                <c:pt idx="9712">
                  <c:v>8.4074304498807599</c:v>
                </c:pt>
                <c:pt idx="9713">
                  <c:v>8.4075081651004595</c:v>
                </c:pt>
                <c:pt idx="9714">
                  <c:v>8.4075858723202295</c:v>
                </c:pt>
                <c:pt idx="9715">
                  <c:v>8.4076635715417307</c:v>
                </c:pt>
                <c:pt idx="9716">
                  <c:v>8.4077412627665993</c:v>
                </c:pt>
                <c:pt idx="9717">
                  <c:v>8.4078189459964907</c:v>
                </c:pt>
                <c:pt idx="9718">
                  <c:v>8.4078966212330499</c:v>
                </c:pt>
                <c:pt idx="9719">
                  <c:v>8.4079742884779201</c:v>
                </c:pt>
                <c:pt idx="9720">
                  <c:v>8.4080519477327407</c:v>
                </c:pt>
                <c:pt idx="9721">
                  <c:v>8.4081295989991602</c:v>
                </c:pt>
                <c:pt idx="9722">
                  <c:v>8.4082072422788201</c:v>
                </c:pt>
                <c:pt idx="9723">
                  <c:v>8.4082848775733599</c:v>
                </c:pt>
                <c:pt idx="9724">
                  <c:v>8.4083625048844208</c:v>
                </c:pt>
                <c:pt idx="9725">
                  <c:v>8.4084401242136604</c:v>
                </c:pt>
                <c:pt idx="9726">
                  <c:v>8.4085177355627003</c:v>
                </c:pt>
                <c:pt idx="9727">
                  <c:v>8.4085953389331998</c:v>
                </c:pt>
                <c:pt idx="9728">
                  <c:v>8.4086729343267805</c:v>
                </c:pt>
                <c:pt idx="9729">
                  <c:v>8.4087505217451</c:v>
                </c:pt>
                <c:pt idx="9730">
                  <c:v>8.4088281011897799</c:v>
                </c:pt>
                <c:pt idx="9731">
                  <c:v>8.4089056726624705</c:v>
                </c:pt>
                <c:pt idx="9732">
                  <c:v>8.4089832361648007</c:v>
                </c:pt>
                <c:pt idx="9733">
                  <c:v>8.4090607916984208</c:v>
                </c:pt>
                <c:pt idx="9734">
                  <c:v>8.4091383392649597</c:v>
                </c:pt>
                <c:pt idx="9735">
                  <c:v>8.4092158788660605</c:v>
                </c:pt>
                <c:pt idx="9736">
                  <c:v>8.4092934105033503</c:v>
                </c:pt>
                <c:pt idx="9737">
                  <c:v>8.4093709341784706</c:v>
                </c:pt>
                <c:pt idx="9738">
                  <c:v>8.4094484498930502</c:v>
                </c:pt>
                <c:pt idx="9739">
                  <c:v>8.4095259576487305</c:v>
                </c:pt>
                <c:pt idx="9740">
                  <c:v>8.4096034574471492</c:v>
                </c:pt>
                <c:pt idx="9741">
                  <c:v>8.4096809492899407</c:v>
                </c:pt>
                <c:pt idx="9742">
                  <c:v>8.4097584331787196</c:v>
                </c:pt>
                <c:pt idx="9743">
                  <c:v>8.4098359091151398</c:v>
                </c:pt>
                <c:pt idx="9744">
                  <c:v>8.4099133771008194</c:v>
                </c:pt>
                <c:pt idx="9745">
                  <c:v>8.4099908371373999</c:v>
                </c:pt>
                <c:pt idx="9746">
                  <c:v>8.4100682892264995</c:v>
                </c:pt>
                <c:pt idx="9747">
                  <c:v>8.4101457333697702</c:v>
                </c:pt>
                <c:pt idx="9748">
                  <c:v>8.4102231695688197</c:v>
                </c:pt>
                <c:pt idx="9749">
                  <c:v>8.4103005978252892</c:v>
                </c:pt>
                <c:pt idx="9750">
                  <c:v>8.4103780181408201</c:v>
                </c:pt>
                <c:pt idx="9751">
                  <c:v>8.4104554305170094</c:v>
                </c:pt>
                <c:pt idx="9752">
                  <c:v>8.4105328349555109</c:v>
                </c:pt>
                <c:pt idx="9753">
                  <c:v>8.4106102314579392</c:v>
                </c:pt>
                <c:pt idx="9754">
                  <c:v>8.4106876200259393</c:v>
                </c:pt>
                <c:pt idx="9755">
                  <c:v>8.4107650006611099</c:v>
                </c:pt>
                <c:pt idx="9756">
                  <c:v>8.4108423733650994</c:v>
                </c:pt>
                <c:pt idx="9757">
                  <c:v>8.4109197381395298</c:v>
                </c:pt>
                <c:pt idx="9758">
                  <c:v>8.4109970949860209</c:v>
                </c:pt>
                <c:pt idx="9759">
                  <c:v>8.4110744439062</c:v>
                </c:pt>
                <c:pt idx="9760">
                  <c:v>8.4111517849016906</c:v>
                </c:pt>
                <c:pt idx="9761">
                  <c:v>8.4112291179741092</c:v>
                </c:pt>
                <c:pt idx="9762">
                  <c:v>8.4113064431251008</c:v>
                </c:pt>
                <c:pt idx="9763">
                  <c:v>8.4113837603562605</c:v>
                </c:pt>
                <c:pt idx="9764">
                  <c:v>8.4114610696692296</c:v>
                </c:pt>
                <c:pt idx="9765">
                  <c:v>8.4115383710656193</c:v>
                </c:pt>
                <c:pt idx="9766">
                  <c:v>8.4116156645470603</c:v>
                </c:pt>
                <c:pt idx="9767">
                  <c:v>8.4116929501151603</c:v>
                </c:pt>
                <c:pt idx="9768">
                  <c:v>8.4117702277715605</c:v>
                </c:pt>
                <c:pt idx="9769">
                  <c:v>8.4118474975178597</c:v>
                </c:pt>
                <c:pt idx="9770">
                  <c:v>8.4119247593556796</c:v>
                </c:pt>
                <c:pt idx="9771">
                  <c:v>8.4120020132866493</c:v>
                </c:pt>
                <c:pt idx="9772">
                  <c:v>8.4120792593123905</c:v>
                </c:pt>
                <c:pt idx="9773">
                  <c:v>8.4121564974345002</c:v>
                </c:pt>
                <c:pt idx="9774">
                  <c:v>8.4122337276546109</c:v>
                </c:pt>
                <c:pt idx="9775">
                  <c:v>8.4123109499743407</c:v>
                </c:pt>
                <c:pt idx="9776">
                  <c:v>8.4123881643952902</c:v>
                </c:pt>
                <c:pt idx="9777">
                  <c:v>8.4124653709190902</c:v>
                </c:pt>
                <c:pt idx="9778">
                  <c:v>8.4125425695473606</c:v>
                </c:pt>
                <c:pt idx="9779">
                  <c:v>8.4126197602817001</c:v>
                </c:pt>
                <c:pt idx="9780">
                  <c:v>8.41269694312372</c:v>
                </c:pt>
                <c:pt idx="9781">
                  <c:v>8.4127741180750597</c:v>
                </c:pt>
                <c:pt idx="9782">
                  <c:v>8.4128512851373092</c:v>
                </c:pt>
                <c:pt idx="9783">
                  <c:v>8.4129284443120902</c:v>
                </c:pt>
                <c:pt idx="9784">
                  <c:v>8.4130055956010104</c:v>
                </c:pt>
                <c:pt idx="9785">
                  <c:v>8.4130827390056897</c:v>
                </c:pt>
                <c:pt idx="9786">
                  <c:v>8.4131598745277305</c:v>
                </c:pt>
                <c:pt idx="9787">
                  <c:v>8.4132370021687599</c:v>
                </c:pt>
                <c:pt idx="9788">
                  <c:v>8.4133141219303607</c:v>
                </c:pt>
                <c:pt idx="9789">
                  <c:v>8.4133912338141599</c:v>
                </c:pt>
                <c:pt idx="9790">
                  <c:v>8.4134683378217705</c:v>
                </c:pt>
                <c:pt idx="9791">
                  <c:v>8.4135454339547895</c:v>
                </c:pt>
                <c:pt idx="9792">
                  <c:v>8.4136225222148298</c:v>
                </c:pt>
                <c:pt idx="9793">
                  <c:v>8.4136996026035007</c:v>
                </c:pt>
                <c:pt idx="9794">
                  <c:v>8.4137766751224099</c:v>
                </c:pt>
                <c:pt idx="9795">
                  <c:v>8.4138537397731703</c:v>
                </c:pt>
                <c:pt idx="9796">
                  <c:v>8.41393079655737</c:v>
                </c:pt>
                <c:pt idx="9797">
                  <c:v>8.4140078454766396</c:v>
                </c:pt>
                <c:pt idx="9798">
                  <c:v>8.4140848865325601</c:v>
                </c:pt>
                <c:pt idx="9799">
                  <c:v>8.4141619197267499</c:v>
                </c:pt>
                <c:pt idx="9800">
                  <c:v>8.4142389450608093</c:v>
                </c:pt>
                <c:pt idx="9801">
                  <c:v>8.4143159625363495</c:v>
                </c:pt>
                <c:pt idx="9802">
                  <c:v>8.4143929721549604</c:v>
                </c:pt>
                <c:pt idx="9803">
                  <c:v>8.4144699739182602</c:v>
                </c:pt>
                <c:pt idx="9804">
                  <c:v>8.4145469678278406</c:v>
                </c:pt>
                <c:pt idx="9805">
                  <c:v>8.4146239538853003</c:v>
                </c:pt>
                <c:pt idx="9806">
                  <c:v>8.4147009320922503</c:v>
                </c:pt>
                <c:pt idx="9807">
                  <c:v>8.4147779024502896</c:v>
                </c:pt>
                <c:pt idx="9808">
                  <c:v>8.4148548649610202</c:v>
                </c:pt>
                <c:pt idx="9809">
                  <c:v>8.4149318196260303</c:v>
                </c:pt>
                <c:pt idx="9810">
                  <c:v>8.41500876644694</c:v>
                </c:pt>
                <c:pt idx="9811">
                  <c:v>8.4150857054253301</c:v>
                </c:pt>
                <c:pt idx="9812">
                  <c:v>8.4151626365627994</c:v>
                </c:pt>
                <c:pt idx="9813">
                  <c:v>8.4152395598609608</c:v>
                </c:pt>
                <c:pt idx="9814">
                  <c:v>8.4153164753214007</c:v>
                </c:pt>
                <c:pt idx="9815">
                  <c:v>8.4153933829457106</c:v>
                </c:pt>
                <c:pt idx="9816">
                  <c:v>8.4154702827354999</c:v>
                </c:pt>
                <c:pt idx="9817">
                  <c:v>8.4155471746923602</c:v>
                </c:pt>
                <c:pt idx="9818">
                  <c:v>8.4156240588178903</c:v>
                </c:pt>
                <c:pt idx="9819">
                  <c:v>8.4157009351136693</c:v>
                </c:pt>
                <c:pt idx="9820">
                  <c:v>8.4157778035813102</c:v>
                </c:pt>
                <c:pt idx="9821">
                  <c:v>8.4158546642223993</c:v>
                </c:pt>
                <c:pt idx="9822">
                  <c:v>8.4159315170385405</c:v>
                </c:pt>
                <c:pt idx="9823">
                  <c:v>8.4160083620313006</c:v>
                </c:pt>
                <c:pt idx="9824">
                  <c:v>8.4160851992022998</c:v>
                </c:pt>
                <c:pt idx="9825">
                  <c:v>8.4161620285531207</c:v>
                </c:pt>
                <c:pt idx="9826">
                  <c:v>8.4162388500853496</c:v>
                </c:pt>
                <c:pt idx="9827">
                  <c:v>8.4163156638005905</c:v>
                </c:pt>
                <c:pt idx="9828">
                  <c:v>8.4163924697004209</c:v>
                </c:pt>
                <c:pt idx="9829">
                  <c:v>8.4164692677864306</c:v>
                </c:pt>
                <c:pt idx="9830">
                  <c:v>8.41654605806022</c:v>
                </c:pt>
                <c:pt idx="9831">
                  <c:v>8.4166228405233703</c:v>
                </c:pt>
                <c:pt idx="9832">
                  <c:v>8.4166996151774693</c:v>
                </c:pt>
                <c:pt idx="9833">
                  <c:v>8.4167763820241106</c:v>
                </c:pt>
                <c:pt idx="9834">
                  <c:v>8.4168531410648804</c:v>
                </c:pt>
                <c:pt idx="9835">
                  <c:v>8.4169298923013702</c:v>
                </c:pt>
                <c:pt idx="9836">
                  <c:v>8.4170066357351594</c:v>
                </c:pt>
                <c:pt idx="9837">
                  <c:v>8.4170833713678395</c:v>
                </c:pt>
                <c:pt idx="9838">
                  <c:v>8.4171600992009896</c:v>
                </c:pt>
                <c:pt idx="9839">
                  <c:v>8.4172368192361997</c:v>
                </c:pt>
                <c:pt idx="9840">
                  <c:v>8.4173135314750507</c:v>
                </c:pt>
                <c:pt idx="9841">
                  <c:v>8.4173902359191395</c:v>
                </c:pt>
                <c:pt idx="9842">
                  <c:v>8.41746693257004</c:v>
                </c:pt>
                <c:pt idx="9843">
                  <c:v>8.4175436214293295</c:v>
                </c:pt>
                <c:pt idx="9844">
                  <c:v>8.4176203024986105</c:v>
                </c:pt>
                <c:pt idx="9845">
                  <c:v>8.4176969757794406</c:v>
                </c:pt>
                <c:pt idx="9846">
                  <c:v>8.4177736412734205</c:v>
                </c:pt>
                <c:pt idx="9847">
                  <c:v>8.4178502989821204</c:v>
                </c:pt>
                <c:pt idx="9848">
                  <c:v>8.4179269489071409</c:v>
                </c:pt>
                <c:pt idx="9849">
                  <c:v>8.4180035910500308</c:v>
                </c:pt>
                <c:pt idx="9850">
                  <c:v>8.4180802254123996</c:v>
                </c:pt>
                <c:pt idx="9851">
                  <c:v>8.4181568519958105</c:v>
                </c:pt>
                <c:pt idx="9852">
                  <c:v>8.4182334708018391</c:v>
                </c:pt>
                <c:pt idx="9853">
                  <c:v>8.4183100818320806</c:v>
                </c:pt>
                <c:pt idx="9854">
                  <c:v>8.4183866850881</c:v>
                </c:pt>
                <c:pt idx="9855">
                  <c:v>8.4184632805714799</c:v>
                </c:pt>
                <c:pt idx="9856">
                  <c:v>8.4185398682837995</c:v>
                </c:pt>
                <c:pt idx="9857">
                  <c:v>8.4186164482266292</c:v>
                </c:pt>
                <c:pt idx="9858">
                  <c:v>8.41869302040155</c:v>
                </c:pt>
                <c:pt idx="9859">
                  <c:v>8.4187695848101392</c:v>
                </c:pt>
                <c:pt idx="9860">
                  <c:v>8.4188461414539706</c:v>
                </c:pt>
                <c:pt idx="9861">
                  <c:v>8.4189226903346093</c:v>
                </c:pt>
                <c:pt idx="9862">
                  <c:v>8.4189992314536397</c:v>
                </c:pt>
                <c:pt idx="9863">
                  <c:v>8.4190757648126393</c:v>
                </c:pt>
                <c:pt idx="9864">
                  <c:v>8.4191522904131695</c:v>
                </c:pt>
                <c:pt idx="9865">
                  <c:v>8.4192288082568201</c:v>
                </c:pt>
                <c:pt idx="9866">
                  <c:v>8.4193053183451401</c:v>
                </c:pt>
                <c:pt idx="9867">
                  <c:v>8.4193818206797193</c:v>
                </c:pt>
                <c:pt idx="9868">
                  <c:v>8.4194583152621298</c:v>
                </c:pt>
                <c:pt idx="9869">
                  <c:v>8.4195348020939296</c:v>
                </c:pt>
                <c:pt idx="9870">
                  <c:v>8.4196112811766906</c:v>
                </c:pt>
                <c:pt idx="9871">
                  <c:v>8.4196877525120009</c:v>
                </c:pt>
                <c:pt idx="9872">
                  <c:v>8.4197642161014095</c:v>
                </c:pt>
                <c:pt idx="9873">
                  <c:v>8.4198406719465009</c:v>
                </c:pt>
                <c:pt idx="9874">
                  <c:v>8.4199171200488294</c:v>
                </c:pt>
                <c:pt idx="9875">
                  <c:v>8.4199935604099707</c:v>
                </c:pt>
                <c:pt idx="9876">
                  <c:v>8.4200699930314897</c:v>
                </c:pt>
                <c:pt idx="9877">
                  <c:v>8.4201464179149603</c:v>
                </c:pt>
                <c:pt idx="9878">
                  <c:v>8.4202228350619404</c:v>
                </c:pt>
                <c:pt idx="9879">
                  <c:v>8.4202992444740001</c:v>
                </c:pt>
                <c:pt idx="9880">
                  <c:v>8.4203756461527099</c:v>
                </c:pt>
                <c:pt idx="9881">
                  <c:v>8.4204520400996206</c:v>
                </c:pt>
                <c:pt idx="9882">
                  <c:v>8.42052842631632</c:v>
                </c:pt>
                <c:pt idx="9883">
                  <c:v>8.4206048048043503</c:v>
                </c:pt>
                <c:pt idx="9884">
                  <c:v>8.4206811755652797</c:v>
                </c:pt>
                <c:pt idx="9885">
                  <c:v>8.4207575386006805</c:v>
                </c:pt>
                <c:pt idx="9886">
                  <c:v>8.4208338939121106</c:v>
                </c:pt>
                <c:pt idx="9887">
                  <c:v>8.4209102415011401</c:v>
                </c:pt>
                <c:pt idx="9888">
                  <c:v>8.4209865813693092</c:v>
                </c:pt>
                <c:pt idx="9889">
                  <c:v>8.4210629135182007</c:v>
                </c:pt>
                <c:pt idx="9890">
                  <c:v>8.4211392379493706</c:v>
                </c:pt>
                <c:pt idx="9891">
                  <c:v>8.4212155546643697</c:v>
                </c:pt>
                <c:pt idx="9892">
                  <c:v>8.42129186366477</c:v>
                </c:pt>
                <c:pt idx="9893">
                  <c:v>8.4213681649521295</c:v>
                </c:pt>
                <c:pt idx="9894">
                  <c:v>8.4214444585280006</c:v>
                </c:pt>
                <c:pt idx="9895">
                  <c:v>8.4215207443939502</c:v>
                </c:pt>
                <c:pt idx="9896">
                  <c:v>8.42159702255152</c:v>
                </c:pt>
                <c:pt idx="9897">
                  <c:v>8.4216732930022893</c:v>
                </c:pt>
                <c:pt idx="9898">
                  <c:v>8.4217495557477999</c:v>
                </c:pt>
                <c:pt idx="9899">
                  <c:v>8.4218258107896204</c:v>
                </c:pt>
                <c:pt idx="9900">
                  <c:v>8.4219020581292892</c:v>
                </c:pt>
                <c:pt idx="9901">
                  <c:v>8.4219782977683799</c:v>
                </c:pt>
                <c:pt idx="9902">
                  <c:v>8.4220545297084506</c:v>
                </c:pt>
                <c:pt idx="9903">
                  <c:v>8.4221307539510306</c:v>
                </c:pt>
                <c:pt idx="9904">
                  <c:v>8.4222069704976992</c:v>
                </c:pt>
                <c:pt idx="9905">
                  <c:v>8.4222831793499999</c:v>
                </c:pt>
                <c:pt idx="9906">
                  <c:v>8.4223593805094801</c:v>
                </c:pt>
                <c:pt idx="9907">
                  <c:v>8.4224355739777099</c:v>
                </c:pt>
                <c:pt idx="9908">
                  <c:v>8.4225117597562296</c:v>
                </c:pt>
                <c:pt idx="9909">
                  <c:v>8.4225879378465898</c:v>
                </c:pt>
                <c:pt idx="9910">
                  <c:v>8.4226641082503502</c:v>
                </c:pt>
                <c:pt idx="9911">
                  <c:v>8.4227402709690598</c:v>
                </c:pt>
                <c:pt idx="9912">
                  <c:v>8.4228164260042604</c:v>
                </c:pt>
                <c:pt idx="9913">
                  <c:v>8.42289257335751</c:v>
                </c:pt>
                <c:pt idx="9914">
                  <c:v>8.4229687130303592</c:v>
                </c:pt>
                <c:pt idx="9915">
                  <c:v>8.4230448450243607</c:v>
                </c:pt>
                <c:pt idx="9916">
                  <c:v>8.4231209693410491</c:v>
                </c:pt>
                <c:pt idx="9917">
                  <c:v>8.4231970859819807</c:v>
                </c:pt>
                <c:pt idx="9918">
                  <c:v>8.4232731949487007</c:v>
                </c:pt>
                <c:pt idx="9919">
                  <c:v>8.4233492962427707</c:v>
                </c:pt>
                <c:pt idx="9920">
                  <c:v>8.4234253898657094</c:v>
                </c:pt>
                <c:pt idx="9921">
                  <c:v>8.4235014758190907</c:v>
                </c:pt>
                <c:pt idx="9922">
                  <c:v>8.4235775541044493</c:v>
                </c:pt>
                <c:pt idx="9923">
                  <c:v>8.4236536247233307</c:v>
                </c:pt>
                <c:pt idx="9924">
                  <c:v>8.4237296876772803</c:v>
                </c:pt>
                <c:pt idx="9925">
                  <c:v>8.4238057429678399</c:v>
                </c:pt>
                <c:pt idx="9926">
                  <c:v>8.4238817905965497</c:v>
                </c:pt>
                <c:pt idx="9927">
                  <c:v>8.4239578305649694</c:v>
                </c:pt>
                <c:pt idx="9928">
                  <c:v>8.4240338628746301</c:v>
                </c:pt>
                <c:pt idx="9929">
                  <c:v>8.4241098875270701</c:v>
                </c:pt>
                <c:pt idx="9930">
                  <c:v>8.4241859045238492</c:v>
                </c:pt>
                <c:pt idx="9931">
                  <c:v>8.4242619138664896</c:v>
                </c:pt>
                <c:pt idx="9932">
                  <c:v>8.4243379155565403</c:v>
                </c:pt>
                <c:pt idx="9933">
                  <c:v>8.4244139095955504</c:v>
                </c:pt>
                <c:pt idx="9934">
                  <c:v>8.4244898959850403</c:v>
                </c:pt>
                <c:pt idx="9935">
                  <c:v>8.4245658747265697</c:v>
                </c:pt>
                <c:pt idx="9936">
                  <c:v>8.4246418458216699</c:v>
                </c:pt>
                <c:pt idx="9937">
                  <c:v>8.4247178092718809</c:v>
                </c:pt>
                <c:pt idx="9938">
                  <c:v>8.4247937650787392</c:v>
                </c:pt>
                <c:pt idx="9939">
                  <c:v>8.4248697132437798</c:v>
                </c:pt>
                <c:pt idx="9940">
                  <c:v>8.4249456537685496</c:v>
                </c:pt>
                <c:pt idx="9941">
                  <c:v>8.4250215866545801</c:v>
                </c:pt>
                <c:pt idx="9942">
                  <c:v>8.4250975119034006</c:v>
                </c:pt>
                <c:pt idx="9943">
                  <c:v>8.4251734295165601</c:v>
                </c:pt>
                <c:pt idx="9944">
                  <c:v>8.4252493394955899</c:v>
                </c:pt>
                <c:pt idx="9945">
                  <c:v>8.4253252418420193</c:v>
                </c:pt>
                <c:pt idx="9946">
                  <c:v>8.4254011365573902</c:v>
                </c:pt>
                <c:pt idx="9947">
                  <c:v>8.4254770236432392</c:v>
                </c:pt>
                <c:pt idx="9948">
                  <c:v>8.4255529031010905</c:v>
                </c:pt>
                <c:pt idx="9949">
                  <c:v>8.4256287749324894</c:v>
                </c:pt>
                <c:pt idx="9950">
                  <c:v>8.4257046391389601</c:v>
                </c:pt>
                <c:pt idx="9951">
                  <c:v>8.4257804957220301</c:v>
                </c:pt>
                <c:pt idx="9952">
                  <c:v>8.4258563446832397</c:v>
                </c:pt>
                <c:pt idx="9953">
                  <c:v>8.4259321860241201</c:v>
                </c:pt>
                <c:pt idx="9954">
                  <c:v>8.4260080197462006</c:v>
                </c:pt>
                <c:pt idx="9955">
                  <c:v>8.4260838458510108</c:v>
                </c:pt>
                <c:pt idx="9956">
                  <c:v>8.42615966434008</c:v>
                </c:pt>
                <c:pt idx="9957">
                  <c:v>8.4262354752149502</c:v>
                </c:pt>
                <c:pt idx="9958">
                  <c:v>8.4263112784771295</c:v>
                </c:pt>
                <c:pt idx="9959">
                  <c:v>8.4263870741281597</c:v>
                </c:pt>
                <c:pt idx="9960">
                  <c:v>8.4264628621695703</c:v>
                </c:pt>
                <c:pt idx="9961">
                  <c:v>8.4265386426028801</c:v>
                </c:pt>
                <c:pt idx="9962">
                  <c:v>8.4266144154296292</c:v>
                </c:pt>
                <c:pt idx="9963">
                  <c:v>8.4266901806513292</c:v>
                </c:pt>
                <c:pt idx="9964">
                  <c:v>8.4267659382695204</c:v>
                </c:pt>
                <c:pt idx="9965">
                  <c:v>8.4268416882857196</c:v>
                </c:pt>
                <c:pt idx="9966">
                  <c:v>8.4269174307014598</c:v>
                </c:pt>
                <c:pt idx="9967">
                  <c:v>8.4269931655182599</c:v>
                </c:pt>
                <c:pt idx="9968">
                  <c:v>8.4270688927376405</c:v>
                </c:pt>
                <c:pt idx="9969">
                  <c:v>8.4271446123611398</c:v>
                </c:pt>
                <c:pt idx="9970">
                  <c:v>8.4272203243902695</c:v>
                </c:pt>
                <c:pt idx="9971">
                  <c:v>8.4272960288265608</c:v>
                </c:pt>
                <c:pt idx="9972">
                  <c:v>8.4273717256715308</c:v>
                </c:pt>
                <c:pt idx="9973">
                  <c:v>8.4274474149267</c:v>
                </c:pt>
                <c:pt idx="9974">
                  <c:v>8.4275230965935908</c:v>
                </c:pt>
                <c:pt idx="9975">
                  <c:v>8.4275987706737308</c:v>
                </c:pt>
                <c:pt idx="9976">
                  <c:v>8.4276744371686405</c:v>
                </c:pt>
                <c:pt idx="9977">
                  <c:v>8.4277500960798406</c:v>
                </c:pt>
                <c:pt idx="9978">
                  <c:v>8.4278257474088392</c:v>
                </c:pt>
                <c:pt idx="9979">
                  <c:v>8.4279013911571692</c:v>
                </c:pt>
                <c:pt idx="9980">
                  <c:v>8.4279770273263406</c:v>
                </c:pt>
                <c:pt idx="9981">
                  <c:v>8.4280526559178792</c:v>
                </c:pt>
                <c:pt idx="9982">
                  <c:v>8.4281282769333004</c:v>
                </c:pt>
                <c:pt idx="9983">
                  <c:v>8.4282038903741192</c:v>
                </c:pt>
                <c:pt idx="9984">
                  <c:v>8.4282794962418599</c:v>
                </c:pt>
                <c:pt idx="9985">
                  <c:v>8.4283550945380394</c:v>
                </c:pt>
                <c:pt idx="9986">
                  <c:v>8.4284306852641606</c:v>
                </c:pt>
                <c:pt idx="9987">
                  <c:v>8.4285062684217493</c:v>
                </c:pt>
                <c:pt idx="9988">
                  <c:v>8.4285818440123297</c:v>
                </c:pt>
                <c:pt idx="9989">
                  <c:v>8.4286574120373992</c:v>
                </c:pt>
                <c:pt idx="9990">
                  <c:v>8.4287329724984801</c:v>
                </c:pt>
                <c:pt idx="9991">
                  <c:v>8.4288085253970895</c:v>
                </c:pt>
                <c:pt idx="9992">
                  <c:v>8.4288840707347408</c:v>
                </c:pt>
                <c:pt idx="9993">
                  <c:v>8.4289596085129403</c:v>
                </c:pt>
                <c:pt idx="9994">
                  <c:v>8.4290351387331999</c:v>
                </c:pt>
                <c:pt idx="9995">
                  <c:v>8.4291106613970506</c:v>
                </c:pt>
                <c:pt idx="9996">
                  <c:v>8.4291861765059792</c:v>
                </c:pt>
                <c:pt idx="9997">
                  <c:v>8.42926168406151</c:v>
                </c:pt>
                <c:pt idx="9998">
                  <c:v>8.4293371840651599</c:v>
                </c:pt>
                <c:pt idx="9999">
                  <c:v>8.4294126765184298</c:v>
                </c:pt>
                <c:pt idx="10000">
                  <c:v>8.4294881614228192</c:v>
                </c:pt>
                <c:pt idx="10001">
                  <c:v>8.4295636387798591</c:v>
                </c:pt>
                <c:pt idx="10002">
                  <c:v>8.4296391085910507</c:v>
                </c:pt>
                <c:pt idx="10003">
                  <c:v>8.4297145708579109</c:v>
                </c:pt>
                <c:pt idx="10004">
                  <c:v>8.4297900255819194</c:v>
                </c:pt>
                <c:pt idx="10005">
                  <c:v>8.4298654727646198</c:v>
                </c:pt>
                <c:pt idx="10006">
                  <c:v>8.4299409124074902</c:v>
                </c:pt>
                <c:pt idx="10007">
                  <c:v>8.4300163445120599</c:v>
                </c:pt>
                <c:pt idx="10008">
                  <c:v>8.4300917690798194</c:v>
                </c:pt>
                <c:pt idx="10009">
                  <c:v>8.4301671861122802</c:v>
                </c:pt>
                <c:pt idx="10010">
                  <c:v>8.4302425956109595</c:v>
                </c:pt>
                <c:pt idx="10011">
                  <c:v>8.4303179975773403</c:v>
                </c:pt>
                <c:pt idx="10012">
                  <c:v>8.4303933920129399</c:v>
                </c:pt>
                <c:pt idx="10013">
                  <c:v>8.4304687789192592</c:v>
                </c:pt>
                <c:pt idx="10014">
                  <c:v>8.4305441582977991</c:v>
                </c:pt>
                <c:pt idx="10015">
                  <c:v>8.4306195301500804</c:v>
                </c:pt>
                <c:pt idx="10016">
                  <c:v>8.4306948944775808</c:v>
                </c:pt>
                <c:pt idx="10017">
                  <c:v>8.4307702512818192</c:v>
                </c:pt>
                <c:pt idx="10018">
                  <c:v>8.4308456005642896</c:v>
                </c:pt>
                <c:pt idx="10019">
                  <c:v>8.4309209423264999</c:v>
                </c:pt>
                <c:pt idx="10020">
                  <c:v>8.4309962765699407</c:v>
                </c:pt>
                <c:pt idx="10021">
                  <c:v>8.4310716032961306</c:v>
                </c:pt>
                <c:pt idx="10022">
                  <c:v>8.4311469225065494</c:v>
                </c:pt>
                <c:pt idx="10023">
                  <c:v>8.4312222342026999</c:v>
                </c:pt>
                <c:pt idx="10024">
                  <c:v>8.4312975383861009</c:v>
                </c:pt>
                <c:pt idx="10025">
                  <c:v>8.4313728350582302</c:v>
                </c:pt>
                <c:pt idx="10026">
                  <c:v>8.4314481242205908</c:v>
                </c:pt>
                <c:pt idx="10027">
                  <c:v>8.4315234058746906</c:v>
                </c:pt>
                <c:pt idx="10028">
                  <c:v>8.4315986800220095</c:v>
                </c:pt>
                <c:pt idx="10029">
                  <c:v>8.4316739466640591</c:v>
                </c:pt>
                <c:pt idx="10030">
                  <c:v>8.4317492058023298</c:v>
                </c:pt>
                <c:pt idx="10031">
                  <c:v>8.4318244574383208</c:v>
                </c:pt>
                <c:pt idx="10032">
                  <c:v>8.4318997015735295</c:v>
                </c:pt>
                <c:pt idx="10033">
                  <c:v>8.4319749382094393</c:v>
                </c:pt>
                <c:pt idx="10034">
                  <c:v>8.4320501673475601</c:v>
                </c:pt>
                <c:pt idx="10035">
                  <c:v>8.4321253889893804</c:v>
                </c:pt>
                <c:pt idx="10036">
                  <c:v>8.4322006031363799</c:v>
                </c:pt>
                <c:pt idx="10037">
                  <c:v>8.4322758097900792</c:v>
                </c:pt>
                <c:pt idx="10038">
                  <c:v>8.4323510089519509</c:v>
                </c:pt>
                <c:pt idx="10039">
                  <c:v>8.4324262006234907</c:v>
                </c:pt>
                <c:pt idx="10040">
                  <c:v>8.4325013848061907</c:v>
                </c:pt>
                <c:pt idx="10041">
                  <c:v>8.4325765615015502</c:v>
                </c:pt>
                <c:pt idx="10042">
                  <c:v>8.4326517307110507</c:v>
                </c:pt>
                <c:pt idx="10043">
                  <c:v>8.4327268924361896</c:v>
                </c:pt>
                <c:pt idx="10044">
                  <c:v>8.4328020466784608</c:v>
                </c:pt>
                <c:pt idx="10045">
                  <c:v>8.4328771934393405</c:v>
                </c:pt>
                <c:pt idx="10046">
                  <c:v>8.4329523327203297</c:v>
                </c:pt>
                <c:pt idx="10047">
                  <c:v>8.43302746452291</c:v>
                </c:pt>
                <c:pt idx="10048">
                  <c:v>8.4331025888485698</c:v>
                </c:pt>
                <c:pt idx="10049">
                  <c:v>8.4331777056988102</c:v>
                </c:pt>
                <c:pt idx="10050">
                  <c:v>8.4332528150751003</c:v>
                </c:pt>
                <c:pt idx="10051">
                  <c:v>8.4333279169789392</c:v>
                </c:pt>
                <c:pt idx="10052">
                  <c:v>8.4334030114118104</c:v>
                </c:pt>
                <c:pt idx="10053">
                  <c:v>8.4334780983752005</c:v>
                </c:pt>
                <c:pt idx="10054">
                  <c:v>8.4335531778705999</c:v>
                </c:pt>
                <c:pt idx="10055">
                  <c:v>8.4336282498994795</c:v>
                </c:pt>
                <c:pt idx="10056">
                  <c:v>8.4337033144633402</c:v>
                </c:pt>
                <c:pt idx="10057">
                  <c:v>8.4337783715636494</c:v>
                </c:pt>
                <c:pt idx="10058">
                  <c:v>8.4338534212019098</c:v>
                </c:pt>
                <c:pt idx="10059">
                  <c:v>8.4339284633795994</c:v>
                </c:pt>
                <c:pt idx="10060">
                  <c:v>8.4340034980981908</c:v>
                </c:pt>
                <c:pt idx="10061">
                  <c:v>8.4340785253591797</c:v>
                </c:pt>
                <c:pt idx="10062">
                  <c:v>8.4341535451640492</c:v>
                </c:pt>
                <c:pt idx="10063">
                  <c:v>8.4342285575142704</c:v>
                </c:pt>
                <c:pt idx="10064">
                  <c:v>8.4343035624113192</c:v>
                </c:pt>
                <c:pt idx="10065">
                  <c:v>8.4343785598567003</c:v>
                </c:pt>
                <c:pt idx="10066">
                  <c:v>8.4344535498518791</c:v>
                </c:pt>
                <c:pt idx="10067">
                  <c:v>8.4345285323983301</c:v>
                </c:pt>
                <c:pt idx="10068">
                  <c:v>8.4346035074975507</c:v>
                </c:pt>
                <c:pt idx="10069">
                  <c:v>8.4346784751509993</c:v>
                </c:pt>
                <c:pt idx="10070">
                  <c:v>8.4347534353601699</c:v>
                </c:pt>
                <c:pt idx="10071">
                  <c:v>8.4348283881265296</c:v>
                </c:pt>
                <c:pt idx="10072">
                  <c:v>8.4349033334515706</c:v>
                </c:pt>
                <c:pt idx="10073">
                  <c:v>8.4349782713367496</c:v>
                </c:pt>
                <c:pt idx="10074">
                  <c:v>8.4350532017835693</c:v>
                </c:pt>
                <c:pt idx="10075">
                  <c:v>8.4351281247934899</c:v>
                </c:pt>
                <c:pt idx="10076">
                  <c:v>8.4352030403679894</c:v>
                </c:pt>
                <c:pt idx="10077">
                  <c:v>8.4352779485085403</c:v>
                </c:pt>
                <c:pt idx="10078">
                  <c:v>8.4353528492166205</c:v>
                </c:pt>
                <c:pt idx="10079">
                  <c:v>8.4354277424937205</c:v>
                </c:pt>
                <c:pt idx="10080">
                  <c:v>8.4355026283412808</c:v>
                </c:pt>
                <c:pt idx="10081">
                  <c:v>8.4355775067608096</c:v>
                </c:pt>
                <c:pt idx="10082">
                  <c:v>8.43565237775376</c:v>
                </c:pt>
                <c:pt idx="10083">
                  <c:v>8.4357272413216098</c:v>
                </c:pt>
                <c:pt idx="10084">
                  <c:v>8.4358020974658405</c:v>
                </c:pt>
                <c:pt idx="10085">
                  <c:v>8.4358769461879106</c:v>
                </c:pt>
                <c:pt idx="10086">
                  <c:v>8.4359517874892909</c:v>
                </c:pt>
                <c:pt idx="10087">
                  <c:v>8.4360266213714699</c:v>
                </c:pt>
                <c:pt idx="10088">
                  <c:v>8.4361014478359007</c:v>
                </c:pt>
                <c:pt idx="10089">
                  <c:v>8.4361762668840594</c:v>
                </c:pt>
                <c:pt idx="10090">
                  <c:v>8.4362510785174205</c:v>
                </c:pt>
                <c:pt idx="10091">
                  <c:v>8.4363258827374601</c:v>
                </c:pt>
                <c:pt idx="10092">
                  <c:v>8.4364006795456206</c:v>
                </c:pt>
                <c:pt idx="10093">
                  <c:v>8.4364754689433994</c:v>
                </c:pt>
                <c:pt idx="10094">
                  <c:v>8.4365502509322408</c:v>
                </c:pt>
                <c:pt idx="10095">
                  <c:v>8.4366250255136404</c:v>
                </c:pt>
                <c:pt idx="10096">
                  <c:v>8.4366997926890406</c:v>
                </c:pt>
                <c:pt idx="10097">
                  <c:v>8.4367745524599105</c:v>
                </c:pt>
                <c:pt idx="10098">
                  <c:v>8.4368493048277298</c:v>
                </c:pt>
                <c:pt idx="10099">
                  <c:v>8.4369240497939604</c:v>
                </c:pt>
                <c:pt idx="10100">
                  <c:v>8.4369987873600696</c:v>
                </c:pt>
                <c:pt idx="10101">
                  <c:v>8.4370735175275104</c:v>
                </c:pt>
                <c:pt idx="10102">
                  <c:v>8.4371482402977591</c:v>
                </c:pt>
                <c:pt idx="10103">
                  <c:v>8.4372229556722704</c:v>
                </c:pt>
                <c:pt idx="10104">
                  <c:v>8.4372976636525205</c:v>
                </c:pt>
                <c:pt idx="10105">
                  <c:v>8.4373723642399696</c:v>
                </c:pt>
                <c:pt idx="10106">
                  <c:v>8.4374470574360707</c:v>
                </c:pt>
                <c:pt idx="10107">
                  <c:v>8.4375217432423</c:v>
                </c:pt>
                <c:pt idx="10108">
                  <c:v>8.4375964216601105</c:v>
                </c:pt>
                <c:pt idx="10109">
                  <c:v>8.4376710926909606</c:v>
                </c:pt>
                <c:pt idx="10110">
                  <c:v>8.4377457563363301</c:v>
                </c:pt>
                <c:pt idx="10111">
                  <c:v>8.4378204125976595</c:v>
                </c:pt>
                <c:pt idx="10112">
                  <c:v>8.4378950614764108</c:v>
                </c:pt>
                <c:pt idx="10113">
                  <c:v>8.4379697029740601</c:v>
                </c:pt>
                <c:pt idx="10114">
                  <c:v>8.4380443370920499</c:v>
                </c:pt>
                <c:pt idx="10115">
                  <c:v>8.4381189638318492</c:v>
                </c:pt>
                <c:pt idx="10116">
                  <c:v>8.4381935831949093</c:v>
                </c:pt>
                <c:pt idx="10117">
                  <c:v>8.4382681951826992</c:v>
                </c:pt>
                <c:pt idx="10118">
                  <c:v>8.4383427997966596</c:v>
                </c:pt>
                <c:pt idx="10119">
                  <c:v>8.4384173970382701</c:v>
                </c:pt>
                <c:pt idx="10120">
                  <c:v>8.4384919869089696</c:v>
                </c:pt>
                <c:pt idx="10121">
                  <c:v>8.4385665694102201</c:v>
                </c:pt>
                <c:pt idx="10122">
                  <c:v>8.4386411445434906</c:v>
                </c:pt>
                <c:pt idx="10123">
                  <c:v>8.4387157123102092</c:v>
                </c:pt>
                <c:pt idx="10124">
                  <c:v>8.4387902727118504</c:v>
                </c:pt>
                <c:pt idx="10125">
                  <c:v>8.4388648257498708</c:v>
                </c:pt>
                <c:pt idx="10126">
                  <c:v>8.4389393714257093</c:v>
                </c:pt>
                <c:pt idx="10127">
                  <c:v>8.4390139097408401</c:v>
                </c:pt>
                <c:pt idx="10128">
                  <c:v>8.4390884406966897</c:v>
                </c:pt>
                <c:pt idx="10129">
                  <c:v>8.4391629642947397</c:v>
                </c:pt>
                <c:pt idx="10130">
                  <c:v>8.4392374805364305</c:v>
                </c:pt>
                <c:pt idx="10131">
                  <c:v>8.43931198942321</c:v>
                </c:pt>
                <c:pt idx="10132">
                  <c:v>8.4393864909565401</c:v>
                </c:pt>
                <c:pt idx="10133">
                  <c:v>8.4394609851378597</c:v>
                </c:pt>
                <c:pt idx="10134">
                  <c:v>8.4395354719686306</c:v>
                </c:pt>
                <c:pt idx="10135">
                  <c:v>8.4396099514503007</c:v>
                </c:pt>
                <c:pt idx="10136">
                  <c:v>8.4396844235843105</c:v>
                </c:pt>
                <c:pt idx="10137">
                  <c:v>8.4397588883721202</c:v>
                </c:pt>
                <c:pt idx="10138">
                  <c:v>8.4398333458151793</c:v>
                </c:pt>
                <c:pt idx="10139">
                  <c:v>8.4399077959149302</c:v>
                </c:pt>
                <c:pt idx="10140">
                  <c:v>8.4399822386728207</c:v>
                </c:pt>
                <c:pt idx="10141">
                  <c:v>8.4400566740903091</c:v>
                </c:pt>
                <c:pt idx="10142">
                  <c:v>8.4401311021688308</c:v>
                </c:pt>
                <c:pt idx="10143">
                  <c:v>8.4402055229098405</c:v>
                </c:pt>
                <c:pt idx="10144">
                  <c:v>8.4402799363147807</c:v>
                </c:pt>
                <c:pt idx="10145">
                  <c:v>8.4403543423851008</c:v>
                </c:pt>
                <c:pt idx="10146">
                  <c:v>8.4404287411222398</c:v>
                </c:pt>
                <c:pt idx="10147">
                  <c:v>8.4405031325276596</c:v>
                </c:pt>
                <c:pt idx="10148">
                  <c:v>8.4405775166027794</c:v>
                </c:pt>
                <c:pt idx="10149">
                  <c:v>8.4406518933490702</c:v>
                </c:pt>
                <c:pt idx="10150">
                  <c:v>8.44072626276796</c:v>
                </c:pt>
                <c:pt idx="10151">
                  <c:v>8.4408006248608896</c:v>
                </c:pt>
                <c:pt idx="10152">
                  <c:v>8.4408749796293208</c:v>
                </c:pt>
                <c:pt idx="10153">
                  <c:v>8.4409493270746694</c:v>
                </c:pt>
                <c:pt idx="10154">
                  <c:v>8.4410236671983991</c:v>
                </c:pt>
                <c:pt idx="10155">
                  <c:v>8.4410980000019507</c:v>
                </c:pt>
                <c:pt idx="10156">
                  <c:v>8.4411723254867503</c:v>
                </c:pt>
                <c:pt idx="10157">
                  <c:v>8.4412466436542601</c:v>
                </c:pt>
                <c:pt idx="10158">
                  <c:v>8.4413209545058994</c:v>
                </c:pt>
                <c:pt idx="10159">
                  <c:v>8.44139525804313</c:v>
                </c:pt>
                <c:pt idx="10160">
                  <c:v>8.4414695542673694</c:v>
                </c:pt>
                <c:pt idx="10161">
                  <c:v>8.4415438431800691</c:v>
                </c:pt>
                <c:pt idx="10162">
                  <c:v>8.4416181247826696</c:v>
                </c:pt>
                <c:pt idx="10163">
                  <c:v>8.4416923990766097</c:v>
                </c:pt>
                <c:pt idx="10164">
                  <c:v>8.4417666660633195</c:v>
                </c:pt>
                <c:pt idx="10165">
                  <c:v>8.4418409257442395</c:v>
                </c:pt>
                <c:pt idx="10166">
                  <c:v>8.4419151781208104</c:v>
                </c:pt>
                <c:pt idx="10167">
                  <c:v>8.4419894231944692</c:v>
                </c:pt>
                <c:pt idx="10168">
                  <c:v>8.4420636609666602</c:v>
                </c:pt>
                <c:pt idx="10169">
                  <c:v>8.4421378914387901</c:v>
                </c:pt>
                <c:pt idx="10170">
                  <c:v>8.4422121146123299</c:v>
                </c:pt>
                <c:pt idx="10171">
                  <c:v>8.4422863304886899</c:v>
                </c:pt>
                <c:pt idx="10172">
                  <c:v>8.4423605390693197</c:v>
                </c:pt>
                <c:pt idx="10173">
                  <c:v>8.4424347403556403</c:v>
                </c:pt>
                <c:pt idx="10174">
                  <c:v>8.4425089343490995</c:v>
                </c:pt>
                <c:pt idx="10175">
                  <c:v>8.4425831210511202</c:v>
                </c:pt>
                <c:pt idx="10176">
                  <c:v>8.4426573004631393</c:v>
                </c:pt>
                <c:pt idx="10177">
                  <c:v>8.4427314725865905</c:v>
                </c:pt>
                <c:pt idx="10178">
                  <c:v>8.4428056374229001</c:v>
                </c:pt>
                <c:pt idx="10179">
                  <c:v>8.4428797949735106</c:v>
                </c:pt>
                <c:pt idx="10180">
                  <c:v>8.4429539452398501</c:v>
                </c:pt>
                <c:pt idx="10181">
                  <c:v>8.4430280882233397</c:v>
                </c:pt>
                <c:pt idx="10182">
                  <c:v>8.4431022239254201</c:v>
                </c:pt>
                <c:pt idx="10183">
                  <c:v>8.4431763523475194</c:v>
                </c:pt>
                <c:pt idx="10184">
                  <c:v>8.4432504734910605</c:v>
                </c:pt>
                <c:pt idx="10185">
                  <c:v>8.4433245873574805</c:v>
                </c:pt>
                <c:pt idx="10186">
                  <c:v>8.4433986939482004</c:v>
                </c:pt>
                <c:pt idx="10187">
                  <c:v>8.4434727932646592</c:v>
                </c:pt>
                <c:pt idx="10188">
                  <c:v>8.4435468853082796</c:v>
                </c:pt>
                <c:pt idx="10189">
                  <c:v>8.4436209700804898</c:v>
                </c:pt>
                <c:pt idx="10190">
                  <c:v>8.4436950475827199</c:v>
                </c:pt>
                <c:pt idx="10191">
                  <c:v>8.4437691178163803</c:v>
                </c:pt>
                <c:pt idx="10192">
                  <c:v>8.4438431807829204</c:v>
                </c:pt>
                <c:pt idx="10193">
                  <c:v>8.4439172364837507</c:v>
                </c:pt>
                <c:pt idx="10194">
                  <c:v>8.4439912849202994</c:v>
                </c:pt>
                <c:pt idx="10195">
                  <c:v>8.444065326094</c:v>
                </c:pt>
                <c:pt idx="10196">
                  <c:v>8.4441393600062593</c:v>
                </c:pt>
                <c:pt idx="10197">
                  <c:v>8.4442133866585198</c:v>
                </c:pt>
                <c:pt idx="10198">
                  <c:v>8.4442874060522009</c:v>
                </c:pt>
                <c:pt idx="10199">
                  <c:v>8.4443614181887199</c:v>
                </c:pt>
                <c:pt idx="10200">
                  <c:v>8.4444354230694998</c:v>
                </c:pt>
                <c:pt idx="10201">
                  <c:v>8.4445094206959705</c:v>
                </c:pt>
                <c:pt idx="10202">
                  <c:v>8.4445834110695497</c:v>
                </c:pt>
                <c:pt idx="10203">
                  <c:v>8.4446573941916494</c:v>
                </c:pt>
                <c:pt idx="10204">
                  <c:v>8.4447313700637103</c:v>
                </c:pt>
                <c:pt idx="10205">
                  <c:v>8.4448053386871393</c:v>
                </c:pt>
                <c:pt idx="10206">
                  <c:v>8.44487930006337</c:v>
                </c:pt>
                <c:pt idx="10207">
                  <c:v>8.4449532541938002</c:v>
                </c:pt>
                <c:pt idx="10208">
                  <c:v>8.4450272010798706</c:v>
                </c:pt>
                <c:pt idx="10209">
                  <c:v>8.4451011407229899</c:v>
                </c:pt>
                <c:pt idx="10210">
                  <c:v>8.4451750731245703</c:v>
                </c:pt>
                <c:pt idx="10211">
                  <c:v>8.4452489982860506</c:v>
                </c:pt>
                <c:pt idx="10212">
                  <c:v>8.4453229162088306</c:v>
                </c:pt>
                <c:pt idx="10213">
                  <c:v>8.4453968268943402</c:v>
                </c:pt>
                <c:pt idx="10214">
                  <c:v>8.44547073034399</c:v>
                </c:pt>
                <c:pt idx="10215">
                  <c:v>8.4455446265591902</c:v>
                </c:pt>
                <c:pt idx="10216">
                  <c:v>8.4456185155413692</c:v>
                </c:pt>
                <c:pt idx="10217">
                  <c:v>8.4456923972919409</c:v>
                </c:pt>
                <c:pt idx="10218">
                  <c:v>8.4457662718123103</c:v>
                </c:pt>
                <c:pt idx="10219">
                  <c:v>8.4458401391039004</c:v>
                </c:pt>
                <c:pt idx="10220">
                  <c:v>8.4459139991681198</c:v>
                </c:pt>
                <c:pt idx="10221">
                  <c:v>8.4459878520064002</c:v>
                </c:pt>
                <c:pt idx="10222">
                  <c:v>8.4460616976201308</c:v>
                </c:pt>
                <c:pt idx="10223">
                  <c:v>8.4461355360107504</c:v>
                </c:pt>
                <c:pt idx="10224">
                  <c:v>8.4462093671796499</c:v>
                </c:pt>
                <c:pt idx="10225">
                  <c:v>8.4462831911282503</c:v>
                </c:pt>
                <c:pt idx="10226">
                  <c:v>8.4463570078579604</c:v>
                </c:pt>
                <c:pt idx="10227">
                  <c:v>8.4464308173701994</c:v>
                </c:pt>
                <c:pt idx="10228">
                  <c:v>8.4465046196663707</c:v>
                </c:pt>
                <c:pt idx="10229">
                  <c:v>8.44657841474789</c:v>
                </c:pt>
                <c:pt idx="10230">
                  <c:v>8.4466522026161694</c:v>
                </c:pt>
                <c:pt idx="10231">
                  <c:v>8.4467259832726107</c:v>
                </c:pt>
                <c:pt idx="10232">
                  <c:v>8.4467997567186401</c:v>
                </c:pt>
                <c:pt idx="10233">
                  <c:v>8.4468735229556398</c:v>
                </c:pt>
                <c:pt idx="10234">
                  <c:v>8.4469472819850502</c:v>
                </c:pt>
                <c:pt idx="10235">
                  <c:v>8.4470210338082499</c:v>
                </c:pt>
                <c:pt idx="10236">
                  <c:v>8.4470947784266706</c:v>
                </c:pt>
                <c:pt idx="10237">
                  <c:v>8.4471685158416996</c:v>
                </c:pt>
                <c:pt idx="10238">
                  <c:v>8.4472422460547598</c:v>
                </c:pt>
                <c:pt idx="10239">
                  <c:v>8.4473159690672492</c:v>
                </c:pt>
                <c:pt idx="10240">
                  <c:v>8.4473896848805801</c:v>
                </c:pt>
                <c:pt idx="10241">
                  <c:v>8.4474633934961592</c:v>
                </c:pt>
                <c:pt idx="10242">
                  <c:v>8.4475370949153898</c:v>
                </c:pt>
                <c:pt idx="10243">
                  <c:v>8.4476107891396701</c:v>
                </c:pt>
                <c:pt idx="10244">
                  <c:v>8.4476844761703997</c:v>
                </c:pt>
                <c:pt idx="10245">
                  <c:v>8.4477581560090105</c:v>
                </c:pt>
                <c:pt idx="10246">
                  <c:v>8.4478318286568808</c:v>
                </c:pt>
                <c:pt idx="10247">
                  <c:v>8.4479054941154192</c:v>
                </c:pt>
                <c:pt idx="10248">
                  <c:v>8.4479791523860399</c:v>
                </c:pt>
                <c:pt idx="10249">
                  <c:v>8.4480528034701301</c:v>
                </c:pt>
                <c:pt idx="10250">
                  <c:v>8.4481264473691002</c:v>
                </c:pt>
                <c:pt idx="10251">
                  <c:v>8.4482000840843607</c:v>
                </c:pt>
                <c:pt idx="10252">
                  <c:v>8.4482737136172901</c:v>
                </c:pt>
                <c:pt idx="10253">
                  <c:v>8.4483473359693093</c:v>
                </c:pt>
                <c:pt idx="10254">
                  <c:v>8.4484209511418094</c:v>
                </c:pt>
                <c:pt idx="10255">
                  <c:v>8.44849455913619</c:v>
                </c:pt>
                <c:pt idx="10256">
                  <c:v>8.4485681599538598</c:v>
                </c:pt>
                <c:pt idx="10257">
                  <c:v>8.4486417535962097</c:v>
                </c:pt>
                <c:pt idx="10258">
                  <c:v>8.4487153400646502</c:v>
                </c:pt>
                <c:pt idx="10259">
                  <c:v>8.4487889193605596</c:v>
                </c:pt>
                <c:pt idx="10260">
                  <c:v>8.4488624914853503</c:v>
                </c:pt>
                <c:pt idx="10261">
                  <c:v>8.4489360564404201</c:v>
                </c:pt>
                <c:pt idx="10262">
                  <c:v>8.4490096142271494</c:v>
                </c:pt>
                <c:pt idx="10263">
                  <c:v>8.4490831648469609</c:v>
                </c:pt>
                <c:pt idx="10264">
                  <c:v>8.4491567083012402</c:v>
                </c:pt>
                <c:pt idx="10265">
                  <c:v>8.4492302445913801</c:v>
                </c:pt>
                <c:pt idx="10266">
                  <c:v>8.4493037737187695</c:v>
                </c:pt>
                <c:pt idx="10267">
                  <c:v>8.4493772956848208</c:v>
                </c:pt>
                <c:pt idx="10268">
                  <c:v>8.4494508104909194</c:v>
                </c:pt>
                <c:pt idx="10269">
                  <c:v>8.4495243181384598</c:v>
                </c:pt>
                <c:pt idx="10270">
                  <c:v>8.4495978186288401</c:v>
                </c:pt>
                <c:pt idx="10271">
                  <c:v>8.4496713119634403</c:v>
                </c:pt>
                <c:pt idx="10272">
                  <c:v>8.4497447981436693</c:v>
                </c:pt>
                <c:pt idx="10273">
                  <c:v>8.4498182771709196</c:v>
                </c:pt>
                <c:pt idx="10274">
                  <c:v>8.4498917490465697</c:v>
                </c:pt>
                <c:pt idx="10275">
                  <c:v>8.44996521377203</c:v>
                </c:pt>
                <c:pt idx="10276">
                  <c:v>8.4500386713486701</c:v>
                </c:pt>
                <c:pt idx="10277">
                  <c:v>8.4501121217779005</c:v>
                </c:pt>
                <c:pt idx="10278">
                  <c:v>8.4501855650611102</c:v>
                </c:pt>
                <c:pt idx="10279">
                  <c:v>8.4502590011996794</c:v>
                </c:pt>
                <c:pt idx="10280">
                  <c:v>8.4503324301949991</c:v>
                </c:pt>
                <c:pt idx="10281">
                  <c:v>8.4504058520484602</c:v>
                </c:pt>
                <c:pt idx="10282">
                  <c:v>8.4504792667614606</c:v>
                </c:pt>
                <c:pt idx="10283">
                  <c:v>8.4505526743353805</c:v>
                </c:pt>
                <c:pt idx="10284">
                  <c:v>8.4506260747716109</c:v>
                </c:pt>
                <c:pt idx="10285">
                  <c:v>8.4506994680715408</c:v>
                </c:pt>
                <c:pt idx="10286">
                  <c:v>8.4507728542365506</c:v>
                </c:pt>
                <c:pt idx="10287">
                  <c:v>8.4508462332680399</c:v>
                </c:pt>
                <c:pt idx="10288">
                  <c:v>8.4509196051673801</c:v>
                </c:pt>
                <c:pt idx="10289">
                  <c:v>8.4509929699359692</c:v>
                </c:pt>
                <c:pt idx="10290">
                  <c:v>8.4510663275751998</c:v>
                </c:pt>
                <c:pt idx="10291">
                  <c:v>8.4511396780864292</c:v>
                </c:pt>
                <c:pt idx="10292">
                  <c:v>8.4512130214710695</c:v>
                </c:pt>
                <c:pt idx="10293">
                  <c:v>8.4512863577305009</c:v>
                </c:pt>
                <c:pt idx="10294">
                  <c:v>8.4513596868661001</c:v>
                </c:pt>
                <c:pt idx="10295">
                  <c:v>8.4514330088792509</c:v>
                </c:pt>
                <c:pt idx="10296">
                  <c:v>8.4515063237713406</c:v>
                </c:pt>
                <c:pt idx="10297">
                  <c:v>8.4515796315437495</c:v>
                </c:pt>
                <c:pt idx="10298">
                  <c:v>8.4516529321978702</c:v>
                </c:pt>
                <c:pt idx="10299">
                  <c:v>8.4517262257350705</c:v>
                </c:pt>
                <c:pt idx="10300">
                  <c:v>8.4517995121567395</c:v>
                </c:pt>
                <c:pt idx="10301">
                  <c:v>8.4518727914642593</c:v>
                </c:pt>
                <c:pt idx="10302">
                  <c:v>8.45194606365901</c:v>
                </c:pt>
                <c:pt idx="10303">
                  <c:v>8.4520193287423702</c:v>
                </c:pt>
                <c:pt idx="10304">
                  <c:v>8.4520925867157199</c:v>
                </c:pt>
                <c:pt idx="10305">
                  <c:v>8.4521658375804396</c:v>
                </c:pt>
                <c:pt idx="10306">
                  <c:v>8.45223908133792</c:v>
                </c:pt>
                <c:pt idx="10307">
                  <c:v>8.4523123179895201</c:v>
                </c:pt>
                <c:pt idx="10308">
                  <c:v>8.4523855475366307</c:v>
                </c:pt>
                <c:pt idx="10309">
                  <c:v>8.4524587699806304</c:v>
                </c:pt>
                <c:pt idx="10310">
                  <c:v>8.4525319853228993</c:v>
                </c:pt>
                <c:pt idx="10311">
                  <c:v>8.4526051935647999</c:v>
                </c:pt>
                <c:pt idx="10312">
                  <c:v>8.4526783947077302</c:v>
                </c:pt>
                <c:pt idx="10313">
                  <c:v>8.4527515887530509</c:v>
                </c:pt>
                <c:pt idx="10314">
                  <c:v>8.4528247757021404</c:v>
                </c:pt>
                <c:pt idx="10315">
                  <c:v>8.4528979555563808</c:v>
                </c:pt>
                <c:pt idx="10316">
                  <c:v>8.4529711283171398</c:v>
                </c:pt>
                <c:pt idx="10317">
                  <c:v>8.4530442939857995</c:v>
                </c:pt>
                <c:pt idx="10318">
                  <c:v>8.4531174525637294</c:v>
                </c:pt>
                <c:pt idx="10319">
                  <c:v>8.4531906040523097</c:v>
                </c:pt>
                <c:pt idx="10320">
                  <c:v>8.4532637484529101</c:v>
                </c:pt>
                <c:pt idx="10321">
                  <c:v>8.4533368857669107</c:v>
                </c:pt>
                <c:pt idx="10322">
                  <c:v>8.4534100159956704</c:v>
                </c:pt>
                <c:pt idx="10323">
                  <c:v>8.4534831391405802</c:v>
                </c:pt>
                <c:pt idx="10324">
                  <c:v>8.4535562552029901</c:v>
                </c:pt>
                <c:pt idx="10325">
                  <c:v>8.4536293641842892</c:v>
                </c:pt>
                <c:pt idx="10326">
                  <c:v>8.45370246608584</c:v>
                </c:pt>
                <c:pt idx="10327">
                  <c:v>8.4537755609090208</c:v>
                </c:pt>
                <c:pt idx="10328">
                  <c:v>8.4538486486551996</c:v>
                </c:pt>
                <c:pt idx="10329">
                  <c:v>8.4539217293257494</c:v>
                </c:pt>
                <c:pt idx="10330">
                  <c:v>8.4539948029220309</c:v>
                </c:pt>
                <c:pt idx="10331">
                  <c:v>8.4540678694454208</c:v>
                </c:pt>
                <c:pt idx="10332">
                  <c:v>8.4541409288972904</c:v>
                </c:pt>
                <c:pt idx="10333">
                  <c:v>8.4542139812790005</c:v>
                </c:pt>
                <c:pt idx="10334">
                  <c:v>8.4542870265919206</c:v>
                </c:pt>
                <c:pt idx="10335">
                  <c:v>8.4543600648374309</c:v>
                </c:pt>
                <c:pt idx="10336">
                  <c:v>8.4544330960168796</c:v>
                </c:pt>
                <c:pt idx="10337">
                  <c:v>8.45450612013164</c:v>
                </c:pt>
                <c:pt idx="10338">
                  <c:v>8.4545791371830905</c:v>
                </c:pt>
                <c:pt idx="10339">
                  <c:v>8.4546521471725899</c:v>
                </c:pt>
                <c:pt idx="10340">
                  <c:v>8.4547251501015008</c:v>
                </c:pt>
                <c:pt idx="10341">
                  <c:v>8.4547981459711892</c:v>
                </c:pt>
                <c:pt idx="10342">
                  <c:v>8.4548711347830299</c:v>
                </c:pt>
                <c:pt idx="10343">
                  <c:v>8.4549441165383694</c:v>
                </c:pt>
                <c:pt idx="10344">
                  <c:v>8.4550170912385898</c:v>
                </c:pt>
                <c:pt idx="10345">
                  <c:v>8.4550900588850393</c:v>
                </c:pt>
                <c:pt idx="10346">
                  <c:v>8.4551630194790999</c:v>
                </c:pt>
                <c:pt idx="10347">
                  <c:v>8.4552359730221198</c:v>
                </c:pt>
                <c:pt idx="10348">
                  <c:v>8.4553089195154705</c:v>
                </c:pt>
                <c:pt idx="10349">
                  <c:v>8.4553818589605001</c:v>
                </c:pt>
                <c:pt idx="10350">
                  <c:v>8.4554547913585907</c:v>
                </c:pt>
                <c:pt idx="10351">
                  <c:v>8.4555277167110905</c:v>
                </c:pt>
                <c:pt idx="10352">
                  <c:v>8.4556006350193602</c:v>
                </c:pt>
                <c:pt idx="10353">
                  <c:v>8.4556735462847694</c:v>
                </c:pt>
                <c:pt idx="10354">
                  <c:v>8.4557464505086806</c:v>
                </c:pt>
                <c:pt idx="10355">
                  <c:v>8.4558193476924295</c:v>
                </c:pt>
                <c:pt idx="10356">
                  <c:v>8.4558922378374</c:v>
                </c:pt>
                <c:pt idx="10357">
                  <c:v>8.4559651209449491</c:v>
                </c:pt>
                <c:pt idx="10358">
                  <c:v>8.4560379970164306</c:v>
                </c:pt>
                <c:pt idx="10359">
                  <c:v>8.4561108660531996</c:v>
                </c:pt>
                <c:pt idx="10360">
                  <c:v>8.4561837280566099</c:v>
                </c:pt>
                <c:pt idx="10361">
                  <c:v>8.4562565830280398</c:v>
                </c:pt>
                <c:pt idx="10362">
                  <c:v>8.4563294309688199</c:v>
                </c:pt>
                <c:pt idx="10363">
                  <c:v>8.4564022718803304</c:v>
                </c:pt>
                <c:pt idx="10364">
                  <c:v>8.4564751057639107</c:v>
                </c:pt>
                <c:pt idx="10365">
                  <c:v>8.4565479326209303</c:v>
                </c:pt>
                <c:pt idx="10366">
                  <c:v>8.4566207524527304</c:v>
                </c:pt>
                <c:pt idx="10367">
                  <c:v>8.4566935652606805</c:v>
                </c:pt>
                <c:pt idx="10368">
                  <c:v>8.4567663710461307</c:v>
                </c:pt>
                <c:pt idx="10369">
                  <c:v>8.4568391698104204</c:v>
                </c:pt>
                <c:pt idx="10370">
                  <c:v>8.4569119615549297</c:v>
                </c:pt>
                <c:pt idx="10371">
                  <c:v>8.4569847462809999</c:v>
                </c:pt>
                <c:pt idx="10372">
                  <c:v>8.4570575239899792</c:v>
                </c:pt>
                <c:pt idx="10373">
                  <c:v>8.4571302946832301</c:v>
                </c:pt>
                <c:pt idx="10374">
                  <c:v>8.4572030583620901</c:v>
                </c:pt>
                <c:pt idx="10375">
                  <c:v>8.4572758150279306</c:v>
                </c:pt>
                <c:pt idx="10376">
                  <c:v>8.4573485646820892</c:v>
                </c:pt>
                <c:pt idx="10377">
                  <c:v>8.4574213073259301</c:v>
                </c:pt>
                <c:pt idx="10378">
                  <c:v>8.4574940429607892</c:v>
                </c:pt>
                <c:pt idx="10379">
                  <c:v>8.4575667715880201</c:v>
                </c:pt>
                <c:pt idx="10380">
                  <c:v>8.4576394932089798</c:v>
                </c:pt>
                <c:pt idx="10381">
                  <c:v>8.4577122078250202</c:v>
                </c:pt>
                <c:pt idx="10382">
                  <c:v>8.4577849154374807</c:v>
                </c:pt>
                <c:pt idx="10383">
                  <c:v>8.4578576160477201</c:v>
                </c:pt>
                <c:pt idx="10384">
                  <c:v>8.4579303096570797</c:v>
                </c:pt>
                <c:pt idx="10385">
                  <c:v>8.4580029962669094</c:v>
                </c:pt>
                <c:pt idx="10386">
                  <c:v>8.4580756758785594</c:v>
                </c:pt>
                <c:pt idx="10387">
                  <c:v>8.4581483484933795</c:v>
                </c:pt>
                <c:pt idx="10388">
                  <c:v>8.4582210141127092</c:v>
                </c:pt>
                <c:pt idx="10389">
                  <c:v>8.4582936727379003</c:v>
                </c:pt>
                <c:pt idx="10390">
                  <c:v>8.4583663243702905</c:v>
                </c:pt>
                <c:pt idx="10391">
                  <c:v>8.4584389690112403</c:v>
                </c:pt>
                <c:pt idx="10392">
                  <c:v>8.4585116066620802</c:v>
                </c:pt>
                <c:pt idx="10393">
                  <c:v>8.4585842373241693</c:v>
                </c:pt>
                <c:pt idx="10394">
                  <c:v>8.4586568609988397</c:v>
                </c:pt>
                <c:pt idx="10395">
                  <c:v>8.4587294776874504</c:v>
                </c:pt>
                <c:pt idx="10396">
                  <c:v>8.4588020873913301</c:v>
                </c:pt>
                <c:pt idx="10397">
                  <c:v>8.4588746901118306</c:v>
                </c:pt>
                <c:pt idx="10398">
                  <c:v>8.4589472858502894</c:v>
                </c:pt>
                <c:pt idx="10399">
                  <c:v>8.4590198746080603</c:v>
                </c:pt>
                <c:pt idx="10400">
                  <c:v>8.45909245638647</c:v>
                </c:pt>
                <c:pt idx="10401">
                  <c:v>8.4591650311868705</c:v>
                </c:pt>
                <c:pt idx="10402">
                  <c:v>8.4592375990106099</c:v>
                </c:pt>
                <c:pt idx="10403">
                  <c:v>8.4593101598590099</c:v>
                </c:pt>
                <c:pt idx="10404">
                  <c:v>8.4593827137334294</c:v>
                </c:pt>
                <c:pt idx="10405">
                  <c:v>8.4594552606352096</c:v>
                </c:pt>
                <c:pt idx="10406">
                  <c:v>8.4595278005656702</c:v>
                </c:pt>
                <c:pt idx="10407">
                  <c:v>8.4596003335261702</c:v>
                </c:pt>
                <c:pt idx="10408">
                  <c:v>8.4596728595180402</c:v>
                </c:pt>
                <c:pt idx="10409">
                  <c:v>8.45974537854263</c:v>
                </c:pt>
                <c:pt idx="10410">
                  <c:v>8.4598178906012595</c:v>
                </c:pt>
                <c:pt idx="10411">
                  <c:v>8.4598903956952807</c:v>
                </c:pt>
                <c:pt idx="10412">
                  <c:v>8.4599628938260292</c:v>
                </c:pt>
                <c:pt idx="10413">
                  <c:v>8.4600353849948302</c:v>
                </c:pt>
                <c:pt idx="10414">
                  <c:v>8.4601078692030391</c:v>
                </c:pt>
                <c:pt idx="10415">
                  <c:v>8.46018034645199</c:v>
                </c:pt>
                <c:pt idx="10416">
                  <c:v>8.4602528167430098</c:v>
                </c:pt>
                <c:pt idx="10417">
                  <c:v>8.4603252800774307</c:v>
                </c:pt>
                <c:pt idx="10418">
                  <c:v>8.4603977364566099</c:v>
                </c:pt>
                <c:pt idx="10419">
                  <c:v>8.4604701858818601</c:v>
                </c:pt>
                <c:pt idx="10420">
                  <c:v>8.4605426283545206</c:v>
                </c:pt>
                <c:pt idx="10421">
                  <c:v>8.4606150638759292</c:v>
                </c:pt>
                <c:pt idx="10422">
                  <c:v>8.4606874924474305</c:v>
                </c:pt>
                <c:pt idx="10423">
                  <c:v>8.4607599140703407</c:v>
                </c:pt>
                <c:pt idx="10424">
                  <c:v>8.4608323287459903</c:v>
                </c:pt>
                <c:pt idx="10425">
                  <c:v>8.4609047364757295</c:v>
                </c:pt>
                <c:pt idx="10426">
                  <c:v>8.4609771372608797</c:v>
                </c:pt>
                <c:pt idx="10427">
                  <c:v>8.4610495311027805</c:v>
                </c:pt>
                <c:pt idx="10428">
                  <c:v>8.4611219180027604</c:v>
                </c:pt>
                <c:pt idx="10429">
                  <c:v>8.4611942979621393</c:v>
                </c:pt>
                <c:pt idx="10430">
                  <c:v>8.4612666709822602</c:v>
                </c:pt>
                <c:pt idx="10431">
                  <c:v>8.4613390370644606</c:v>
                </c:pt>
                <c:pt idx="10432">
                  <c:v>8.4614113962100497</c:v>
                </c:pt>
                <c:pt idx="10433">
                  <c:v>8.4614837484203704</c:v>
                </c:pt>
                <c:pt idx="10434">
                  <c:v>8.4615560936967498</c:v>
                </c:pt>
                <c:pt idx="10435">
                  <c:v>8.46162843204052</c:v>
                </c:pt>
                <c:pt idx="10436">
                  <c:v>8.4617007634530008</c:v>
                </c:pt>
                <c:pt idx="10437">
                  <c:v>8.46177308793553</c:v>
                </c:pt>
                <c:pt idx="10438">
                  <c:v>8.4618454054894308</c:v>
                </c:pt>
                <c:pt idx="10439">
                  <c:v>8.4619177161160302</c:v>
                </c:pt>
                <c:pt idx="10440">
                  <c:v>8.4619900198166604</c:v>
                </c:pt>
                <c:pt idx="10441">
                  <c:v>8.4620623165926396</c:v>
                </c:pt>
                <c:pt idx="10442">
                  <c:v>8.4621346064453</c:v>
                </c:pt>
                <c:pt idx="10443">
                  <c:v>8.4622068893759597</c:v>
                </c:pt>
                <c:pt idx="10444">
                  <c:v>8.4622791653859597</c:v>
                </c:pt>
                <c:pt idx="10445">
                  <c:v>8.4623514344766093</c:v>
                </c:pt>
                <c:pt idx="10446">
                  <c:v>8.4624236966492408</c:v>
                </c:pt>
                <c:pt idx="10447">
                  <c:v>8.4624959519051792</c:v>
                </c:pt>
                <c:pt idx="10448">
                  <c:v>8.4625682002457392</c:v>
                </c:pt>
                <c:pt idx="10449">
                  <c:v>8.46264044167226</c:v>
                </c:pt>
                <c:pt idx="10450">
                  <c:v>8.4627126761860492</c:v>
                </c:pt>
                <c:pt idx="10451">
                  <c:v>8.4627849037884406</c:v>
                </c:pt>
                <c:pt idx="10452">
                  <c:v>8.4628571244807507</c:v>
                </c:pt>
                <c:pt idx="10453">
                  <c:v>8.4629293382643098</c:v>
                </c:pt>
                <c:pt idx="10454">
                  <c:v>8.4630015451404308</c:v>
                </c:pt>
                <c:pt idx="10455">
                  <c:v>8.4630737451104299</c:v>
                </c:pt>
                <c:pt idx="10456">
                  <c:v>8.46314593817565</c:v>
                </c:pt>
                <c:pt idx="10457">
                  <c:v>8.4632181243373807</c:v>
                </c:pt>
                <c:pt idx="10458">
                  <c:v>8.4632903035969704</c:v>
                </c:pt>
                <c:pt idx="10459">
                  <c:v>8.46336247595573</c:v>
                </c:pt>
                <c:pt idx="10460">
                  <c:v>8.4634346414149704</c:v>
                </c:pt>
                <c:pt idx="10461">
                  <c:v>8.4635067999760096</c:v>
                </c:pt>
                <c:pt idx="10462">
                  <c:v>8.46357895164018</c:v>
                </c:pt>
                <c:pt idx="10463">
                  <c:v>8.4636510964087996</c:v>
                </c:pt>
                <c:pt idx="10464">
                  <c:v>8.4637232342831705</c:v>
                </c:pt>
                <c:pt idx="10465">
                  <c:v>8.4637953652646196</c:v>
                </c:pt>
                <c:pt idx="10466">
                  <c:v>8.4638674893544703</c:v>
                </c:pt>
                <c:pt idx="10467">
                  <c:v>8.46393960655403</c:v>
                </c:pt>
                <c:pt idx="10468">
                  <c:v>8.4640117168646203</c:v>
                </c:pt>
                <c:pt idx="10469">
                  <c:v>8.4640838202875504</c:v>
                </c:pt>
                <c:pt idx="10470">
                  <c:v>8.46415591682414</c:v>
                </c:pt>
                <c:pt idx="10471">
                  <c:v>8.4642280064757092</c:v>
                </c:pt>
                <c:pt idx="10472">
                  <c:v>8.4643000892435705</c:v>
                </c:pt>
                <c:pt idx="10473">
                  <c:v>8.4643721651290296</c:v>
                </c:pt>
                <c:pt idx="10474">
                  <c:v>8.4644442341334099</c:v>
                </c:pt>
                <c:pt idx="10475">
                  <c:v>8.4645162962580205</c:v>
                </c:pt>
                <c:pt idx="10476">
                  <c:v>8.4645883515041795</c:v>
                </c:pt>
                <c:pt idx="10477">
                  <c:v>8.4646603998731997</c:v>
                </c:pt>
                <c:pt idx="10478">
                  <c:v>8.4647324413663902</c:v>
                </c:pt>
                <c:pt idx="10479">
                  <c:v>8.4648044759850603</c:v>
                </c:pt>
                <c:pt idx="10480">
                  <c:v>8.4648765037305296</c:v>
                </c:pt>
                <c:pt idx="10481">
                  <c:v>8.4649485246041092</c:v>
                </c:pt>
                <c:pt idx="10482">
                  <c:v>8.4650205386070994</c:v>
                </c:pt>
                <c:pt idx="10483">
                  <c:v>8.4650925457408306</c:v>
                </c:pt>
                <c:pt idx="10484">
                  <c:v>8.4651645460065907</c:v>
                </c:pt>
                <c:pt idx="10485">
                  <c:v>8.4652365394056996</c:v>
                </c:pt>
                <c:pt idx="10486">
                  <c:v>8.46530852593947</c:v>
                </c:pt>
                <c:pt idx="10487">
                  <c:v>8.4653805056092093</c:v>
                </c:pt>
                <c:pt idx="10488">
                  <c:v>8.4654524784162302</c:v>
                </c:pt>
                <c:pt idx="10489">
                  <c:v>8.4655244443618294</c:v>
                </c:pt>
                <c:pt idx="10490">
                  <c:v>8.4655964034473197</c:v>
                </c:pt>
                <c:pt idx="10491">
                  <c:v>8.4656683556740209</c:v>
                </c:pt>
                <c:pt idx="10492">
                  <c:v>8.4657403010432208</c:v>
                </c:pt>
                <c:pt idx="10493">
                  <c:v>8.4658122395562501</c:v>
                </c:pt>
                <c:pt idx="10494">
                  <c:v>8.4658841712143893</c:v>
                </c:pt>
                <c:pt idx="10495">
                  <c:v>8.4659560960189602</c:v>
                </c:pt>
                <c:pt idx="10496">
                  <c:v>8.46602801397127</c:v>
                </c:pt>
                <c:pt idx="10497">
                  <c:v>8.4660999250726103</c:v>
                </c:pt>
                <c:pt idx="10498">
                  <c:v>8.4661718293242991</c:v>
                </c:pt>
                <c:pt idx="10499">
                  <c:v>8.4662437267276491</c:v>
                </c:pt>
                <c:pt idx="10500">
                  <c:v>8.4663156172839393</c:v>
                </c:pt>
                <c:pt idx="10501">
                  <c:v>8.4663875009945002</c:v>
                </c:pt>
                <c:pt idx="10502">
                  <c:v>8.4664593778606108</c:v>
                </c:pt>
                <c:pt idx="10503">
                  <c:v>8.4665312478835908</c:v>
                </c:pt>
                <c:pt idx="10504">
                  <c:v>8.4666031110647406</c:v>
                </c:pt>
                <c:pt idx="10505">
                  <c:v>8.4666749674053605</c:v>
                </c:pt>
                <c:pt idx="10506">
                  <c:v>8.4667468169067597</c:v>
                </c:pt>
                <c:pt idx="10507">
                  <c:v>8.4668186595702206</c:v>
                </c:pt>
                <c:pt idx="10508">
                  <c:v>8.4668904953970703</c:v>
                </c:pt>
                <c:pt idx="10509">
                  <c:v>8.4669623243885894</c:v>
                </c:pt>
                <c:pt idx="10510">
                  <c:v>8.4670341465460908</c:v>
                </c:pt>
                <c:pt idx="10511">
                  <c:v>8.4671059618708604</c:v>
                </c:pt>
                <c:pt idx="10512">
                  <c:v>8.4671777703642199</c:v>
                </c:pt>
                <c:pt idx="10513">
                  <c:v>8.4672495720274501</c:v>
                </c:pt>
                <c:pt idx="10514">
                  <c:v>8.4673213668618601</c:v>
                </c:pt>
                <c:pt idx="10515">
                  <c:v>8.4673931548687396</c:v>
                </c:pt>
                <c:pt idx="10516">
                  <c:v>8.4674649360493994</c:v>
                </c:pt>
                <c:pt idx="10517">
                  <c:v>8.4675367104051293</c:v>
                </c:pt>
                <c:pt idx="10518">
                  <c:v>8.4676084779372296</c:v>
                </c:pt>
                <c:pt idx="10519">
                  <c:v>8.4676802386469898</c:v>
                </c:pt>
                <c:pt idx="10520">
                  <c:v>8.4677519925357192</c:v>
                </c:pt>
                <c:pt idx="10521">
                  <c:v>8.4678237396047091</c:v>
                </c:pt>
                <c:pt idx="10522">
                  <c:v>8.4678954798552599</c:v>
                </c:pt>
                <c:pt idx="10523">
                  <c:v>8.4679672132886594</c:v>
                </c:pt>
                <c:pt idx="10524">
                  <c:v>8.4680389399062097</c:v>
                </c:pt>
                <c:pt idx="10525">
                  <c:v>8.4681106597092004</c:v>
                </c:pt>
                <c:pt idx="10526">
                  <c:v>8.46818237269893</c:v>
                </c:pt>
                <c:pt idx="10527">
                  <c:v>8.46825407887669</c:v>
                </c:pt>
                <c:pt idx="10528">
                  <c:v>8.4683257782437806</c:v>
                </c:pt>
                <c:pt idx="10529">
                  <c:v>8.4683974708014809</c:v>
                </c:pt>
                <c:pt idx="10530">
                  <c:v>8.4684691565510999</c:v>
                </c:pt>
                <c:pt idx="10531">
                  <c:v>8.4685408354939309</c:v>
                </c:pt>
                <c:pt idx="10532">
                  <c:v>8.4686125076312599</c:v>
                </c:pt>
                <c:pt idx="10533">
                  <c:v>8.4686841729643696</c:v>
                </c:pt>
                <c:pt idx="10534">
                  <c:v>8.4687558314945708</c:v>
                </c:pt>
                <c:pt idx="10535">
                  <c:v>8.4688274832231407</c:v>
                </c:pt>
                <c:pt idx="10536">
                  <c:v>8.4688991281513797</c:v>
                </c:pt>
                <c:pt idx="10537">
                  <c:v>8.4689707662805809</c:v>
                </c:pt>
                <c:pt idx="10538">
                  <c:v>8.4690423976120197</c:v>
                </c:pt>
                <c:pt idx="10539">
                  <c:v>8.4691140221469894</c:v>
                </c:pt>
                <c:pt idx="10540">
                  <c:v>8.4691856398867902</c:v>
                </c:pt>
                <c:pt idx="10541">
                  <c:v>8.46925725083271</c:v>
                </c:pt>
                <c:pt idx="10542">
                  <c:v>8.4693288549860295</c:v>
                </c:pt>
                <c:pt idx="10543">
                  <c:v>8.4694004523480402</c:v>
                </c:pt>
                <c:pt idx="10544">
                  <c:v>8.4694720429200405</c:v>
                </c:pt>
                <c:pt idx="10545">
                  <c:v>8.4695436267033006</c:v>
                </c:pt>
                <c:pt idx="10546">
                  <c:v>8.4696152036991208</c:v>
                </c:pt>
                <c:pt idx="10547">
                  <c:v>8.46968677390878</c:v>
                </c:pt>
                <c:pt idx="10548">
                  <c:v>8.4697583373335608</c:v>
                </c:pt>
                <c:pt idx="10549">
                  <c:v>8.4698298939747705</c:v>
                </c:pt>
                <c:pt idx="10550">
                  <c:v>8.4699014438336704</c:v>
                </c:pt>
                <c:pt idx="10551">
                  <c:v>8.4699729869115608</c:v>
                </c:pt>
                <c:pt idx="10552">
                  <c:v>8.4700445232097294</c:v>
                </c:pt>
                <c:pt idx="10553">
                  <c:v>8.4701160527294501</c:v>
                </c:pt>
                <c:pt idx="10554">
                  <c:v>8.4701875754720106</c:v>
                </c:pt>
                <c:pt idx="10555">
                  <c:v>8.4702590914387006</c:v>
                </c:pt>
                <c:pt idx="10556">
                  <c:v>8.4703306006308008</c:v>
                </c:pt>
                <c:pt idx="10557">
                  <c:v>8.4704021030495902</c:v>
                </c:pt>
                <c:pt idx="10558">
                  <c:v>8.4704735986963602</c:v>
                </c:pt>
                <c:pt idx="10559">
                  <c:v>8.4705450875723791</c:v>
                </c:pt>
                <c:pt idx="10560">
                  <c:v>8.4706165696789402</c:v>
                </c:pt>
                <c:pt idx="10561">
                  <c:v>8.4706880450173294</c:v>
                </c:pt>
                <c:pt idx="10562">
                  <c:v>8.4707595135888205</c:v>
                </c:pt>
                <c:pt idx="10563">
                  <c:v>8.4708309753946995</c:v>
                </c:pt>
                <c:pt idx="10564">
                  <c:v>8.4709024304362401</c:v>
                </c:pt>
                <c:pt idx="10565">
                  <c:v>8.4709738787147302</c:v>
                </c:pt>
                <c:pt idx="10566">
                  <c:v>8.4710453202314504</c:v>
                </c:pt>
                <c:pt idx="10567">
                  <c:v>8.4711167549876691</c:v>
                </c:pt>
                <c:pt idx="10568">
                  <c:v>8.4711881829846796</c:v>
                </c:pt>
                <c:pt idx="10569">
                  <c:v>8.47125960422375</c:v>
                </c:pt>
                <c:pt idx="10570">
                  <c:v>8.4713310187061701</c:v>
                </c:pt>
                <c:pt idx="10571">
                  <c:v>8.4714024264331993</c:v>
                </c:pt>
                <c:pt idx="10572">
                  <c:v>8.4714738274061396</c:v>
                </c:pt>
                <c:pt idx="10573">
                  <c:v>8.4715452216262506</c:v>
                </c:pt>
                <c:pt idx="10574">
                  <c:v>8.4716166090948199</c:v>
                </c:pt>
                <c:pt idx="10575">
                  <c:v>8.4716879898131197</c:v>
                </c:pt>
                <c:pt idx="10576">
                  <c:v>8.4717593637824304</c:v>
                </c:pt>
                <c:pt idx="10577">
                  <c:v>8.4718307310040206</c:v>
                </c:pt>
                <c:pt idx="10578">
                  <c:v>8.4719020914791692</c:v>
                </c:pt>
                <c:pt idx="10579">
                  <c:v>8.4719734452091604</c:v>
                </c:pt>
                <c:pt idx="10580">
                  <c:v>8.4720447921952502</c:v>
                </c:pt>
                <c:pt idx="10581">
                  <c:v>8.47211613243873</c:v>
                </c:pt>
                <c:pt idx="10582">
                  <c:v>8.4721874659408698</c:v>
                </c:pt>
                <c:pt idx="10583">
                  <c:v>8.4722587927029398</c:v>
                </c:pt>
                <c:pt idx="10584">
                  <c:v>8.4723301127262207</c:v>
                </c:pt>
                <c:pt idx="10585">
                  <c:v>8.4724014260119702</c:v>
                </c:pt>
                <c:pt idx="10586">
                  <c:v>8.4724727325614797</c:v>
                </c:pt>
                <c:pt idx="10587">
                  <c:v>8.4725440323760193</c:v>
                </c:pt>
                <c:pt idx="10588">
                  <c:v>8.4726153254568501</c:v>
                </c:pt>
                <c:pt idx="10589">
                  <c:v>8.4726866118052406</c:v>
                </c:pt>
                <c:pt idx="10590">
                  <c:v>8.4727578914224804</c:v>
                </c:pt>
                <c:pt idx="10591">
                  <c:v>8.4728291643098395</c:v>
                </c:pt>
                <c:pt idx="10592">
                  <c:v>8.4729004304685702</c:v>
                </c:pt>
                <c:pt idx="10593">
                  <c:v>8.4729716898999499</c:v>
                </c:pt>
                <c:pt idx="10594">
                  <c:v>8.4730429426052591</c:v>
                </c:pt>
                <c:pt idx="10595">
                  <c:v>8.4731141885857593</c:v>
                </c:pt>
                <c:pt idx="10596">
                  <c:v>8.4731854278427203</c:v>
                </c:pt>
                <c:pt idx="10597">
                  <c:v>8.4732566603774107</c:v>
                </c:pt>
                <c:pt idx="10598">
                  <c:v>8.4733278861911003</c:v>
                </c:pt>
                <c:pt idx="10599">
                  <c:v>8.4733991052850506</c:v>
                </c:pt>
                <c:pt idx="10600">
                  <c:v>8.4734703176605404</c:v>
                </c:pt>
                <c:pt idx="10601">
                  <c:v>8.4735415233188291</c:v>
                </c:pt>
                <c:pt idx="10602">
                  <c:v>8.4736127222611906</c:v>
                </c:pt>
                <c:pt idx="10603">
                  <c:v>8.4736839144888894</c:v>
                </c:pt>
                <c:pt idx="10604">
                  <c:v>8.4737551000031903</c:v>
                </c:pt>
                <c:pt idx="10605">
                  <c:v>8.4738262788053493</c:v>
                </c:pt>
                <c:pt idx="10606">
                  <c:v>8.4738974508966507</c:v>
                </c:pt>
                <c:pt idx="10607">
                  <c:v>8.4739686162783503</c:v>
                </c:pt>
                <c:pt idx="10608">
                  <c:v>8.47403977495172</c:v>
                </c:pt>
                <c:pt idx="10609">
                  <c:v>8.4741109269180104</c:v>
                </c:pt>
                <c:pt idx="10610">
                  <c:v>8.4741820721784897</c:v>
                </c:pt>
                <c:pt idx="10611">
                  <c:v>8.4742532107344299</c:v>
                </c:pt>
                <c:pt idx="10612">
                  <c:v>8.4743243425870904</c:v>
                </c:pt>
                <c:pt idx="10613">
                  <c:v>8.4743954677377396</c:v>
                </c:pt>
                <c:pt idx="10614">
                  <c:v>8.4744665861876296</c:v>
                </c:pt>
                <c:pt idx="10615">
                  <c:v>8.4745376979380307</c:v>
                </c:pt>
                <c:pt idx="10616">
                  <c:v>8.4746088029902005</c:v>
                </c:pt>
                <c:pt idx="10617">
                  <c:v>8.4746799013454108</c:v>
                </c:pt>
                <c:pt idx="10618">
                  <c:v>8.4747509930048999</c:v>
                </c:pt>
                <c:pt idx="10619">
                  <c:v>8.4748220779699501</c:v>
                </c:pt>
                <c:pt idx="10620">
                  <c:v>8.4748931562418193</c:v>
                </c:pt>
                <c:pt idx="10621">
                  <c:v>8.4749642278217703</c:v>
                </c:pt>
                <c:pt idx="10622">
                  <c:v>8.4750352927110502</c:v>
                </c:pt>
                <c:pt idx="10623">
                  <c:v>8.4751063509109201</c:v>
                </c:pt>
                <c:pt idx="10624">
                  <c:v>8.4751774024226503</c:v>
                </c:pt>
                <c:pt idx="10625">
                  <c:v>8.4752484472474894</c:v>
                </c:pt>
                <c:pt idx="10626">
                  <c:v>8.4753194853867093</c:v>
                </c:pt>
                <c:pt idx="10627">
                  <c:v>8.4753905168415606</c:v>
                </c:pt>
                <c:pt idx="10628">
                  <c:v>8.4754615416132904</c:v>
                </c:pt>
                <c:pt idx="10629">
                  <c:v>8.4755325597031703</c:v>
                </c:pt>
                <c:pt idx="10630">
                  <c:v>8.4756035711124493</c:v>
                </c:pt>
                <c:pt idx="10631">
                  <c:v>8.4756745758423904</c:v>
                </c:pt>
                <c:pt idx="10632">
                  <c:v>8.4757455738942493</c:v>
                </c:pt>
                <c:pt idx="10633">
                  <c:v>8.4758165652692803</c:v>
                </c:pt>
                <c:pt idx="10634">
                  <c:v>8.4758875499687303</c:v>
                </c:pt>
                <c:pt idx="10635">
                  <c:v>8.4759585279938694</c:v>
                </c:pt>
                <c:pt idx="10636">
                  <c:v>8.47602949934595</c:v>
                </c:pt>
                <c:pt idx="10637">
                  <c:v>8.4761004640262207</c:v>
                </c:pt>
                <c:pt idx="10638">
                  <c:v>8.4761714220359394</c:v>
                </c:pt>
                <c:pt idx="10639">
                  <c:v>8.4762423733763494</c:v>
                </c:pt>
                <c:pt idx="10640">
                  <c:v>8.4763133180487298</c:v>
                </c:pt>
                <c:pt idx="10641">
                  <c:v>8.4763842560543008</c:v>
                </c:pt>
                <c:pt idx="10642">
                  <c:v>8.4764551873943503</c:v>
                </c:pt>
                <c:pt idx="10643">
                  <c:v>8.4765261120701005</c:v>
                </c:pt>
                <c:pt idx="10644">
                  <c:v>8.4765970300828108</c:v>
                </c:pt>
                <c:pt idx="10645">
                  <c:v>8.4766679414337496</c:v>
                </c:pt>
                <c:pt idx="10646">
                  <c:v>8.4767388461241495</c:v>
                </c:pt>
                <c:pt idx="10647">
                  <c:v>8.4768097441552701</c:v>
                </c:pt>
                <c:pt idx="10648">
                  <c:v>8.4768806355283601</c:v>
                </c:pt>
                <c:pt idx="10649">
                  <c:v>8.4769515202446808</c:v>
                </c:pt>
                <c:pt idx="10650">
                  <c:v>8.4770223983054596</c:v>
                </c:pt>
                <c:pt idx="10651">
                  <c:v>8.4770932697119594</c:v>
                </c:pt>
                <c:pt idx="10652">
                  <c:v>8.4771641344654398</c:v>
                </c:pt>
                <c:pt idx="10653">
                  <c:v>8.47723499256713</c:v>
                </c:pt>
                <c:pt idx="10654">
                  <c:v>8.4773058440182805</c:v>
                </c:pt>
                <c:pt idx="10655">
                  <c:v>8.4773766888201596</c:v>
                </c:pt>
                <c:pt idx="10656">
                  <c:v>8.4774475269740002</c:v>
                </c:pt>
                <c:pt idx="10657">
                  <c:v>8.4775183584810492</c:v>
                </c:pt>
                <c:pt idx="10658">
                  <c:v>8.4775891833425501</c:v>
                </c:pt>
                <c:pt idx="10659">
                  <c:v>8.4776600015597605</c:v>
                </c:pt>
                <c:pt idx="10660">
                  <c:v>8.4777308131339293</c:v>
                </c:pt>
                <c:pt idx="10661">
                  <c:v>8.4778016180662892</c:v>
                </c:pt>
                <c:pt idx="10662">
                  <c:v>8.4778724163580907</c:v>
                </c:pt>
                <c:pt idx="10663">
                  <c:v>8.4779432080105899</c:v>
                </c:pt>
                <c:pt idx="10664">
                  <c:v>8.4780139930250105</c:v>
                </c:pt>
                <c:pt idx="10665">
                  <c:v>8.4780847714026208</c:v>
                </c:pt>
                <c:pt idx="10666">
                  <c:v>8.4781555431446503</c:v>
                </c:pt>
                <c:pt idx="10667">
                  <c:v>8.4782263082523492</c:v>
                </c:pt>
                <c:pt idx="10668">
                  <c:v>8.4782970667269595</c:v>
                </c:pt>
                <c:pt idx="10669">
                  <c:v>8.4783678185697209</c:v>
                </c:pt>
                <c:pt idx="10670">
                  <c:v>8.4784385637818804</c:v>
                </c:pt>
                <c:pt idx="10671">
                  <c:v>8.4785093023646905</c:v>
                </c:pt>
                <c:pt idx="10672">
                  <c:v>8.4785800343193696</c:v>
                </c:pt>
                <c:pt idx="10673">
                  <c:v>8.4786507596471807</c:v>
                </c:pt>
                <c:pt idx="10674">
                  <c:v>8.4787214783493496</c:v>
                </c:pt>
                <c:pt idx="10675">
                  <c:v>8.4787921904271393</c:v>
                </c:pt>
                <c:pt idx="10676">
                  <c:v>8.47886289588177</c:v>
                </c:pt>
                <c:pt idx="10677">
                  <c:v>8.4789335947144906</c:v>
                </c:pt>
                <c:pt idx="10678">
                  <c:v>8.4790042869265392</c:v>
                </c:pt>
                <c:pt idx="10679">
                  <c:v>8.4790749725191503</c:v>
                </c:pt>
                <c:pt idx="10680">
                  <c:v>8.4791456514935799</c:v>
                </c:pt>
                <c:pt idx="10681">
                  <c:v>8.4792163238510607</c:v>
                </c:pt>
                <c:pt idx="10682">
                  <c:v>8.4792869895928202</c:v>
                </c:pt>
                <c:pt idx="10683">
                  <c:v>8.4793576487201001</c:v>
                </c:pt>
                <c:pt idx="10684">
                  <c:v>8.4794283012341491</c:v>
                </c:pt>
                <c:pt idx="10685">
                  <c:v>8.4794989471362001</c:v>
                </c:pt>
                <c:pt idx="10686">
                  <c:v>8.4795695864274894</c:v>
                </c:pt>
                <c:pt idx="10687">
                  <c:v>8.4796402191092604</c:v>
                </c:pt>
                <c:pt idx="10688">
                  <c:v>8.4797108451827405</c:v>
                </c:pt>
                <c:pt idx="10689">
                  <c:v>8.4797814646491592</c:v>
                </c:pt>
                <c:pt idx="10690">
                  <c:v>8.4798520775097703</c:v>
                </c:pt>
                <c:pt idx="10691">
                  <c:v>8.4799226837658104</c:v>
                </c:pt>
                <c:pt idx="10692">
                  <c:v>8.4799932834184908</c:v>
                </c:pt>
                <c:pt idx="10693">
                  <c:v>8.4800638764690692</c:v>
                </c:pt>
                <c:pt idx="10694">
                  <c:v>8.4801344629187803</c:v>
                </c:pt>
                <c:pt idx="10695">
                  <c:v>8.4802050427688407</c:v>
                </c:pt>
                <c:pt idx="10696">
                  <c:v>8.4802756160204993</c:v>
                </c:pt>
                <c:pt idx="10697">
                  <c:v>8.4803461826749906</c:v>
                </c:pt>
                <c:pt idx="10698">
                  <c:v>8.4804167427335297</c:v>
                </c:pt>
                <c:pt idx="10699">
                  <c:v>8.4804872961973707</c:v>
                </c:pt>
                <c:pt idx="10700">
                  <c:v>8.4805578430677393</c:v>
                </c:pt>
                <c:pt idx="10701">
                  <c:v>8.48062838334587</c:v>
                </c:pt>
                <c:pt idx="10702">
                  <c:v>8.4806989170329796</c:v>
                </c:pt>
                <c:pt idx="10703">
                  <c:v>8.4807694441303205</c:v>
                </c:pt>
                <c:pt idx="10704">
                  <c:v>8.4808399646391095</c:v>
                </c:pt>
                <c:pt idx="10705">
                  <c:v>8.48091047856059</c:v>
                </c:pt>
                <c:pt idx="10706">
                  <c:v>8.4809809858959806</c:v>
                </c:pt>
                <c:pt idx="10707">
                  <c:v>8.4810514866465194</c:v>
                </c:pt>
                <c:pt idx="10708">
                  <c:v>8.4811219808134304</c:v>
                </c:pt>
                <c:pt idx="10709">
                  <c:v>8.4811924683979392</c:v>
                </c:pt>
                <c:pt idx="10710">
                  <c:v>8.4812629494012892</c:v>
                </c:pt>
                <c:pt idx="10711">
                  <c:v>8.4813334238246991</c:v>
                </c:pt>
                <c:pt idx="10712">
                  <c:v>8.4814038916693999</c:v>
                </c:pt>
                <c:pt idx="10713">
                  <c:v>8.4814743529366208</c:v>
                </c:pt>
                <c:pt idx="10714">
                  <c:v>8.4815448076275892</c:v>
                </c:pt>
                <c:pt idx="10715">
                  <c:v>8.4816152557435291</c:v>
                </c:pt>
                <c:pt idx="10716">
                  <c:v>8.4816856972856698</c:v>
                </c:pt>
                <c:pt idx="10717">
                  <c:v>8.4817561322552404</c:v>
                </c:pt>
                <c:pt idx="10718">
                  <c:v>8.4818265606534702</c:v>
                </c:pt>
                <c:pt idx="10719">
                  <c:v>8.4818969824815706</c:v>
                </c:pt>
                <c:pt idx="10720">
                  <c:v>8.4819673977407799</c:v>
                </c:pt>
                <c:pt idx="10721">
                  <c:v>8.4820378064323201</c:v>
                </c:pt>
                <c:pt idx="10722">
                  <c:v>8.4821082085574204</c:v>
                </c:pt>
                <c:pt idx="10723">
                  <c:v>8.4821786041172995</c:v>
                </c:pt>
                <c:pt idx="10724">
                  <c:v>8.4822489931131795</c:v>
                </c:pt>
                <c:pt idx="10725">
                  <c:v>8.4823193755463002</c:v>
                </c:pt>
                <c:pt idx="10726">
                  <c:v>8.4823897514178608</c:v>
                </c:pt>
                <c:pt idx="10727">
                  <c:v>8.4824601207291099</c:v>
                </c:pt>
                <c:pt idx="10728">
                  <c:v>8.4825304834812503</c:v>
                </c:pt>
                <c:pt idx="10729">
                  <c:v>8.4826008396755093</c:v>
                </c:pt>
                <c:pt idx="10730">
                  <c:v>8.4826711893131197</c:v>
                </c:pt>
                <c:pt idx="10731">
                  <c:v>8.4827415323953002</c:v>
                </c:pt>
                <c:pt idx="10732">
                  <c:v>8.4828118689232603</c:v>
                </c:pt>
                <c:pt idx="10733">
                  <c:v>8.4828821988982295</c:v>
                </c:pt>
                <c:pt idx="10734">
                  <c:v>8.4829525223214297</c:v>
                </c:pt>
                <c:pt idx="10735">
                  <c:v>8.4830228391940903</c:v>
                </c:pt>
                <c:pt idx="10736">
                  <c:v>8.4830931495174102</c:v>
                </c:pt>
                <c:pt idx="10737">
                  <c:v>8.4831634532926206</c:v>
                </c:pt>
                <c:pt idx="10738">
                  <c:v>8.4832337505209505</c:v>
                </c:pt>
                <c:pt idx="10739">
                  <c:v>8.4833040412035992</c:v>
                </c:pt>
                <c:pt idx="10740">
                  <c:v>8.4833743253417992</c:v>
                </c:pt>
                <c:pt idx="10741">
                  <c:v>8.4834446029367694</c:v>
                </c:pt>
                <c:pt idx="10742">
                  <c:v>8.4835148739897299</c:v>
                </c:pt>
                <c:pt idx="10743">
                  <c:v>8.4835851385018799</c:v>
                </c:pt>
                <c:pt idx="10744">
                  <c:v>8.4836553964744592</c:v>
                </c:pt>
                <c:pt idx="10745">
                  <c:v>8.4837256479086793</c:v>
                </c:pt>
                <c:pt idx="10746">
                  <c:v>8.48379589280575</c:v>
                </c:pt>
                <c:pt idx="10747">
                  <c:v>8.4838661311668897</c:v>
                </c:pt>
                <c:pt idx="10748">
                  <c:v>8.48393636299331</c:v>
                </c:pt>
                <c:pt idx="10749">
                  <c:v>8.4840065882862401</c:v>
                </c:pt>
                <c:pt idx="10750">
                  <c:v>8.4840768070468897</c:v>
                </c:pt>
                <c:pt idx="10751">
                  <c:v>8.4841470192764792</c:v>
                </c:pt>
                <c:pt idx="10752">
                  <c:v>8.4842172249762093</c:v>
                </c:pt>
                <c:pt idx="10753">
                  <c:v>8.4842874241473005</c:v>
                </c:pt>
                <c:pt idx="10754">
                  <c:v>8.4843576167909696</c:v>
                </c:pt>
                <c:pt idx="10755">
                  <c:v>8.4844278029084403</c:v>
                </c:pt>
                <c:pt idx="10756">
                  <c:v>8.4844979825008995</c:v>
                </c:pt>
                <c:pt idx="10757">
                  <c:v>8.4845681555695798</c:v>
                </c:pt>
                <c:pt idx="10758">
                  <c:v>8.4846383221156998</c:v>
                </c:pt>
                <c:pt idx="10759">
                  <c:v>8.4847084821404497</c:v>
                </c:pt>
                <c:pt idx="10760">
                  <c:v>8.4847786356450605</c:v>
                </c:pt>
                <c:pt idx="10761">
                  <c:v>8.4848487826307402</c:v>
                </c:pt>
                <c:pt idx="10762">
                  <c:v>8.4849189230986894</c:v>
                </c:pt>
                <c:pt idx="10763">
                  <c:v>8.4849890570501394</c:v>
                </c:pt>
                <c:pt idx="10764">
                  <c:v>8.4850591844862802</c:v>
                </c:pt>
                <c:pt idx="10765">
                  <c:v>8.4851293054083303</c:v>
                </c:pt>
                <c:pt idx="10766">
                  <c:v>8.4851994198174996</c:v>
                </c:pt>
                <c:pt idx="10767">
                  <c:v>8.4852695277150101</c:v>
                </c:pt>
                <c:pt idx="10768">
                  <c:v>8.4853396291020502</c:v>
                </c:pt>
                <c:pt idx="10769">
                  <c:v>8.4854097239798403</c:v>
                </c:pt>
                <c:pt idx="10770">
                  <c:v>8.48547981234959</c:v>
                </c:pt>
                <c:pt idx="10771">
                  <c:v>8.4855498942125003</c:v>
                </c:pt>
                <c:pt idx="10772">
                  <c:v>8.4856199695697807</c:v>
                </c:pt>
                <c:pt idx="10773">
                  <c:v>8.4856900384226499</c:v>
                </c:pt>
                <c:pt idx="10774">
                  <c:v>8.4857601007722998</c:v>
                </c:pt>
                <c:pt idx="10775">
                  <c:v>8.4858301566199508</c:v>
                </c:pt>
                <c:pt idx="10776">
                  <c:v>8.4859002059668107</c:v>
                </c:pt>
                <c:pt idx="10777">
                  <c:v>8.4859702488140698</c:v>
                </c:pt>
                <c:pt idx="10778">
                  <c:v>8.4860402851629395</c:v>
                </c:pt>
                <c:pt idx="10779">
                  <c:v>8.4861103150146402</c:v>
                </c:pt>
                <c:pt idx="10780">
                  <c:v>8.4861803383703602</c:v>
                </c:pt>
                <c:pt idx="10781">
                  <c:v>8.4862503552313093</c:v>
                </c:pt>
                <c:pt idx="10782">
                  <c:v>8.4863203655987007</c:v>
                </c:pt>
                <c:pt idx="10783">
                  <c:v>8.4863903694737299</c:v>
                </c:pt>
                <c:pt idx="10784">
                  <c:v>8.4864603668575995</c:v>
                </c:pt>
                <c:pt idx="10785">
                  <c:v>8.4865303577515192</c:v>
                </c:pt>
                <c:pt idx="10786">
                  <c:v>8.4866003421566791</c:v>
                </c:pt>
                <c:pt idx="10787">
                  <c:v>8.4866703200743103</c:v>
                </c:pt>
                <c:pt idx="10788">
                  <c:v>8.4867402915055905</c:v>
                </c:pt>
                <c:pt idx="10789">
                  <c:v>8.4868102564517205</c:v>
                </c:pt>
                <c:pt idx="10790">
                  <c:v>8.4868802149139206</c:v>
                </c:pt>
                <c:pt idx="10791">
                  <c:v>8.4869501668933793</c:v>
                </c:pt>
                <c:pt idx="10792">
                  <c:v>8.4870201123913098</c:v>
                </c:pt>
                <c:pt idx="10793">
                  <c:v>8.4870900514089005</c:v>
                </c:pt>
                <c:pt idx="10794">
                  <c:v>8.4871599839473504</c:v>
                </c:pt>
                <c:pt idx="10795">
                  <c:v>8.4872299100078799</c:v>
                </c:pt>
                <c:pt idx="10796">
                  <c:v>8.4872998295916595</c:v>
                </c:pt>
                <c:pt idx="10797">
                  <c:v>8.4873697426999097</c:v>
                </c:pt>
                <c:pt idx="10798">
                  <c:v>8.4874396493338295</c:v>
                </c:pt>
                <c:pt idx="10799">
                  <c:v>8.4875095494946091</c:v>
                </c:pt>
                <c:pt idx="10800">
                  <c:v>8.4875794431834599</c:v>
                </c:pt>
                <c:pt idx="10801">
                  <c:v>8.4876493304015597</c:v>
                </c:pt>
                <c:pt idx="10802">
                  <c:v>8.4877192111501198</c:v>
                </c:pt>
                <c:pt idx="10803">
                  <c:v>8.4877890854303395</c:v>
                </c:pt>
                <c:pt idx="10804">
                  <c:v>8.4878589532434194</c:v>
                </c:pt>
                <c:pt idx="10805">
                  <c:v>8.4879288145905392</c:v>
                </c:pt>
                <c:pt idx="10806">
                  <c:v>8.4879986694729102</c:v>
                </c:pt>
                <c:pt idx="10807">
                  <c:v>8.4880685178917297</c:v>
                </c:pt>
                <c:pt idx="10808">
                  <c:v>8.4881383598481808</c:v>
                </c:pt>
                <c:pt idx="10809">
                  <c:v>8.4882081953434803</c:v>
                </c:pt>
                <c:pt idx="10810">
                  <c:v>8.4882780243788005</c:v>
                </c:pt>
                <c:pt idx="10811">
                  <c:v>8.4883478469553495</c:v>
                </c:pt>
                <c:pt idx="10812">
                  <c:v>8.4884176630743209</c:v>
                </c:pt>
                <c:pt idx="10813">
                  <c:v>8.4884874727368995</c:v>
                </c:pt>
                <c:pt idx="10814">
                  <c:v>8.4885572759442898</c:v>
                </c:pt>
                <c:pt idx="10815">
                  <c:v>8.4886270726976907</c:v>
                </c:pt>
                <c:pt idx="10816">
                  <c:v>8.48869686299828</c:v>
                </c:pt>
                <c:pt idx="10817">
                  <c:v>8.4887666468472602</c:v>
                </c:pt>
                <c:pt idx="10818">
                  <c:v>8.4888364242458305</c:v>
                </c:pt>
                <c:pt idx="10819">
                  <c:v>8.4889061951951597</c:v>
                </c:pt>
                <c:pt idx="10820">
                  <c:v>8.4889759596964591</c:v>
                </c:pt>
                <c:pt idx="10821">
                  <c:v>8.4890457177509209</c:v>
                </c:pt>
                <c:pt idx="10822">
                  <c:v>8.4891154693597404</c:v>
                </c:pt>
                <c:pt idx="10823">
                  <c:v>8.48918521452409</c:v>
                </c:pt>
                <c:pt idx="10824">
                  <c:v>8.4892549532451707</c:v>
                </c:pt>
                <c:pt idx="10825">
                  <c:v>8.4893246855241706</c:v>
                </c:pt>
                <c:pt idx="10826">
                  <c:v>8.4893944113622908</c:v>
                </c:pt>
                <c:pt idx="10827">
                  <c:v>8.4894641307606999</c:v>
                </c:pt>
                <c:pt idx="10828">
                  <c:v>8.4895338437206096</c:v>
                </c:pt>
                <c:pt idx="10829">
                  <c:v>8.4896035502431992</c:v>
                </c:pt>
                <c:pt idx="10830">
                  <c:v>8.4896732503296501</c:v>
                </c:pt>
                <c:pt idx="10831">
                  <c:v>8.4897429439811596</c:v>
                </c:pt>
                <c:pt idx="10832">
                  <c:v>8.4898126311989195</c:v>
                </c:pt>
                <c:pt idx="10833">
                  <c:v>8.4898823119841094</c:v>
                </c:pt>
                <c:pt idx="10834">
                  <c:v>8.4899519863379194</c:v>
                </c:pt>
                <c:pt idx="10835">
                  <c:v>8.4900216542615397</c:v>
                </c:pt>
                <c:pt idx="10836">
                  <c:v>8.4900913157561497</c:v>
                </c:pt>
                <c:pt idx="10837">
                  <c:v>8.4901609708229397</c:v>
                </c:pt>
                <c:pt idx="10838">
                  <c:v>8.4902306194630999</c:v>
                </c:pt>
                <c:pt idx="10839">
                  <c:v>8.4903002616778096</c:v>
                </c:pt>
                <c:pt idx="10840">
                  <c:v>8.4903698974682502</c:v>
                </c:pt>
                <c:pt idx="10841">
                  <c:v>8.4904395268356208</c:v>
                </c:pt>
                <c:pt idx="10842">
                  <c:v>8.4905091497811007</c:v>
                </c:pt>
                <c:pt idx="10843">
                  <c:v>8.4905787663058696</c:v>
                </c:pt>
                <c:pt idx="10844">
                  <c:v>8.4906483764111194</c:v>
                </c:pt>
                <c:pt idx="10845">
                  <c:v>8.4907179800980295</c:v>
                </c:pt>
                <c:pt idx="10846">
                  <c:v>8.4907875773677794</c:v>
                </c:pt>
                <c:pt idx="10847">
                  <c:v>8.4908571682215594</c:v>
                </c:pt>
                <c:pt idx="10848">
                  <c:v>8.4909267526605401</c:v>
                </c:pt>
                <c:pt idx="10849">
                  <c:v>8.4909963306859204</c:v>
                </c:pt>
                <c:pt idx="10850">
                  <c:v>8.4910659022988799</c:v>
                </c:pt>
                <c:pt idx="10851">
                  <c:v>8.4911354675005803</c:v>
                </c:pt>
                <c:pt idx="10852">
                  <c:v>8.4912050262922296</c:v>
                </c:pt>
                <c:pt idx="10853">
                  <c:v>8.4912745786750001</c:v>
                </c:pt>
                <c:pt idx="10854">
                  <c:v>8.4913441246500607</c:v>
                </c:pt>
                <c:pt idx="10855">
                  <c:v>8.4914136642186104</c:v>
                </c:pt>
                <c:pt idx="10856">
                  <c:v>8.4914831973818199</c:v>
                </c:pt>
                <c:pt idx="10857">
                  <c:v>8.4915527241408597</c:v>
                </c:pt>
                <c:pt idx="10858">
                  <c:v>8.4916222444969307</c:v>
                </c:pt>
                <c:pt idx="10859">
                  <c:v>8.4916917584511893</c:v>
                </c:pt>
                <c:pt idx="10860">
                  <c:v>8.4917612660048398</c:v>
                </c:pt>
                <c:pt idx="10861">
                  <c:v>8.4918307671590405</c:v>
                </c:pt>
                <c:pt idx="10862">
                  <c:v>8.4919002619149708</c:v>
                </c:pt>
                <c:pt idx="10863">
                  <c:v>8.4919697502738192</c:v>
                </c:pt>
                <c:pt idx="10864">
                  <c:v>8.4920392322367597</c:v>
                </c:pt>
                <c:pt idx="10865">
                  <c:v>8.4921087078049702</c:v>
                </c:pt>
                <c:pt idx="10866">
                  <c:v>8.4921781769796194</c:v>
                </c:pt>
                <c:pt idx="10867">
                  <c:v>8.4922476397618905</c:v>
                </c:pt>
                <c:pt idx="10868">
                  <c:v>8.4923170961529593</c:v>
                </c:pt>
                <c:pt idx="10869">
                  <c:v>8.492386546154</c:v>
                </c:pt>
                <c:pt idx="10870">
                  <c:v>8.4924559897661993</c:v>
                </c:pt>
                <c:pt idx="10871">
                  <c:v>8.49252542699071</c:v>
                </c:pt>
                <c:pt idx="10872">
                  <c:v>8.4925948578287294</c:v>
                </c:pt>
                <c:pt idx="10873">
                  <c:v>8.4926642822814191</c:v>
                </c:pt>
                <c:pt idx="10874">
                  <c:v>8.4927337003499606</c:v>
                </c:pt>
                <c:pt idx="10875">
                  <c:v>8.4928031120355296</c:v>
                </c:pt>
                <c:pt idx="10876">
                  <c:v>8.4928725173392898</c:v>
                </c:pt>
                <c:pt idx="10877">
                  <c:v>8.4929419162624207</c:v>
                </c:pt>
                <c:pt idx="10878">
                  <c:v>8.4930113088060892</c:v>
                </c:pt>
                <c:pt idx="10879">
                  <c:v>8.4930806949714803</c:v>
                </c:pt>
                <c:pt idx="10880">
                  <c:v>8.4931500747597592</c:v>
                </c:pt>
                <c:pt idx="10881">
                  <c:v>8.4932194481721002</c:v>
                </c:pt>
                <c:pt idx="10882">
                  <c:v>8.4932888152096595</c:v>
                </c:pt>
                <c:pt idx="10883">
                  <c:v>8.4933581758736398</c:v>
                </c:pt>
                <c:pt idx="10884">
                  <c:v>8.4934275301651798</c:v>
                </c:pt>
                <c:pt idx="10885">
                  <c:v>8.4934968780854803</c:v>
                </c:pt>
                <c:pt idx="10886">
                  <c:v>8.4935662196356798</c:v>
                </c:pt>
                <c:pt idx="10887">
                  <c:v>8.4936355548169793</c:v>
                </c:pt>
                <c:pt idx="10888">
                  <c:v>8.4937048836305298</c:v>
                </c:pt>
                <c:pt idx="10889">
                  <c:v>8.4937742060775108</c:v>
                </c:pt>
                <c:pt idx="10890">
                  <c:v>8.4938435221590805</c:v>
                </c:pt>
                <c:pt idx="10891">
                  <c:v>8.4939128318764094</c:v>
                </c:pt>
                <c:pt idx="10892">
                  <c:v>8.4939821352306808</c:v>
                </c:pt>
                <c:pt idx="10893">
                  <c:v>8.4940514322230403</c:v>
                </c:pt>
                <c:pt idx="10894">
                  <c:v>8.4941207228546798</c:v>
                </c:pt>
                <c:pt idx="10895">
                  <c:v>8.4941900071267504</c:v>
                </c:pt>
                <c:pt idx="10896">
                  <c:v>8.4942592850404193</c:v>
                </c:pt>
                <c:pt idx="10897">
                  <c:v>8.4943285565968605</c:v>
                </c:pt>
                <c:pt idx="10898">
                  <c:v>8.49439782179725</c:v>
                </c:pt>
                <c:pt idx="10899">
                  <c:v>8.49446708064273</c:v>
                </c:pt>
                <c:pt idx="10900">
                  <c:v>8.4945363331344801</c:v>
                </c:pt>
                <c:pt idx="10901">
                  <c:v>8.4946055792736708</c:v>
                </c:pt>
                <c:pt idx="10902">
                  <c:v>8.4946748190614496</c:v>
                </c:pt>
                <c:pt idx="10903">
                  <c:v>8.4947440524990103</c:v>
                </c:pt>
                <c:pt idx="10904">
                  <c:v>8.4948132795874898</c:v>
                </c:pt>
                <c:pt idx="10905">
                  <c:v>8.4948825003280604</c:v>
                </c:pt>
                <c:pt idx="10906">
                  <c:v>8.4949517147218891</c:v>
                </c:pt>
                <c:pt idx="10907">
                  <c:v>8.4950209227701503</c:v>
                </c:pt>
                <c:pt idx="10908">
                  <c:v>8.4950901244739896</c:v>
                </c:pt>
                <c:pt idx="10909">
                  <c:v>8.4951593198345794</c:v>
                </c:pt>
                <c:pt idx="10910">
                  <c:v>8.4952285088530797</c:v>
                </c:pt>
                <c:pt idx="10911">
                  <c:v>8.4952976915306504</c:v>
                </c:pt>
                <c:pt idx="10912">
                  <c:v>8.4953668678684604</c:v>
                </c:pt>
                <c:pt idx="10913">
                  <c:v>8.4954360378676697</c:v>
                </c:pt>
                <c:pt idx="10914">
                  <c:v>8.4955052015294399</c:v>
                </c:pt>
                <c:pt idx="10915">
                  <c:v>8.4955743588549204</c:v>
                </c:pt>
                <c:pt idx="10916">
                  <c:v>8.4956435098452907</c:v>
                </c:pt>
                <c:pt idx="10917">
                  <c:v>8.4957126545017001</c:v>
                </c:pt>
                <c:pt idx="10918">
                  <c:v>8.4957817928253103</c:v>
                </c:pt>
                <c:pt idx="10919">
                  <c:v>8.4958509248172795</c:v>
                </c:pt>
                <c:pt idx="10920">
                  <c:v>8.4959200504787695</c:v>
                </c:pt>
                <c:pt idx="10921">
                  <c:v>8.4959891698109509</c:v>
                </c:pt>
                <c:pt idx="10922">
                  <c:v>8.4960582828149604</c:v>
                </c:pt>
                <c:pt idx="10923">
                  <c:v>8.4961273894919707</c:v>
                </c:pt>
                <c:pt idx="10924">
                  <c:v>8.4961964898431397</c:v>
                </c:pt>
                <c:pt idx="10925">
                  <c:v>8.4962655838696293</c:v>
                </c:pt>
                <c:pt idx="10926">
                  <c:v>8.4963346715725798</c:v>
                </c:pt>
                <c:pt idx="10927">
                  <c:v>8.4964037529531709</c:v>
                </c:pt>
                <c:pt idx="10928">
                  <c:v>8.4964728280125392</c:v>
                </c:pt>
                <c:pt idx="10929">
                  <c:v>8.4965418967518502</c:v>
                </c:pt>
                <c:pt idx="10930">
                  <c:v>8.4966109591722692</c:v>
                </c:pt>
                <c:pt idx="10931">
                  <c:v>8.49668001527494</c:v>
                </c:pt>
                <c:pt idx="10932">
                  <c:v>8.4967490650610191</c:v>
                </c:pt>
                <c:pt idx="10933">
                  <c:v>8.4968181085316701</c:v>
                </c:pt>
                <c:pt idx="10934">
                  <c:v>8.4968871456880404</c:v>
                </c:pt>
                <c:pt idx="10935">
                  <c:v>8.49695617653129</c:v>
                </c:pt>
                <c:pt idx="10936">
                  <c:v>8.49702520106257</c:v>
                </c:pt>
                <c:pt idx="10937">
                  <c:v>8.4970942192830297</c:v>
                </c:pt>
                <c:pt idx="10938">
                  <c:v>8.4971632311938396</c:v>
                </c:pt>
                <c:pt idx="10939">
                  <c:v>8.4972322367961404</c:v>
                </c:pt>
                <c:pt idx="10940">
                  <c:v>8.4973012360910793</c:v>
                </c:pt>
                <c:pt idx="10941">
                  <c:v>8.4973702290798201</c:v>
                </c:pt>
                <c:pt idx="10942">
                  <c:v>8.4974392157635208</c:v>
                </c:pt>
                <c:pt idx="10943">
                  <c:v>8.4975081961433201</c:v>
                </c:pt>
                <c:pt idx="10944">
                  <c:v>8.4975771702203708</c:v>
                </c:pt>
                <c:pt idx="10945">
                  <c:v>8.4976461379958401</c:v>
                </c:pt>
                <c:pt idx="10946">
                  <c:v>8.4977150994708595</c:v>
                </c:pt>
                <c:pt idx="10947">
                  <c:v>8.4977840546465906</c:v>
                </c:pt>
                <c:pt idx="10948">
                  <c:v>8.4978530035241899</c:v>
                </c:pt>
                <c:pt idx="10949">
                  <c:v>8.4979219461047908</c:v>
                </c:pt>
                <c:pt idx="10950">
                  <c:v>8.4979908823895602</c:v>
                </c:pt>
                <c:pt idx="10951">
                  <c:v>8.4980598123796405</c:v>
                </c:pt>
                <c:pt idx="10952">
                  <c:v>8.4981287360761808</c:v>
                </c:pt>
                <c:pt idx="10953">
                  <c:v>8.4981976534803305</c:v>
                </c:pt>
                <c:pt idx="10954">
                  <c:v>8.49826656459323</c:v>
                </c:pt>
                <c:pt idx="10955">
                  <c:v>8.49833546941605</c:v>
                </c:pt>
                <c:pt idx="10956">
                  <c:v>8.4984043679499202</c:v>
                </c:pt>
                <c:pt idx="10957">
                  <c:v>8.4984732601959898</c:v>
                </c:pt>
                <c:pt idx="10958">
                  <c:v>8.49854214615541</c:v>
                </c:pt>
                <c:pt idx="10959">
                  <c:v>8.4986110258293301</c:v>
                </c:pt>
                <c:pt idx="10960">
                  <c:v>8.4986798992188994</c:v>
                </c:pt>
                <c:pt idx="10961">
                  <c:v>8.4987487663252601</c:v>
                </c:pt>
                <c:pt idx="10962">
                  <c:v>8.4988176271495508</c:v>
                </c:pt>
                <c:pt idx="10963">
                  <c:v>8.4988864816929297</c:v>
                </c:pt>
                <c:pt idx="10964">
                  <c:v>8.4989553299565408</c:v>
                </c:pt>
                <c:pt idx="10965">
                  <c:v>8.4990241719415192</c:v>
                </c:pt>
                <c:pt idx="10966">
                  <c:v>8.4990930076490301</c:v>
                </c:pt>
                <c:pt idx="10967">
                  <c:v>8.4991618370801891</c:v>
                </c:pt>
                <c:pt idx="10968">
                  <c:v>8.4992306602361705</c:v>
                </c:pt>
                <c:pt idx="10969">
                  <c:v>8.4992994771181003</c:v>
                </c:pt>
                <c:pt idx="10970">
                  <c:v>8.4993682877271297</c:v>
                </c:pt>
                <c:pt idx="10971">
                  <c:v>8.4994370920643991</c:v>
                </c:pt>
                <c:pt idx="10972">
                  <c:v>8.4995058901310507</c:v>
                </c:pt>
                <c:pt idx="10973">
                  <c:v>8.4995746819282303</c:v>
                </c:pt>
                <c:pt idx="10974">
                  <c:v>8.49964346745708</c:v>
                </c:pt>
                <c:pt idx="10975">
                  <c:v>8.4997122467187403</c:v>
                </c:pt>
                <c:pt idx="10976">
                  <c:v>8.4997810197143497</c:v>
                </c:pt>
                <c:pt idx="10977">
                  <c:v>8.4998497864450506</c:v>
                </c:pt>
                <c:pt idx="10978">
                  <c:v>8.4999185469119993</c:v>
                </c:pt>
                <c:pt idx="10979">
                  <c:v>8.4999873011163203</c:v>
                </c:pt>
                <c:pt idx="10980">
                  <c:v>8.5000560490591592</c:v>
                </c:pt>
                <c:pt idx="10981">
                  <c:v>8.5001247907416495</c:v>
                </c:pt>
                <c:pt idx="10982">
                  <c:v>8.5001935261649493</c:v>
                </c:pt>
                <c:pt idx="10983">
                  <c:v>8.5002622553301794</c:v>
                </c:pt>
                <c:pt idx="10984">
                  <c:v>8.5003309782384893</c:v>
                </c:pt>
                <c:pt idx="10985">
                  <c:v>8.5003996948910192</c:v>
                </c:pt>
                <c:pt idx="10986">
                  <c:v>8.5004684052889008</c:v>
                </c:pt>
                <c:pt idx="10987">
                  <c:v>8.5005371094332798</c:v>
                </c:pt>
                <c:pt idx="10988">
                  <c:v>8.5006058073252895</c:v>
                </c:pt>
                <c:pt idx="10989">
                  <c:v>8.5006744989660596</c:v>
                </c:pt>
                <c:pt idx="10990">
                  <c:v>8.5007431843567502</c:v>
                </c:pt>
                <c:pt idx="10991">
                  <c:v>8.5008118634984804</c:v>
                </c:pt>
                <c:pt idx="10992">
                  <c:v>8.5008805363923905</c:v>
                </c:pt>
                <c:pt idx="10993">
                  <c:v>8.5009492030396299</c:v>
                </c:pt>
                <c:pt idx="10994">
                  <c:v>8.5010178634413105</c:v>
                </c:pt>
                <c:pt idx="10995">
                  <c:v>8.5010865175985906</c:v>
                </c:pt>
                <c:pt idx="10996">
                  <c:v>8.5011551655125892</c:v>
                </c:pt>
                <c:pt idx="10997">
                  <c:v>8.5012238071844504</c:v>
                </c:pt>
                <c:pt idx="10998">
                  <c:v>8.5012924426153198</c:v>
                </c:pt>
                <c:pt idx="10999">
                  <c:v>8.5013610718063095</c:v>
                </c:pt>
                <c:pt idx="11000">
                  <c:v>8.5014296947585706</c:v>
                </c:pt>
                <c:pt idx="11001">
                  <c:v>8.5014983114732292</c:v>
                </c:pt>
                <c:pt idx="11002">
                  <c:v>8.5015669219514294</c:v>
                </c:pt>
                <c:pt idx="11003">
                  <c:v>8.5016355261942902</c:v>
                </c:pt>
                <c:pt idx="11004">
                  <c:v>8.5017041242029503</c:v>
                </c:pt>
                <c:pt idx="11005">
                  <c:v>8.5017727159785501</c:v>
                </c:pt>
                <c:pt idx="11006">
                  <c:v>8.5018413015222105</c:v>
                </c:pt>
                <c:pt idx="11007">
                  <c:v>8.5019098808350702</c:v>
                </c:pt>
                <c:pt idx="11008">
                  <c:v>8.5019784539182695</c:v>
                </c:pt>
                <c:pt idx="11009">
                  <c:v>8.5020470207729204</c:v>
                </c:pt>
                <c:pt idx="11010">
                  <c:v>8.5021155814001705</c:v>
                </c:pt>
                <c:pt idx="11011">
                  <c:v>8.5021841358011496</c:v>
                </c:pt>
                <c:pt idx="11012">
                  <c:v>8.5022526839769803</c:v>
                </c:pt>
                <c:pt idx="11013">
                  <c:v>8.5023212259287906</c:v>
                </c:pt>
                <c:pt idx="11014">
                  <c:v>8.5023897616577297</c:v>
                </c:pt>
                <c:pt idx="11015">
                  <c:v>8.5024582911649098</c:v>
                </c:pt>
                <c:pt idx="11016">
                  <c:v>8.5025268144514605</c:v>
                </c:pt>
                <c:pt idx="11017">
                  <c:v>8.5025953315185205</c:v>
                </c:pt>
                <c:pt idx="11018">
                  <c:v>8.5026638423672196</c:v>
                </c:pt>
                <c:pt idx="11019">
                  <c:v>8.5027323469986698</c:v>
                </c:pt>
                <c:pt idx="11020">
                  <c:v>8.5028008454140203</c:v>
                </c:pt>
                <c:pt idx="11021">
                  <c:v>8.5028693376143902</c:v>
                </c:pt>
                <c:pt idx="11022">
                  <c:v>8.5029378236009006</c:v>
                </c:pt>
                <c:pt idx="11023">
                  <c:v>8.5030063033746899</c:v>
                </c:pt>
                <c:pt idx="11024">
                  <c:v>8.5030747769368702</c:v>
                </c:pt>
                <c:pt idx="11025">
                  <c:v>8.5031432442885908</c:v>
                </c:pt>
                <c:pt idx="11026">
                  <c:v>8.5032117054309602</c:v>
                </c:pt>
                <c:pt idx="11027">
                  <c:v>8.5032801603650991</c:v>
                </c:pt>
                <c:pt idx="11028">
                  <c:v>8.5033486090921606</c:v>
                </c:pt>
                <c:pt idx="11029">
                  <c:v>8.5034170516132495</c:v>
                </c:pt>
                <c:pt idx="11030">
                  <c:v>8.5034854879294901</c:v>
                </c:pt>
                <c:pt idx="11031">
                  <c:v>8.5035539180420194</c:v>
                </c:pt>
                <c:pt idx="11032">
                  <c:v>8.5036223419519494</c:v>
                </c:pt>
                <c:pt idx="11033">
                  <c:v>8.5036907596604099</c:v>
                </c:pt>
                <c:pt idx="11034">
                  <c:v>8.5037591711685305</c:v>
                </c:pt>
                <c:pt idx="11035">
                  <c:v>8.5038275764774305</c:v>
                </c:pt>
                <c:pt idx="11036">
                  <c:v>8.5038959755882306</c:v>
                </c:pt>
                <c:pt idx="11037">
                  <c:v>8.5039643685020501</c:v>
                </c:pt>
                <c:pt idx="11038">
                  <c:v>8.5040327552200203</c:v>
                </c:pt>
                <c:pt idx="11039">
                  <c:v>8.5041011357432605</c:v>
                </c:pt>
                <c:pt idx="11040">
                  <c:v>8.5041695100729005</c:v>
                </c:pt>
                <c:pt idx="11041">
                  <c:v>8.5042378782100503</c:v>
                </c:pt>
                <c:pt idx="11042">
                  <c:v>8.5043062401558291</c:v>
                </c:pt>
                <c:pt idx="11043">
                  <c:v>8.5043745959113792</c:v>
                </c:pt>
                <c:pt idx="11044">
                  <c:v>8.5044429454778001</c:v>
                </c:pt>
                <c:pt idx="11045">
                  <c:v>8.5045112888562109</c:v>
                </c:pt>
                <c:pt idx="11046">
                  <c:v>8.5045796260477502</c:v>
                </c:pt>
                <c:pt idx="11047">
                  <c:v>8.50464795705353</c:v>
                </c:pt>
                <c:pt idx="11048">
                  <c:v>8.5047162818746695</c:v>
                </c:pt>
                <c:pt idx="11049">
                  <c:v>8.5047846005122807</c:v>
                </c:pt>
                <c:pt idx="11050">
                  <c:v>8.5048529129675003</c:v>
                </c:pt>
                <c:pt idx="11051">
                  <c:v>8.5049212192414299</c:v>
                </c:pt>
                <c:pt idx="11052">
                  <c:v>8.5049895193351901</c:v>
                </c:pt>
                <c:pt idx="11053">
                  <c:v>8.5050578132499108</c:v>
                </c:pt>
                <c:pt idx="11054">
                  <c:v>8.5051261009867005</c:v>
                </c:pt>
                <c:pt idx="11055">
                  <c:v>8.5051943825466694</c:v>
                </c:pt>
                <c:pt idx="11056">
                  <c:v>8.5052626579309596</c:v>
                </c:pt>
                <c:pt idx="11057">
                  <c:v>8.5053309271406601</c:v>
                </c:pt>
                <c:pt idx="11058">
                  <c:v>8.5053991901769095</c:v>
                </c:pt>
                <c:pt idx="11059">
                  <c:v>8.5054674470408091</c:v>
                </c:pt>
                <c:pt idx="11060">
                  <c:v>8.5055356977334906</c:v>
                </c:pt>
                <c:pt idx="11061">
                  <c:v>8.5056039422560499</c:v>
                </c:pt>
                <c:pt idx="11062">
                  <c:v>8.5056721806096203</c:v>
                </c:pt>
                <c:pt idx="11063">
                  <c:v>8.5057404127952996</c:v>
                </c:pt>
                <c:pt idx="11064">
                  <c:v>8.5058086388142193</c:v>
                </c:pt>
                <c:pt idx="11065">
                  <c:v>8.5058768586674898</c:v>
                </c:pt>
                <c:pt idx="11066">
                  <c:v>8.5059450723562193</c:v>
                </c:pt>
                <c:pt idx="11067">
                  <c:v>8.50601327988152</c:v>
                </c:pt>
                <c:pt idx="11068">
                  <c:v>8.5060814812445198</c:v>
                </c:pt>
                <c:pt idx="11069">
                  <c:v>8.50614967644632</c:v>
                </c:pt>
                <c:pt idx="11070">
                  <c:v>8.5062178654880398</c:v>
                </c:pt>
                <c:pt idx="11071">
                  <c:v>8.5062860483707805</c:v>
                </c:pt>
                <c:pt idx="11072">
                  <c:v>8.5063542250956701</c:v>
                </c:pt>
                <c:pt idx="11073">
                  <c:v>8.5064223956638205</c:v>
                </c:pt>
                <c:pt idx="11074">
                  <c:v>8.5064905600763208</c:v>
                </c:pt>
                <c:pt idx="11075">
                  <c:v>8.5065587183343094</c:v>
                </c:pt>
                <c:pt idx="11076">
                  <c:v>8.5066268704388808</c:v>
                </c:pt>
                <c:pt idx="11077">
                  <c:v>8.5066950163911592</c:v>
                </c:pt>
                <c:pt idx="11078">
                  <c:v>8.5067631561922408</c:v>
                </c:pt>
                <c:pt idx="11079">
                  <c:v>8.5068312898432499</c:v>
                </c:pt>
                <c:pt idx="11080">
                  <c:v>8.5068994173452896</c:v>
                </c:pt>
                <c:pt idx="11081">
                  <c:v>8.5069675386994703</c:v>
                </c:pt>
                <c:pt idx="11082">
                  <c:v>8.5070356539069003</c:v>
                </c:pt>
                <c:pt idx="11083">
                  <c:v>8.5071037629686899</c:v>
                </c:pt>
                <c:pt idx="11084">
                  <c:v>8.5071718658859403</c:v>
                </c:pt>
                <c:pt idx="11085">
                  <c:v>8.5072399626597708</c:v>
                </c:pt>
                <c:pt idx="11086">
                  <c:v>8.5073080532912897</c:v>
                </c:pt>
                <c:pt idx="11087">
                  <c:v>8.5073761377816002</c:v>
                </c:pt>
                <c:pt idx="11088">
                  <c:v>8.5074442161318107</c:v>
                </c:pt>
                <c:pt idx="11089">
                  <c:v>8.5075122883430403</c:v>
                </c:pt>
                <c:pt idx="11090">
                  <c:v>8.5075803544163708</c:v>
                </c:pt>
                <c:pt idx="11091">
                  <c:v>8.5076484143529303</c:v>
                </c:pt>
                <c:pt idx="11092">
                  <c:v>8.5077164681538093</c:v>
                </c:pt>
                <c:pt idx="11093">
                  <c:v>8.5077845158201306</c:v>
                </c:pt>
                <c:pt idx="11094">
                  <c:v>8.5078525573530008</c:v>
                </c:pt>
                <c:pt idx="11095">
                  <c:v>8.5079205927535</c:v>
                </c:pt>
                <c:pt idx="11096">
                  <c:v>8.5079886220227596</c:v>
                </c:pt>
                <c:pt idx="11097">
                  <c:v>8.5080566451618704</c:v>
                </c:pt>
                <c:pt idx="11098">
                  <c:v>8.5081246621719497</c:v>
                </c:pt>
                <c:pt idx="11099">
                  <c:v>8.50819267305409</c:v>
                </c:pt>
                <c:pt idx="11100">
                  <c:v>8.5082606778093997</c:v>
                </c:pt>
                <c:pt idx="11101">
                  <c:v>8.5083286764389907</c:v>
                </c:pt>
                <c:pt idx="11102">
                  <c:v>8.5083966689439503</c:v>
                </c:pt>
                <c:pt idx="11103">
                  <c:v>8.5084646553253904</c:v>
                </c:pt>
                <c:pt idx="11104">
                  <c:v>8.5085326355844106</c:v>
                </c:pt>
                <c:pt idx="11105">
                  <c:v>8.5086006097221194</c:v>
                </c:pt>
                <c:pt idx="11106">
                  <c:v>8.5086685777396092</c:v>
                </c:pt>
                <c:pt idx="11107">
                  <c:v>8.5087365396380008</c:v>
                </c:pt>
                <c:pt idx="11108">
                  <c:v>8.5088044954183797</c:v>
                </c:pt>
                <c:pt idx="11109">
                  <c:v>8.5088724450818507</c:v>
                </c:pt>
                <c:pt idx="11110">
                  <c:v>8.5089403886295099</c:v>
                </c:pt>
                <c:pt idx="11111">
                  <c:v>8.5090083260624692</c:v>
                </c:pt>
                <c:pt idx="11112">
                  <c:v>8.5090762573818299</c:v>
                </c:pt>
                <c:pt idx="11113">
                  <c:v>8.5091441825886793</c:v>
                </c:pt>
                <c:pt idx="11114">
                  <c:v>8.5092121016841205</c:v>
                </c:pt>
                <c:pt idx="11115">
                  <c:v>8.50928001466926</c:v>
                </c:pt>
                <c:pt idx="11116">
                  <c:v>8.5093479215451993</c:v>
                </c:pt>
                <c:pt idx="11117">
                  <c:v>8.5094158223130201</c:v>
                </c:pt>
                <c:pt idx="11118">
                  <c:v>8.5094837169738398</c:v>
                </c:pt>
                <c:pt idx="11119">
                  <c:v>8.5095516055287508</c:v>
                </c:pt>
                <c:pt idx="11120">
                  <c:v>8.5096194879788492</c:v>
                </c:pt>
                <c:pt idx="11121">
                  <c:v>8.5096873643252398</c:v>
                </c:pt>
                <c:pt idx="11122">
                  <c:v>8.5097552345690097</c:v>
                </c:pt>
                <c:pt idx="11123">
                  <c:v>8.5098230987112604</c:v>
                </c:pt>
                <c:pt idx="11124">
                  <c:v>8.5098909567530896</c:v>
                </c:pt>
                <c:pt idx="11125">
                  <c:v>8.5099588086955897</c:v>
                </c:pt>
                <c:pt idx="11126">
                  <c:v>8.5100266545398604</c:v>
                </c:pt>
                <c:pt idx="11127">
                  <c:v>8.51009449428701</c:v>
                </c:pt>
                <c:pt idx="11128">
                  <c:v>8.5101623279381098</c:v>
                </c:pt>
                <c:pt idx="11129">
                  <c:v>8.5102301554942699</c:v>
                </c:pt>
                <c:pt idx="11130">
                  <c:v>8.5102979769565898</c:v>
                </c:pt>
                <c:pt idx="11131">
                  <c:v>8.5103657923261604</c:v>
                </c:pt>
                <c:pt idx="11132">
                  <c:v>8.5104336016040705</c:v>
                </c:pt>
                <c:pt idx="11133">
                  <c:v>8.5105014047914107</c:v>
                </c:pt>
                <c:pt idx="11134">
                  <c:v>8.5105692018892896</c:v>
                </c:pt>
                <c:pt idx="11135">
                  <c:v>8.5106369928987906</c:v>
                </c:pt>
                <c:pt idx="11136">
                  <c:v>8.5107047778210205</c:v>
                </c:pt>
                <c:pt idx="11137">
                  <c:v>8.5107725566570505</c:v>
                </c:pt>
                <c:pt idx="11138">
                  <c:v>8.5108403294079906</c:v>
                </c:pt>
                <c:pt idx="11139">
                  <c:v>8.5109080960749193</c:v>
                </c:pt>
                <c:pt idx="11140">
                  <c:v>8.5109758566589502</c:v>
                </c:pt>
                <c:pt idx="11141">
                  <c:v>8.5110436111611492</c:v>
                </c:pt>
                <c:pt idx="11142">
                  <c:v>8.51111135958263</c:v>
                </c:pt>
                <c:pt idx="11143">
                  <c:v>8.5111791019244691</c:v>
                </c:pt>
                <c:pt idx="11144">
                  <c:v>8.5112468381877697</c:v>
                </c:pt>
                <c:pt idx="11145">
                  <c:v>8.51131456837361</c:v>
                </c:pt>
                <c:pt idx="11146">
                  <c:v>8.5113822924831002</c:v>
                </c:pt>
                <c:pt idx="11147">
                  <c:v>8.5114500105173008</c:v>
                </c:pt>
                <c:pt idx="11148">
                  <c:v>8.5115177224773202</c:v>
                </c:pt>
                <c:pt idx="11149">
                  <c:v>8.5115854283642491</c:v>
                </c:pt>
                <c:pt idx="11150">
                  <c:v>8.5116531281791801</c:v>
                </c:pt>
                <c:pt idx="11151">
                  <c:v>8.5117208219231895</c:v>
                </c:pt>
                <c:pt idx="11152">
                  <c:v>8.5117885095973698</c:v>
                </c:pt>
                <c:pt idx="11153">
                  <c:v>8.5118561912028206</c:v>
                </c:pt>
                <c:pt idx="11154">
                  <c:v>8.5119238667406094</c:v>
                </c:pt>
                <c:pt idx="11155">
                  <c:v>8.5119915362118395</c:v>
                </c:pt>
                <c:pt idx="11156">
                  <c:v>8.5120591996175996</c:v>
                </c:pt>
                <c:pt idx="11157">
                  <c:v>8.5121268569589699</c:v>
                </c:pt>
                <c:pt idx="11158">
                  <c:v>8.5121945082370303</c:v>
                </c:pt>
                <c:pt idx="11159">
                  <c:v>8.5122621534528893</c:v>
                </c:pt>
                <c:pt idx="11160">
                  <c:v>8.5123297926076091</c:v>
                </c:pt>
                <c:pt idx="11161">
                  <c:v>8.5123974257023001</c:v>
                </c:pt>
                <c:pt idx="11162">
                  <c:v>8.5124650527380208</c:v>
                </c:pt>
                <c:pt idx="11163">
                  <c:v>8.5125326737158797</c:v>
                </c:pt>
                <c:pt idx="11164">
                  <c:v>8.5126002886369605</c:v>
                </c:pt>
                <c:pt idx="11165">
                  <c:v>8.5126678975023307</c:v>
                </c:pt>
                <c:pt idx="11166">
                  <c:v>8.5127355003130898</c:v>
                </c:pt>
                <c:pt idx="11167">
                  <c:v>8.5128030970703108</c:v>
                </c:pt>
                <c:pt idx="11168">
                  <c:v>8.5128706877750897</c:v>
                </c:pt>
                <c:pt idx="11169">
                  <c:v>8.5129382724285101</c:v>
                </c:pt>
                <c:pt idx="11170">
                  <c:v>8.5130058510316395</c:v>
                </c:pt>
                <c:pt idx="11171">
                  <c:v>8.5130734235855794</c:v>
                </c:pt>
                <c:pt idx="11172">
                  <c:v>8.5131409900914008</c:v>
                </c:pt>
                <c:pt idx="11173">
                  <c:v>8.5132085505501909</c:v>
                </c:pt>
                <c:pt idx="11174">
                  <c:v>8.5132761049630403</c:v>
                </c:pt>
                <c:pt idx="11175">
                  <c:v>8.5133436533310096</c:v>
                </c:pt>
                <c:pt idx="11176">
                  <c:v>8.5134111956552108</c:v>
                </c:pt>
                <c:pt idx="11177">
                  <c:v>8.51347873193669</c:v>
                </c:pt>
                <c:pt idx="11178">
                  <c:v>8.5135462621765594</c:v>
                </c:pt>
                <c:pt idx="11179">
                  <c:v>8.5136137863758794</c:v>
                </c:pt>
                <c:pt idx="11180">
                  <c:v>8.5136813045357407</c:v>
                </c:pt>
                <c:pt idx="11181">
                  <c:v>8.5137488166572197</c:v>
                </c:pt>
                <c:pt idx="11182">
                  <c:v>8.5138163227413894</c:v>
                </c:pt>
                <c:pt idx="11183">
                  <c:v>8.5138838227893494</c:v>
                </c:pt>
                <c:pt idx="11184">
                  <c:v>8.5139513168021601</c:v>
                </c:pt>
                <c:pt idx="11185">
                  <c:v>8.5140188047809193</c:v>
                </c:pt>
                <c:pt idx="11186">
                  <c:v>8.5140862867266804</c:v>
                </c:pt>
                <c:pt idx="11187">
                  <c:v>8.5141537626405395</c:v>
                </c:pt>
                <c:pt idx="11188">
                  <c:v>8.51422123252358</c:v>
                </c:pt>
                <c:pt idx="11189">
                  <c:v>8.5142886963768607</c:v>
                </c:pt>
                <c:pt idx="11190">
                  <c:v>8.5143561542014705</c:v>
                </c:pt>
                <c:pt idx="11191">
                  <c:v>8.5144236059984895</c:v>
                </c:pt>
                <c:pt idx="11192">
                  <c:v>8.5144910517689905</c:v>
                </c:pt>
                <c:pt idx="11193">
                  <c:v>8.51455849151405</c:v>
                </c:pt>
                <c:pt idx="11194">
                  <c:v>8.5146259252347392</c:v>
                </c:pt>
                <c:pt idx="11195">
                  <c:v>8.5146933529321505</c:v>
                </c:pt>
                <c:pt idx="11196">
                  <c:v>8.5147607746073408</c:v>
                </c:pt>
                <c:pt idx="11197">
                  <c:v>8.5148281902613991</c:v>
                </c:pt>
                <c:pt idx="11198">
                  <c:v>8.5148955998954001</c:v>
                </c:pt>
                <c:pt idx="11199">
                  <c:v>8.5149630035104096</c:v>
                </c:pt>
                <c:pt idx="11200">
                  <c:v>8.5150304011075093</c:v>
                </c:pt>
                <c:pt idx="11201">
                  <c:v>8.5150977926877705</c:v>
                </c:pt>
                <c:pt idx="11202">
                  <c:v>8.5151651782522695</c:v>
                </c:pt>
                <c:pt idx="11203">
                  <c:v>8.5152325578020793</c:v>
                </c:pt>
                <c:pt idx="11204">
                  <c:v>8.51529993133828</c:v>
                </c:pt>
                <c:pt idx="11205">
                  <c:v>8.5153672988619409</c:v>
                </c:pt>
                <c:pt idx="11206">
                  <c:v>8.5154346603741207</c:v>
                </c:pt>
                <c:pt idx="11207">
                  <c:v>8.51550201587591</c:v>
                </c:pt>
                <c:pt idx="11208">
                  <c:v>8.5155693653683802</c:v>
                </c:pt>
                <c:pt idx="11209">
                  <c:v>8.5156367088525897</c:v>
                </c:pt>
                <c:pt idx="11210">
                  <c:v>8.5157040463296294</c:v>
                </c:pt>
                <c:pt idx="11211">
                  <c:v>8.5157713778005597</c:v>
                </c:pt>
                <c:pt idx="11212">
                  <c:v>8.51583870326645</c:v>
                </c:pt>
                <c:pt idx="11213">
                  <c:v>8.5159060227283803</c:v>
                </c:pt>
                <c:pt idx="11214">
                  <c:v>8.5159733361874093</c:v>
                </c:pt>
                <c:pt idx="11215">
                  <c:v>8.5160406436446205</c:v>
                </c:pt>
                <c:pt idx="11216">
                  <c:v>8.5161079451010693</c:v>
                </c:pt>
                <c:pt idx="11217">
                  <c:v>8.5161752405578408</c:v>
                </c:pt>
                <c:pt idx="11218">
                  <c:v>8.5162425300159992</c:v>
                </c:pt>
                <c:pt idx="11219">
                  <c:v>8.5163098134766102</c:v>
                </c:pt>
                <c:pt idx="11220">
                  <c:v>8.5163770909407397</c:v>
                </c:pt>
                <c:pt idx="11221">
                  <c:v>8.5164443624094694</c:v>
                </c:pt>
                <c:pt idx="11222">
                  <c:v>8.51651162788386</c:v>
                </c:pt>
                <c:pt idx="11223">
                  <c:v>8.5165788873649699</c:v>
                </c:pt>
                <c:pt idx="11224">
                  <c:v>8.51664614085389</c:v>
                </c:pt>
                <c:pt idx="11225">
                  <c:v>8.5167133883516595</c:v>
                </c:pt>
                <c:pt idx="11226">
                  <c:v>8.5167806298593707</c:v>
                </c:pt>
                <c:pt idx="11227">
                  <c:v>8.5168478653780806</c:v>
                </c:pt>
                <c:pt idx="11228">
                  <c:v>8.5169150949088603</c:v>
                </c:pt>
                <c:pt idx="11229">
                  <c:v>8.5169823184527704</c:v>
                </c:pt>
                <c:pt idx="11230">
                  <c:v>8.5170495360108696</c:v>
                </c:pt>
                <c:pt idx="11231">
                  <c:v>8.5171167475842502</c:v>
                </c:pt>
                <c:pt idx="11232">
                  <c:v>8.5171839531739408</c:v>
                </c:pt>
                <c:pt idx="11233">
                  <c:v>8.5172511527810393</c:v>
                </c:pt>
                <c:pt idx="11234">
                  <c:v>8.5173183464066007</c:v>
                </c:pt>
                <c:pt idx="11235">
                  <c:v>8.5173855340516802</c:v>
                </c:pt>
                <c:pt idx="11236">
                  <c:v>8.5174527157173507</c:v>
                </c:pt>
                <c:pt idx="11237">
                  <c:v>8.5175198914046799</c:v>
                </c:pt>
                <c:pt idx="11238">
                  <c:v>8.5175870611147193</c:v>
                </c:pt>
                <c:pt idx="11239">
                  <c:v>8.5176542248485401</c:v>
                </c:pt>
                <c:pt idx="11240">
                  <c:v>8.5177213826072098</c:v>
                </c:pt>
                <c:pt idx="11241">
                  <c:v>8.5177885343917907</c:v>
                </c:pt>
                <c:pt idx="11242">
                  <c:v>8.5178556802033292</c:v>
                </c:pt>
                <c:pt idx="11243">
                  <c:v>8.5179228200429105</c:v>
                </c:pt>
                <c:pt idx="11244">
                  <c:v>8.5179899539115898</c:v>
                </c:pt>
                <c:pt idx="11245">
                  <c:v>8.5180570818104204</c:v>
                </c:pt>
                <c:pt idx="11246">
                  <c:v>8.5181242037404701</c:v>
                </c:pt>
                <c:pt idx="11247">
                  <c:v>8.5181913197027992</c:v>
                </c:pt>
                <c:pt idx="11248">
                  <c:v>8.51825842969847</c:v>
                </c:pt>
                <c:pt idx="11249">
                  <c:v>8.5183255337285395</c:v>
                </c:pt>
                <c:pt idx="11250">
                  <c:v>8.5183926317940806</c:v>
                </c:pt>
                <c:pt idx="11251">
                  <c:v>8.5184597238961395</c:v>
                </c:pt>
                <c:pt idx="11252">
                  <c:v>8.5185268100357803</c:v>
                </c:pt>
                <c:pt idx="11253">
                  <c:v>8.5185938902140599</c:v>
                </c:pt>
                <c:pt idx="11254">
                  <c:v>8.5186609644320495</c:v>
                </c:pt>
                <c:pt idx="11255">
                  <c:v>8.5187280326907899</c:v>
                </c:pt>
                <c:pt idx="11256">
                  <c:v>8.5187950949913596</c:v>
                </c:pt>
                <c:pt idx="11257">
                  <c:v>8.5188621513347993</c:v>
                </c:pt>
                <c:pt idx="11258">
                  <c:v>8.5189292017221803</c:v>
                </c:pt>
                <c:pt idx="11259">
                  <c:v>8.5189962461545505</c:v>
                </c:pt>
                <c:pt idx="11260">
                  <c:v>8.5190632846329795</c:v>
                </c:pt>
                <c:pt idx="11261">
                  <c:v>8.5191303171585098</c:v>
                </c:pt>
                <c:pt idx="11262">
                  <c:v>8.5191973437322197</c:v>
                </c:pt>
                <c:pt idx="11263">
                  <c:v>8.5192643643551396</c:v>
                </c:pt>
                <c:pt idx="11264">
                  <c:v>8.5193313790283405</c:v>
                </c:pt>
                <c:pt idx="11265">
                  <c:v>8.51939838775289</c:v>
                </c:pt>
                <c:pt idx="11266">
                  <c:v>8.5194653905298203</c:v>
                </c:pt>
                <c:pt idx="11267">
                  <c:v>8.5195323873602007</c:v>
                </c:pt>
                <c:pt idx="11268">
                  <c:v>8.5195993782450792</c:v>
                </c:pt>
                <c:pt idx="11269">
                  <c:v>8.5196663631855198</c:v>
                </c:pt>
                <c:pt idx="11270">
                  <c:v>8.5197333421825796</c:v>
                </c:pt>
                <c:pt idx="11271">
                  <c:v>8.5198003152372994</c:v>
                </c:pt>
                <c:pt idx="11272">
                  <c:v>8.5198672823507504</c:v>
                </c:pt>
                <c:pt idx="11273">
                  <c:v>8.51993424352397</c:v>
                </c:pt>
                <c:pt idx="11274">
                  <c:v>8.5200011987580204</c:v>
                </c:pt>
                <c:pt idx="11275">
                  <c:v>8.5200681480539497</c:v>
                </c:pt>
                <c:pt idx="11276">
                  <c:v>8.5201350914128309</c:v>
                </c:pt>
                <c:pt idx="11277">
                  <c:v>8.5202020288356799</c:v>
                </c:pt>
                <c:pt idx="11278">
                  <c:v>8.5202689603235893</c:v>
                </c:pt>
                <c:pt idx="11279">
                  <c:v>8.5203358858775804</c:v>
                </c:pt>
                <c:pt idx="11280">
                  <c:v>8.5204028054987297</c:v>
                </c:pt>
                <c:pt idx="11281">
                  <c:v>8.5204697191880694</c:v>
                </c:pt>
                <c:pt idx="11282">
                  <c:v>8.5205366269466598</c:v>
                </c:pt>
                <c:pt idx="11283">
                  <c:v>8.5206035287755508</c:v>
                </c:pt>
                <c:pt idx="11284">
                  <c:v>8.5206704246757994</c:v>
                </c:pt>
                <c:pt idx="11285">
                  <c:v>8.52073731464845</c:v>
                </c:pt>
                <c:pt idx="11286">
                  <c:v>8.5208041986945506</c:v>
                </c:pt>
                <c:pt idx="11287">
                  <c:v>8.5208710768151494</c:v>
                </c:pt>
                <c:pt idx="11288">
                  <c:v>8.5209379490112998</c:v>
                </c:pt>
                <c:pt idx="11289">
                  <c:v>8.5210048152840603</c:v>
                </c:pt>
                <c:pt idx="11290">
                  <c:v>8.5210716756344702</c:v>
                </c:pt>
                <c:pt idx="11291">
                  <c:v>8.5211385300635794</c:v>
                </c:pt>
                <c:pt idx="11292">
                  <c:v>8.52120537857245</c:v>
                </c:pt>
                <c:pt idx="11293">
                  <c:v>8.5212722211620999</c:v>
                </c:pt>
                <c:pt idx="11294">
                  <c:v>8.5213390578336092</c:v>
                </c:pt>
                <c:pt idx="11295">
                  <c:v>8.52140588858801</c:v>
                </c:pt>
                <c:pt idx="11296">
                  <c:v>8.5214727134263502</c:v>
                </c:pt>
                <c:pt idx="11297">
                  <c:v>8.5215395323496796</c:v>
                </c:pt>
                <c:pt idx="11298">
                  <c:v>8.5216063453590394</c:v>
                </c:pt>
                <c:pt idx="11299">
                  <c:v>8.5216731524554898</c:v>
                </c:pt>
                <c:pt idx="11300">
                  <c:v>8.5217399536400702</c:v>
                </c:pt>
                <c:pt idx="11301">
                  <c:v>8.5218067489138196</c:v>
                </c:pt>
                <c:pt idx="11302">
                  <c:v>8.5218735382777897</c:v>
                </c:pt>
                <c:pt idx="11303">
                  <c:v>8.5219403217330303</c:v>
                </c:pt>
                <c:pt idx="11304">
                  <c:v>8.5220070992805805</c:v>
                </c:pt>
                <c:pt idx="11305">
                  <c:v>8.5220738709214903</c:v>
                </c:pt>
                <c:pt idx="11306">
                  <c:v>8.5221406366568004</c:v>
                </c:pt>
                <c:pt idx="11307">
                  <c:v>8.5222073964875609</c:v>
                </c:pt>
                <c:pt idx="11308">
                  <c:v>8.5222741504148107</c:v>
                </c:pt>
                <c:pt idx="11309">
                  <c:v>8.5223408984395999</c:v>
                </c:pt>
                <c:pt idx="11310">
                  <c:v>8.5224076405629603</c:v>
                </c:pt>
                <c:pt idx="11311">
                  <c:v>8.5224743767859508</c:v>
                </c:pt>
                <c:pt idx="11312">
                  <c:v>8.5225411071095998</c:v>
                </c:pt>
                <c:pt idx="11313">
                  <c:v>8.5226078315349607</c:v>
                </c:pt>
                <c:pt idx="11314">
                  <c:v>8.5226745500630692</c:v>
                </c:pt>
                <c:pt idx="11315">
                  <c:v>8.5227412626949697</c:v>
                </c:pt>
                <c:pt idx="11316">
                  <c:v>8.5228079694317103</c:v>
                </c:pt>
                <c:pt idx="11317">
                  <c:v>8.5228746702743301</c:v>
                </c:pt>
                <c:pt idx="11318">
                  <c:v>8.5229413652238595</c:v>
                </c:pt>
                <c:pt idx="11319">
                  <c:v>8.5230080542813607</c:v>
                </c:pt>
                <c:pt idx="11320">
                  <c:v>8.5230747374478497</c:v>
                </c:pt>
                <c:pt idx="11321">
                  <c:v>8.5231414147243907</c:v>
                </c:pt>
                <c:pt idx="11322">
                  <c:v>8.5232080861120103</c:v>
                </c:pt>
                <c:pt idx="11323">
                  <c:v>8.5232747516117406</c:v>
                </c:pt>
                <c:pt idx="11324">
                  <c:v>8.5233414112246493</c:v>
                </c:pt>
                <c:pt idx="11325">
                  <c:v>8.5234080649517505</c:v>
                </c:pt>
                <c:pt idx="11326">
                  <c:v>8.5234747127940906</c:v>
                </c:pt>
                <c:pt idx="11327">
                  <c:v>8.5235413547527195</c:v>
                </c:pt>
                <c:pt idx="11328">
                  <c:v>8.5236079908286602</c:v>
                </c:pt>
                <c:pt idx="11329">
                  <c:v>8.5236746210229608</c:v>
                </c:pt>
                <c:pt idx="11330">
                  <c:v>8.5237412453366499</c:v>
                </c:pt>
                <c:pt idx="11331">
                  <c:v>8.5238078637707808</c:v>
                </c:pt>
                <c:pt idx="11332">
                  <c:v>8.5238744763263696</c:v>
                </c:pt>
                <c:pt idx="11333">
                  <c:v>8.5239410830044804</c:v>
                </c:pt>
                <c:pt idx="11334">
                  <c:v>8.5240076838061292</c:v>
                </c:pt>
                <c:pt idx="11335">
                  <c:v>8.5240742787323605</c:v>
                </c:pt>
                <c:pt idx="11336">
                  <c:v>8.5241408677842099</c:v>
                </c:pt>
                <c:pt idx="11337">
                  <c:v>8.5242074509627201</c:v>
                </c:pt>
                <c:pt idx="11338">
                  <c:v>8.5242740282689091</c:v>
                </c:pt>
                <c:pt idx="11339">
                  <c:v>8.5243405997038408</c:v>
                </c:pt>
                <c:pt idx="11340">
                  <c:v>8.5244071652685207</c:v>
                </c:pt>
                <c:pt idx="11341">
                  <c:v>8.5244737249640004</c:v>
                </c:pt>
                <c:pt idx="11342">
                  <c:v>8.5245402787913207</c:v>
                </c:pt>
                <c:pt idx="11343">
                  <c:v>8.5246068267514907</c:v>
                </c:pt>
                <c:pt idx="11344">
                  <c:v>8.5246733688455798</c:v>
                </c:pt>
                <c:pt idx="11345">
                  <c:v>8.5247399050745898</c:v>
                </c:pt>
                <c:pt idx="11346">
                  <c:v>8.5248064354395794</c:v>
                </c:pt>
                <c:pt idx="11347">
                  <c:v>8.52487295994157</c:v>
                </c:pt>
                <c:pt idx="11348">
                  <c:v>8.5249394785815902</c:v>
                </c:pt>
                <c:pt idx="11349">
                  <c:v>8.5250059913606808</c:v>
                </c:pt>
                <c:pt idx="11350">
                  <c:v>8.5250724982798705</c:v>
                </c:pt>
                <c:pt idx="11351">
                  <c:v>8.5251389993402</c:v>
                </c:pt>
                <c:pt idx="11352">
                  <c:v>8.5252054945426892</c:v>
                </c:pt>
                <c:pt idx="11353">
                  <c:v>8.5252719838883806</c:v>
                </c:pt>
                <c:pt idx="11354">
                  <c:v>8.5253384673783099</c:v>
                </c:pt>
                <c:pt idx="11355">
                  <c:v>8.5254049450134897</c:v>
                </c:pt>
                <c:pt idx="11356">
                  <c:v>8.5254714167949608</c:v>
                </c:pt>
                <c:pt idx="11357">
                  <c:v>8.5255378827237607</c:v>
                </c:pt>
                <c:pt idx="11358">
                  <c:v>8.5256043428009107</c:v>
                </c:pt>
                <c:pt idx="11359">
                  <c:v>8.5256707970274395</c:v>
                </c:pt>
                <c:pt idx="11360">
                  <c:v>8.5257372454043807</c:v>
                </c:pt>
                <c:pt idx="11361">
                  <c:v>8.5258036879327701</c:v>
                </c:pt>
                <c:pt idx="11362">
                  <c:v>8.5258701246136397</c:v>
                </c:pt>
                <c:pt idx="11363">
                  <c:v>8.5259365554480002</c:v>
                </c:pt>
                <c:pt idx="11364">
                  <c:v>8.5260029804368997</c:v>
                </c:pt>
                <c:pt idx="11365">
                  <c:v>8.5260693995813508</c:v>
                </c:pt>
                <c:pt idx="11366">
                  <c:v>8.5261358128823908</c:v>
                </c:pt>
                <c:pt idx="11367">
                  <c:v>8.5262022203410499</c:v>
                </c:pt>
                <c:pt idx="11368">
                  <c:v>8.5262686219583603</c:v>
                </c:pt>
                <c:pt idx="11369">
                  <c:v>8.5263350177353292</c:v>
                </c:pt>
                <c:pt idx="11370">
                  <c:v>8.5264014076729993</c:v>
                </c:pt>
                <c:pt idx="11371">
                  <c:v>8.5264677917724008</c:v>
                </c:pt>
                <c:pt idx="11372">
                  <c:v>8.5265341700345498</c:v>
                </c:pt>
                <c:pt idx="11373">
                  <c:v>8.5266005424604803</c:v>
                </c:pt>
                <c:pt idx="11374">
                  <c:v>8.5266669090512099</c:v>
                </c:pt>
                <c:pt idx="11375">
                  <c:v>8.5267332698077798</c:v>
                </c:pt>
                <c:pt idx="11376">
                  <c:v>8.5267996247312006</c:v>
                </c:pt>
                <c:pt idx="11377">
                  <c:v>8.5268659738225008</c:v>
                </c:pt>
                <c:pt idx="11378">
                  <c:v>8.5269323170827107</c:v>
                </c:pt>
                <c:pt idx="11379">
                  <c:v>8.52699865451285</c:v>
                </c:pt>
                <c:pt idx="11380">
                  <c:v>8.5270649861139507</c:v>
                </c:pt>
                <c:pt idx="11381">
                  <c:v>8.5271313118870307</c:v>
                </c:pt>
                <c:pt idx="11382">
                  <c:v>8.5271976318331095</c:v>
                </c:pt>
                <c:pt idx="11383">
                  <c:v>8.52726394595323</c:v>
                </c:pt>
                <c:pt idx="11384">
                  <c:v>8.5273302542483904</c:v>
                </c:pt>
                <c:pt idx="11385">
                  <c:v>8.5273965567196299</c:v>
                </c:pt>
                <c:pt idx="11386">
                  <c:v>8.5274628533679699</c:v>
                </c:pt>
                <c:pt idx="11387">
                  <c:v>8.5275291441944301</c:v>
                </c:pt>
                <c:pt idx="11388">
                  <c:v>8.52759542920003</c:v>
                </c:pt>
                <c:pt idx="11389">
                  <c:v>8.5276617083858</c:v>
                </c:pt>
                <c:pt idx="11390">
                  <c:v>8.5277279817527507</c:v>
                </c:pt>
                <c:pt idx="11391">
                  <c:v>8.5277942493019196</c:v>
                </c:pt>
                <c:pt idx="11392">
                  <c:v>8.5278605110343104</c:v>
                </c:pt>
                <c:pt idx="11393">
                  <c:v>8.5279267669509604</c:v>
                </c:pt>
                <c:pt idx="11394">
                  <c:v>8.5279930170528697</c:v>
                </c:pt>
                <c:pt idx="11395">
                  <c:v>8.5280592613410793</c:v>
                </c:pt>
                <c:pt idx="11396">
                  <c:v>8.5281254998166105</c:v>
                </c:pt>
                <c:pt idx="11397">
                  <c:v>8.5281917324804599</c:v>
                </c:pt>
                <c:pt idx="11398">
                  <c:v>8.5282579593336703</c:v>
                </c:pt>
                <c:pt idx="11399">
                  <c:v>8.5283241803772505</c:v>
                </c:pt>
                <c:pt idx="11400">
                  <c:v>8.5283903956122202</c:v>
                </c:pt>
                <c:pt idx="11401">
                  <c:v>8.5284566050395991</c:v>
                </c:pt>
                <c:pt idx="11402">
                  <c:v>8.5285228086604192</c:v>
                </c:pt>
                <c:pt idx="11403">
                  <c:v>8.52858900647567</c:v>
                </c:pt>
                <c:pt idx="11404">
                  <c:v>8.5286551984863994</c:v>
                </c:pt>
                <c:pt idx="11405">
                  <c:v>8.5287213846936094</c:v>
                </c:pt>
                <c:pt idx="11406">
                  <c:v>8.5287875650983107</c:v>
                </c:pt>
                <c:pt idx="11407">
                  <c:v>8.5288537397015407</c:v>
                </c:pt>
                <c:pt idx="11408">
                  <c:v>8.5289199085042995</c:v>
                </c:pt>
                <c:pt idx="11409">
                  <c:v>8.5289860715076102</c:v>
                </c:pt>
                <c:pt idx="11410">
                  <c:v>8.5290522287124908</c:v>
                </c:pt>
                <c:pt idx="11411">
                  <c:v>8.5291183801199608</c:v>
                </c:pt>
                <c:pt idx="11412">
                  <c:v>8.5291845257310293</c:v>
                </c:pt>
                <c:pt idx="11413">
                  <c:v>8.5292506655467104</c:v>
                </c:pt>
                <c:pt idx="11414">
                  <c:v>8.5293167995680204</c:v>
                </c:pt>
                <c:pt idx="11415">
                  <c:v>8.5293829277959894</c:v>
                </c:pt>
                <c:pt idx="11416">
                  <c:v>8.5294490502316105</c:v>
                </c:pt>
                <c:pt idx="11417">
                  <c:v>8.5295151668759104</c:v>
                </c:pt>
                <c:pt idx="11418">
                  <c:v>8.5295812777298998</c:v>
                </c:pt>
                <c:pt idx="11419">
                  <c:v>8.5296473827946002</c:v>
                </c:pt>
                <c:pt idx="11420">
                  <c:v>8.5297134820710099</c:v>
                </c:pt>
                <c:pt idx="11421">
                  <c:v>8.5297795755601609</c:v>
                </c:pt>
                <c:pt idx="11422">
                  <c:v>8.5298456632630497</c:v>
                </c:pt>
                <c:pt idx="11423">
                  <c:v>8.5299117451806996</c:v>
                </c:pt>
                <c:pt idx="11424">
                  <c:v>8.5299778213141302</c:v>
                </c:pt>
                <c:pt idx="11425">
                  <c:v>8.5300438916643309</c:v>
                </c:pt>
                <c:pt idx="11426">
                  <c:v>8.5301099562323408</c:v>
                </c:pt>
                <c:pt idx="11427">
                  <c:v>8.5301760150191495</c:v>
                </c:pt>
                <c:pt idx="11428">
                  <c:v>8.53024206802578</c:v>
                </c:pt>
                <c:pt idx="11429">
                  <c:v>8.5303081152532503</c:v>
                </c:pt>
                <c:pt idx="11430">
                  <c:v>8.5303741567025497</c:v>
                </c:pt>
                <c:pt idx="11431">
                  <c:v>8.5304401923747104</c:v>
                </c:pt>
                <c:pt idx="11432">
                  <c:v>8.5305062222707395</c:v>
                </c:pt>
                <c:pt idx="11433">
                  <c:v>8.5305722463916407</c:v>
                </c:pt>
                <c:pt idx="11434">
                  <c:v>8.5306382647384194</c:v>
                </c:pt>
                <c:pt idx="11435">
                  <c:v>8.5307042773121005</c:v>
                </c:pt>
                <c:pt idx="11436">
                  <c:v>8.5307702841136805</c:v>
                </c:pt>
                <c:pt idx="11437">
                  <c:v>8.5308362851441792</c:v>
                </c:pt>
                <c:pt idx="11438">
                  <c:v>8.5309022804046002</c:v>
                </c:pt>
                <c:pt idx="11439">
                  <c:v>8.5309682698959399</c:v>
                </c:pt>
                <c:pt idx="11440">
                  <c:v>8.5310342536192305</c:v>
                </c:pt>
                <c:pt idx="11441">
                  <c:v>8.5311002315754703</c:v>
                </c:pt>
                <c:pt idx="11442">
                  <c:v>8.5311662037656699</c:v>
                </c:pt>
                <c:pt idx="11443">
                  <c:v>8.5312321701908207</c:v>
                </c:pt>
                <c:pt idx="11444">
                  <c:v>8.5312981308519493</c:v>
                </c:pt>
                <c:pt idx="11445">
                  <c:v>8.5313640857500594</c:v>
                </c:pt>
                <c:pt idx="11446">
                  <c:v>8.5314300348861494</c:v>
                </c:pt>
                <c:pt idx="11447">
                  <c:v>8.5314959782612405</c:v>
                </c:pt>
                <c:pt idx="11448">
                  <c:v>8.5315619158763205</c:v>
                </c:pt>
                <c:pt idx="11449">
                  <c:v>8.5316278477324108</c:v>
                </c:pt>
                <c:pt idx="11450">
                  <c:v>8.5316937738305096</c:v>
                </c:pt>
                <c:pt idx="11451">
                  <c:v>8.5317596941716296</c:v>
                </c:pt>
                <c:pt idx="11452">
                  <c:v>8.5318256087567708</c:v>
                </c:pt>
                <c:pt idx="11453">
                  <c:v>8.5318915175869297</c:v>
                </c:pt>
                <c:pt idx="11454">
                  <c:v>8.5319574206631295</c:v>
                </c:pt>
                <c:pt idx="11455">
                  <c:v>8.5320233179863596</c:v>
                </c:pt>
                <c:pt idx="11456">
                  <c:v>8.5320892095576308</c:v>
                </c:pt>
                <c:pt idx="11457">
                  <c:v>8.5321550953779504</c:v>
                </c:pt>
                <c:pt idx="11458">
                  <c:v>8.53222097544832</c:v>
                </c:pt>
                <c:pt idx="11459">
                  <c:v>8.5322868497697399</c:v>
                </c:pt>
                <c:pt idx="11460">
                  <c:v>8.5323527183432102</c:v>
                </c:pt>
                <c:pt idx="11461">
                  <c:v>8.5324185811697397</c:v>
                </c:pt>
                <c:pt idx="11462">
                  <c:v>8.5324844382503393</c:v>
                </c:pt>
                <c:pt idx="11463">
                  <c:v>8.5325502895859895</c:v>
                </c:pt>
                <c:pt idx="11464">
                  <c:v>8.5326161351777099</c:v>
                </c:pt>
                <c:pt idx="11465">
                  <c:v>8.5326819750265006</c:v>
                </c:pt>
                <c:pt idx="11466">
                  <c:v>8.53274780913336</c:v>
                </c:pt>
                <c:pt idx="11467">
                  <c:v>8.5328136374992898</c:v>
                </c:pt>
                <c:pt idx="11468">
                  <c:v>8.5328794601252902</c:v>
                </c:pt>
                <c:pt idx="11469">
                  <c:v>8.5329452770123702</c:v>
                </c:pt>
                <c:pt idx="11470">
                  <c:v>8.5330110881615102</c:v>
                </c:pt>
                <c:pt idx="11471">
                  <c:v>8.53307689357373</c:v>
                </c:pt>
                <c:pt idx="11472">
                  <c:v>8.5331426932500296</c:v>
                </c:pt>
                <c:pt idx="11473">
                  <c:v>8.5332084871914002</c:v>
                </c:pt>
                <c:pt idx="11474">
                  <c:v>8.5332742753988402</c:v>
                </c:pt>
                <c:pt idx="11475">
                  <c:v>8.5333400578733603</c:v>
                </c:pt>
                <c:pt idx="11476">
                  <c:v>8.5334058346159392</c:v>
                </c:pt>
                <c:pt idx="11477">
                  <c:v>8.5334716056276001</c:v>
                </c:pt>
                <c:pt idx="11478">
                  <c:v>8.5335373709093201</c:v>
                </c:pt>
                <c:pt idx="11479">
                  <c:v>8.5336031304621205</c:v>
                </c:pt>
                <c:pt idx="11480">
                  <c:v>8.5336688842869801</c:v>
                </c:pt>
                <c:pt idx="11481">
                  <c:v>8.5337346323849008</c:v>
                </c:pt>
                <c:pt idx="11482">
                  <c:v>8.5338003747568791</c:v>
                </c:pt>
                <c:pt idx="11483">
                  <c:v>8.5338661114039205</c:v>
                </c:pt>
                <c:pt idx="11484">
                  <c:v>8.5339318423270196</c:v>
                </c:pt>
                <c:pt idx="11485">
                  <c:v>8.5339975675271607</c:v>
                </c:pt>
                <c:pt idx="11486">
                  <c:v>8.5340632870053597</c:v>
                </c:pt>
                <c:pt idx="11487">
                  <c:v>8.5341290007626007</c:v>
                </c:pt>
                <c:pt idx="11488">
                  <c:v>8.5341947087998804</c:v>
                </c:pt>
                <c:pt idx="11489">
                  <c:v>8.5342604111181899</c:v>
                </c:pt>
                <c:pt idx="11490">
                  <c:v>8.5343261077185399</c:v>
                </c:pt>
                <c:pt idx="11491">
                  <c:v>8.53439179860192</c:v>
                </c:pt>
                <c:pt idx="11492">
                  <c:v>8.5344574837693106</c:v>
                </c:pt>
                <c:pt idx="11493">
                  <c:v>8.5345231632217207</c:v>
                </c:pt>
                <c:pt idx="11494">
                  <c:v>8.5345888369601397</c:v>
                </c:pt>
                <c:pt idx="11495">
                  <c:v>8.5346545049855695</c:v>
                </c:pt>
                <c:pt idx="11496">
                  <c:v>8.5347201672989996</c:v>
                </c:pt>
                <c:pt idx="11497">
                  <c:v>8.5347858239014105</c:v>
                </c:pt>
                <c:pt idx="11498">
                  <c:v>8.53485147479382</c:v>
                </c:pt>
                <c:pt idx="11499">
                  <c:v>8.5349171199771998</c:v>
                </c:pt>
                <c:pt idx="11500">
                  <c:v>8.53498275945255</c:v>
                </c:pt>
                <c:pt idx="11501">
                  <c:v>8.5350483932208707</c:v>
                </c:pt>
                <c:pt idx="11502">
                  <c:v>8.5351140212831407</c:v>
                </c:pt>
                <c:pt idx="11503">
                  <c:v>8.53517964364036</c:v>
                </c:pt>
                <c:pt idx="11504">
                  <c:v>8.5352452602935198</c:v>
                </c:pt>
                <c:pt idx="11505">
                  <c:v>8.5353108712436097</c:v>
                </c:pt>
                <c:pt idx="11506">
                  <c:v>8.5353764764916296</c:v>
                </c:pt>
                <c:pt idx="11507">
                  <c:v>8.5354420760385601</c:v>
                </c:pt>
                <c:pt idx="11508">
                  <c:v>8.5355076698853907</c:v>
                </c:pt>
                <c:pt idx="11509">
                  <c:v>8.5355732580331196</c:v>
                </c:pt>
                <c:pt idx="11510">
                  <c:v>8.5356388404827399</c:v>
                </c:pt>
                <c:pt idx="11511">
                  <c:v>8.5357044172352197</c:v>
                </c:pt>
                <c:pt idx="11512">
                  <c:v>8.5357699882915803</c:v>
                </c:pt>
                <c:pt idx="11513">
                  <c:v>8.5358355536527899</c:v>
                </c:pt>
                <c:pt idx="11514">
                  <c:v>8.5359011133198397</c:v>
                </c:pt>
                <c:pt idx="11515">
                  <c:v>8.5359666672937298</c:v>
                </c:pt>
                <c:pt idx="11516">
                  <c:v>8.5360322155754407</c:v>
                </c:pt>
                <c:pt idx="11517">
                  <c:v>8.5360977581659601</c:v>
                </c:pt>
                <c:pt idx="11518">
                  <c:v>8.5361632950662703</c:v>
                </c:pt>
                <c:pt idx="11519">
                  <c:v>8.5362288262773696</c:v>
                </c:pt>
                <c:pt idx="11520">
                  <c:v>8.5362943518002492</c:v>
                </c:pt>
                <c:pt idx="11521">
                  <c:v>8.5363598716358897</c:v>
                </c:pt>
                <c:pt idx="11522">
                  <c:v>8.5364253857852699</c:v>
                </c:pt>
                <c:pt idx="11523">
                  <c:v>8.5364908942493898</c:v>
                </c:pt>
                <c:pt idx="11524">
                  <c:v>8.53655639702923</c:v>
                </c:pt>
                <c:pt idx="11525">
                  <c:v>8.5366218941257799</c:v>
                </c:pt>
                <c:pt idx="11526">
                  <c:v>8.5366873855400307</c:v>
                </c:pt>
                <c:pt idx="11527">
                  <c:v>8.5367528712729506</c:v>
                </c:pt>
                <c:pt idx="11528">
                  <c:v>8.5368183513255396</c:v>
                </c:pt>
                <c:pt idx="11529">
                  <c:v>8.53688382569878</c:v>
                </c:pt>
                <c:pt idx="11530">
                  <c:v>8.5369492943936596</c:v>
                </c:pt>
                <c:pt idx="11531">
                  <c:v>8.5370147574111606</c:v>
                </c:pt>
                <c:pt idx="11532">
                  <c:v>8.5370802147522706</c:v>
                </c:pt>
                <c:pt idx="11533">
                  <c:v>8.5371456664179597</c:v>
                </c:pt>
                <c:pt idx="11534">
                  <c:v>8.5372111124092296</c:v>
                </c:pt>
                <c:pt idx="11535">
                  <c:v>8.5372765527270502</c:v>
                </c:pt>
                <c:pt idx="11536">
                  <c:v>8.5373419873724199</c:v>
                </c:pt>
                <c:pt idx="11537">
                  <c:v>8.5374074163463103</c:v>
                </c:pt>
                <c:pt idx="11538">
                  <c:v>8.5374728396497108</c:v>
                </c:pt>
                <c:pt idx="11539">
                  <c:v>8.5375382572836092</c:v>
                </c:pt>
                <c:pt idx="11540">
                  <c:v>8.5376036692489699</c:v>
                </c:pt>
                <c:pt idx="11541">
                  <c:v>8.5376690755467894</c:v>
                </c:pt>
                <c:pt idx="11542">
                  <c:v>8.5377344761780503</c:v>
                </c:pt>
                <c:pt idx="11543">
                  <c:v>8.5377998711437204</c:v>
                </c:pt>
                <c:pt idx="11544">
                  <c:v>8.5378652604448</c:v>
                </c:pt>
                <c:pt idx="11545">
                  <c:v>8.5379306440822607</c:v>
                </c:pt>
                <c:pt idx="11546">
                  <c:v>8.5379960220570794</c:v>
                </c:pt>
                <c:pt idx="11547">
                  <c:v>8.5380613943702492</c:v>
                </c:pt>
                <c:pt idx="11548">
                  <c:v>8.53812676102274</c:v>
                </c:pt>
                <c:pt idx="11549">
                  <c:v>8.5381921220155306</c:v>
                </c:pt>
                <c:pt idx="11550">
                  <c:v>8.5382574773496103</c:v>
                </c:pt>
                <c:pt idx="11551">
                  <c:v>8.5383228270259597</c:v>
                </c:pt>
                <c:pt idx="11552">
                  <c:v>8.5383881710455505</c:v>
                </c:pt>
                <c:pt idx="11553">
                  <c:v>8.5384535094093597</c:v>
                </c:pt>
                <c:pt idx="11554">
                  <c:v>8.5385188421183695</c:v>
                </c:pt>
                <c:pt idx="11555">
                  <c:v>8.5385841691735607</c:v>
                </c:pt>
                <c:pt idx="11556">
                  <c:v>8.5386494905759101</c:v>
                </c:pt>
                <c:pt idx="11557">
                  <c:v>8.5387148063264107</c:v>
                </c:pt>
                <c:pt idx="11558">
                  <c:v>8.5387801164260093</c:v>
                </c:pt>
                <c:pt idx="11559">
                  <c:v>8.5388454208757096</c:v>
                </c:pt>
                <c:pt idx="11560">
                  <c:v>8.5389107196764797</c:v>
                </c:pt>
                <c:pt idx="11561">
                  <c:v>8.5389760128292895</c:v>
                </c:pt>
                <c:pt idx="11562">
                  <c:v>8.5390413003351302</c:v>
                </c:pt>
                <c:pt idx="11563">
                  <c:v>8.5391065821949805</c:v>
                </c:pt>
                <c:pt idx="11564">
                  <c:v>8.5391718584097909</c:v>
                </c:pt>
                <c:pt idx="11565">
                  <c:v>8.5392371289805702</c:v>
                </c:pt>
                <c:pt idx="11566">
                  <c:v>8.5393023939082706</c:v>
                </c:pt>
                <c:pt idx="11567">
                  <c:v>8.5393676531938798</c:v>
                </c:pt>
                <c:pt idx="11568">
                  <c:v>8.5394329068383694</c:v>
                </c:pt>
                <c:pt idx="11569">
                  <c:v>8.53949815484272</c:v>
                </c:pt>
                <c:pt idx="11570">
                  <c:v>8.5395633972078997</c:v>
                </c:pt>
                <c:pt idx="11571">
                  <c:v>8.5396286339348801</c:v>
                </c:pt>
                <c:pt idx="11572">
                  <c:v>8.5396938650246401</c:v>
                </c:pt>
                <c:pt idx="11573">
                  <c:v>8.5397590904781602</c:v>
                </c:pt>
                <c:pt idx="11574">
                  <c:v>8.5398243102964102</c:v>
                </c:pt>
                <c:pt idx="11575">
                  <c:v>8.5398895244803494</c:v>
                </c:pt>
                <c:pt idx="11576">
                  <c:v>8.5399547330309709</c:v>
                </c:pt>
                <c:pt idx="11577">
                  <c:v>8.5400199359492497</c:v>
                </c:pt>
                <c:pt idx="11578">
                  <c:v>8.5400851332361398</c:v>
                </c:pt>
                <c:pt idx="11579">
                  <c:v>8.5401503248926307</c:v>
                </c:pt>
                <c:pt idx="11580">
                  <c:v>8.5402155109196798</c:v>
                </c:pt>
                <c:pt idx="11581">
                  <c:v>8.5402806913182694</c:v>
                </c:pt>
                <c:pt idx="11582">
                  <c:v>8.5403458660893694</c:v>
                </c:pt>
                <c:pt idx="11583">
                  <c:v>8.5404110352339497</c:v>
                </c:pt>
                <c:pt idx="11584">
                  <c:v>8.5404761987529891</c:v>
                </c:pt>
                <c:pt idx="11585">
                  <c:v>8.5405413566474504</c:v>
                </c:pt>
                <c:pt idx="11586">
                  <c:v>8.5406065089183105</c:v>
                </c:pt>
                <c:pt idx="11587">
                  <c:v>8.5406716555665305</c:v>
                </c:pt>
                <c:pt idx="11588">
                  <c:v>8.5407367965930892</c:v>
                </c:pt>
                <c:pt idx="11589">
                  <c:v>8.5408019319989599</c:v>
                </c:pt>
                <c:pt idx="11590">
                  <c:v>8.5408670617851001</c:v>
                </c:pt>
                <c:pt idx="11591">
                  <c:v>8.5409321859524905</c:v>
                </c:pt>
                <c:pt idx="11592">
                  <c:v>8.5409973045020902</c:v>
                </c:pt>
                <c:pt idx="11593">
                  <c:v>8.5410624174348797</c:v>
                </c:pt>
                <c:pt idx="11594">
                  <c:v>8.5411275247518201</c:v>
                </c:pt>
                <c:pt idx="11595">
                  <c:v>8.5411926264538902</c:v>
                </c:pt>
                <c:pt idx="11596">
                  <c:v>8.5412577225420403</c:v>
                </c:pt>
                <c:pt idx="11597">
                  <c:v>8.5413228130172492</c:v>
                </c:pt>
                <c:pt idx="11598">
                  <c:v>8.5413878978804902</c:v>
                </c:pt>
                <c:pt idx="11599">
                  <c:v>8.5414529771327299</c:v>
                </c:pt>
                <c:pt idx="11600">
                  <c:v>8.5415180507749202</c:v>
                </c:pt>
                <c:pt idx="11601">
                  <c:v>8.54158311880804</c:v>
                </c:pt>
                <c:pt idx="11602">
                  <c:v>8.5416481812330591</c:v>
                </c:pt>
                <c:pt idx="11603">
                  <c:v>8.5417132380509404</c:v>
                </c:pt>
                <c:pt idx="11604">
                  <c:v>8.5417782892626501</c:v>
                </c:pt>
                <c:pt idx="11605">
                  <c:v>8.54184333486916</c:v>
                </c:pt>
                <c:pt idx="11606">
                  <c:v>8.5419083748714204</c:v>
                </c:pt>
                <c:pt idx="11607">
                  <c:v>8.54197340927041</c:v>
                </c:pt>
                <c:pt idx="11608">
                  <c:v>8.5420384380671006</c:v>
                </c:pt>
                <c:pt idx="11609">
                  <c:v>8.54210346126243</c:v>
                </c:pt>
                <c:pt idx="11610">
                  <c:v>8.5421684788573895</c:v>
                </c:pt>
                <c:pt idx="11611">
                  <c:v>8.54223349085294</c:v>
                </c:pt>
                <c:pt idx="11612">
                  <c:v>8.5422984972500409</c:v>
                </c:pt>
                <c:pt idx="11613">
                  <c:v>8.5423634980496495</c:v>
                </c:pt>
                <c:pt idx="11614">
                  <c:v>8.5424284932527392</c:v>
                </c:pt>
                <c:pt idx="11615">
                  <c:v>8.5424934828602694</c:v>
                </c:pt>
                <c:pt idx="11616">
                  <c:v>8.5425584668731993</c:v>
                </c:pt>
                <c:pt idx="11617">
                  <c:v>8.5426234452925094</c:v>
                </c:pt>
                <c:pt idx="11618">
                  <c:v>8.54268841811915</c:v>
                </c:pt>
                <c:pt idx="11619">
                  <c:v>8.5427533853540805</c:v>
                </c:pt>
                <c:pt idx="11620">
                  <c:v>8.5428183469982599</c:v>
                </c:pt>
                <c:pt idx="11621">
                  <c:v>8.5428833030526707</c:v>
                </c:pt>
                <c:pt idx="11622">
                  <c:v>8.5429482535182597</c:v>
                </c:pt>
                <c:pt idx="11623">
                  <c:v>8.5430131983959896</c:v>
                </c:pt>
                <c:pt idx="11624">
                  <c:v>8.5430781376868197</c:v>
                </c:pt>
                <c:pt idx="11625">
                  <c:v>8.5431430713917091</c:v>
                </c:pt>
                <c:pt idx="11626">
                  <c:v>8.5432079995116403</c:v>
                </c:pt>
                <c:pt idx="11627">
                  <c:v>8.5432729220475494</c:v>
                </c:pt>
                <c:pt idx="11628">
                  <c:v>8.5433378390003991</c:v>
                </c:pt>
                <c:pt idx="11629">
                  <c:v>8.54340275037117</c:v>
                </c:pt>
                <c:pt idx="11630">
                  <c:v>8.5434676561607894</c:v>
                </c:pt>
                <c:pt idx="11631">
                  <c:v>8.5435325563702502</c:v>
                </c:pt>
                <c:pt idx="11632">
                  <c:v>8.5435974510004904</c:v>
                </c:pt>
                <c:pt idx="11633">
                  <c:v>8.5436623400524798</c:v>
                </c:pt>
                <c:pt idx="11634">
                  <c:v>8.5437272235271706</c:v>
                </c:pt>
                <c:pt idx="11635">
                  <c:v>8.5437921014255203</c:v>
                </c:pt>
                <c:pt idx="11636">
                  <c:v>8.5438569737484897</c:v>
                </c:pt>
                <c:pt idx="11637">
                  <c:v>8.5439218404970401</c:v>
                </c:pt>
                <c:pt idx="11638">
                  <c:v>8.5439867016721305</c:v>
                </c:pt>
                <c:pt idx="11639">
                  <c:v>8.5440515572747202</c:v>
                </c:pt>
                <c:pt idx="11640">
                  <c:v>8.5441164073057507</c:v>
                </c:pt>
                <c:pt idx="11641">
                  <c:v>8.5441812517662008</c:v>
                </c:pt>
                <c:pt idx="11642">
                  <c:v>8.5442460906570101</c:v>
                </c:pt>
                <c:pt idx="11643">
                  <c:v>8.5443109239791504</c:v>
                </c:pt>
                <c:pt idx="11644">
                  <c:v>8.5443757517335595</c:v>
                </c:pt>
                <c:pt idx="11645">
                  <c:v>8.5444405739212108</c:v>
                </c:pt>
                <c:pt idx="11646">
                  <c:v>8.5445053905430495</c:v>
                </c:pt>
                <c:pt idx="11647">
                  <c:v>8.54457020160004</c:v>
                </c:pt>
                <c:pt idx="11648">
                  <c:v>8.5446350070931292</c:v>
                </c:pt>
                <c:pt idx="11649">
                  <c:v>8.5446998070232798</c:v>
                </c:pt>
                <c:pt idx="11650">
                  <c:v>8.5447646013914405</c:v>
                </c:pt>
                <c:pt idx="11651">
                  <c:v>8.5448293901985792</c:v>
                </c:pt>
                <c:pt idx="11652">
                  <c:v>8.5448941734456305</c:v>
                </c:pt>
                <c:pt idx="11653">
                  <c:v>8.5449589511335606</c:v>
                </c:pt>
                <c:pt idx="11654">
                  <c:v>8.5450237232633199</c:v>
                </c:pt>
                <c:pt idx="11655">
                  <c:v>8.5450884898358606</c:v>
                </c:pt>
                <c:pt idx="11656">
                  <c:v>8.5451532508521399</c:v>
                </c:pt>
                <c:pt idx="11657">
                  <c:v>8.5452180063131102</c:v>
                </c:pt>
                <c:pt idx="11658">
                  <c:v>8.5452827562197307</c:v>
                </c:pt>
                <c:pt idx="11659">
                  <c:v>8.5453475005729391</c:v>
                </c:pt>
                <c:pt idx="11660">
                  <c:v>8.5454122393737002</c:v>
                </c:pt>
                <c:pt idx="11661">
                  <c:v>8.5454769726229607</c:v>
                </c:pt>
                <c:pt idx="11662">
                  <c:v>8.5455417003216798</c:v>
                </c:pt>
                <c:pt idx="11663">
                  <c:v>8.5456064224708008</c:v>
                </c:pt>
                <c:pt idx="11664">
                  <c:v>8.5456711390712794</c:v>
                </c:pt>
                <c:pt idx="11665">
                  <c:v>8.5457358501240606</c:v>
                </c:pt>
                <c:pt idx="11666">
                  <c:v>8.5458005556301107</c:v>
                </c:pt>
                <c:pt idx="11667">
                  <c:v>8.5458652555903605</c:v>
                </c:pt>
                <c:pt idx="11668">
                  <c:v>8.5459299500057799</c:v>
                </c:pt>
                <c:pt idx="11669">
                  <c:v>8.5459946388773105</c:v>
                </c:pt>
                <c:pt idx="11670">
                  <c:v>8.54605932220589</c:v>
                </c:pt>
                <c:pt idx="11671">
                  <c:v>8.5461239999924903</c:v>
                </c:pt>
                <c:pt idx="11672">
                  <c:v>8.5461886722380491</c:v>
                </c:pt>
                <c:pt idx="11673">
                  <c:v>8.5462533389435205</c:v>
                </c:pt>
                <c:pt idx="11674">
                  <c:v>8.5463180001098404</c:v>
                </c:pt>
                <c:pt idx="11675">
                  <c:v>8.5463826557379807</c:v>
                </c:pt>
                <c:pt idx="11676">
                  <c:v>8.5464473058288704</c:v>
                </c:pt>
                <c:pt idx="11677">
                  <c:v>8.5465119503834597</c:v>
                </c:pt>
                <c:pt idx="11678">
                  <c:v>8.5465765894027097</c:v>
                </c:pt>
                <c:pt idx="11679">
                  <c:v>8.5466412228875601</c:v>
                </c:pt>
                <c:pt idx="11680">
                  <c:v>8.5467058508389506</c:v>
                </c:pt>
                <c:pt idx="11681">
                  <c:v>8.5467704732578405</c:v>
                </c:pt>
                <c:pt idx="11682">
                  <c:v>8.5468350901451799</c:v>
                </c:pt>
                <c:pt idx="11683">
                  <c:v>8.5468997015018999</c:v>
                </c:pt>
                <c:pt idx="11684">
                  <c:v>8.5469643073289596</c:v>
                </c:pt>
                <c:pt idx="11685">
                  <c:v>8.5470289076273005</c:v>
                </c:pt>
                <c:pt idx="11686">
                  <c:v>8.5470935023978694</c:v>
                </c:pt>
                <c:pt idx="11687">
                  <c:v>8.5471580916416201</c:v>
                </c:pt>
                <c:pt idx="11688">
                  <c:v>8.54722267535948</c:v>
                </c:pt>
                <c:pt idx="11689">
                  <c:v>8.5472872535524207</c:v>
                </c:pt>
                <c:pt idx="11690">
                  <c:v>8.5473518262213606</c:v>
                </c:pt>
                <c:pt idx="11691">
                  <c:v>8.5474163933672607</c:v>
                </c:pt>
                <c:pt idx="11692">
                  <c:v>8.5474809549910606</c:v>
                </c:pt>
                <c:pt idx="11693">
                  <c:v>8.5475455110937002</c:v>
                </c:pt>
                <c:pt idx="11694">
                  <c:v>8.5476100616761297</c:v>
                </c:pt>
                <c:pt idx="11695">
                  <c:v>8.5476746067392995</c:v>
                </c:pt>
                <c:pt idx="11696">
                  <c:v>8.5477391462841492</c:v>
                </c:pt>
                <c:pt idx="11697">
                  <c:v>8.5478036803116098</c:v>
                </c:pt>
                <c:pt idx="11698">
                  <c:v>8.5478682088226403</c:v>
                </c:pt>
                <c:pt idx="11699">
                  <c:v>8.5479327318181806</c:v>
                </c:pt>
                <c:pt idx="11700">
                  <c:v>8.5479972492991596</c:v>
                </c:pt>
                <c:pt idx="11701">
                  <c:v>8.5480617612665402</c:v>
                </c:pt>
                <c:pt idx="11702">
                  <c:v>8.5481262677212495</c:v>
                </c:pt>
                <c:pt idx="11703">
                  <c:v>8.5481907686642398</c:v>
                </c:pt>
                <c:pt idx="11704">
                  <c:v>8.5482552640964506</c:v>
                </c:pt>
                <c:pt idx="11705">
                  <c:v>8.54831975401882</c:v>
                </c:pt>
                <c:pt idx="11706">
                  <c:v>8.5483842384322895</c:v>
                </c:pt>
                <c:pt idx="11707">
                  <c:v>8.5484487173378003</c:v>
                </c:pt>
                <c:pt idx="11708">
                  <c:v>8.5485131907362906</c:v>
                </c:pt>
                <c:pt idx="11709">
                  <c:v>8.5485776586287106</c:v>
                </c:pt>
                <c:pt idx="11710">
                  <c:v>8.5486421210159893</c:v>
                </c:pt>
                <c:pt idx="11711">
                  <c:v>8.5487065778990807</c:v>
                </c:pt>
                <c:pt idx="11712">
                  <c:v>8.5487710292789103</c:v>
                </c:pt>
                <c:pt idx="11713">
                  <c:v>8.5488354751564302</c:v>
                </c:pt>
                <c:pt idx="11714">
                  <c:v>8.5488999155325605</c:v>
                </c:pt>
                <c:pt idx="11715">
                  <c:v>8.5489643504082693</c:v>
                </c:pt>
                <c:pt idx="11716">
                  <c:v>8.5490287797844697</c:v>
                </c:pt>
                <c:pt idx="11717">
                  <c:v>8.5490932036621103</c:v>
                </c:pt>
                <c:pt idx="11718">
                  <c:v>8.5491576220421308</c:v>
                </c:pt>
                <c:pt idx="11719">
                  <c:v>8.5492220349254708</c:v>
                </c:pt>
                <c:pt idx="11720">
                  <c:v>8.5492864423130595</c:v>
                </c:pt>
                <c:pt idx="11721">
                  <c:v>8.5493508442058399</c:v>
                </c:pt>
                <c:pt idx="11722">
                  <c:v>8.5494152406047608</c:v>
                </c:pt>
                <c:pt idx="11723">
                  <c:v>8.5494796315107404</c:v>
                </c:pt>
                <c:pt idx="11724">
                  <c:v>8.5495440169247203</c:v>
                </c:pt>
                <c:pt idx="11725">
                  <c:v>8.5496083968476508</c:v>
                </c:pt>
                <c:pt idx="11726">
                  <c:v>8.5496727712804592</c:v>
                </c:pt>
                <c:pt idx="11727">
                  <c:v>8.5497371402240692</c:v>
                </c:pt>
                <c:pt idx="11728">
                  <c:v>8.5498015036794399</c:v>
                </c:pt>
                <c:pt idx="11729">
                  <c:v>8.5498658616474899</c:v>
                </c:pt>
                <c:pt idx="11730">
                  <c:v>8.5499302141291693</c:v>
                </c:pt>
                <c:pt idx="11731">
                  <c:v>8.5499945611254002</c:v>
                </c:pt>
                <c:pt idx="11732">
                  <c:v>8.5500589026371205</c:v>
                </c:pt>
                <c:pt idx="11733">
                  <c:v>8.5501232386652699</c:v>
                </c:pt>
                <c:pt idx="11734">
                  <c:v>8.5501875692107703</c:v>
                </c:pt>
                <c:pt idx="11735">
                  <c:v>8.5502518942745809</c:v>
                </c:pt>
                <c:pt idx="11736">
                  <c:v>8.5503162138576094</c:v>
                </c:pt>
                <c:pt idx="11737">
                  <c:v>8.5503805279608098</c:v>
                </c:pt>
                <c:pt idx="11738">
                  <c:v>8.5504448365851005</c:v>
                </c:pt>
                <c:pt idx="11739">
                  <c:v>8.5505091397314299</c:v>
                </c:pt>
                <c:pt idx="11740">
                  <c:v>8.5505734374007094</c:v>
                </c:pt>
                <c:pt idx="11741">
                  <c:v>8.5506377295939</c:v>
                </c:pt>
                <c:pt idx="11742">
                  <c:v>8.5507020163119094</c:v>
                </c:pt>
                <c:pt idx="11743">
                  <c:v>8.5507662975556809</c:v>
                </c:pt>
                <c:pt idx="11744">
                  <c:v>8.5508305733261505</c:v>
                </c:pt>
                <c:pt idx="11745">
                  <c:v>8.5508948436242491</c:v>
                </c:pt>
                <c:pt idx="11746">
                  <c:v>8.5509591084509005</c:v>
                </c:pt>
                <c:pt idx="11747">
                  <c:v>8.5510233678070406</c:v>
                </c:pt>
                <c:pt idx="11748">
                  <c:v>8.5510876216936005</c:v>
                </c:pt>
                <c:pt idx="11749">
                  <c:v>8.5511518701115197</c:v>
                </c:pt>
                <c:pt idx="11750">
                  <c:v>8.5512161130617095</c:v>
                </c:pt>
                <c:pt idx="11751">
                  <c:v>8.5512803505451203</c:v>
                </c:pt>
                <c:pt idx="11752">
                  <c:v>8.5513445825626704</c:v>
                </c:pt>
                <c:pt idx="11753">
                  <c:v>8.5514088091152995</c:v>
                </c:pt>
                <c:pt idx="11754">
                  <c:v>8.5514730302039208</c:v>
                </c:pt>
                <c:pt idx="11755">
                  <c:v>8.5515372458294792</c:v>
                </c:pt>
                <c:pt idx="11756">
                  <c:v>8.5516014559929001</c:v>
                </c:pt>
                <c:pt idx="11757">
                  <c:v>8.5516656606951198</c:v>
                </c:pt>
                <c:pt idx="11758">
                  <c:v>8.5517298599370495</c:v>
                </c:pt>
                <c:pt idx="11759">
                  <c:v>8.5517940537196306</c:v>
                </c:pt>
                <c:pt idx="11760">
                  <c:v>8.5518582420437905</c:v>
                </c:pt>
                <c:pt idx="11761">
                  <c:v>8.55192242491046</c:v>
                </c:pt>
                <c:pt idx="11762">
                  <c:v>8.5519866023205502</c:v>
                </c:pt>
                <c:pt idx="11763">
                  <c:v>8.5520507742750098</c:v>
                </c:pt>
                <c:pt idx="11764">
                  <c:v>8.5521149407747608</c:v>
                </c:pt>
                <c:pt idx="11765">
                  <c:v>8.5521791018207196</c:v>
                </c:pt>
                <c:pt idx="11766">
                  <c:v>8.5522432574138207</c:v>
                </c:pt>
                <c:pt idx="11767">
                  <c:v>8.5523074075550003</c:v>
                </c:pt>
                <c:pt idx="11768">
                  <c:v>8.5523715522451695</c:v>
                </c:pt>
                <c:pt idx="11769">
                  <c:v>8.5524356914852593</c:v>
                </c:pt>
                <c:pt idx="11770">
                  <c:v>8.5524998252762003</c:v>
                </c:pt>
                <c:pt idx="11771">
                  <c:v>8.55256395361892</c:v>
                </c:pt>
                <c:pt idx="11772">
                  <c:v>8.5526280765143294</c:v>
                </c:pt>
                <c:pt idx="11773">
                  <c:v>8.5526921939633702</c:v>
                </c:pt>
                <c:pt idx="11774">
                  <c:v>8.5527563059669607</c:v>
                </c:pt>
                <c:pt idx="11775">
                  <c:v>8.5528204125260299</c:v>
                </c:pt>
                <c:pt idx="11776">
                  <c:v>8.5528845136414908</c:v>
                </c:pt>
                <c:pt idx="11777">
                  <c:v>8.5529486093142797</c:v>
                </c:pt>
                <c:pt idx="11778">
                  <c:v>8.5530126995453202</c:v>
                </c:pt>
                <c:pt idx="11779">
                  <c:v>8.5530767843355306</c:v>
                </c:pt>
                <c:pt idx="11780">
                  <c:v>8.5531408636858295</c:v>
                </c:pt>
                <c:pt idx="11781">
                  <c:v>8.5532049375971599</c:v>
                </c:pt>
                <c:pt idx="11782">
                  <c:v>8.5532690060704208</c:v>
                </c:pt>
                <c:pt idx="11783">
                  <c:v>8.5533330691065501</c:v>
                </c:pt>
                <c:pt idx="11784">
                  <c:v>8.5533971267064803</c:v>
                </c:pt>
                <c:pt idx="11785">
                  <c:v>8.5534611788711103</c:v>
                </c:pt>
                <c:pt idx="11786">
                  <c:v>8.5535252256013692</c:v>
                </c:pt>
                <c:pt idx="11787">
                  <c:v>8.5535892668981894</c:v>
                </c:pt>
                <c:pt idx="11788">
                  <c:v>8.5536533027624895</c:v>
                </c:pt>
                <c:pt idx="11789">
                  <c:v>8.5537173331951806</c:v>
                </c:pt>
                <c:pt idx="11790">
                  <c:v>8.5537813581972006</c:v>
                </c:pt>
                <c:pt idx="11791">
                  <c:v>8.5538453777694592</c:v>
                </c:pt>
                <c:pt idx="11792">
                  <c:v>8.5539093919128799</c:v>
                </c:pt>
                <c:pt idx="11793">
                  <c:v>8.5539734006283794</c:v>
                </c:pt>
                <c:pt idx="11794">
                  <c:v>8.5540374039168796</c:v>
                </c:pt>
                <c:pt idx="11795">
                  <c:v>8.5541014017793096</c:v>
                </c:pt>
                <c:pt idx="11796">
                  <c:v>8.5541653942165805</c:v>
                </c:pt>
                <c:pt idx="11797">
                  <c:v>8.5542293812296109</c:v>
                </c:pt>
                <c:pt idx="11798">
                  <c:v>8.5542933628193296</c:v>
                </c:pt>
                <c:pt idx="11799">
                  <c:v>8.5543573389866499</c:v>
                </c:pt>
                <c:pt idx="11800">
                  <c:v>8.5544213097324899</c:v>
                </c:pt>
                <c:pt idx="11801">
                  <c:v>8.55448527505777</c:v>
                </c:pt>
                <c:pt idx="11802">
                  <c:v>8.5545492349633996</c:v>
                </c:pt>
                <c:pt idx="11803">
                  <c:v>8.5546131894503095</c:v>
                </c:pt>
                <c:pt idx="11804">
                  <c:v>8.5546771385194198</c:v>
                </c:pt>
                <c:pt idx="11805">
                  <c:v>8.5547410821716401</c:v>
                </c:pt>
                <c:pt idx="11806">
                  <c:v>8.5548050204078905</c:v>
                </c:pt>
                <c:pt idx="11807">
                  <c:v>8.5548689532290805</c:v>
                </c:pt>
                <c:pt idx="11808">
                  <c:v>8.5549328806361409</c:v>
                </c:pt>
                <c:pt idx="11809">
                  <c:v>8.5549968026299794</c:v>
                </c:pt>
                <c:pt idx="11810">
                  <c:v>8.5550607192115198</c:v>
                </c:pt>
                <c:pt idx="11811">
                  <c:v>8.5551246303816804</c:v>
                </c:pt>
                <c:pt idx="11812">
                  <c:v>8.55518853614136</c:v>
                </c:pt>
                <c:pt idx="11813">
                  <c:v>8.5552524364914895</c:v>
                </c:pt>
                <c:pt idx="11814">
                  <c:v>8.5553163314329801</c:v>
                </c:pt>
                <c:pt idx="11815">
                  <c:v>8.5553802209667502</c:v>
                </c:pt>
                <c:pt idx="11816">
                  <c:v>8.55544410509372</c:v>
                </c:pt>
                <c:pt idx="11817">
                  <c:v>8.5555079838147901</c:v>
                </c:pt>
                <c:pt idx="11818">
                  <c:v>8.5555718571308805</c:v>
                </c:pt>
                <c:pt idx="11819">
                  <c:v>8.5556357250429098</c:v>
                </c:pt>
                <c:pt idx="11820">
                  <c:v>8.5556995875517998</c:v>
                </c:pt>
                <c:pt idx="11821">
                  <c:v>8.5557634446584494</c:v>
                </c:pt>
                <c:pt idx="11822">
                  <c:v>8.5558272963637805</c:v>
                </c:pt>
                <c:pt idx="11823">
                  <c:v>8.5558911426687008</c:v>
                </c:pt>
                <c:pt idx="11824">
                  <c:v>8.5559549835741304</c:v>
                </c:pt>
                <c:pt idx="11825">
                  <c:v>8.5560188190809807</c:v>
                </c:pt>
                <c:pt idx="11826">
                  <c:v>8.55608264919017</c:v>
                </c:pt>
                <c:pt idx="11827">
                  <c:v>8.5561464739026007</c:v>
                </c:pt>
                <c:pt idx="11828">
                  <c:v>8.5562102932191806</c:v>
                </c:pt>
                <c:pt idx="11829">
                  <c:v>8.5562741071408404</c:v>
                </c:pt>
                <c:pt idx="11830">
                  <c:v>8.5563379156684896</c:v>
                </c:pt>
                <c:pt idx="11831">
                  <c:v>8.5564017188030199</c:v>
                </c:pt>
                <c:pt idx="11832">
                  <c:v>8.5564655165453605</c:v>
                </c:pt>
                <c:pt idx="11833">
                  <c:v>8.5565293088964207</c:v>
                </c:pt>
                <c:pt idx="11834">
                  <c:v>8.5565930958571101</c:v>
                </c:pt>
                <c:pt idx="11835">
                  <c:v>8.55665687742834</c:v>
                </c:pt>
                <c:pt idx="11836">
                  <c:v>8.5567206536110199</c:v>
                </c:pt>
                <c:pt idx="11837">
                  <c:v>8.5567844244060591</c:v>
                </c:pt>
                <c:pt idx="11838">
                  <c:v>8.5568481898143602</c:v>
                </c:pt>
                <c:pt idx="11839">
                  <c:v>8.5569119498368504</c:v>
                </c:pt>
                <c:pt idx="11840">
                  <c:v>8.5569757044744303</c:v>
                </c:pt>
                <c:pt idx="11841">
                  <c:v>8.5570394537280094</c:v>
                </c:pt>
                <c:pt idx="11842">
                  <c:v>8.5571031975985008</c:v>
                </c:pt>
                <c:pt idx="11843">
                  <c:v>8.5571669360868103</c:v>
                </c:pt>
                <c:pt idx="11844">
                  <c:v>8.5572306691938405</c:v>
                </c:pt>
                <c:pt idx="11845">
                  <c:v>8.5572943969205095</c:v>
                </c:pt>
                <c:pt idx="11846">
                  <c:v>8.5573581192677306</c:v>
                </c:pt>
                <c:pt idx="11847">
                  <c:v>8.5574218362363901</c:v>
                </c:pt>
                <c:pt idx="11848">
                  <c:v>8.5574855478274205</c:v>
                </c:pt>
                <c:pt idx="11849">
                  <c:v>8.5575492540417102</c:v>
                </c:pt>
                <c:pt idx="11850">
                  <c:v>8.5576129548801791</c:v>
                </c:pt>
                <c:pt idx="11851">
                  <c:v>8.5576766503437298</c:v>
                </c:pt>
                <c:pt idx="11852">
                  <c:v>8.5577403404332699</c:v>
                </c:pt>
                <c:pt idx="11853">
                  <c:v>8.5578040251497001</c:v>
                </c:pt>
                <c:pt idx="11854">
                  <c:v>8.5578677044939404</c:v>
                </c:pt>
                <c:pt idx="11855">
                  <c:v>8.5579313784668791</c:v>
                </c:pt>
                <c:pt idx="11856">
                  <c:v>8.5579950470694506</c:v>
                </c:pt>
                <c:pt idx="11857">
                  <c:v>8.5580587103025305</c:v>
                </c:pt>
                <c:pt idx="11858">
                  <c:v>8.5581223681670302</c:v>
                </c:pt>
                <c:pt idx="11859">
                  <c:v>8.5581860206638698</c:v>
                </c:pt>
                <c:pt idx="11860">
                  <c:v>8.5582496677939499</c:v>
                </c:pt>
                <c:pt idx="11861">
                  <c:v>8.5583133095581694</c:v>
                </c:pt>
                <c:pt idx="11862">
                  <c:v>8.5583769459574306</c:v>
                </c:pt>
                <c:pt idx="11863">
                  <c:v>8.5584405769926395</c:v>
                </c:pt>
                <c:pt idx="11864">
                  <c:v>8.5585042026647091</c:v>
                </c:pt>
                <c:pt idx="11865">
                  <c:v>8.5585678229745401</c:v>
                </c:pt>
                <c:pt idx="11866">
                  <c:v>8.5586314379230295</c:v>
                </c:pt>
                <c:pt idx="11867">
                  <c:v>8.5586950475110903</c:v>
                </c:pt>
                <c:pt idx="11868">
                  <c:v>8.5587586517396108</c:v>
                </c:pt>
                <c:pt idx="11869">
                  <c:v>8.5588222506095093</c:v>
                </c:pt>
                <c:pt idx="11870">
                  <c:v>8.55888584412169</c:v>
                </c:pt>
                <c:pt idx="11871">
                  <c:v>8.5589494322770392</c:v>
                </c:pt>
                <c:pt idx="11872">
                  <c:v>8.5590130150764701</c:v>
                </c:pt>
                <c:pt idx="11873">
                  <c:v>8.5590765925208796</c:v>
                </c:pt>
                <c:pt idx="11874">
                  <c:v>8.5591401646111809</c:v>
                </c:pt>
                <c:pt idx="11875">
                  <c:v>8.5592037313482692</c:v>
                </c:pt>
                <c:pt idx="11876">
                  <c:v>8.5592672927330398</c:v>
                </c:pt>
                <c:pt idx="11877">
                  <c:v>8.5593308487664004</c:v>
                </c:pt>
                <c:pt idx="11878">
                  <c:v>8.5593943994492605</c:v>
                </c:pt>
                <c:pt idx="11879">
                  <c:v>8.5594579447824994</c:v>
                </c:pt>
                <c:pt idx="11880">
                  <c:v>8.5595214847670302</c:v>
                </c:pt>
                <c:pt idx="11881">
                  <c:v>8.5595850194037606</c:v>
                </c:pt>
                <c:pt idx="11882">
                  <c:v>8.5596485486935805</c:v>
                </c:pt>
                <c:pt idx="11883">
                  <c:v>8.5597120726373905</c:v>
                </c:pt>
                <c:pt idx="11884">
                  <c:v>8.5597755912360896</c:v>
                </c:pt>
                <c:pt idx="11885">
                  <c:v>8.5598391044905799</c:v>
                </c:pt>
                <c:pt idx="11886">
                  <c:v>8.5599026124017605</c:v>
                </c:pt>
                <c:pt idx="11887">
                  <c:v>8.5599661149705302</c:v>
                </c:pt>
                <c:pt idx="11888">
                  <c:v>8.5600296121977895</c:v>
                </c:pt>
                <c:pt idx="11889">
                  <c:v>8.5600931040844301</c:v>
                </c:pt>
                <c:pt idx="11890">
                  <c:v>8.5601565906313599</c:v>
                </c:pt>
                <c:pt idx="11891">
                  <c:v>8.5602200718394705</c:v>
                </c:pt>
                <c:pt idx="11892">
                  <c:v>8.5602835477096697</c:v>
                </c:pt>
                <c:pt idx="11893">
                  <c:v>8.5603470182428403</c:v>
                </c:pt>
                <c:pt idx="11894">
                  <c:v>8.5604104834398793</c:v>
                </c:pt>
                <c:pt idx="11895">
                  <c:v>8.5604739433016999</c:v>
                </c:pt>
                <c:pt idx="11896">
                  <c:v>8.5605373978291901</c:v>
                </c:pt>
                <c:pt idx="11897">
                  <c:v>8.56060084702324</c:v>
                </c:pt>
                <c:pt idx="11898">
                  <c:v>8.5606642908847608</c:v>
                </c:pt>
                <c:pt idx="11899">
                  <c:v>8.5607277294146407</c:v>
                </c:pt>
                <c:pt idx="11900">
                  <c:v>8.5607911626137696</c:v>
                </c:pt>
                <c:pt idx="11901">
                  <c:v>8.56085459048305</c:v>
                </c:pt>
                <c:pt idx="11902">
                  <c:v>8.5609180130233806</c:v>
                </c:pt>
                <c:pt idx="11903">
                  <c:v>8.5609814302356497</c:v>
                </c:pt>
                <c:pt idx="11904">
                  <c:v>8.5610448421207508</c:v>
                </c:pt>
                <c:pt idx="11905">
                  <c:v>8.5611082486795897</c:v>
                </c:pt>
                <c:pt idx="11906">
                  <c:v>8.5611716499130601</c:v>
                </c:pt>
                <c:pt idx="11907">
                  <c:v>8.5612350458220501</c:v>
                </c:pt>
                <c:pt idx="11908">
                  <c:v>8.5612984364074496</c:v>
                </c:pt>
                <c:pt idx="11909">
                  <c:v>8.5613618216701592</c:v>
                </c:pt>
                <c:pt idx="11910">
                  <c:v>8.5614252016110708</c:v>
                </c:pt>
                <c:pt idx="11911">
                  <c:v>8.5614885762310902</c:v>
                </c:pt>
                <c:pt idx="11912">
                  <c:v>8.5615519455310807</c:v>
                </c:pt>
                <c:pt idx="11913">
                  <c:v>8.5616153095119696</c:v>
                </c:pt>
                <c:pt idx="11914">
                  <c:v>8.5616786681746309</c:v>
                </c:pt>
                <c:pt idx="11915">
                  <c:v>8.5617420215199598</c:v>
                </c:pt>
                <c:pt idx="11916">
                  <c:v>8.5618053695488499</c:v>
                </c:pt>
                <c:pt idx="11917">
                  <c:v>8.5618687122621893</c:v>
                </c:pt>
                <c:pt idx="11918">
                  <c:v>8.5619320496608697</c:v>
                </c:pt>
                <c:pt idx="11919">
                  <c:v>8.5619953817458008</c:v>
                </c:pt>
                <c:pt idx="11920">
                  <c:v>8.5620587085178492</c:v>
                </c:pt>
                <c:pt idx="11921">
                  <c:v>8.5621220299779299</c:v>
                </c:pt>
                <c:pt idx="11922">
                  <c:v>8.5621853461269097</c:v>
                </c:pt>
                <c:pt idx="11923">
                  <c:v>8.5622486569656999</c:v>
                </c:pt>
                <c:pt idx="11924">
                  <c:v>8.5623119624951691</c:v>
                </c:pt>
                <c:pt idx="11925">
                  <c:v>8.5623752627162304</c:v>
                </c:pt>
                <c:pt idx="11926">
                  <c:v>8.5624385576297701</c:v>
                </c:pt>
                <c:pt idx="11927">
                  <c:v>8.5625018472366605</c:v>
                </c:pt>
                <c:pt idx="11928">
                  <c:v>8.5625651315378093</c:v>
                </c:pt>
                <c:pt idx="11929">
                  <c:v>8.5626284105340993</c:v>
                </c:pt>
                <c:pt idx="11930">
                  <c:v>8.5626916842264293</c:v>
                </c:pt>
                <c:pt idx="11931">
                  <c:v>8.5627549526156699</c:v>
                </c:pt>
                <c:pt idx="11932">
                  <c:v>8.5628182157027197</c:v>
                </c:pt>
                <c:pt idx="11933">
                  <c:v>8.5628814734884706</c:v>
                </c:pt>
                <c:pt idx="11934">
                  <c:v>8.5629447259738107</c:v>
                </c:pt>
                <c:pt idx="11935">
                  <c:v>8.5630079731596194</c:v>
                </c:pt>
                <c:pt idx="11936">
                  <c:v>8.5630712150468007</c:v>
                </c:pt>
                <c:pt idx="11937">
                  <c:v>8.5631344516362198</c:v>
                </c:pt>
                <c:pt idx="11938">
                  <c:v>8.5631976829287808</c:v>
                </c:pt>
                <c:pt idx="11939">
                  <c:v>8.5632609089253702</c:v>
                </c:pt>
                <c:pt idx="11940">
                  <c:v>8.5633241296268707</c:v>
                </c:pt>
                <c:pt idx="11941">
                  <c:v>8.5633873450341707</c:v>
                </c:pt>
                <c:pt idx="11942">
                  <c:v>8.5634505551481492</c:v>
                </c:pt>
                <c:pt idx="11943">
                  <c:v>8.5635137599697106</c:v>
                </c:pt>
                <c:pt idx="11944">
                  <c:v>8.56357695949972</c:v>
                </c:pt>
                <c:pt idx="11945">
                  <c:v>8.5636401537390796</c:v>
                </c:pt>
                <c:pt idx="11946">
                  <c:v>8.5637033426886706</c:v>
                </c:pt>
                <c:pt idx="11947">
                  <c:v>8.5637665263493705</c:v>
                </c:pt>
                <c:pt idx="11948">
                  <c:v>8.5638297047220799</c:v>
                </c:pt>
                <c:pt idx="11949">
                  <c:v>8.5638928778076693</c:v>
                </c:pt>
                <c:pt idx="11950">
                  <c:v>8.5639560456070303</c:v>
                </c:pt>
                <c:pt idx="11951">
                  <c:v>8.5640192081210404</c:v>
                </c:pt>
                <c:pt idx="11952">
                  <c:v>8.5640823653506004</c:v>
                </c:pt>
                <c:pt idx="11953">
                  <c:v>8.5641455172965699</c:v>
                </c:pt>
                <c:pt idx="11954">
                  <c:v>8.5642086639598602</c:v>
                </c:pt>
                <c:pt idx="11955">
                  <c:v>8.56427180534134</c:v>
                </c:pt>
                <c:pt idx="11956">
                  <c:v>8.5643349414418903</c:v>
                </c:pt>
                <c:pt idx="11957">
                  <c:v>8.5643980722623994</c:v>
                </c:pt>
                <c:pt idx="11958">
                  <c:v>8.5644611978037499</c:v>
                </c:pt>
                <c:pt idx="11959">
                  <c:v>8.5645243180668302</c:v>
                </c:pt>
                <c:pt idx="11960">
                  <c:v>8.5645874330525107</c:v>
                </c:pt>
                <c:pt idx="11961">
                  <c:v>8.5646505427616795</c:v>
                </c:pt>
                <c:pt idx="11962">
                  <c:v>8.5647136471952301</c:v>
                </c:pt>
                <c:pt idx="11963">
                  <c:v>8.5647767463540205</c:v>
                </c:pt>
                <c:pt idx="11964">
                  <c:v>8.5648398402389496</c:v>
                </c:pt>
                <c:pt idx="11965">
                  <c:v>8.5649029288509002</c:v>
                </c:pt>
                <c:pt idx="11966">
                  <c:v>8.5649660121907392</c:v>
                </c:pt>
                <c:pt idx="11967">
                  <c:v>8.5650290902593706</c:v>
                </c:pt>
                <c:pt idx="11968">
                  <c:v>8.5650921630576509</c:v>
                </c:pt>
                <c:pt idx="11969">
                  <c:v>8.5651552305864804</c:v>
                </c:pt>
                <c:pt idx="11970">
                  <c:v>8.5652182928467209</c:v>
                </c:pt>
                <c:pt idx="11971">
                  <c:v>8.5652813498392604</c:v>
                </c:pt>
                <c:pt idx="11972">
                  <c:v>8.5653444015649907</c:v>
                </c:pt>
                <c:pt idx="11973">
                  <c:v>8.5654074480247804</c:v>
                </c:pt>
                <c:pt idx="11974">
                  <c:v>8.5654704892194999</c:v>
                </c:pt>
                <c:pt idx="11975">
                  <c:v>8.56553352515005</c:v>
                </c:pt>
                <c:pt idx="11976">
                  <c:v>8.5655965558172902</c:v>
                </c:pt>
                <c:pt idx="11977">
                  <c:v>8.5656595812221195</c:v>
                </c:pt>
                <c:pt idx="11978">
                  <c:v>8.5657226013653904</c:v>
                </c:pt>
                <c:pt idx="11979">
                  <c:v>8.5657856162480108</c:v>
                </c:pt>
                <c:pt idx="11980">
                  <c:v>8.5658486258708297</c:v>
                </c:pt>
                <c:pt idx="11981">
                  <c:v>8.5659116302347496</c:v>
                </c:pt>
                <c:pt idx="11982">
                  <c:v>8.56597462934063</c:v>
                </c:pt>
                <c:pt idx="11983">
                  <c:v>8.5660376231893594</c:v>
                </c:pt>
                <c:pt idx="11984">
                  <c:v>8.5661006117818097</c:v>
                </c:pt>
                <c:pt idx="11985">
                  <c:v>8.5661635951188693</c:v>
                </c:pt>
                <c:pt idx="11986">
                  <c:v>8.5662265732013996</c:v>
                </c:pt>
                <c:pt idx="11987">
                  <c:v>8.5662895460302799</c:v>
                </c:pt>
                <c:pt idx="11988">
                  <c:v>8.5663525136064003</c:v>
                </c:pt>
                <c:pt idx="11989">
                  <c:v>8.5664154759306204</c:v>
                </c:pt>
                <c:pt idx="11990">
                  <c:v>8.5664784330038195</c:v>
                </c:pt>
                <c:pt idx="11991">
                  <c:v>8.5665413848268805</c:v>
                </c:pt>
                <c:pt idx="11992">
                  <c:v>8.5666043314006792</c:v>
                </c:pt>
                <c:pt idx="11993">
                  <c:v>8.5666672727260806</c:v>
                </c:pt>
                <c:pt idx="11994">
                  <c:v>8.5667302088039801</c:v>
                </c:pt>
                <c:pt idx="11995">
                  <c:v>8.5667931396352195</c:v>
                </c:pt>
                <c:pt idx="11996">
                  <c:v>8.5668560652207102</c:v>
                </c:pt>
                <c:pt idx="11997">
                  <c:v>8.5669189855612995</c:v>
                </c:pt>
                <c:pt idx="11998">
                  <c:v>8.5669819006578702</c:v>
                </c:pt>
                <c:pt idx="11999">
                  <c:v>8.5670448105113106</c:v>
                </c:pt>
                <c:pt idx="12000">
                  <c:v>8.5671077151224697</c:v>
                </c:pt>
                <c:pt idx="12001">
                  <c:v>8.5671706144922304</c:v>
                </c:pt>
                <c:pt idx="12002">
                  <c:v>8.5672335086214808</c:v>
                </c:pt>
                <c:pt idx="12003">
                  <c:v>8.5672963975110701</c:v>
                </c:pt>
                <c:pt idx="12004">
                  <c:v>8.5673592811618899</c:v>
                </c:pt>
                <c:pt idx="12005">
                  <c:v>8.5674221595748108</c:v>
                </c:pt>
                <c:pt idx="12006">
                  <c:v>8.5674850327506906</c:v>
                </c:pt>
                <c:pt idx="12007">
                  <c:v>8.5675479006904105</c:v>
                </c:pt>
                <c:pt idx="12008">
                  <c:v>8.5676107633948497</c:v>
                </c:pt>
                <c:pt idx="12009">
                  <c:v>8.5676736208648805</c:v>
                </c:pt>
                <c:pt idx="12010">
                  <c:v>8.5677364731013608</c:v>
                </c:pt>
                <c:pt idx="12011">
                  <c:v>8.5677993201051699</c:v>
                </c:pt>
                <c:pt idx="12012">
                  <c:v>8.56786216187718</c:v>
                </c:pt>
                <c:pt idx="12013">
                  <c:v>8.5679249984182508</c:v>
                </c:pt>
                <c:pt idx="12014">
                  <c:v>8.5679878297292706</c:v>
                </c:pt>
                <c:pt idx="12015">
                  <c:v>8.5680506558111098</c:v>
                </c:pt>
                <c:pt idx="12016">
                  <c:v>8.5681134766646192</c:v>
                </c:pt>
                <c:pt idx="12017">
                  <c:v>8.5681762922906906</c:v>
                </c:pt>
                <c:pt idx="12018">
                  <c:v>8.5682391026901801</c:v>
                </c:pt>
                <c:pt idx="12019">
                  <c:v>8.56830190786396</c:v>
                </c:pt>
                <c:pt idx="12020">
                  <c:v>8.5683647078129006</c:v>
                </c:pt>
                <c:pt idx="12021">
                  <c:v>8.5684275025378707</c:v>
                </c:pt>
                <c:pt idx="12022">
                  <c:v>8.5684902920397406</c:v>
                </c:pt>
                <c:pt idx="12023">
                  <c:v>8.5685530763193807</c:v>
                </c:pt>
                <c:pt idx="12024">
                  <c:v>8.5686158553776597</c:v>
                </c:pt>
                <c:pt idx="12025">
                  <c:v>8.5686786292154409</c:v>
                </c:pt>
                <c:pt idx="12026">
                  <c:v>8.5687413978336</c:v>
                </c:pt>
                <c:pt idx="12027">
                  <c:v>8.5688041612329897</c:v>
                </c:pt>
                <c:pt idx="12028">
                  <c:v>8.5688669194145</c:v>
                </c:pt>
                <c:pt idx="12029">
                  <c:v>8.5689296723789798</c:v>
                </c:pt>
                <c:pt idx="12030">
                  <c:v>8.5689924201273104</c:v>
                </c:pt>
                <c:pt idx="12031">
                  <c:v>8.5690551626603497</c:v>
                </c:pt>
                <c:pt idx="12032">
                  <c:v>8.5691178999789592</c:v>
                </c:pt>
                <c:pt idx="12033">
                  <c:v>8.56918063208402</c:v>
                </c:pt>
                <c:pt idx="12034">
                  <c:v>8.5692433589764008</c:v>
                </c:pt>
                <c:pt idx="12035">
                  <c:v>8.5693060806569399</c:v>
                </c:pt>
                <c:pt idx="12036">
                  <c:v>8.5693687971265398</c:v>
                </c:pt>
                <c:pt idx="12037">
                  <c:v>8.5694315083860406</c:v>
                </c:pt>
                <c:pt idx="12038">
                  <c:v>8.5694942144363093</c:v>
                </c:pt>
                <c:pt idx="12039">
                  <c:v>8.5695569152782305</c:v>
                </c:pt>
                <c:pt idx="12040">
                  <c:v>8.5696196109126497</c:v>
                </c:pt>
                <c:pt idx="12041">
                  <c:v>8.5696823013404408</c:v>
                </c:pt>
                <c:pt idx="12042">
                  <c:v>8.5697449865624709</c:v>
                </c:pt>
                <c:pt idx="12043">
                  <c:v>8.5698076665795906</c:v>
                </c:pt>
                <c:pt idx="12044">
                  <c:v>8.5698703413926793</c:v>
                </c:pt>
                <c:pt idx="12045">
                  <c:v>8.5699330110026004</c:v>
                </c:pt>
                <c:pt idx="12046">
                  <c:v>8.56999567541021</c:v>
                </c:pt>
                <c:pt idx="12047">
                  <c:v>8.5700583346163697</c:v>
                </c:pt>
                <c:pt idx="12048">
                  <c:v>8.5701209886219498</c:v>
                </c:pt>
                <c:pt idx="12049">
                  <c:v>8.5701836374278102</c:v>
                </c:pt>
                <c:pt idx="12050">
                  <c:v>8.5702462810348194</c:v>
                </c:pt>
                <c:pt idx="12051">
                  <c:v>8.5703089194438409</c:v>
                </c:pt>
                <c:pt idx="12052">
                  <c:v>8.57037155265572</c:v>
                </c:pt>
                <c:pt idx="12053">
                  <c:v>8.5704341806713398</c:v>
                </c:pt>
                <c:pt idx="12054">
                  <c:v>8.5704968034915492</c:v>
                </c:pt>
                <c:pt idx="12055">
                  <c:v>8.5705594211172205</c:v>
                </c:pt>
                <c:pt idx="12056">
                  <c:v>8.5706220335492098</c:v>
                </c:pt>
                <c:pt idx="12057">
                  <c:v>8.5706846407883699</c:v>
                </c:pt>
                <c:pt idx="12058">
                  <c:v>8.57074724283558</c:v>
                </c:pt>
                <c:pt idx="12059">
                  <c:v>8.5708098396916892</c:v>
                </c:pt>
                <c:pt idx="12060">
                  <c:v>8.5708724313575608</c:v>
                </c:pt>
                <c:pt idx="12061">
                  <c:v>8.57093501783406</c:v>
                </c:pt>
                <c:pt idx="12062">
                  <c:v>8.5709975991220393</c:v>
                </c:pt>
                <c:pt idx="12063">
                  <c:v>8.5710601752223603</c:v>
                </c:pt>
                <c:pt idx="12064">
                  <c:v>8.5711227461358899</c:v>
                </c:pt>
                <c:pt idx="12065">
                  <c:v>8.5711853118634806</c:v>
                </c:pt>
                <c:pt idx="12066">
                  <c:v>8.5712478724059906</c:v>
                </c:pt>
                <c:pt idx="12067">
                  <c:v>8.5713104277642902</c:v>
                </c:pt>
                <c:pt idx="12068">
                  <c:v>8.5713729779392303</c:v>
                </c:pt>
                <c:pt idx="12069">
                  <c:v>8.5714355229316705</c:v>
                </c:pt>
                <c:pt idx="12070">
                  <c:v>8.5714980627424708</c:v>
                </c:pt>
                <c:pt idx="12071">
                  <c:v>8.5715605973724802</c:v>
                </c:pt>
                <c:pt idx="12072">
                  <c:v>8.5716231268225709</c:v>
                </c:pt>
                <c:pt idx="12073">
                  <c:v>8.5716856510936008</c:v>
                </c:pt>
                <c:pt idx="12074">
                  <c:v>8.5717481701864209</c:v>
                </c:pt>
                <c:pt idx="12075">
                  <c:v>8.5718106841018908</c:v>
                </c:pt>
                <c:pt idx="12076">
                  <c:v>8.5718731928408705</c:v>
                </c:pt>
                <c:pt idx="12077">
                  <c:v>8.5719356964042106</c:v>
                </c:pt>
                <c:pt idx="12078">
                  <c:v>8.5719981947927693</c:v>
                </c:pt>
                <c:pt idx="12079">
                  <c:v>8.5720606880074097</c:v>
                </c:pt>
                <c:pt idx="12080">
                  <c:v>8.5721231760489793</c:v>
                </c:pt>
                <c:pt idx="12081">
                  <c:v>8.5721856589183503</c:v>
                </c:pt>
                <c:pt idx="12082">
                  <c:v>8.5722481366163592</c:v>
                </c:pt>
                <c:pt idx="12083">
                  <c:v>8.5723106091438801</c:v>
                </c:pt>
                <c:pt idx="12084">
                  <c:v>8.5723730765017603</c:v>
                </c:pt>
                <c:pt idx="12085">
                  <c:v>8.57243553869084</c:v>
                </c:pt>
                <c:pt idx="12086">
                  <c:v>8.5724979957120002</c:v>
                </c:pt>
                <c:pt idx="12087">
                  <c:v>8.5725604475660901</c:v>
                </c:pt>
                <c:pt idx="12088">
                  <c:v>8.57262289425395</c:v>
                </c:pt>
                <c:pt idx="12089">
                  <c:v>8.5726853357764501</c:v>
                </c:pt>
                <c:pt idx="12090">
                  <c:v>8.5727477721344396</c:v>
                </c:pt>
                <c:pt idx="12091">
                  <c:v>8.5728102033287694</c:v>
                </c:pt>
                <c:pt idx="12092">
                  <c:v>8.5728726293602993</c:v>
                </c:pt>
                <c:pt idx="12093">
                  <c:v>8.5729350502298693</c:v>
                </c:pt>
                <c:pt idx="12094">
                  <c:v>8.5729974659383608</c:v>
                </c:pt>
                <c:pt idx="12095">
                  <c:v>8.5730598764865995</c:v>
                </c:pt>
                <c:pt idx="12096">
                  <c:v>8.5731222818754507</c:v>
                </c:pt>
                <c:pt idx="12097">
                  <c:v>8.5731846821057598</c:v>
                </c:pt>
                <c:pt idx="12098">
                  <c:v>8.5732470771784008</c:v>
                </c:pt>
                <c:pt idx="12099">
                  <c:v>8.5733094670941998</c:v>
                </c:pt>
                <c:pt idx="12100">
                  <c:v>8.5733718518540201</c:v>
                </c:pt>
                <c:pt idx="12101">
                  <c:v>8.5734342314587195</c:v>
                </c:pt>
                <c:pt idx="12102">
                  <c:v>8.5734966059091402</c:v>
                </c:pt>
                <c:pt idx="12103">
                  <c:v>8.5735589752061401</c:v>
                </c:pt>
                <c:pt idx="12104">
                  <c:v>8.57362133935057</c:v>
                </c:pt>
                <c:pt idx="12105">
                  <c:v>8.5736836983432791</c:v>
                </c:pt>
                <c:pt idx="12106">
                  <c:v>8.5737460521851201</c:v>
                </c:pt>
                <c:pt idx="12107">
                  <c:v>8.5738084008769402</c:v>
                </c:pt>
                <c:pt idx="12108">
                  <c:v>8.5738707444195992</c:v>
                </c:pt>
                <c:pt idx="12109">
                  <c:v>8.5739330828139408</c:v>
                </c:pt>
                <c:pt idx="12110">
                  <c:v>8.5739954160608107</c:v>
                </c:pt>
                <c:pt idx="12111">
                  <c:v>8.5740577441610704</c:v>
                </c:pt>
                <c:pt idx="12112">
                  <c:v>8.57412006711556</c:v>
                </c:pt>
                <c:pt idx="12113">
                  <c:v>8.5741823849251304</c:v>
                </c:pt>
                <c:pt idx="12114">
                  <c:v>8.5742446975906308</c:v>
                </c:pt>
                <c:pt idx="12115">
                  <c:v>8.5743070051129209</c:v>
                </c:pt>
                <c:pt idx="12116">
                  <c:v>8.5743693074928302</c:v>
                </c:pt>
                <c:pt idx="12117">
                  <c:v>8.5744316047312203</c:v>
                </c:pt>
                <c:pt idx="12118">
                  <c:v>8.5744938968289492</c:v>
                </c:pt>
                <c:pt idx="12119">
                  <c:v>8.57455618378685</c:v>
                </c:pt>
                <c:pt idx="12120">
                  <c:v>8.57461846560577</c:v>
                </c:pt>
                <c:pt idx="12121">
                  <c:v>8.5746807422865601</c:v>
                </c:pt>
                <c:pt idx="12122">
                  <c:v>8.5747430138300693</c:v>
                </c:pt>
                <c:pt idx="12123">
                  <c:v>8.5748052802371504</c:v>
                </c:pt>
                <c:pt idx="12124">
                  <c:v>8.5748675415086506</c:v>
                </c:pt>
                <c:pt idx="12125">
                  <c:v>8.5749297976454102</c:v>
                </c:pt>
                <c:pt idx="12126">
                  <c:v>8.5749920486482694</c:v>
                </c:pt>
                <c:pt idx="12127">
                  <c:v>8.5750542945180896</c:v>
                </c:pt>
                <c:pt idx="12128">
                  <c:v>8.5751165352557095</c:v>
                </c:pt>
                <c:pt idx="12129">
                  <c:v>8.5751787708619798</c:v>
                </c:pt>
                <c:pt idx="12130">
                  <c:v>8.5752410013377407</c:v>
                </c:pt>
                <c:pt idx="12131">
                  <c:v>8.5753032266838503</c:v>
                </c:pt>
                <c:pt idx="12132">
                  <c:v>8.5753654469011291</c:v>
                </c:pt>
                <c:pt idx="12133">
                  <c:v>8.5754276619904495</c:v>
                </c:pt>
                <c:pt idx="12134">
                  <c:v>8.5754898719526498</c:v>
                </c:pt>
                <c:pt idx="12135">
                  <c:v>8.5755520767885596</c:v>
                </c:pt>
                <c:pt idx="12136">
                  <c:v>8.5756142764990404</c:v>
                </c:pt>
                <c:pt idx="12137">
                  <c:v>8.5756764710849307</c:v>
                </c:pt>
                <c:pt idx="12138">
                  <c:v>8.5757386605470796</c:v>
                </c:pt>
                <c:pt idx="12139">
                  <c:v>8.5758008448863201</c:v>
                </c:pt>
                <c:pt idx="12140">
                  <c:v>8.5758630241034997</c:v>
                </c:pt>
                <c:pt idx="12141">
                  <c:v>8.5759251981994797</c:v>
                </c:pt>
                <c:pt idx="12142">
                  <c:v>8.5759873671750793</c:v>
                </c:pt>
                <c:pt idx="12143">
                  <c:v>8.5760495310311509</c:v>
                </c:pt>
                <c:pt idx="12144">
                  <c:v>8.5761116897685401</c:v>
                </c:pt>
                <c:pt idx="12145">
                  <c:v>8.5761738433880907</c:v>
                </c:pt>
                <c:pt idx="12146">
                  <c:v>8.5762359918906501</c:v>
                </c:pt>
                <c:pt idx="12147">
                  <c:v>8.5762981352770407</c:v>
                </c:pt>
                <c:pt idx="12148">
                  <c:v>8.5763602735481204</c:v>
                </c:pt>
                <c:pt idx="12149">
                  <c:v>8.5764224067047294</c:v>
                </c:pt>
                <c:pt idx="12150">
                  <c:v>8.5764845347477099</c:v>
                </c:pt>
                <c:pt idx="12151">
                  <c:v>8.5765466576779108</c:v>
                </c:pt>
                <c:pt idx="12152">
                  <c:v>8.5766087754961493</c:v>
                </c:pt>
                <c:pt idx="12153">
                  <c:v>8.5766708882032905</c:v>
                </c:pt>
                <c:pt idx="12154">
                  <c:v>8.5767329958001692</c:v>
                </c:pt>
                <c:pt idx="12155">
                  <c:v>8.5767950982876204</c:v>
                </c:pt>
                <c:pt idx="12156">
                  <c:v>8.5768571956665003</c:v>
                </c:pt>
                <c:pt idx="12157">
                  <c:v>8.5769192879376206</c:v>
                </c:pt>
                <c:pt idx="12158">
                  <c:v>8.57698137510185</c:v>
                </c:pt>
                <c:pt idx="12159">
                  <c:v>8.5770434571600092</c:v>
                </c:pt>
                <c:pt idx="12160">
                  <c:v>8.5771055341129507</c:v>
                </c:pt>
                <c:pt idx="12161">
                  <c:v>8.5771676059615096</c:v>
                </c:pt>
                <c:pt idx="12162">
                  <c:v>8.5772296727065296</c:v>
                </c:pt>
                <c:pt idx="12163">
                  <c:v>8.5772917343488402</c:v>
                </c:pt>
                <c:pt idx="12164">
                  <c:v>8.5773537908892798</c:v>
                </c:pt>
                <c:pt idx="12165">
                  <c:v>8.5774158423286995</c:v>
                </c:pt>
                <c:pt idx="12166">
                  <c:v>8.5774778886679304</c:v>
                </c:pt>
                <c:pt idx="12167">
                  <c:v>8.5775399299078092</c:v>
                </c:pt>
                <c:pt idx="12168">
                  <c:v>8.5776019660491798</c:v>
                </c:pt>
                <c:pt idx="12169">
                  <c:v>8.5776639970928699</c:v>
                </c:pt>
                <c:pt idx="12170">
                  <c:v>8.5777260230397303</c:v>
                </c:pt>
                <c:pt idx="12171">
                  <c:v>8.5777880438905907</c:v>
                </c:pt>
                <c:pt idx="12172">
                  <c:v>8.5778500596462894</c:v>
                </c:pt>
                <c:pt idx="12173">
                  <c:v>8.5779120703076597</c:v>
                </c:pt>
                <c:pt idx="12174">
                  <c:v>8.5779740758755505</c:v>
                </c:pt>
                <c:pt idx="12175">
                  <c:v>8.5780360763507897</c:v>
                </c:pt>
                <c:pt idx="12176">
                  <c:v>8.5780980717342104</c:v>
                </c:pt>
                <c:pt idx="12177">
                  <c:v>8.5781600620266492</c:v>
                </c:pt>
                <c:pt idx="12178">
                  <c:v>8.5782220472289499</c:v>
                </c:pt>
                <c:pt idx="12179">
                  <c:v>8.5782840273419492</c:v>
                </c:pt>
                <c:pt idx="12180">
                  <c:v>8.5783460023664801</c:v>
                </c:pt>
                <c:pt idx="12181">
                  <c:v>8.5784079723033706</c:v>
                </c:pt>
                <c:pt idx="12182">
                  <c:v>8.5784699371534607</c:v>
                </c:pt>
                <c:pt idx="12183">
                  <c:v>8.5785318969175908</c:v>
                </c:pt>
                <c:pt idx="12184">
                  <c:v>8.5785938515965796</c:v>
                </c:pt>
                <c:pt idx="12185">
                  <c:v>8.5786558011912799</c:v>
                </c:pt>
                <c:pt idx="12186">
                  <c:v>8.5787177457025301</c:v>
                </c:pt>
                <c:pt idx="12187">
                  <c:v>8.5787796851311402</c:v>
                </c:pt>
                <c:pt idx="12188">
                  <c:v>8.5788416194779593</c:v>
                </c:pt>
                <c:pt idx="12189">
                  <c:v>8.5789035487438206</c:v>
                </c:pt>
                <c:pt idx="12190">
                  <c:v>8.5789654729295606</c:v>
                </c:pt>
                <c:pt idx="12191">
                  <c:v>8.5790273920360107</c:v>
                </c:pt>
                <c:pt idx="12192">
                  <c:v>8.5790893060640006</c:v>
                </c:pt>
                <c:pt idx="12193">
                  <c:v>8.5791512150143596</c:v>
                </c:pt>
                <c:pt idx="12194">
                  <c:v>8.5792131188879299</c:v>
                </c:pt>
                <c:pt idx="12195">
                  <c:v>8.5792750176855392</c:v>
                </c:pt>
                <c:pt idx="12196">
                  <c:v>8.5793369114080207</c:v>
                </c:pt>
                <c:pt idx="12197">
                  <c:v>8.5793988000562003</c:v>
                </c:pt>
                <c:pt idx="12198">
                  <c:v>8.57946068363092</c:v>
                </c:pt>
                <c:pt idx="12199">
                  <c:v>8.5795225621330093</c:v>
                </c:pt>
                <c:pt idx="12200">
                  <c:v>8.5795844355632997</c:v>
                </c:pt>
                <c:pt idx="12201">
                  <c:v>8.5796463039226207</c:v>
                </c:pt>
                <c:pt idx="12202">
                  <c:v>8.5797081672118001</c:v>
                </c:pt>
                <c:pt idx="12203">
                  <c:v>8.5797700254316798</c:v>
                </c:pt>
                <c:pt idx="12204">
                  <c:v>8.5798318785830698</c:v>
                </c:pt>
                <c:pt idx="12205">
                  <c:v>8.57989372666683</c:v>
                </c:pt>
                <c:pt idx="12206">
                  <c:v>8.5799555696837597</c:v>
                </c:pt>
                <c:pt idx="12207">
                  <c:v>8.5800174076347098</c:v>
                </c:pt>
                <c:pt idx="12208">
                  <c:v>8.5800792405205097</c:v>
                </c:pt>
                <c:pt idx="12209">
                  <c:v>8.5801410683419803</c:v>
                </c:pt>
                <c:pt idx="12210">
                  <c:v>8.5802028910999493</c:v>
                </c:pt>
                <c:pt idx="12211">
                  <c:v>8.5802647087952604</c:v>
                </c:pt>
                <c:pt idx="12212">
                  <c:v>8.5803265214287308</c:v>
                </c:pt>
                <c:pt idx="12213">
                  <c:v>8.58038832900119</c:v>
                </c:pt>
                <c:pt idx="12214">
                  <c:v>8.5804501315134694</c:v>
                </c:pt>
                <c:pt idx="12215">
                  <c:v>8.5805119289664002</c:v>
                </c:pt>
                <c:pt idx="12216">
                  <c:v>8.5805737213607998</c:v>
                </c:pt>
                <c:pt idx="12217">
                  <c:v>8.5806355086975099</c:v>
                </c:pt>
                <c:pt idx="12218">
                  <c:v>8.5806972909773496</c:v>
                </c:pt>
                <c:pt idx="12219">
                  <c:v>8.5807590682011501</c:v>
                </c:pt>
                <c:pt idx="12220">
                  <c:v>8.5808208403697392</c:v>
                </c:pt>
                <c:pt idx="12221">
                  <c:v>8.5808826074839395</c:v>
                </c:pt>
                <c:pt idx="12222">
                  <c:v>8.5809443695445893</c:v>
                </c:pt>
                <c:pt idx="12223">
                  <c:v>8.5810061265525004</c:v>
                </c:pt>
                <c:pt idx="12224">
                  <c:v>8.5810678785085095</c:v>
                </c:pt>
                <c:pt idx="12225">
                  <c:v>8.5811296254134408</c:v>
                </c:pt>
                <c:pt idx="12226">
                  <c:v>8.5811913672681204</c:v>
                </c:pt>
                <c:pt idx="12227">
                  <c:v>8.5812531040733706</c:v>
                </c:pt>
                <c:pt idx="12228">
                  <c:v>8.58131483583003</c:v>
                </c:pt>
                <c:pt idx="12229">
                  <c:v>8.5813765625389102</c:v>
                </c:pt>
                <c:pt idx="12230">
                  <c:v>8.5814382842008392</c:v>
                </c:pt>
                <c:pt idx="12231">
                  <c:v>8.5815000008166393</c:v>
                </c:pt>
                <c:pt idx="12232">
                  <c:v>8.5815617123871508</c:v>
                </c:pt>
                <c:pt idx="12233">
                  <c:v>8.5816234189131801</c:v>
                </c:pt>
                <c:pt idx="12234">
                  <c:v>8.5816851203955693</c:v>
                </c:pt>
                <c:pt idx="12235">
                  <c:v>8.5817468168351301</c:v>
                </c:pt>
                <c:pt idx="12236">
                  <c:v>8.5818085082326903</c:v>
                </c:pt>
                <c:pt idx="12237">
                  <c:v>8.5818701945890705</c:v>
                </c:pt>
                <c:pt idx="12238">
                  <c:v>8.5819318759051004</c:v>
                </c:pt>
                <c:pt idx="12239">
                  <c:v>8.5819935521816006</c:v>
                </c:pt>
                <c:pt idx="12240">
                  <c:v>8.5820552234194007</c:v>
                </c:pt>
                <c:pt idx="12241">
                  <c:v>8.5821168896193107</c:v>
                </c:pt>
                <c:pt idx="12242">
                  <c:v>8.5821785507821602</c:v>
                </c:pt>
                <c:pt idx="12243">
                  <c:v>8.5822402069087804</c:v>
                </c:pt>
                <c:pt idx="12244">
                  <c:v>8.5823018579999797</c:v>
                </c:pt>
                <c:pt idx="12245">
                  <c:v>8.5823635040566</c:v>
                </c:pt>
                <c:pt idx="12246">
                  <c:v>8.5824251450794407</c:v>
                </c:pt>
                <c:pt idx="12247">
                  <c:v>8.5824867810693295</c:v>
                </c:pt>
                <c:pt idx="12248">
                  <c:v>8.5825484120270996</c:v>
                </c:pt>
                <c:pt idx="12249">
                  <c:v>8.5826100379535699</c:v>
                </c:pt>
                <c:pt idx="12250">
                  <c:v>8.5826716588495504</c:v>
                </c:pt>
                <c:pt idx="12251">
                  <c:v>8.5827332747158707</c:v>
                </c:pt>
                <c:pt idx="12252">
                  <c:v>8.5827948855533496</c:v>
                </c:pt>
                <c:pt idx="12253">
                  <c:v>8.5828564913628096</c:v>
                </c:pt>
                <c:pt idx="12254">
                  <c:v>8.5829180921450696</c:v>
                </c:pt>
                <c:pt idx="12255">
                  <c:v>8.5829796879009592</c:v>
                </c:pt>
                <c:pt idx="12256">
                  <c:v>8.5830412786312795</c:v>
                </c:pt>
                <c:pt idx="12257">
                  <c:v>8.5831028643368708</c:v>
                </c:pt>
                <c:pt idx="12258">
                  <c:v>8.5831644450185394</c:v>
                </c:pt>
                <c:pt idx="12259">
                  <c:v>8.5832260206771096</c:v>
                </c:pt>
                <c:pt idx="12260">
                  <c:v>8.5832875913134004</c:v>
                </c:pt>
                <c:pt idx="12261">
                  <c:v>8.5833491569282305</c:v>
                </c:pt>
                <c:pt idx="12262">
                  <c:v>8.5834107175224208</c:v>
                </c:pt>
                <c:pt idx="12263">
                  <c:v>8.5834722730967794</c:v>
                </c:pt>
                <c:pt idx="12264">
                  <c:v>8.5835338236521395</c:v>
                </c:pt>
                <c:pt idx="12265">
                  <c:v>8.5835953691893199</c:v>
                </c:pt>
                <c:pt idx="12266">
                  <c:v>8.5836569097091306</c:v>
                </c:pt>
                <c:pt idx="12267">
                  <c:v>8.5837184452123907</c:v>
                </c:pt>
                <c:pt idx="12268">
                  <c:v>8.58377997569991</c:v>
                </c:pt>
                <c:pt idx="12269">
                  <c:v>8.5838415011725306</c:v>
                </c:pt>
                <c:pt idx="12270">
                  <c:v>8.5839030216310395</c:v>
                </c:pt>
                <c:pt idx="12271">
                  <c:v>8.5839645370762803</c:v>
                </c:pt>
                <c:pt idx="12272">
                  <c:v>8.5840260475090595</c:v>
                </c:pt>
                <c:pt idx="12273">
                  <c:v>8.5840875529301908</c:v>
                </c:pt>
                <c:pt idx="12274">
                  <c:v>8.5841490533404894</c:v>
                </c:pt>
                <c:pt idx="12275">
                  <c:v>8.5842105487407707</c:v>
                </c:pt>
                <c:pt idx="12276">
                  <c:v>8.5842720391318608</c:v>
                </c:pt>
                <c:pt idx="12277">
                  <c:v>8.5843335245145802</c:v>
                </c:pt>
                <c:pt idx="12278">
                  <c:v>8.5843950048897195</c:v>
                </c:pt>
                <c:pt idx="12279">
                  <c:v>8.5844564802581207</c:v>
                </c:pt>
                <c:pt idx="12280">
                  <c:v>8.5845179506205795</c:v>
                </c:pt>
                <c:pt idx="12281">
                  <c:v>8.5845794159779292</c:v>
                </c:pt>
                <c:pt idx="12282">
                  <c:v>8.5846408763309707</c:v>
                </c:pt>
                <c:pt idx="12283">
                  <c:v>8.5847023316805195</c:v>
                </c:pt>
                <c:pt idx="12284">
                  <c:v>8.5847637820273999</c:v>
                </c:pt>
                <c:pt idx="12285">
                  <c:v>8.5848252273724199</c:v>
                </c:pt>
                <c:pt idx="12286">
                  <c:v>8.5848866677163898</c:v>
                </c:pt>
                <c:pt idx="12287">
                  <c:v>8.5849481030601407</c:v>
                </c:pt>
                <c:pt idx="12288">
                  <c:v>8.5850095334044596</c:v>
                </c:pt>
                <c:pt idx="12289">
                  <c:v>8.5850709587501797</c:v>
                </c:pt>
                <c:pt idx="12290">
                  <c:v>8.5851323790981091</c:v>
                </c:pt>
                <c:pt idx="12291">
                  <c:v>8.5851937944490597</c:v>
                </c:pt>
                <c:pt idx="12292">
                  <c:v>8.5852552048038504</c:v>
                </c:pt>
                <c:pt idx="12293">
                  <c:v>8.5853166101632894</c:v>
                </c:pt>
                <c:pt idx="12294">
                  <c:v>8.5853780105281796</c:v>
                </c:pt>
                <c:pt idx="12295">
                  <c:v>8.5854394058993506</c:v>
                </c:pt>
                <c:pt idx="12296">
                  <c:v>8.5855007962776106</c:v>
                </c:pt>
                <c:pt idx="12297">
                  <c:v>8.5855621816637608</c:v>
                </c:pt>
                <c:pt idx="12298">
                  <c:v>8.5856235620586308</c:v>
                </c:pt>
                <c:pt idx="12299">
                  <c:v>8.5856849374630109</c:v>
                </c:pt>
                <c:pt idx="12300">
                  <c:v>8.5857463078777307</c:v>
                </c:pt>
                <c:pt idx="12301">
                  <c:v>8.5858076733035897</c:v>
                </c:pt>
                <c:pt idx="12302">
                  <c:v>8.5858690337414103</c:v>
                </c:pt>
                <c:pt idx="12303">
                  <c:v>8.58593038919199</c:v>
                </c:pt>
                <c:pt idx="12304">
                  <c:v>8.5859917396561496</c:v>
                </c:pt>
                <c:pt idx="12305">
                  <c:v>8.5860530851346901</c:v>
                </c:pt>
                <c:pt idx="12306">
                  <c:v>8.5861144256284305</c:v>
                </c:pt>
                <c:pt idx="12307">
                  <c:v>8.5861757611381808</c:v>
                </c:pt>
                <c:pt idx="12308">
                  <c:v>8.5862370916647492</c:v>
                </c:pt>
                <c:pt idx="12309">
                  <c:v>8.5862984172089405</c:v>
                </c:pt>
                <c:pt idx="12310">
                  <c:v>8.5863597377715699</c:v>
                </c:pt>
                <c:pt idx="12311">
                  <c:v>8.5864210533534404</c:v>
                </c:pt>
                <c:pt idx="12312">
                  <c:v>8.5864823639553691</c:v>
                </c:pt>
                <c:pt idx="12313">
                  <c:v>8.5865436695781607</c:v>
                </c:pt>
                <c:pt idx="12314">
                  <c:v>8.5866049702226199</c:v>
                </c:pt>
                <c:pt idx="12315">
                  <c:v>8.5866662658895603</c:v>
                </c:pt>
                <c:pt idx="12316">
                  <c:v>8.58672755657979</c:v>
                </c:pt>
                <c:pt idx="12317">
                  <c:v>8.5867888422941192</c:v>
                </c:pt>
                <c:pt idx="12318">
                  <c:v>8.5868501230333507</c:v>
                </c:pt>
                <c:pt idx="12319">
                  <c:v>8.5869113987982999</c:v>
                </c:pt>
                <c:pt idx="12320">
                  <c:v>8.5869726695897608</c:v>
                </c:pt>
                <c:pt idx="12321">
                  <c:v>8.5870339354085505</c:v>
                </c:pt>
                <c:pt idx="12322">
                  <c:v>8.5870951962554702</c:v>
                </c:pt>
                <c:pt idx="12323">
                  <c:v>8.5871564521313406</c:v>
                </c:pt>
                <c:pt idx="12324">
                  <c:v>8.5872177030369503</c:v>
                </c:pt>
                <c:pt idx="12325">
                  <c:v>8.5872789489731201</c:v>
                </c:pt>
                <c:pt idx="12326">
                  <c:v>8.5873401899406492</c:v>
                </c:pt>
                <c:pt idx="12327">
                  <c:v>8.5874014259403406</c:v>
                </c:pt>
                <c:pt idx="12328">
                  <c:v>8.5874626569730097</c:v>
                </c:pt>
                <c:pt idx="12329">
                  <c:v>8.5875238830394505</c:v>
                </c:pt>
                <c:pt idx="12330">
                  <c:v>8.58758510414048</c:v>
                </c:pt>
                <c:pt idx="12331">
                  <c:v>8.5876463202768996</c:v>
                </c:pt>
                <c:pt idx="12332">
                  <c:v>8.5877075314495102</c:v>
                </c:pt>
                <c:pt idx="12333">
                  <c:v>8.5877687376591201</c:v>
                </c:pt>
                <c:pt idx="12334">
                  <c:v>8.5878299389065305</c:v>
                </c:pt>
                <c:pt idx="12335">
                  <c:v>8.5878911351925602</c:v>
                </c:pt>
                <c:pt idx="12336">
                  <c:v>8.5879523265179891</c:v>
                </c:pt>
                <c:pt idx="12337">
                  <c:v>8.5880135128836397</c:v>
                </c:pt>
                <c:pt idx="12338">
                  <c:v>8.5880746942903201</c:v>
                </c:pt>
                <c:pt idx="12339">
                  <c:v>8.5881358707388102</c:v>
                </c:pt>
                <c:pt idx="12340">
                  <c:v>8.5881970422299396</c:v>
                </c:pt>
                <c:pt idx="12341">
                  <c:v>8.5882582087645005</c:v>
                </c:pt>
                <c:pt idx="12342">
                  <c:v>8.5883193703432905</c:v>
                </c:pt>
                <c:pt idx="12343">
                  <c:v>8.5883805269671107</c:v>
                </c:pt>
                <c:pt idx="12344">
                  <c:v>8.5884416786367801</c:v>
                </c:pt>
                <c:pt idx="12345">
                  <c:v>8.5885028253530908</c:v>
                </c:pt>
                <c:pt idx="12346">
                  <c:v>8.5885639671168494</c:v>
                </c:pt>
                <c:pt idx="12347">
                  <c:v>8.5886251039288606</c:v>
                </c:pt>
                <c:pt idx="12348">
                  <c:v>8.5886862357899094</c:v>
                </c:pt>
                <c:pt idx="12349">
                  <c:v>8.5887473627008202</c:v>
                </c:pt>
                <c:pt idx="12350">
                  <c:v>8.5888084846623691</c:v>
                </c:pt>
                <c:pt idx="12351">
                  <c:v>8.5888696016753894</c:v>
                </c:pt>
                <c:pt idx="12352">
                  <c:v>8.5889307137406607</c:v>
                </c:pt>
                <c:pt idx="12353">
                  <c:v>8.5889918208589808</c:v>
                </c:pt>
                <c:pt idx="12354">
                  <c:v>8.5890529230311596</c:v>
                </c:pt>
                <c:pt idx="12355">
                  <c:v>8.5891140202580001</c:v>
                </c:pt>
                <c:pt idx="12356">
                  <c:v>8.5891751125402998</c:v>
                </c:pt>
                <c:pt idx="12357">
                  <c:v>8.5892361998788598</c:v>
                </c:pt>
                <c:pt idx="12358">
                  <c:v>8.5892972822744795</c:v>
                </c:pt>
                <c:pt idx="12359">
                  <c:v>8.5893583597279495</c:v>
                </c:pt>
                <c:pt idx="12360">
                  <c:v>8.5894194322400903</c:v>
                </c:pt>
                <c:pt idx="12361">
                  <c:v>8.58948049981168</c:v>
                </c:pt>
                <c:pt idx="12362">
                  <c:v>8.5895415624435199</c:v>
                </c:pt>
                <c:pt idx="12363">
                  <c:v>8.5896026201364304</c:v>
                </c:pt>
                <c:pt idx="12364">
                  <c:v>8.5896636728911897</c:v>
                </c:pt>
                <c:pt idx="12365">
                  <c:v>8.5897247207086007</c:v>
                </c:pt>
                <c:pt idx="12366">
                  <c:v>8.5897857635894699</c:v>
                </c:pt>
                <c:pt idx="12367">
                  <c:v>8.5898468015345806</c:v>
                </c:pt>
                <c:pt idx="12368">
                  <c:v>8.5899078345447499</c:v>
                </c:pt>
                <c:pt idx="12369">
                  <c:v>8.5899688626207595</c:v>
                </c:pt>
                <c:pt idx="12370">
                  <c:v>8.5900298857634194</c:v>
                </c:pt>
                <c:pt idx="12371">
                  <c:v>8.59009090397352</c:v>
                </c:pt>
                <c:pt idx="12372">
                  <c:v>8.5901519172518501</c:v>
                </c:pt>
                <c:pt idx="12373">
                  <c:v>8.5902129255992197</c:v>
                </c:pt>
                <c:pt idx="12374">
                  <c:v>8.5902739290164298</c:v>
                </c:pt>
                <c:pt idx="12375">
                  <c:v>8.5903349275042693</c:v>
                </c:pt>
                <c:pt idx="12376">
                  <c:v>8.5903959210635303</c:v>
                </c:pt>
                <c:pt idx="12377">
                  <c:v>8.5904569096950194</c:v>
                </c:pt>
                <c:pt idx="12378">
                  <c:v>8.5905178933995199</c:v>
                </c:pt>
                <c:pt idx="12379">
                  <c:v>8.5905788721778507</c:v>
                </c:pt>
                <c:pt idx="12380">
                  <c:v>8.5906398460307791</c:v>
                </c:pt>
                <c:pt idx="12381">
                  <c:v>8.5907008149591206</c:v>
                </c:pt>
                <c:pt idx="12382">
                  <c:v>8.5907617789636603</c:v>
                </c:pt>
                <c:pt idx="12383">
                  <c:v>8.5908227380451905</c:v>
                </c:pt>
                <c:pt idx="12384">
                  <c:v>8.59088369220453</c:v>
                </c:pt>
                <c:pt idx="12385">
                  <c:v>8.5909446414424409</c:v>
                </c:pt>
                <c:pt idx="12386">
                  <c:v>8.5910055857597403</c:v>
                </c:pt>
                <c:pt idx="12387">
                  <c:v>8.5910665251572205</c:v>
                </c:pt>
                <c:pt idx="12388">
                  <c:v>8.5911274596356595</c:v>
                </c:pt>
                <c:pt idx="12389">
                  <c:v>8.5911883891958691</c:v>
                </c:pt>
                <c:pt idx="12390">
                  <c:v>8.5912493138386399</c:v>
                </c:pt>
                <c:pt idx="12391">
                  <c:v>8.5913102335647604</c:v>
                </c:pt>
                <c:pt idx="12392">
                  <c:v>8.5913711483750301</c:v>
                </c:pt>
                <c:pt idx="12393">
                  <c:v>8.5914320582702306</c:v>
                </c:pt>
                <c:pt idx="12394">
                  <c:v>8.5914929632511701</c:v>
                </c:pt>
                <c:pt idx="12395">
                  <c:v>8.5915538633186301</c:v>
                </c:pt>
                <c:pt idx="12396">
                  <c:v>8.5916147584734102</c:v>
                </c:pt>
                <c:pt idx="12397">
                  <c:v>8.5916756487163006</c:v>
                </c:pt>
                <c:pt idx="12398">
                  <c:v>8.5917365340480902</c:v>
                </c:pt>
                <c:pt idx="12399">
                  <c:v>8.5917974144695801</c:v>
                </c:pt>
                <c:pt idx="12400">
                  <c:v>8.5918582899815501</c:v>
                </c:pt>
                <c:pt idx="12401">
                  <c:v>8.5919191605848102</c:v>
                </c:pt>
                <c:pt idx="12402">
                  <c:v>8.5919800262801296</c:v>
                </c:pt>
                <c:pt idx="12403">
                  <c:v>8.5920408870683094</c:v>
                </c:pt>
                <c:pt idx="12404">
                  <c:v>8.5921017429501401</c:v>
                </c:pt>
                <c:pt idx="12405">
                  <c:v>8.5921625939264192</c:v>
                </c:pt>
                <c:pt idx="12406">
                  <c:v>8.5922234399979303</c:v>
                </c:pt>
                <c:pt idx="12407">
                  <c:v>8.5922842811654707</c:v>
                </c:pt>
                <c:pt idx="12408">
                  <c:v>8.5923451174298293</c:v>
                </c:pt>
                <c:pt idx="12409">
                  <c:v>8.5924059487917805</c:v>
                </c:pt>
                <c:pt idx="12410">
                  <c:v>8.5924667752521398</c:v>
                </c:pt>
                <c:pt idx="12411">
                  <c:v>8.5925275968116797</c:v>
                </c:pt>
                <c:pt idx="12412">
                  <c:v>8.5925884134711907</c:v>
                </c:pt>
                <c:pt idx="12413">
                  <c:v>8.5926492252314706</c:v>
                </c:pt>
                <c:pt idx="12414">
                  <c:v>8.5927100320933008</c:v>
                </c:pt>
                <c:pt idx="12415">
                  <c:v>8.5927708340574807</c:v>
                </c:pt>
                <c:pt idx="12416">
                  <c:v>8.5928316311247901</c:v>
                </c:pt>
                <c:pt idx="12417">
                  <c:v>8.5928924232960107</c:v>
                </c:pt>
                <c:pt idx="12418">
                  <c:v>8.5929532105719506</c:v>
                </c:pt>
                <c:pt idx="12419">
                  <c:v>8.5930139929533809</c:v>
                </c:pt>
                <c:pt idx="12420">
                  <c:v>8.5930747704411008</c:v>
                </c:pt>
                <c:pt idx="12421">
                  <c:v>8.5931355430359009</c:v>
                </c:pt>
                <c:pt idx="12422">
                  <c:v>8.5931963107385503</c:v>
                </c:pt>
                <c:pt idx="12423">
                  <c:v>8.5932570735498501</c:v>
                </c:pt>
                <c:pt idx="12424">
                  <c:v>8.5933178314705891</c:v>
                </c:pt>
                <c:pt idx="12425">
                  <c:v>8.5933785845015596</c:v>
                </c:pt>
                <c:pt idx="12426">
                  <c:v>8.5934393326435305</c:v>
                </c:pt>
                <c:pt idx="12427">
                  <c:v>8.5935000758972997</c:v>
                </c:pt>
                <c:pt idx="12428">
                  <c:v>8.5935608142636504</c:v>
                </c:pt>
                <c:pt idx="12429">
                  <c:v>8.5936215477433802</c:v>
                </c:pt>
                <c:pt idx="12430">
                  <c:v>8.59368227633726</c:v>
                </c:pt>
                <c:pt idx="12431">
                  <c:v>8.5937430000460804</c:v>
                </c:pt>
                <c:pt idx="12432">
                  <c:v>8.59380371887063</c:v>
                </c:pt>
                <c:pt idx="12433">
                  <c:v>8.5938644328116904</c:v>
                </c:pt>
                <c:pt idx="12434">
                  <c:v>8.5939251418700504</c:v>
                </c:pt>
                <c:pt idx="12435">
                  <c:v>8.5939858460465004</c:v>
                </c:pt>
                <c:pt idx="12436">
                  <c:v>8.5940465453418202</c:v>
                </c:pt>
                <c:pt idx="12437">
                  <c:v>8.5941072397567897</c:v>
                </c:pt>
                <c:pt idx="12438">
                  <c:v>8.59416792929221</c:v>
                </c:pt>
                <c:pt idx="12439">
                  <c:v>8.5942286139488395</c:v>
                </c:pt>
                <c:pt idx="12440">
                  <c:v>8.5942892937274902</c:v>
                </c:pt>
                <c:pt idx="12441">
                  <c:v>8.5943499686289204</c:v>
                </c:pt>
                <c:pt idx="12442">
                  <c:v>8.5944106386539403</c:v>
                </c:pt>
                <c:pt idx="12443">
                  <c:v>8.59447130380331</c:v>
                </c:pt>
                <c:pt idx="12444">
                  <c:v>8.5945319640778202</c:v>
                </c:pt>
                <c:pt idx="12445">
                  <c:v>8.59459261947827</c:v>
                </c:pt>
                <c:pt idx="12446">
                  <c:v>8.5946532700054199</c:v>
                </c:pt>
                <c:pt idx="12447">
                  <c:v>8.5947139156600691</c:v>
                </c:pt>
                <c:pt idx="12448">
                  <c:v>8.5947745564429905</c:v>
                </c:pt>
                <c:pt idx="12449">
                  <c:v>8.5948351923549708</c:v>
                </c:pt>
                <c:pt idx="12450">
                  <c:v>8.5948958233968007</c:v>
                </c:pt>
                <c:pt idx="12451">
                  <c:v>8.5949564495692403</c:v>
                </c:pt>
                <c:pt idx="12452">
                  <c:v>8.5950170708730997</c:v>
                </c:pt>
                <c:pt idx="12453">
                  <c:v>8.5950776873091304</c:v>
                </c:pt>
                <c:pt idx="12454">
                  <c:v>8.5951382988781404</c:v>
                </c:pt>
                <c:pt idx="12455">
                  <c:v>8.5951989055809008</c:v>
                </c:pt>
                <c:pt idx="12456">
                  <c:v>8.5952595074182003</c:v>
                </c:pt>
                <c:pt idx="12457">
                  <c:v>8.5953201043907992</c:v>
                </c:pt>
                <c:pt idx="12458">
                  <c:v>8.5953806964995003</c:v>
                </c:pt>
                <c:pt idx="12459">
                  <c:v>8.5954412837450693</c:v>
                </c:pt>
                <c:pt idx="12460">
                  <c:v>8.5955018661283003</c:v>
                </c:pt>
                <c:pt idx="12461">
                  <c:v>8.5955624436499605</c:v>
                </c:pt>
                <c:pt idx="12462">
                  <c:v>8.5956230163108405</c:v>
                </c:pt>
                <c:pt idx="12463">
                  <c:v>8.5956835841117201</c:v>
                </c:pt>
                <c:pt idx="12464">
                  <c:v>8.5957441470533702</c:v>
                </c:pt>
                <c:pt idx="12465">
                  <c:v>8.5958047051365796</c:v>
                </c:pt>
                <c:pt idx="12466">
                  <c:v>8.5958652583621191</c:v>
                </c:pt>
                <c:pt idx="12467">
                  <c:v>8.5959258067307793</c:v>
                </c:pt>
                <c:pt idx="12468">
                  <c:v>8.5959863502433294</c:v>
                </c:pt>
                <c:pt idx="12469">
                  <c:v>8.5960468889005508</c:v>
                </c:pt>
                <c:pt idx="12470">
                  <c:v>8.5961074227032199</c:v>
                </c:pt>
                <c:pt idx="12471">
                  <c:v>8.5961679516521201</c:v>
                </c:pt>
                <c:pt idx="12472">
                  <c:v>8.5962284757480294</c:v>
                </c:pt>
                <c:pt idx="12473">
                  <c:v>8.5962889949917205</c:v>
                </c:pt>
                <c:pt idx="12474">
                  <c:v>8.5963495093839803</c:v>
                </c:pt>
                <c:pt idx="12475">
                  <c:v>8.5964100189255799</c:v>
                </c:pt>
                <c:pt idx="12476">
                  <c:v>8.5964705236173007</c:v>
                </c:pt>
                <c:pt idx="12477">
                  <c:v>8.5965310234599102</c:v>
                </c:pt>
                <c:pt idx="12478">
                  <c:v>8.5965915184542006</c:v>
                </c:pt>
                <c:pt idx="12479">
                  <c:v>8.5966520086009393</c:v>
                </c:pt>
                <c:pt idx="12480">
                  <c:v>8.5967124939009008</c:v>
                </c:pt>
                <c:pt idx="12481">
                  <c:v>8.5967729743548702</c:v>
                </c:pt>
                <c:pt idx="12482">
                  <c:v>8.5968334499636203</c:v>
                </c:pt>
                <c:pt idx="12483">
                  <c:v>8.5968939207279291</c:v>
                </c:pt>
                <c:pt idx="12484">
                  <c:v>8.5969543866485694</c:v>
                </c:pt>
                <c:pt idx="12485">
                  <c:v>8.5970148477263209</c:v>
                </c:pt>
                <c:pt idx="12486">
                  <c:v>8.5970753039619492</c:v>
                </c:pt>
                <c:pt idx="12487">
                  <c:v>8.5971357553562395</c:v>
                </c:pt>
                <c:pt idx="12488">
                  <c:v>8.5971962019099699</c:v>
                </c:pt>
                <c:pt idx="12489">
                  <c:v>8.5972566436239006</c:v>
                </c:pt>
                <c:pt idx="12490">
                  <c:v>8.5973170804988293</c:v>
                </c:pt>
                <c:pt idx="12491">
                  <c:v>8.5973775125355107</c:v>
                </c:pt>
                <c:pt idx="12492">
                  <c:v>8.5974379397347303</c:v>
                </c:pt>
                <c:pt idx="12493">
                  <c:v>8.5974983620972498</c:v>
                </c:pt>
                <c:pt idx="12494">
                  <c:v>8.5975587796238599</c:v>
                </c:pt>
                <c:pt idx="12495">
                  <c:v>8.5976191923153298</c:v>
                </c:pt>
                <c:pt idx="12496">
                  <c:v>8.5976796001724196</c:v>
                </c:pt>
                <c:pt idx="12497">
                  <c:v>8.5977400031959306</c:v>
                </c:pt>
                <c:pt idx="12498">
                  <c:v>8.5978004013866105</c:v>
                </c:pt>
                <c:pt idx="12499">
                  <c:v>8.5978607947452392</c:v>
                </c:pt>
                <c:pt idx="12500">
                  <c:v>8.5979211832725895</c:v>
                </c:pt>
                <c:pt idx="12501">
                  <c:v>8.5979815669694499</c:v>
                </c:pt>
                <c:pt idx="12502">
                  <c:v>8.5980419458365702</c:v>
                </c:pt>
                <c:pt idx="12503">
                  <c:v>8.5981023198747408</c:v>
                </c:pt>
                <c:pt idx="12504">
                  <c:v>8.5981626890847203</c:v>
                </c:pt>
                <c:pt idx="12505">
                  <c:v>8.5982230534672901</c:v>
                </c:pt>
                <c:pt idx="12506">
                  <c:v>8.5982834130232195</c:v>
                </c:pt>
                <c:pt idx="12507">
                  <c:v>8.5983437677532795</c:v>
                </c:pt>
                <c:pt idx="12508">
                  <c:v>8.5984041176582409</c:v>
                </c:pt>
                <c:pt idx="12509">
                  <c:v>8.59846446273888</c:v>
                </c:pt>
                <c:pt idx="12510">
                  <c:v>8.5985248029959607</c:v>
                </c:pt>
                <c:pt idx="12511">
                  <c:v>8.5985851384302503</c:v>
                </c:pt>
                <c:pt idx="12512">
                  <c:v>8.5986454690425393</c:v>
                </c:pt>
                <c:pt idx="12513">
                  <c:v>8.5987057948335792</c:v>
                </c:pt>
                <c:pt idx="12514">
                  <c:v>8.5987661158041497</c:v>
                </c:pt>
                <c:pt idx="12515">
                  <c:v>8.5988264319550201</c:v>
                </c:pt>
                <c:pt idx="12516">
                  <c:v>8.5988867432869593</c:v>
                </c:pt>
                <c:pt idx="12517">
                  <c:v>8.5989470498007403</c:v>
                </c:pt>
                <c:pt idx="12518">
                  <c:v>8.5990073514971304</c:v>
                </c:pt>
                <c:pt idx="12519">
                  <c:v>8.5990676483768897</c:v>
                </c:pt>
                <c:pt idx="12520">
                  <c:v>8.5991279404408001</c:v>
                </c:pt>
                <c:pt idx="12521">
                  <c:v>8.5991882276896305</c:v>
                </c:pt>
                <c:pt idx="12522">
                  <c:v>8.5992485101241503</c:v>
                </c:pt>
                <c:pt idx="12523">
                  <c:v>8.5993087877451195</c:v>
                </c:pt>
                <c:pt idx="12524">
                  <c:v>8.5993690605533093</c:v>
                </c:pt>
                <c:pt idx="12525">
                  <c:v>8.5994293285494994</c:v>
                </c:pt>
                <c:pt idx="12526">
                  <c:v>8.5994895917344394</c:v>
                </c:pt>
                <c:pt idx="12527">
                  <c:v>8.5995498501089092</c:v>
                </c:pt>
                <c:pt idx="12528">
                  <c:v>8.5996101036736903</c:v>
                </c:pt>
                <c:pt idx="12529">
                  <c:v>8.5996703524295199</c:v>
                </c:pt>
                <c:pt idx="12530">
                  <c:v>8.5997305963771797</c:v>
                </c:pt>
                <c:pt idx="12531">
                  <c:v>8.5997908355174495</c:v>
                </c:pt>
                <c:pt idx="12532">
                  <c:v>8.5998510698510806</c:v>
                </c:pt>
                <c:pt idx="12533">
                  <c:v>8.5999112993788405</c:v>
                </c:pt>
                <c:pt idx="12534">
                  <c:v>8.5999715241015</c:v>
                </c:pt>
                <c:pt idx="12535">
                  <c:v>8.6000317440198302</c:v>
                </c:pt>
                <c:pt idx="12536">
                  <c:v>8.6000919591345895</c:v>
                </c:pt>
                <c:pt idx="12537">
                  <c:v>8.6001521694465506</c:v>
                </c:pt>
                <c:pt idx="12538">
                  <c:v>8.6002123749564792</c:v>
                </c:pt>
                <c:pt idx="12539">
                  <c:v>8.6002725756651408</c:v>
                </c:pt>
                <c:pt idx="12540">
                  <c:v>8.6003327715732905</c:v>
                </c:pt>
                <c:pt idx="12541">
                  <c:v>8.6003929626817097</c:v>
                </c:pt>
                <c:pt idx="12542">
                  <c:v>8.6004531489911606</c:v>
                </c:pt>
                <c:pt idx="12543">
                  <c:v>8.6005133305023893</c:v>
                </c:pt>
                <c:pt idx="12544">
                  <c:v>8.6005735072161897</c:v>
                </c:pt>
                <c:pt idx="12545">
                  <c:v>8.6006336791333098</c:v>
                </c:pt>
                <c:pt idx="12546">
                  <c:v>8.6006938462545204</c:v>
                </c:pt>
                <c:pt idx="12547">
                  <c:v>8.6007540085805694</c:v>
                </c:pt>
                <c:pt idx="12548">
                  <c:v>8.6008141661122508</c:v>
                </c:pt>
                <c:pt idx="12549">
                  <c:v>8.6008743188503001</c:v>
                </c:pt>
                <c:pt idx="12550">
                  <c:v>8.6009344667955006</c:v>
                </c:pt>
                <c:pt idx="12551">
                  <c:v>8.6009946099486108</c:v>
                </c:pt>
                <c:pt idx="12552">
                  <c:v>8.6010547483103803</c:v>
                </c:pt>
                <c:pt idx="12553">
                  <c:v>8.6011148818815997</c:v>
                </c:pt>
                <c:pt idx="12554">
                  <c:v>8.6011750106630096</c:v>
                </c:pt>
                <c:pt idx="12555">
                  <c:v>8.6012351346553793</c:v>
                </c:pt>
                <c:pt idx="12556">
                  <c:v>8.6012952538594707</c:v>
                </c:pt>
                <c:pt idx="12557">
                  <c:v>8.6013553682760495</c:v>
                </c:pt>
                <c:pt idx="12558">
                  <c:v>8.6014154779058796</c:v>
                </c:pt>
                <c:pt idx="12559">
                  <c:v>8.6014755827497194</c:v>
                </c:pt>
                <c:pt idx="12560">
                  <c:v>8.6015356828083398</c:v>
                </c:pt>
                <c:pt idx="12561">
                  <c:v>8.6015957780824799</c:v>
                </c:pt>
                <c:pt idx="12562">
                  <c:v>8.6016558685729301</c:v>
                </c:pt>
                <c:pt idx="12563">
                  <c:v>8.6017159542804293</c:v>
                </c:pt>
                <c:pt idx="12564">
                  <c:v>8.6017760352057504</c:v>
                </c:pt>
                <c:pt idx="12565">
                  <c:v>8.6018361113496606</c:v>
                </c:pt>
                <c:pt idx="12566">
                  <c:v>8.6018961827129008</c:v>
                </c:pt>
                <c:pt idx="12567">
                  <c:v>8.6019562492962507</c:v>
                </c:pt>
                <c:pt idx="12568">
                  <c:v>8.6020163111004599</c:v>
                </c:pt>
                <c:pt idx="12569">
                  <c:v>8.6020763681262906</c:v>
                </c:pt>
                <c:pt idx="12570">
                  <c:v>8.6021364203745101</c:v>
                </c:pt>
                <c:pt idx="12571">
                  <c:v>8.6021964678458698</c:v>
                </c:pt>
                <c:pt idx="12572">
                  <c:v>8.6022565105411406</c:v>
                </c:pt>
                <c:pt idx="12573">
                  <c:v>8.6023165484610598</c:v>
                </c:pt>
                <c:pt idx="12574">
                  <c:v>8.6023765816064106</c:v>
                </c:pt>
                <c:pt idx="12575">
                  <c:v>8.6024366099779499</c:v>
                </c:pt>
                <c:pt idx="12576">
                  <c:v>8.6024966335764201</c:v>
                </c:pt>
                <c:pt idx="12577">
                  <c:v>8.6025566524025905</c:v>
                </c:pt>
                <c:pt idx="12578">
                  <c:v>8.6026166664572301</c:v>
                </c:pt>
                <c:pt idx="12579">
                  <c:v>8.6026766757410797</c:v>
                </c:pt>
                <c:pt idx="12580">
                  <c:v>8.6027366802549103</c:v>
                </c:pt>
                <c:pt idx="12581">
                  <c:v>8.6027966799994697</c:v>
                </c:pt>
                <c:pt idx="12582">
                  <c:v>8.6028566749755306</c:v>
                </c:pt>
                <c:pt idx="12583">
                  <c:v>8.6029166651838302</c:v>
                </c:pt>
                <c:pt idx="12584">
                  <c:v>8.6029766506251502</c:v>
                </c:pt>
                <c:pt idx="12585">
                  <c:v>8.6030366313002204</c:v>
                </c:pt>
                <c:pt idx="12586">
                  <c:v>8.6030966072098298</c:v>
                </c:pt>
                <c:pt idx="12587">
                  <c:v>8.6031565783547101</c:v>
                </c:pt>
                <c:pt idx="12588">
                  <c:v>8.6032165447356306</c:v>
                </c:pt>
                <c:pt idx="12589">
                  <c:v>8.6032765063533407</c:v>
                </c:pt>
                <c:pt idx="12590">
                  <c:v>8.6033364632086098</c:v>
                </c:pt>
                <c:pt idx="12591">
                  <c:v>8.6033964153021802</c:v>
                </c:pt>
                <c:pt idx="12592">
                  <c:v>8.6034563626348195</c:v>
                </c:pt>
                <c:pt idx="12593">
                  <c:v>8.6035163052072701</c:v>
                </c:pt>
                <c:pt idx="12594">
                  <c:v>8.6035762430202993</c:v>
                </c:pt>
                <c:pt idx="12595">
                  <c:v>8.6036361760746605</c:v>
                </c:pt>
                <c:pt idx="12596">
                  <c:v>8.6036961043711102</c:v>
                </c:pt>
                <c:pt idx="12597">
                  <c:v>8.6037560279104</c:v>
                </c:pt>
                <c:pt idx="12598">
                  <c:v>8.60381594669329</c:v>
                </c:pt>
                <c:pt idx="12599">
                  <c:v>8.6038758607205299</c:v>
                </c:pt>
                <c:pt idx="12600">
                  <c:v>8.60393576999288</c:v>
                </c:pt>
                <c:pt idx="12601">
                  <c:v>8.6039956745110899</c:v>
                </c:pt>
                <c:pt idx="12602">
                  <c:v>8.6040555742759093</c:v>
                </c:pt>
                <c:pt idx="12603">
                  <c:v>8.6041154692881108</c:v>
                </c:pt>
                <c:pt idx="12604">
                  <c:v>8.6041753595484298</c:v>
                </c:pt>
                <c:pt idx="12605">
                  <c:v>8.6042352450576303</c:v>
                </c:pt>
                <c:pt idx="12606">
                  <c:v>8.6042951258164599</c:v>
                </c:pt>
                <c:pt idx="12607">
                  <c:v>8.6043550018256791</c:v>
                </c:pt>
                <c:pt idx="12608">
                  <c:v>8.6044148730860304</c:v>
                </c:pt>
                <c:pt idx="12609">
                  <c:v>8.6044747395982792</c:v>
                </c:pt>
                <c:pt idx="12610">
                  <c:v>8.6045346013631807</c:v>
                </c:pt>
                <c:pt idx="12611">
                  <c:v>8.6045944583814702</c:v>
                </c:pt>
                <c:pt idx="12612">
                  <c:v>8.6046543106539204</c:v>
                </c:pt>
                <c:pt idx="12613">
                  <c:v>8.6047141581812596</c:v>
                </c:pt>
                <c:pt idx="12614">
                  <c:v>8.6047740009642695</c:v>
                </c:pt>
                <c:pt idx="12615">
                  <c:v>8.60483383900368</c:v>
                </c:pt>
                <c:pt idx="12616">
                  <c:v>8.6048936723002498</c:v>
                </c:pt>
                <c:pt idx="12617">
                  <c:v>8.6049535008547409</c:v>
                </c:pt>
                <c:pt idx="12618">
                  <c:v>8.6050133246678904</c:v>
                </c:pt>
                <c:pt idx="12619">
                  <c:v>8.6050731437404497</c:v>
                </c:pt>
                <c:pt idx="12620">
                  <c:v>8.6051329580731792</c:v>
                </c:pt>
                <c:pt idx="12621">
                  <c:v>8.6051927676668303</c:v>
                </c:pt>
                <c:pt idx="12622">
                  <c:v>8.60525257252214</c:v>
                </c:pt>
                <c:pt idx="12623">
                  <c:v>8.6053123726398706</c:v>
                </c:pt>
                <c:pt idx="12624">
                  <c:v>8.6053721680207804</c:v>
                </c:pt>
                <c:pt idx="12625">
                  <c:v>8.6054319586655996</c:v>
                </c:pt>
                <c:pt idx="12626">
                  <c:v>8.6054917445750903</c:v>
                </c:pt>
                <c:pt idx="12627">
                  <c:v>8.6055515257500002</c:v>
                </c:pt>
                <c:pt idx="12628">
                  <c:v>8.6056113021910896</c:v>
                </c:pt>
                <c:pt idx="12629">
                  <c:v>8.6056710738990905</c:v>
                </c:pt>
                <c:pt idx="12630">
                  <c:v>8.6057308408747595</c:v>
                </c:pt>
                <c:pt idx="12631">
                  <c:v>8.6057906031188498</c:v>
                </c:pt>
                <c:pt idx="12632">
                  <c:v>8.6058503606321004</c:v>
                </c:pt>
                <c:pt idx="12633">
                  <c:v>8.6059101134152804</c:v>
                </c:pt>
                <c:pt idx="12634">
                  <c:v>8.60596986146912</c:v>
                </c:pt>
                <c:pt idx="12635">
                  <c:v>8.6060296047943705</c:v>
                </c:pt>
                <c:pt idx="12636">
                  <c:v>8.6060893433917798</c:v>
                </c:pt>
                <c:pt idx="12637">
                  <c:v>8.6061490772620992</c:v>
                </c:pt>
                <c:pt idx="12638">
                  <c:v>8.6062088064060802</c:v>
                </c:pt>
                <c:pt idx="12639">
                  <c:v>8.6062685308244706</c:v>
                </c:pt>
                <c:pt idx="12640">
                  <c:v>8.6063282505180094</c:v>
                </c:pt>
                <c:pt idx="12641">
                  <c:v>8.6063879654874498</c:v>
                </c:pt>
                <c:pt idx="12642">
                  <c:v>8.6064476757335502</c:v>
                </c:pt>
                <c:pt idx="12643">
                  <c:v>8.6065073812570301</c:v>
                </c:pt>
                <c:pt idx="12644">
                  <c:v>8.6065670820586604</c:v>
                </c:pt>
                <c:pt idx="12645">
                  <c:v>8.6066267781391801</c:v>
                </c:pt>
                <c:pt idx="12646">
                  <c:v>8.6066864694993406</c:v>
                </c:pt>
                <c:pt idx="12647">
                  <c:v>8.6067461561398702</c:v>
                </c:pt>
                <c:pt idx="12648">
                  <c:v>8.6068058380615398</c:v>
                </c:pt>
                <c:pt idx="12649">
                  <c:v>8.6068655152650901</c:v>
                </c:pt>
                <c:pt idx="12650">
                  <c:v>8.6069251877512496</c:v>
                </c:pt>
                <c:pt idx="12651">
                  <c:v>8.6069848555207802</c:v>
                </c:pt>
                <c:pt idx="12652">
                  <c:v>8.6070445185744209</c:v>
                </c:pt>
                <c:pt idx="12653">
                  <c:v>8.6071041769129195</c:v>
                </c:pt>
                <c:pt idx="12654">
                  <c:v>8.6071638305370204</c:v>
                </c:pt>
                <c:pt idx="12655">
                  <c:v>8.6072234794474696</c:v>
                </c:pt>
                <c:pt idx="12656">
                  <c:v>8.6072831236450202</c:v>
                </c:pt>
                <c:pt idx="12657">
                  <c:v>8.6073427631304007</c:v>
                </c:pt>
                <c:pt idx="12658">
                  <c:v>8.6074023979043606</c:v>
                </c:pt>
                <c:pt idx="12659">
                  <c:v>8.6074620279676495</c:v>
                </c:pt>
                <c:pt idx="12660">
                  <c:v>8.6075216533210099</c:v>
                </c:pt>
                <c:pt idx="12661">
                  <c:v>8.6075812739651791</c:v>
                </c:pt>
                <c:pt idx="12662">
                  <c:v>8.6076408899009103</c:v>
                </c:pt>
                <c:pt idx="12663">
                  <c:v>8.6077005011289494</c:v>
                </c:pt>
                <c:pt idx="12664">
                  <c:v>8.6077601076500301</c:v>
                </c:pt>
                <c:pt idx="12665">
                  <c:v>8.6078197094649003</c:v>
                </c:pt>
                <c:pt idx="12666">
                  <c:v>8.60787930657429</c:v>
                </c:pt>
                <c:pt idx="12667">
                  <c:v>8.6079388989789702</c:v>
                </c:pt>
                <c:pt idx="12668">
                  <c:v>8.6079984866796604</c:v>
                </c:pt>
                <c:pt idx="12669">
                  <c:v>8.6080580696771101</c:v>
                </c:pt>
                <c:pt idx="12670">
                  <c:v>8.60811764797206</c:v>
                </c:pt>
                <c:pt idx="12671">
                  <c:v>8.6081772215652599</c:v>
                </c:pt>
                <c:pt idx="12672">
                  <c:v>8.6082367904574504</c:v>
                </c:pt>
                <c:pt idx="12673">
                  <c:v>8.6082963546493598</c:v>
                </c:pt>
                <c:pt idx="12674">
                  <c:v>8.6083559141417396</c:v>
                </c:pt>
                <c:pt idx="12675">
                  <c:v>8.6084154689353394</c:v>
                </c:pt>
                <c:pt idx="12676">
                  <c:v>8.6084750190308803</c:v>
                </c:pt>
                <c:pt idx="12677">
                  <c:v>8.6085345644291191</c:v>
                </c:pt>
                <c:pt idx="12678">
                  <c:v>8.6085941051308001</c:v>
                </c:pt>
                <c:pt idx="12679">
                  <c:v>8.6086536411366499</c:v>
                </c:pt>
                <c:pt idx="12680">
                  <c:v>8.6087131724474197</c:v>
                </c:pt>
                <c:pt idx="12681">
                  <c:v>8.6087726990638505</c:v>
                </c:pt>
                <c:pt idx="12682">
                  <c:v>8.6088322209866703</c:v>
                </c:pt>
                <c:pt idx="12683">
                  <c:v>8.6088917382166308</c:v>
                </c:pt>
                <c:pt idx="12684">
                  <c:v>8.6089512507544708</c:v>
                </c:pt>
                <c:pt idx="12685">
                  <c:v>8.6090107586009204</c:v>
                </c:pt>
                <c:pt idx="12686">
                  <c:v>8.6090702617567398</c:v>
                </c:pt>
                <c:pt idx="12687">
                  <c:v>8.6091297602226398</c:v>
                </c:pt>
                <c:pt idx="12688">
                  <c:v>8.6091892539993893</c:v>
                </c:pt>
                <c:pt idx="12689">
                  <c:v>8.6092487430877007</c:v>
                </c:pt>
                <c:pt idx="12690">
                  <c:v>8.6093082274883397</c:v>
                </c:pt>
                <c:pt idx="12691">
                  <c:v>8.6093677072020203</c:v>
                </c:pt>
                <c:pt idx="12692">
                  <c:v>8.6094271822294903</c:v>
                </c:pt>
                <c:pt idx="12693">
                  <c:v>8.6094866525714906</c:v>
                </c:pt>
                <c:pt idx="12694">
                  <c:v>8.60954611822876</c:v>
                </c:pt>
                <c:pt idx="12695">
                  <c:v>8.6096055792020394</c:v>
                </c:pt>
                <c:pt idx="12696">
                  <c:v>8.6096650354920605</c:v>
                </c:pt>
                <c:pt idx="12697">
                  <c:v>8.60972448709955</c:v>
                </c:pt>
                <c:pt idx="12698">
                  <c:v>8.6097839340252698</c:v>
                </c:pt>
                <c:pt idx="12699">
                  <c:v>8.6098433762699393</c:v>
                </c:pt>
                <c:pt idx="12700">
                  <c:v>8.6099028138343101</c:v>
                </c:pt>
                <c:pt idx="12701">
                  <c:v>8.6099622467190997</c:v>
                </c:pt>
                <c:pt idx="12702">
                  <c:v>8.6100216749250595</c:v>
                </c:pt>
                <c:pt idx="12703">
                  <c:v>8.6100810984529197</c:v>
                </c:pt>
                <c:pt idx="12704">
                  <c:v>8.6101405173034191</c:v>
                </c:pt>
                <c:pt idx="12705">
                  <c:v>8.6101999314773003</c:v>
                </c:pt>
                <c:pt idx="12706">
                  <c:v>8.6102593409752899</c:v>
                </c:pt>
                <c:pt idx="12707">
                  <c:v>8.6103187457981303</c:v>
                </c:pt>
                <c:pt idx="12708">
                  <c:v>8.6103781459465498</c:v>
                </c:pt>
                <c:pt idx="12709">
                  <c:v>8.6104375414212893</c:v>
                </c:pt>
                <c:pt idx="12710">
                  <c:v>8.6104969322230804</c:v>
                </c:pt>
                <c:pt idx="12711">
                  <c:v>8.6105563183526606</c:v>
                </c:pt>
              </c:numCache>
            </c:numRef>
          </c:yVal>
          <c:smooth val="0"/>
        </c:ser>
        <c:ser>
          <c:idx val="4"/>
          <c:order val="4"/>
          <c:tx>
            <c:v>Curva bonos M</c:v>
          </c:tx>
          <c:spPr>
            <a:ln w="25400" cap="rnd">
              <a:solidFill>
                <a:srgbClr val="00B050"/>
              </a:solidFill>
              <a:round/>
            </a:ln>
            <a:effectLst/>
          </c:spPr>
          <c:marker>
            <c:symbol val="none"/>
          </c:marker>
          <c:xVal>
            <c:numRef>
              <c:f>'[curvas AAA AA 20161031.xlsx]curvas'!$L$3:$L$10922</c:f>
              <c:numCache>
                <c:formatCode>0.0</c:formatCode>
                <c:ptCount val="10920"/>
                <c:pt idx="0">
                  <c:v>2.7397260273972599E-3</c:v>
                </c:pt>
                <c:pt idx="1">
                  <c:v>5.4794520547945197E-3</c:v>
                </c:pt>
                <c:pt idx="2">
                  <c:v>8.21917808219178E-3</c:v>
                </c:pt>
                <c:pt idx="3">
                  <c:v>1.0958904109589E-2</c:v>
                </c:pt>
                <c:pt idx="4">
                  <c:v>1.3698630136986301E-2</c:v>
                </c:pt>
                <c:pt idx="5">
                  <c:v>1.6438356164383602E-2</c:v>
                </c:pt>
                <c:pt idx="6">
                  <c:v>1.9178082191780799E-2</c:v>
                </c:pt>
                <c:pt idx="7">
                  <c:v>2.19178082191781E-2</c:v>
                </c:pt>
                <c:pt idx="8">
                  <c:v>2.46575342465753E-2</c:v>
                </c:pt>
                <c:pt idx="9">
                  <c:v>2.7397260273972601E-2</c:v>
                </c:pt>
                <c:pt idx="10">
                  <c:v>3.0136986301369899E-2</c:v>
                </c:pt>
                <c:pt idx="11">
                  <c:v>3.2876712328767099E-2</c:v>
                </c:pt>
                <c:pt idx="12">
                  <c:v>3.5616438356164397E-2</c:v>
                </c:pt>
                <c:pt idx="13">
                  <c:v>3.8356164383561597E-2</c:v>
                </c:pt>
                <c:pt idx="14">
                  <c:v>4.1095890410958902E-2</c:v>
                </c:pt>
                <c:pt idx="15">
                  <c:v>4.3835616438356199E-2</c:v>
                </c:pt>
                <c:pt idx="16">
                  <c:v>4.65753424657534E-2</c:v>
                </c:pt>
                <c:pt idx="17">
                  <c:v>4.9315068493150697E-2</c:v>
                </c:pt>
                <c:pt idx="18">
                  <c:v>5.2054794520547898E-2</c:v>
                </c:pt>
                <c:pt idx="19">
                  <c:v>5.4794520547945202E-2</c:v>
                </c:pt>
                <c:pt idx="20">
                  <c:v>5.75342465753425E-2</c:v>
                </c:pt>
                <c:pt idx="21">
                  <c:v>6.02739726027397E-2</c:v>
                </c:pt>
                <c:pt idx="22">
                  <c:v>6.3013698630137005E-2</c:v>
                </c:pt>
                <c:pt idx="23">
                  <c:v>6.5753424657534199E-2</c:v>
                </c:pt>
                <c:pt idx="24">
                  <c:v>6.8493150684931503E-2</c:v>
                </c:pt>
                <c:pt idx="25">
                  <c:v>7.1232876712328794E-2</c:v>
                </c:pt>
                <c:pt idx="26">
                  <c:v>7.3972602739726001E-2</c:v>
                </c:pt>
                <c:pt idx="27">
                  <c:v>7.6712328767123306E-2</c:v>
                </c:pt>
                <c:pt idx="28">
                  <c:v>7.9452054794520596E-2</c:v>
                </c:pt>
                <c:pt idx="29">
                  <c:v>8.2191780821917804E-2</c:v>
                </c:pt>
                <c:pt idx="30">
                  <c:v>8.4931506849315094E-2</c:v>
                </c:pt>
                <c:pt idx="31">
                  <c:v>8.7671232876712302E-2</c:v>
                </c:pt>
                <c:pt idx="32">
                  <c:v>9.0410958904109606E-2</c:v>
                </c:pt>
                <c:pt idx="33">
                  <c:v>9.3150684931506897E-2</c:v>
                </c:pt>
                <c:pt idx="34">
                  <c:v>9.5890410958904104E-2</c:v>
                </c:pt>
                <c:pt idx="35">
                  <c:v>9.8630136986301395E-2</c:v>
                </c:pt>
                <c:pt idx="36">
                  <c:v>0.101369863013699</c:v>
                </c:pt>
                <c:pt idx="37">
                  <c:v>0.104109589041096</c:v>
                </c:pt>
                <c:pt idx="38">
                  <c:v>0.106849315068493</c:v>
                </c:pt>
                <c:pt idx="39">
                  <c:v>0.10958904109589</c:v>
                </c:pt>
                <c:pt idx="40">
                  <c:v>0.112328767123288</c:v>
                </c:pt>
                <c:pt idx="41">
                  <c:v>0.115068493150685</c:v>
                </c:pt>
                <c:pt idx="42">
                  <c:v>0.117808219178082</c:v>
                </c:pt>
                <c:pt idx="43">
                  <c:v>0.120547945205479</c:v>
                </c:pt>
                <c:pt idx="44">
                  <c:v>0.123287671232877</c:v>
                </c:pt>
                <c:pt idx="45">
                  <c:v>0.12602739726027401</c:v>
                </c:pt>
                <c:pt idx="46">
                  <c:v>0.12876712328767101</c:v>
                </c:pt>
                <c:pt idx="47">
                  <c:v>0.13150684931506801</c:v>
                </c:pt>
                <c:pt idx="48">
                  <c:v>0.13424657534246601</c:v>
                </c:pt>
                <c:pt idx="49">
                  <c:v>0.13698630136986301</c:v>
                </c:pt>
                <c:pt idx="50">
                  <c:v>0.13972602739726001</c:v>
                </c:pt>
                <c:pt idx="51">
                  <c:v>0.142465753424658</c:v>
                </c:pt>
                <c:pt idx="52">
                  <c:v>0.145205479452055</c:v>
                </c:pt>
                <c:pt idx="53">
                  <c:v>0.147945205479452</c:v>
                </c:pt>
                <c:pt idx="54">
                  <c:v>0.150684931506849</c:v>
                </c:pt>
                <c:pt idx="55">
                  <c:v>0.153424657534247</c:v>
                </c:pt>
                <c:pt idx="56">
                  <c:v>0.156164383561644</c:v>
                </c:pt>
                <c:pt idx="57">
                  <c:v>0.158904109589041</c:v>
                </c:pt>
                <c:pt idx="58">
                  <c:v>0.161643835616438</c:v>
                </c:pt>
                <c:pt idx="59">
                  <c:v>0.164383561643836</c:v>
                </c:pt>
                <c:pt idx="60">
                  <c:v>0.167123287671233</c:v>
                </c:pt>
                <c:pt idx="61">
                  <c:v>0.16986301369862999</c:v>
                </c:pt>
                <c:pt idx="62">
                  <c:v>0.17260273972602699</c:v>
                </c:pt>
                <c:pt idx="63">
                  <c:v>0.17534246575342499</c:v>
                </c:pt>
                <c:pt idx="64">
                  <c:v>0.17808219178082199</c:v>
                </c:pt>
                <c:pt idx="65">
                  <c:v>0.18082191780821899</c:v>
                </c:pt>
                <c:pt idx="66">
                  <c:v>0.18356164383561599</c:v>
                </c:pt>
                <c:pt idx="67">
                  <c:v>0.18630136986301399</c:v>
                </c:pt>
                <c:pt idx="68">
                  <c:v>0.18904109589041099</c:v>
                </c:pt>
                <c:pt idx="69">
                  <c:v>0.19178082191780799</c:v>
                </c:pt>
                <c:pt idx="70">
                  <c:v>0.19452054794520501</c:v>
                </c:pt>
                <c:pt idx="71">
                  <c:v>0.19726027397260301</c:v>
                </c:pt>
                <c:pt idx="72">
                  <c:v>0.2</c:v>
                </c:pt>
                <c:pt idx="73">
                  <c:v>0.20273972602739701</c:v>
                </c:pt>
                <c:pt idx="74">
                  <c:v>0.20547945205479501</c:v>
                </c:pt>
                <c:pt idx="75">
                  <c:v>0.20821917808219201</c:v>
                </c:pt>
                <c:pt idx="76">
                  <c:v>0.21095890410958901</c:v>
                </c:pt>
                <c:pt idx="77">
                  <c:v>0.21369863013698601</c:v>
                </c:pt>
                <c:pt idx="78">
                  <c:v>0.216438356164384</c:v>
                </c:pt>
                <c:pt idx="79">
                  <c:v>0.219178082191781</c:v>
                </c:pt>
                <c:pt idx="80">
                  <c:v>0.221917808219178</c:v>
                </c:pt>
                <c:pt idx="81">
                  <c:v>0.224657534246575</c:v>
                </c:pt>
                <c:pt idx="82">
                  <c:v>0.227397260273973</c:v>
                </c:pt>
                <c:pt idx="83">
                  <c:v>0.23013698630137</c:v>
                </c:pt>
                <c:pt idx="84">
                  <c:v>0.232876712328767</c:v>
                </c:pt>
                <c:pt idx="85">
                  <c:v>0.235616438356164</c:v>
                </c:pt>
                <c:pt idx="86">
                  <c:v>0.238356164383562</c:v>
                </c:pt>
                <c:pt idx="87">
                  <c:v>0.241095890410959</c:v>
                </c:pt>
                <c:pt idx="88">
                  <c:v>0.243835616438356</c:v>
                </c:pt>
                <c:pt idx="89">
                  <c:v>0.24657534246575299</c:v>
                </c:pt>
                <c:pt idx="90">
                  <c:v>0.24931506849315099</c:v>
                </c:pt>
                <c:pt idx="91">
                  <c:v>0.25205479452054802</c:v>
                </c:pt>
                <c:pt idx="92">
                  <c:v>0.25479452054794499</c:v>
                </c:pt>
                <c:pt idx="93">
                  <c:v>0.25753424657534202</c:v>
                </c:pt>
                <c:pt idx="94">
                  <c:v>0.26027397260273999</c:v>
                </c:pt>
                <c:pt idx="95">
                  <c:v>0.26301369863013702</c:v>
                </c:pt>
                <c:pt idx="96">
                  <c:v>0.26575342465753399</c:v>
                </c:pt>
                <c:pt idx="97">
                  <c:v>0.26849315068493201</c:v>
                </c:pt>
                <c:pt idx="98">
                  <c:v>0.27123287671232899</c:v>
                </c:pt>
                <c:pt idx="99">
                  <c:v>0.27397260273972601</c:v>
                </c:pt>
                <c:pt idx="100">
                  <c:v>0.27671232876712298</c:v>
                </c:pt>
                <c:pt idx="101">
                  <c:v>0.27945205479452101</c:v>
                </c:pt>
                <c:pt idx="102">
                  <c:v>0.28219178082191798</c:v>
                </c:pt>
                <c:pt idx="103">
                  <c:v>0.28493150684931501</c:v>
                </c:pt>
                <c:pt idx="104">
                  <c:v>0.28767123287671198</c:v>
                </c:pt>
                <c:pt idx="105">
                  <c:v>0.29041095890411001</c:v>
                </c:pt>
                <c:pt idx="106">
                  <c:v>0.29315068493150698</c:v>
                </c:pt>
                <c:pt idx="107">
                  <c:v>0.295890410958904</c:v>
                </c:pt>
                <c:pt idx="108">
                  <c:v>0.29863013698630098</c:v>
                </c:pt>
                <c:pt idx="109">
                  <c:v>0.301369863013699</c:v>
                </c:pt>
                <c:pt idx="110">
                  <c:v>0.30410958904109597</c:v>
                </c:pt>
                <c:pt idx="111">
                  <c:v>0.306849315068493</c:v>
                </c:pt>
                <c:pt idx="112">
                  <c:v>0.30958904109589003</c:v>
                </c:pt>
                <c:pt idx="113">
                  <c:v>0.312328767123288</c:v>
                </c:pt>
                <c:pt idx="114">
                  <c:v>0.31506849315068503</c:v>
                </c:pt>
                <c:pt idx="115">
                  <c:v>0.317808219178082</c:v>
                </c:pt>
                <c:pt idx="116">
                  <c:v>0.32054794520547902</c:v>
                </c:pt>
                <c:pt idx="117">
                  <c:v>0.32328767123287699</c:v>
                </c:pt>
                <c:pt idx="118">
                  <c:v>0.32602739726027402</c:v>
                </c:pt>
                <c:pt idx="119">
                  <c:v>0.32876712328767099</c:v>
                </c:pt>
                <c:pt idx="120">
                  <c:v>0.33150684931506902</c:v>
                </c:pt>
                <c:pt idx="121">
                  <c:v>0.33424657534246599</c:v>
                </c:pt>
                <c:pt idx="122">
                  <c:v>0.33698630136986302</c:v>
                </c:pt>
                <c:pt idx="123">
                  <c:v>0.33972602739725999</c:v>
                </c:pt>
                <c:pt idx="124">
                  <c:v>0.34246575342465801</c:v>
                </c:pt>
                <c:pt idx="125">
                  <c:v>0.34520547945205499</c:v>
                </c:pt>
                <c:pt idx="126">
                  <c:v>0.34794520547945201</c:v>
                </c:pt>
                <c:pt idx="127">
                  <c:v>0.35068493150684898</c:v>
                </c:pt>
                <c:pt idx="128">
                  <c:v>0.35342465753424701</c:v>
                </c:pt>
                <c:pt idx="129">
                  <c:v>0.35616438356164398</c:v>
                </c:pt>
                <c:pt idx="130">
                  <c:v>0.35890410958904101</c:v>
                </c:pt>
                <c:pt idx="131">
                  <c:v>0.36164383561643798</c:v>
                </c:pt>
                <c:pt idx="132">
                  <c:v>0.36438356164383601</c:v>
                </c:pt>
                <c:pt idx="133">
                  <c:v>0.36712328767123298</c:v>
                </c:pt>
                <c:pt idx="134">
                  <c:v>0.36986301369863001</c:v>
                </c:pt>
                <c:pt idx="135">
                  <c:v>0.37260273972602698</c:v>
                </c:pt>
                <c:pt idx="136">
                  <c:v>0.375342465753425</c:v>
                </c:pt>
                <c:pt idx="137">
                  <c:v>0.37808219178082197</c:v>
                </c:pt>
                <c:pt idx="138">
                  <c:v>0.380821917808219</c:v>
                </c:pt>
                <c:pt idx="139">
                  <c:v>0.38356164383561597</c:v>
                </c:pt>
                <c:pt idx="140">
                  <c:v>0.386301369863014</c:v>
                </c:pt>
                <c:pt idx="141">
                  <c:v>0.38904109589041103</c:v>
                </c:pt>
                <c:pt idx="142">
                  <c:v>0.391780821917808</c:v>
                </c:pt>
                <c:pt idx="143">
                  <c:v>0.39452054794520502</c:v>
                </c:pt>
                <c:pt idx="144">
                  <c:v>0.397260273972603</c:v>
                </c:pt>
                <c:pt idx="145">
                  <c:v>0.4</c:v>
                </c:pt>
                <c:pt idx="146">
                  <c:v>0.40273972602739699</c:v>
                </c:pt>
                <c:pt idx="147">
                  <c:v>0.40547945205479502</c:v>
                </c:pt>
                <c:pt idx="148">
                  <c:v>0.40821917808219199</c:v>
                </c:pt>
                <c:pt idx="149">
                  <c:v>0.41095890410958902</c:v>
                </c:pt>
                <c:pt idx="150">
                  <c:v>0.41369863013698599</c:v>
                </c:pt>
                <c:pt idx="151">
                  <c:v>0.41643835616438402</c:v>
                </c:pt>
                <c:pt idx="152">
                  <c:v>0.41917808219178099</c:v>
                </c:pt>
                <c:pt idx="153">
                  <c:v>0.42191780821917801</c:v>
                </c:pt>
                <c:pt idx="154">
                  <c:v>0.42465753424657499</c:v>
                </c:pt>
                <c:pt idx="155">
                  <c:v>0.42739726027397301</c:v>
                </c:pt>
                <c:pt idx="156">
                  <c:v>0.43013698630136998</c:v>
                </c:pt>
                <c:pt idx="157">
                  <c:v>0.43287671232876701</c:v>
                </c:pt>
                <c:pt idx="158">
                  <c:v>0.43561643835616398</c:v>
                </c:pt>
                <c:pt idx="159">
                  <c:v>0.43835616438356201</c:v>
                </c:pt>
                <c:pt idx="160">
                  <c:v>0.44109589041095898</c:v>
                </c:pt>
                <c:pt idx="161">
                  <c:v>0.44383561643835601</c:v>
                </c:pt>
                <c:pt idx="162">
                  <c:v>0.44657534246575298</c:v>
                </c:pt>
                <c:pt idx="163">
                  <c:v>0.449315068493151</c:v>
                </c:pt>
                <c:pt idx="164">
                  <c:v>0.45205479452054798</c:v>
                </c:pt>
                <c:pt idx="165">
                  <c:v>0.454794520547945</c:v>
                </c:pt>
                <c:pt idx="166">
                  <c:v>0.45753424657534297</c:v>
                </c:pt>
                <c:pt idx="167">
                  <c:v>0.46027397260274</c:v>
                </c:pt>
                <c:pt idx="168">
                  <c:v>0.46301369863013703</c:v>
                </c:pt>
                <c:pt idx="169">
                  <c:v>0.465753424657534</c:v>
                </c:pt>
                <c:pt idx="170">
                  <c:v>0.46849315068493202</c:v>
                </c:pt>
                <c:pt idx="171">
                  <c:v>0.471232876712329</c:v>
                </c:pt>
                <c:pt idx="172">
                  <c:v>0.47397260273972602</c:v>
                </c:pt>
                <c:pt idx="173">
                  <c:v>0.47671232876712299</c:v>
                </c:pt>
                <c:pt idx="174">
                  <c:v>0.47945205479452102</c:v>
                </c:pt>
                <c:pt idx="175">
                  <c:v>0.48219178082191799</c:v>
                </c:pt>
                <c:pt idx="176">
                  <c:v>0.48493150684931502</c:v>
                </c:pt>
                <c:pt idx="177">
                  <c:v>0.48767123287671199</c:v>
                </c:pt>
                <c:pt idx="178">
                  <c:v>0.49041095890411002</c:v>
                </c:pt>
                <c:pt idx="179">
                  <c:v>0.49315068493150699</c:v>
                </c:pt>
                <c:pt idx="180">
                  <c:v>0.49589041095890402</c:v>
                </c:pt>
                <c:pt idx="181">
                  <c:v>0.49863013698630099</c:v>
                </c:pt>
                <c:pt idx="182">
                  <c:v>0.50136986301369901</c:v>
                </c:pt>
                <c:pt idx="183">
                  <c:v>0.50410958904109604</c:v>
                </c:pt>
                <c:pt idx="184">
                  <c:v>0.50684931506849296</c:v>
                </c:pt>
                <c:pt idx="185">
                  <c:v>0.50958904109588998</c:v>
                </c:pt>
                <c:pt idx="186">
                  <c:v>0.51232876712328801</c:v>
                </c:pt>
                <c:pt idx="187">
                  <c:v>0.51506849315068504</c:v>
                </c:pt>
                <c:pt idx="188">
                  <c:v>0.51780821917808195</c:v>
                </c:pt>
                <c:pt idx="189">
                  <c:v>0.52054794520547898</c:v>
                </c:pt>
                <c:pt idx="190">
                  <c:v>0.52328767123287701</c:v>
                </c:pt>
                <c:pt idx="191">
                  <c:v>0.52602739726027403</c:v>
                </c:pt>
                <c:pt idx="192">
                  <c:v>0.52876712328767095</c:v>
                </c:pt>
                <c:pt idx="193">
                  <c:v>0.53150684931506897</c:v>
                </c:pt>
                <c:pt idx="194">
                  <c:v>0.534246575342466</c:v>
                </c:pt>
                <c:pt idx="195">
                  <c:v>0.53698630136986303</c:v>
                </c:pt>
                <c:pt idx="196">
                  <c:v>0.53972602739726006</c:v>
                </c:pt>
                <c:pt idx="197">
                  <c:v>0.54246575342465797</c:v>
                </c:pt>
                <c:pt idx="198">
                  <c:v>0.545205479452055</c:v>
                </c:pt>
                <c:pt idx="199">
                  <c:v>0.54794520547945202</c:v>
                </c:pt>
                <c:pt idx="200">
                  <c:v>0.55068493150684905</c:v>
                </c:pt>
                <c:pt idx="201">
                  <c:v>0.55342465753424697</c:v>
                </c:pt>
                <c:pt idx="202">
                  <c:v>0.55616438356164399</c:v>
                </c:pt>
                <c:pt idx="203">
                  <c:v>0.55890410958904102</c:v>
                </c:pt>
                <c:pt idx="204">
                  <c:v>0.56164383561643805</c:v>
                </c:pt>
                <c:pt idx="205">
                  <c:v>0.56438356164383596</c:v>
                </c:pt>
                <c:pt idx="206">
                  <c:v>0.56712328767123299</c:v>
                </c:pt>
                <c:pt idx="207">
                  <c:v>0.56986301369863002</c:v>
                </c:pt>
                <c:pt idx="208">
                  <c:v>0.57260273972602704</c:v>
                </c:pt>
                <c:pt idx="209">
                  <c:v>0.57534246575342496</c:v>
                </c:pt>
                <c:pt idx="210">
                  <c:v>0.57808219178082199</c:v>
                </c:pt>
                <c:pt idx="211">
                  <c:v>0.58082191780821901</c:v>
                </c:pt>
                <c:pt idx="212">
                  <c:v>0.58356164383561704</c:v>
                </c:pt>
                <c:pt idx="213">
                  <c:v>0.58630136986301395</c:v>
                </c:pt>
                <c:pt idx="214">
                  <c:v>0.58904109589041098</c:v>
                </c:pt>
                <c:pt idx="215">
                  <c:v>0.59178082191780801</c:v>
                </c:pt>
                <c:pt idx="216">
                  <c:v>0.59452054794520603</c:v>
                </c:pt>
                <c:pt idx="217">
                  <c:v>0.59726027397260295</c:v>
                </c:pt>
                <c:pt idx="218">
                  <c:v>0.6</c:v>
                </c:pt>
                <c:pt idx="219">
                  <c:v>0.602739726027397</c:v>
                </c:pt>
                <c:pt idx="220">
                  <c:v>0.60547945205479503</c:v>
                </c:pt>
                <c:pt idx="221">
                  <c:v>0.60821917808219195</c:v>
                </c:pt>
                <c:pt idx="222">
                  <c:v>0.61095890410958897</c:v>
                </c:pt>
                <c:pt idx="223">
                  <c:v>0.613698630136986</c:v>
                </c:pt>
                <c:pt idx="224">
                  <c:v>0.61643835616438403</c:v>
                </c:pt>
                <c:pt idx="225">
                  <c:v>0.61917808219178105</c:v>
                </c:pt>
                <c:pt idx="226">
                  <c:v>0.62191780821917797</c:v>
                </c:pt>
                <c:pt idx="227">
                  <c:v>0.624657534246575</c:v>
                </c:pt>
                <c:pt idx="228">
                  <c:v>0.62739726027397302</c:v>
                </c:pt>
                <c:pt idx="229">
                  <c:v>0.63013698630137005</c:v>
                </c:pt>
                <c:pt idx="230">
                  <c:v>0.63287671232876697</c:v>
                </c:pt>
                <c:pt idx="231">
                  <c:v>0.63561643835616399</c:v>
                </c:pt>
                <c:pt idx="232">
                  <c:v>0.63835616438356202</c:v>
                </c:pt>
                <c:pt idx="233">
                  <c:v>0.64109589041095905</c:v>
                </c:pt>
                <c:pt idx="234">
                  <c:v>0.64383561643835596</c:v>
                </c:pt>
                <c:pt idx="235">
                  <c:v>0.64657534246575299</c:v>
                </c:pt>
                <c:pt idx="236">
                  <c:v>0.64931506849315102</c:v>
                </c:pt>
                <c:pt idx="237">
                  <c:v>0.65205479452054804</c:v>
                </c:pt>
                <c:pt idx="238">
                  <c:v>0.65479452054794496</c:v>
                </c:pt>
                <c:pt idx="239">
                  <c:v>0.65753424657534199</c:v>
                </c:pt>
                <c:pt idx="240">
                  <c:v>0.66027397260274001</c:v>
                </c:pt>
                <c:pt idx="241">
                  <c:v>0.66301369863013704</c:v>
                </c:pt>
                <c:pt idx="242">
                  <c:v>0.66575342465753395</c:v>
                </c:pt>
                <c:pt idx="243">
                  <c:v>0.66849315068493198</c:v>
                </c:pt>
                <c:pt idx="244">
                  <c:v>0.67123287671232901</c:v>
                </c:pt>
                <c:pt idx="245">
                  <c:v>0.67397260273972603</c:v>
                </c:pt>
                <c:pt idx="246">
                  <c:v>0.67671232876712295</c:v>
                </c:pt>
                <c:pt idx="247">
                  <c:v>0.67945205479452098</c:v>
                </c:pt>
                <c:pt idx="248">
                  <c:v>0.682191780821918</c:v>
                </c:pt>
                <c:pt idx="249">
                  <c:v>0.68493150684931503</c:v>
                </c:pt>
                <c:pt idx="250">
                  <c:v>0.68767123287671195</c:v>
                </c:pt>
                <c:pt idx="251">
                  <c:v>0.69041095890410997</c:v>
                </c:pt>
                <c:pt idx="252">
                  <c:v>0.693150684931507</c:v>
                </c:pt>
                <c:pt idx="253">
                  <c:v>0.69589041095890403</c:v>
                </c:pt>
                <c:pt idx="254">
                  <c:v>0.69863013698630105</c:v>
                </c:pt>
                <c:pt idx="255">
                  <c:v>0.70136986301369897</c:v>
                </c:pt>
                <c:pt idx="256">
                  <c:v>0.704109589041096</c:v>
                </c:pt>
                <c:pt idx="257">
                  <c:v>0.70684931506849302</c:v>
                </c:pt>
                <c:pt idx="258">
                  <c:v>0.70958904109589005</c:v>
                </c:pt>
                <c:pt idx="259">
                  <c:v>0.71232876712328796</c:v>
                </c:pt>
                <c:pt idx="260">
                  <c:v>0.71506849315068499</c:v>
                </c:pt>
                <c:pt idx="261">
                  <c:v>0.71780821917808202</c:v>
                </c:pt>
                <c:pt idx="262">
                  <c:v>0.72054794520548004</c:v>
                </c:pt>
                <c:pt idx="263">
                  <c:v>0.72328767123287696</c:v>
                </c:pt>
                <c:pt idx="264">
                  <c:v>0.72602739726027399</c:v>
                </c:pt>
                <c:pt idx="265">
                  <c:v>0.72876712328767101</c:v>
                </c:pt>
                <c:pt idx="266">
                  <c:v>0.73150684931506904</c:v>
                </c:pt>
                <c:pt idx="267">
                  <c:v>0.73424657534246596</c:v>
                </c:pt>
                <c:pt idx="268">
                  <c:v>0.73698630136986298</c:v>
                </c:pt>
                <c:pt idx="269">
                  <c:v>0.73972602739726001</c:v>
                </c:pt>
                <c:pt idx="270">
                  <c:v>0.74246575342465804</c:v>
                </c:pt>
                <c:pt idx="271">
                  <c:v>0.74520547945205495</c:v>
                </c:pt>
                <c:pt idx="272">
                  <c:v>0.74794520547945198</c:v>
                </c:pt>
                <c:pt idx="273">
                  <c:v>0.75068493150684901</c:v>
                </c:pt>
                <c:pt idx="274">
                  <c:v>0.75342465753424703</c:v>
                </c:pt>
                <c:pt idx="275">
                  <c:v>0.75616438356164395</c:v>
                </c:pt>
                <c:pt idx="276">
                  <c:v>0.75890410958904098</c:v>
                </c:pt>
                <c:pt idx="277">
                  <c:v>0.761643835616438</c:v>
                </c:pt>
                <c:pt idx="278">
                  <c:v>0.76438356164383603</c:v>
                </c:pt>
                <c:pt idx="279">
                  <c:v>0.76712328767123295</c:v>
                </c:pt>
                <c:pt idx="280">
                  <c:v>0.76986301369862997</c:v>
                </c:pt>
                <c:pt idx="281">
                  <c:v>0.772602739726027</c:v>
                </c:pt>
                <c:pt idx="282">
                  <c:v>0.77534246575342503</c:v>
                </c:pt>
                <c:pt idx="283">
                  <c:v>0.77808219178082205</c:v>
                </c:pt>
                <c:pt idx="284">
                  <c:v>0.78082191780821897</c:v>
                </c:pt>
                <c:pt idx="285">
                  <c:v>0.783561643835616</c:v>
                </c:pt>
                <c:pt idx="286">
                  <c:v>0.78630136986301402</c:v>
                </c:pt>
                <c:pt idx="287">
                  <c:v>0.78904109589041105</c:v>
                </c:pt>
                <c:pt idx="288">
                  <c:v>0.79178082191780796</c:v>
                </c:pt>
                <c:pt idx="289">
                  <c:v>0.79452054794520499</c:v>
                </c:pt>
                <c:pt idx="290">
                  <c:v>0.79726027397260302</c:v>
                </c:pt>
                <c:pt idx="291">
                  <c:v>0.8</c:v>
                </c:pt>
                <c:pt idx="292">
                  <c:v>0.80273972602739696</c:v>
                </c:pt>
                <c:pt idx="293">
                  <c:v>0.80547945205479499</c:v>
                </c:pt>
                <c:pt idx="294">
                  <c:v>0.80821917808219201</c:v>
                </c:pt>
                <c:pt idx="295">
                  <c:v>0.81095890410958904</c:v>
                </c:pt>
                <c:pt idx="296">
                  <c:v>0.81369863013698596</c:v>
                </c:pt>
                <c:pt idx="297">
                  <c:v>0.81643835616438398</c:v>
                </c:pt>
                <c:pt idx="298">
                  <c:v>0.81917808219178101</c:v>
                </c:pt>
                <c:pt idx="299">
                  <c:v>0.82191780821917804</c:v>
                </c:pt>
                <c:pt idx="300">
                  <c:v>0.82465753424657495</c:v>
                </c:pt>
                <c:pt idx="301">
                  <c:v>0.82739726027397298</c:v>
                </c:pt>
                <c:pt idx="302">
                  <c:v>0.83013698630137001</c:v>
                </c:pt>
                <c:pt idx="303">
                  <c:v>0.83287671232876703</c:v>
                </c:pt>
                <c:pt idx="304">
                  <c:v>0.83561643835616395</c:v>
                </c:pt>
                <c:pt idx="305">
                  <c:v>0.83835616438356197</c:v>
                </c:pt>
                <c:pt idx="306">
                  <c:v>0.841095890410959</c:v>
                </c:pt>
                <c:pt idx="307">
                  <c:v>0.84383561643835603</c:v>
                </c:pt>
                <c:pt idx="308">
                  <c:v>0.84657534246575294</c:v>
                </c:pt>
                <c:pt idx="309">
                  <c:v>0.84931506849315097</c:v>
                </c:pt>
                <c:pt idx="310">
                  <c:v>0.852054794520548</c:v>
                </c:pt>
                <c:pt idx="311">
                  <c:v>0.85479452054794502</c:v>
                </c:pt>
                <c:pt idx="312">
                  <c:v>0.85753424657534305</c:v>
                </c:pt>
                <c:pt idx="313">
                  <c:v>0.86027397260273997</c:v>
                </c:pt>
                <c:pt idx="314">
                  <c:v>0.86301369863013699</c:v>
                </c:pt>
                <c:pt idx="315">
                  <c:v>0.86575342465753402</c:v>
                </c:pt>
                <c:pt idx="316">
                  <c:v>0.86849315068493205</c:v>
                </c:pt>
                <c:pt idx="317">
                  <c:v>0.87123287671232896</c:v>
                </c:pt>
                <c:pt idx="318">
                  <c:v>0.87397260273972599</c:v>
                </c:pt>
                <c:pt idx="319">
                  <c:v>0.87671232876712302</c:v>
                </c:pt>
                <c:pt idx="320">
                  <c:v>0.87945205479452104</c:v>
                </c:pt>
                <c:pt idx="321">
                  <c:v>0.88219178082191796</c:v>
                </c:pt>
                <c:pt idx="322">
                  <c:v>0.88493150684931499</c:v>
                </c:pt>
                <c:pt idx="323">
                  <c:v>0.88767123287671201</c:v>
                </c:pt>
                <c:pt idx="324">
                  <c:v>0.89041095890411004</c:v>
                </c:pt>
                <c:pt idx="325">
                  <c:v>0.89315068493150696</c:v>
                </c:pt>
                <c:pt idx="326">
                  <c:v>0.89589041095890398</c:v>
                </c:pt>
                <c:pt idx="327">
                  <c:v>0.89863013698630101</c:v>
                </c:pt>
                <c:pt idx="328">
                  <c:v>0.90136986301369904</c:v>
                </c:pt>
                <c:pt idx="329">
                  <c:v>0.90410958904109595</c:v>
                </c:pt>
                <c:pt idx="330">
                  <c:v>0.90684931506849298</c:v>
                </c:pt>
                <c:pt idx="331">
                  <c:v>0.90958904109589001</c:v>
                </c:pt>
                <c:pt idx="332">
                  <c:v>0.91232876712328803</c:v>
                </c:pt>
                <c:pt idx="333">
                  <c:v>0.91506849315068495</c:v>
                </c:pt>
                <c:pt idx="334">
                  <c:v>0.91780821917808197</c:v>
                </c:pt>
                <c:pt idx="335">
                  <c:v>0.920547945205479</c:v>
                </c:pt>
                <c:pt idx="336">
                  <c:v>0.92328767123287703</c:v>
                </c:pt>
                <c:pt idx="337">
                  <c:v>0.92602739726027405</c:v>
                </c:pt>
                <c:pt idx="338">
                  <c:v>0.92876712328767097</c:v>
                </c:pt>
                <c:pt idx="339">
                  <c:v>0.931506849315068</c:v>
                </c:pt>
                <c:pt idx="340">
                  <c:v>0.93424657534246602</c:v>
                </c:pt>
                <c:pt idx="341">
                  <c:v>0.93698630136986305</c:v>
                </c:pt>
                <c:pt idx="342">
                  <c:v>0.93972602739725997</c:v>
                </c:pt>
                <c:pt idx="343">
                  <c:v>0.94246575342465799</c:v>
                </c:pt>
                <c:pt idx="344">
                  <c:v>0.94520547945205502</c:v>
                </c:pt>
                <c:pt idx="345">
                  <c:v>0.94794520547945205</c:v>
                </c:pt>
                <c:pt idx="346">
                  <c:v>0.95068493150684896</c:v>
                </c:pt>
                <c:pt idx="347">
                  <c:v>0.95342465753424699</c:v>
                </c:pt>
                <c:pt idx="348">
                  <c:v>0.95616438356164402</c:v>
                </c:pt>
                <c:pt idx="349">
                  <c:v>0.95890410958904104</c:v>
                </c:pt>
                <c:pt idx="350">
                  <c:v>0.96164383561643796</c:v>
                </c:pt>
                <c:pt idx="351">
                  <c:v>0.96438356164383598</c:v>
                </c:pt>
                <c:pt idx="352">
                  <c:v>0.96712328767123301</c:v>
                </c:pt>
                <c:pt idx="353">
                  <c:v>0.96986301369863004</c:v>
                </c:pt>
                <c:pt idx="354">
                  <c:v>0.97260273972602695</c:v>
                </c:pt>
                <c:pt idx="355">
                  <c:v>0.97534246575342498</c:v>
                </c:pt>
                <c:pt idx="356">
                  <c:v>0.97808219178082201</c:v>
                </c:pt>
                <c:pt idx="357">
                  <c:v>0.98082191780821903</c:v>
                </c:pt>
                <c:pt idx="358">
                  <c:v>0.98356164383561595</c:v>
                </c:pt>
                <c:pt idx="359">
                  <c:v>0.98630136986301398</c:v>
                </c:pt>
                <c:pt idx="360">
                  <c:v>0.989041095890411</c:v>
                </c:pt>
                <c:pt idx="361">
                  <c:v>0.99178082191780803</c:v>
                </c:pt>
                <c:pt idx="362">
                  <c:v>0.99452054794520595</c:v>
                </c:pt>
                <c:pt idx="363">
                  <c:v>0.99726027397260297</c:v>
                </c:pt>
                <c:pt idx="364">
                  <c:v>1</c:v>
                </c:pt>
                <c:pt idx="365">
                  <c:v>1.0027397260274</c:v>
                </c:pt>
                <c:pt idx="366">
                  <c:v>1.0054794520547901</c:v>
                </c:pt>
                <c:pt idx="367">
                  <c:v>1.0082191780821901</c:v>
                </c:pt>
                <c:pt idx="368">
                  <c:v>1.0109589041095901</c:v>
                </c:pt>
                <c:pt idx="369">
                  <c:v>1.0136986301369899</c:v>
                </c:pt>
                <c:pt idx="370">
                  <c:v>1.0164383561643799</c:v>
                </c:pt>
                <c:pt idx="371">
                  <c:v>1.01917808219178</c:v>
                </c:pt>
                <c:pt idx="372">
                  <c:v>1.02191780821918</c:v>
                </c:pt>
                <c:pt idx="373">
                  <c:v>1.02465753424658</c:v>
                </c:pt>
                <c:pt idx="374">
                  <c:v>1.02739726027397</c:v>
                </c:pt>
                <c:pt idx="375">
                  <c:v>1.0301369863013701</c:v>
                </c:pt>
                <c:pt idx="376">
                  <c:v>1.0328767123287701</c:v>
                </c:pt>
                <c:pt idx="377">
                  <c:v>1.0356164383561599</c:v>
                </c:pt>
                <c:pt idx="378">
                  <c:v>1.0383561643835599</c:v>
                </c:pt>
                <c:pt idx="379">
                  <c:v>1.04109589041096</c:v>
                </c:pt>
                <c:pt idx="380">
                  <c:v>1.04383561643836</c:v>
                </c:pt>
                <c:pt idx="381">
                  <c:v>1.04657534246575</c:v>
                </c:pt>
                <c:pt idx="382">
                  <c:v>1.04931506849315</c:v>
                </c:pt>
                <c:pt idx="383">
                  <c:v>1.0520547945205501</c:v>
                </c:pt>
                <c:pt idx="384">
                  <c:v>1.0547945205479501</c:v>
                </c:pt>
                <c:pt idx="385">
                  <c:v>1.0575342465753399</c:v>
                </c:pt>
                <c:pt idx="386">
                  <c:v>1.0602739726027399</c:v>
                </c:pt>
                <c:pt idx="387">
                  <c:v>1.0630136986301399</c:v>
                </c:pt>
                <c:pt idx="388">
                  <c:v>1.06575342465753</c:v>
                </c:pt>
                <c:pt idx="389">
                  <c:v>1.06849315068493</c:v>
                </c:pt>
                <c:pt idx="390">
                  <c:v>1.07123287671233</c:v>
                </c:pt>
                <c:pt idx="391">
                  <c:v>1.0739726027397301</c:v>
                </c:pt>
                <c:pt idx="392">
                  <c:v>1.0767123287671201</c:v>
                </c:pt>
                <c:pt idx="393">
                  <c:v>1.0794520547945201</c:v>
                </c:pt>
                <c:pt idx="394">
                  <c:v>1.0821917808219199</c:v>
                </c:pt>
                <c:pt idx="395">
                  <c:v>1.0849315068493199</c:v>
                </c:pt>
                <c:pt idx="396">
                  <c:v>1.08767123287671</c:v>
                </c:pt>
                <c:pt idx="397">
                  <c:v>1.09041095890411</c:v>
                </c:pt>
                <c:pt idx="398">
                  <c:v>1.09315068493151</c:v>
                </c:pt>
                <c:pt idx="399">
                  <c:v>1.0958904109589001</c:v>
                </c:pt>
                <c:pt idx="400">
                  <c:v>1.0986301369863001</c:v>
                </c:pt>
                <c:pt idx="401">
                  <c:v>1.1013698630137001</c:v>
                </c:pt>
                <c:pt idx="402">
                  <c:v>1.1041095890410999</c:v>
                </c:pt>
                <c:pt idx="403">
                  <c:v>1.1068493150684899</c:v>
                </c:pt>
                <c:pt idx="404">
                  <c:v>1.10958904109589</c:v>
                </c:pt>
                <c:pt idx="405">
                  <c:v>1.11232876712329</c:v>
                </c:pt>
                <c:pt idx="406">
                  <c:v>1.11506849315069</c:v>
                </c:pt>
                <c:pt idx="407">
                  <c:v>1.11780821917808</c:v>
                </c:pt>
                <c:pt idx="408">
                  <c:v>1.1205479452054801</c:v>
                </c:pt>
                <c:pt idx="409">
                  <c:v>1.1232876712328801</c:v>
                </c:pt>
                <c:pt idx="410">
                  <c:v>1.1260273972602699</c:v>
                </c:pt>
                <c:pt idx="411">
                  <c:v>1.1287671232876699</c:v>
                </c:pt>
                <c:pt idx="412">
                  <c:v>1.13150684931507</c:v>
                </c:pt>
                <c:pt idx="413">
                  <c:v>1.13424657534247</c:v>
                </c:pt>
                <c:pt idx="414">
                  <c:v>1.13698630136986</c:v>
                </c:pt>
                <c:pt idx="415">
                  <c:v>1.13972602739726</c:v>
                </c:pt>
                <c:pt idx="416">
                  <c:v>1.1424657534246601</c:v>
                </c:pt>
                <c:pt idx="417">
                  <c:v>1.1452054794520501</c:v>
                </c:pt>
                <c:pt idx="418">
                  <c:v>1.1479452054794499</c:v>
                </c:pt>
                <c:pt idx="419">
                  <c:v>1.1506849315068499</c:v>
                </c:pt>
                <c:pt idx="420">
                  <c:v>1.1534246575342499</c:v>
                </c:pt>
                <c:pt idx="421">
                  <c:v>1.15616438356164</c:v>
                </c:pt>
                <c:pt idx="422">
                  <c:v>1.15890410958904</c:v>
                </c:pt>
                <c:pt idx="423">
                  <c:v>1.16164383561644</c:v>
                </c:pt>
                <c:pt idx="424">
                  <c:v>1.16438356164384</c:v>
                </c:pt>
                <c:pt idx="425">
                  <c:v>1.1671232876712301</c:v>
                </c:pt>
                <c:pt idx="426">
                  <c:v>1.1698630136986301</c:v>
                </c:pt>
                <c:pt idx="427">
                  <c:v>1.1726027397260299</c:v>
                </c:pt>
                <c:pt idx="428">
                  <c:v>1.1753424657534199</c:v>
                </c:pt>
                <c:pt idx="429">
                  <c:v>1.17808219178082</c:v>
                </c:pt>
                <c:pt idx="430">
                  <c:v>1.18082191780822</c:v>
                </c:pt>
                <c:pt idx="431">
                  <c:v>1.18356164383562</c:v>
                </c:pt>
                <c:pt idx="432">
                  <c:v>1.18630136986301</c:v>
                </c:pt>
                <c:pt idx="433">
                  <c:v>1.1890410958904101</c:v>
                </c:pt>
                <c:pt idx="434">
                  <c:v>1.1917808219178101</c:v>
                </c:pt>
                <c:pt idx="435">
                  <c:v>1.1945205479452099</c:v>
                </c:pt>
                <c:pt idx="436">
                  <c:v>1.1972602739725999</c:v>
                </c:pt>
                <c:pt idx="437">
                  <c:v>1.2</c:v>
                </c:pt>
                <c:pt idx="438">
                  <c:v>1.2027397260274</c:v>
                </c:pt>
                <c:pt idx="439">
                  <c:v>1.20547945205479</c:v>
                </c:pt>
                <c:pt idx="440">
                  <c:v>1.20821917808219</c:v>
                </c:pt>
                <c:pt idx="441">
                  <c:v>1.2109589041095901</c:v>
                </c:pt>
                <c:pt idx="442">
                  <c:v>1.2136986301369901</c:v>
                </c:pt>
                <c:pt idx="443">
                  <c:v>1.2164383561643799</c:v>
                </c:pt>
                <c:pt idx="444">
                  <c:v>1.2191780821917799</c:v>
                </c:pt>
                <c:pt idx="445">
                  <c:v>1.2219178082191799</c:v>
                </c:pt>
                <c:pt idx="446">
                  <c:v>1.22465753424658</c:v>
                </c:pt>
                <c:pt idx="447">
                  <c:v>1.22739726027397</c:v>
                </c:pt>
                <c:pt idx="448">
                  <c:v>1.23013698630137</c:v>
                </c:pt>
                <c:pt idx="449">
                  <c:v>1.2328767123287701</c:v>
                </c:pt>
                <c:pt idx="450">
                  <c:v>1.2356164383561601</c:v>
                </c:pt>
                <c:pt idx="451">
                  <c:v>1.2383561643835601</c:v>
                </c:pt>
                <c:pt idx="452">
                  <c:v>1.2410958904109599</c:v>
                </c:pt>
                <c:pt idx="453">
                  <c:v>1.2438356164383599</c:v>
                </c:pt>
                <c:pt idx="454">
                  <c:v>1.24657534246575</c:v>
                </c:pt>
                <c:pt idx="455">
                  <c:v>1.24931506849315</c:v>
                </c:pt>
                <c:pt idx="456">
                  <c:v>1.25205479452055</c:v>
                </c:pt>
                <c:pt idx="457">
                  <c:v>1.25479452054795</c:v>
                </c:pt>
                <c:pt idx="458">
                  <c:v>1.2575342465753401</c:v>
                </c:pt>
                <c:pt idx="459">
                  <c:v>1.2602739726027401</c:v>
                </c:pt>
                <c:pt idx="460">
                  <c:v>1.2630136986301399</c:v>
                </c:pt>
                <c:pt idx="461">
                  <c:v>1.2657534246575299</c:v>
                </c:pt>
                <c:pt idx="462">
                  <c:v>1.26849315068493</c:v>
                </c:pt>
                <c:pt idx="463">
                  <c:v>1.27123287671233</c:v>
                </c:pt>
                <c:pt idx="464">
                  <c:v>1.27397260273973</c:v>
                </c:pt>
                <c:pt idx="465">
                  <c:v>1.27671232876712</c:v>
                </c:pt>
                <c:pt idx="466">
                  <c:v>1.2794520547945201</c:v>
                </c:pt>
                <c:pt idx="467">
                  <c:v>1.2821917808219201</c:v>
                </c:pt>
                <c:pt idx="468">
                  <c:v>1.2849315068493199</c:v>
                </c:pt>
                <c:pt idx="469">
                  <c:v>1.2876712328767099</c:v>
                </c:pt>
                <c:pt idx="470">
                  <c:v>1.29041095890411</c:v>
                </c:pt>
                <c:pt idx="471">
                  <c:v>1.29315068493151</c:v>
                </c:pt>
                <c:pt idx="472">
                  <c:v>1.2958904109589</c:v>
                </c:pt>
                <c:pt idx="473">
                  <c:v>1.2986301369863</c:v>
                </c:pt>
                <c:pt idx="474">
                  <c:v>1.3013698630137001</c:v>
                </c:pt>
                <c:pt idx="475">
                  <c:v>1.3041095890411001</c:v>
                </c:pt>
                <c:pt idx="476">
                  <c:v>1.3068493150684899</c:v>
                </c:pt>
                <c:pt idx="477">
                  <c:v>1.3095890410958899</c:v>
                </c:pt>
                <c:pt idx="478">
                  <c:v>1.3123287671232899</c:v>
                </c:pt>
                <c:pt idx="479">
                  <c:v>1.31506849315068</c:v>
                </c:pt>
                <c:pt idx="480">
                  <c:v>1.31780821917808</c:v>
                </c:pt>
                <c:pt idx="481">
                  <c:v>1.32054794520548</c:v>
                </c:pt>
                <c:pt idx="482">
                  <c:v>1.32328767123288</c:v>
                </c:pt>
                <c:pt idx="483">
                  <c:v>1.3260273972602701</c:v>
                </c:pt>
                <c:pt idx="484">
                  <c:v>1.3287671232876701</c:v>
                </c:pt>
                <c:pt idx="485">
                  <c:v>1.3315068493150699</c:v>
                </c:pt>
                <c:pt idx="486">
                  <c:v>1.3342465753424699</c:v>
                </c:pt>
                <c:pt idx="487">
                  <c:v>1.33698630136986</c:v>
                </c:pt>
                <c:pt idx="488">
                  <c:v>1.33972602739726</c:v>
                </c:pt>
                <c:pt idx="489">
                  <c:v>1.34246575342466</c:v>
                </c:pt>
                <c:pt idx="490">
                  <c:v>1.34520547945205</c:v>
                </c:pt>
                <c:pt idx="491">
                  <c:v>1.3479452054794501</c:v>
                </c:pt>
                <c:pt idx="492">
                  <c:v>1.3506849315068501</c:v>
                </c:pt>
                <c:pt idx="493">
                  <c:v>1.3534246575342499</c:v>
                </c:pt>
                <c:pt idx="494">
                  <c:v>1.3561643835616399</c:v>
                </c:pt>
                <c:pt idx="495">
                  <c:v>1.35890410958904</c:v>
                </c:pt>
                <c:pt idx="496">
                  <c:v>1.36164383561644</c:v>
                </c:pt>
                <c:pt idx="497">
                  <c:v>1.36438356164384</c:v>
                </c:pt>
                <c:pt idx="498">
                  <c:v>1.36712328767123</c:v>
                </c:pt>
                <c:pt idx="499">
                  <c:v>1.3698630136986301</c:v>
                </c:pt>
                <c:pt idx="500">
                  <c:v>1.3726027397260301</c:v>
                </c:pt>
                <c:pt idx="501">
                  <c:v>1.3753424657534199</c:v>
                </c:pt>
                <c:pt idx="502">
                  <c:v>1.3780821917808199</c:v>
                </c:pt>
                <c:pt idx="503">
                  <c:v>1.3808219178082199</c:v>
                </c:pt>
                <c:pt idx="504">
                  <c:v>1.38356164383562</c:v>
                </c:pt>
                <c:pt idx="505">
                  <c:v>1.38630136986301</c:v>
                </c:pt>
                <c:pt idx="506">
                  <c:v>1.38904109589041</c:v>
                </c:pt>
                <c:pt idx="507">
                  <c:v>1.3917808219178101</c:v>
                </c:pt>
                <c:pt idx="508">
                  <c:v>1.3945205479452101</c:v>
                </c:pt>
                <c:pt idx="509">
                  <c:v>1.3972602739726001</c:v>
                </c:pt>
                <c:pt idx="510">
                  <c:v>1.4</c:v>
                </c:pt>
                <c:pt idx="511">
                  <c:v>1.4027397260273999</c:v>
                </c:pt>
                <c:pt idx="512">
                  <c:v>1.40547945205479</c:v>
                </c:pt>
                <c:pt idx="513">
                  <c:v>1.40821917808219</c:v>
                </c:pt>
                <c:pt idx="514">
                  <c:v>1.41095890410959</c:v>
                </c:pt>
                <c:pt idx="515">
                  <c:v>1.41369863013699</c:v>
                </c:pt>
                <c:pt idx="516">
                  <c:v>1.4164383561643801</c:v>
                </c:pt>
                <c:pt idx="517">
                  <c:v>1.4191780821917801</c:v>
                </c:pt>
                <c:pt idx="518">
                  <c:v>1.4219178082191799</c:v>
                </c:pt>
                <c:pt idx="519">
                  <c:v>1.4246575342465799</c:v>
                </c:pt>
                <c:pt idx="520">
                  <c:v>1.42739726027397</c:v>
                </c:pt>
                <c:pt idx="521">
                  <c:v>1.43013698630137</c:v>
                </c:pt>
                <c:pt idx="522">
                  <c:v>1.43287671232877</c:v>
                </c:pt>
                <c:pt idx="523">
                  <c:v>1.43561643835616</c:v>
                </c:pt>
                <c:pt idx="524">
                  <c:v>1.4383561643835601</c:v>
                </c:pt>
                <c:pt idx="525">
                  <c:v>1.4410958904109601</c:v>
                </c:pt>
                <c:pt idx="526">
                  <c:v>1.4438356164383599</c:v>
                </c:pt>
                <c:pt idx="527">
                  <c:v>1.4465753424657499</c:v>
                </c:pt>
                <c:pt idx="528">
                  <c:v>1.4493150684931499</c:v>
                </c:pt>
                <c:pt idx="529">
                  <c:v>1.45205479452055</c:v>
                </c:pt>
                <c:pt idx="530">
                  <c:v>1.45479452054795</c:v>
                </c:pt>
                <c:pt idx="531">
                  <c:v>1.45753424657534</c:v>
                </c:pt>
                <c:pt idx="532">
                  <c:v>1.4602739726027401</c:v>
                </c:pt>
                <c:pt idx="533">
                  <c:v>1.4630136986301401</c:v>
                </c:pt>
                <c:pt idx="534">
                  <c:v>1.4657534246575299</c:v>
                </c:pt>
                <c:pt idx="535">
                  <c:v>1.4684931506849299</c:v>
                </c:pt>
                <c:pt idx="536">
                  <c:v>1.4712328767123299</c:v>
                </c:pt>
                <c:pt idx="537">
                  <c:v>1.47397260273973</c:v>
                </c:pt>
                <c:pt idx="538">
                  <c:v>1.47671232876712</c:v>
                </c:pt>
                <c:pt idx="539">
                  <c:v>1.47945205479452</c:v>
                </c:pt>
                <c:pt idx="540">
                  <c:v>1.48219178082192</c:v>
                </c:pt>
                <c:pt idx="541">
                  <c:v>1.4849315068493201</c:v>
                </c:pt>
                <c:pt idx="542">
                  <c:v>1.4876712328767101</c:v>
                </c:pt>
                <c:pt idx="543">
                  <c:v>1.4904109589041099</c:v>
                </c:pt>
                <c:pt idx="544">
                  <c:v>1.4931506849315099</c:v>
                </c:pt>
                <c:pt idx="545">
                  <c:v>1.4958904109589</c:v>
                </c:pt>
                <c:pt idx="546">
                  <c:v>1.4986301369863</c:v>
                </c:pt>
                <c:pt idx="547">
                  <c:v>1.5013698630137</c:v>
                </c:pt>
                <c:pt idx="548">
                  <c:v>1.5041095890411</c:v>
                </c:pt>
                <c:pt idx="549">
                  <c:v>1.5068493150684901</c:v>
                </c:pt>
                <c:pt idx="550">
                  <c:v>1.5095890410958901</c:v>
                </c:pt>
                <c:pt idx="551">
                  <c:v>1.5123287671232899</c:v>
                </c:pt>
                <c:pt idx="552">
                  <c:v>1.5150684931506899</c:v>
                </c:pt>
                <c:pt idx="553">
                  <c:v>1.51780821917808</c:v>
                </c:pt>
                <c:pt idx="554">
                  <c:v>1.52054794520548</c:v>
                </c:pt>
                <c:pt idx="555">
                  <c:v>1.52328767123288</c:v>
                </c:pt>
                <c:pt idx="556">
                  <c:v>1.52602739726027</c:v>
                </c:pt>
                <c:pt idx="557">
                  <c:v>1.5287671232876701</c:v>
                </c:pt>
                <c:pt idx="558">
                  <c:v>1.5315068493150701</c:v>
                </c:pt>
                <c:pt idx="559">
                  <c:v>1.5342465753424701</c:v>
                </c:pt>
                <c:pt idx="560">
                  <c:v>1.5369863013698599</c:v>
                </c:pt>
                <c:pt idx="561">
                  <c:v>1.5397260273972599</c:v>
                </c:pt>
                <c:pt idx="562">
                  <c:v>1.54246575342466</c:v>
                </c:pt>
                <c:pt idx="563">
                  <c:v>1.54520547945205</c:v>
                </c:pt>
                <c:pt idx="564">
                  <c:v>1.54794520547945</c:v>
                </c:pt>
                <c:pt idx="565">
                  <c:v>1.5506849315068501</c:v>
                </c:pt>
                <c:pt idx="566">
                  <c:v>1.5534246575342501</c:v>
                </c:pt>
                <c:pt idx="567">
                  <c:v>1.5561643835616401</c:v>
                </c:pt>
                <c:pt idx="568">
                  <c:v>1.5589041095890399</c:v>
                </c:pt>
                <c:pt idx="569">
                  <c:v>1.5616438356164399</c:v>
                </c:pt>
                <c:pt idx="570">
                  <c:v>1.56438356164384</c:v>
                </c:pt>
                <c:pt idx="571">
                  <c:v>1.56712328767123</c:v>
                </c:pt>
                <c:pt idx="572">
                  <c:v>1.56986301369863</c:v>
                </c:pt>
                <c:pt idx="573">
                  <c:v>1.57260273972603</c:v>
                </c:pt>
                <c:pt idx="574">
                  <c:v>1.5753424657534201</c:v>
                </c:pt>
                <c:pt idx="575">
                  <c:v>1.5780821917808201</c:v>
                </c:pt>
                <c:pt idx="576">
                  <c:v>1.5808219178082199</c:v>
                </c:pt>
                <c:pt idx="577">
                  <c:v>1.5835616438356199</c:v>
                </c:pt>
                <c:pt idx="578">
                  <c:v>1.58630136986301</c:v>
                </c:pt>
                <c:pt idx="579">
                  <c:v>1.58904109589041</c:v>
                </c:pt>
                <c:pt idx="580">
                  <c:v>1.59178082191781</c:v>
                </c:pt>
                <c:pt idx="581">
                  <c:v>1.59452054794521</c:v>
                </c:pt>
                <c:pt idx="582">
                  <c:v>1.5972602739726001</c:v>
                </c:pt>
                <c:pt idx="583">
                  <c:v>1.6</c:v>
                </c:pt>
                <c:pt idx="584">
                  <c:v>1.6027397260273999</c:v>
                </c:pt>
                <c:pt idx="585">
                  <c:v>1.6054794520547899</c:v>
                </c:pt>
                <c:pt idx="586">
                  <c:v>1.6082191780821899</c:v>
                </c:pt>
                <c:pt idx="587">
                  <c:v>1.61095890410959</c:v>
                </c:pt>
                <c:pt idx="588">
                  <c:v>1.61369863013699</c:v>
                </c:pt>
                <c:pt idx="589">
                  <c:v>1.61643835616438</c:v>
                </c:pt>
                <c:pt idx="590">
                  <c:v>1.6191780821917801</c:v>
                </c:pt>
                <c:pt idx="591">
                  <c:v>1.6219178082191801</c:v>
                </c:pt>
                <c:pt idx="592">
                  <c:v>1.6246575342465801</c:v>
                </c:pt>
                <c:pt idx="593">
                  <c:v>1.6273972602739699</c:v>
                </c:pt>
                <c:pt idx="594">
                  <c:v>1.6301369863013699</c:v>
                </c:pt>
                <c:pt idx="595">
                  <c:v>1.63287671232877</c:v>
                </c:pt>
                <c:pt idx="596">
                  <c:v>1.63561643835616</c:v>
                </c:pt>
                <c:pt idx="597">
                  <c:v>1.63835616438356</c:v>
                </c:pt>
                <c:pt idx="598">
                  <c:v>1.64109589041096</c:v>
                </c:pt>
                <c:pt idx="599">
                  <c:v>1.6438356164383601</c:v>
                </c:pt>
                <c:pt idx="600">
                  <c:v>1.6465753424657501</c:v>
                </c:pt>
                <c:pt idx="601">
                  <c:v>1.6493150684931499</c:v>
                </c:pt>
                <c:pt idx="602">
                  <c:v>1.6520547945205499</c:v>
                </c:pt>
                <c:pt idx="603">
                  <c:v>1.65479452054795</c:v>
                </c:pt>
                <c:pt idx="604">
                  <c:v>1.65753424657534</c:v>
                </c:pt>
                <c:pt idx="605">
                  <c:v>1.66027397260274</c:v>
                </c:pt>
                <c:pt idx="606">
                  <c:v>1.66301369863014</c:v>
                </c:pt>
                <c:pt idx="607">
                  <c:v>1.6657534246575301</c:v>
                </c:pt>
                <c:pt idx="608">
                  <c:v>1.6684931506849301</c:v>
                </c:pt>
                <c:pt idx="609">
                  <c:v>1.6712328767123299</c:v>
                </c:pt>
                <c:pt idx="610">
                  <c:v>1.6739726027397299</c:v>
                </c:pt>
                <c:pt idx="611">
                  <c:v>1.67671232876712</c:v>
                </c:pt>
                <c:pt idx="612">
                  <c:v>1.67945205479452</c:v>
                </c:pt>
                <c:pt idx="613">
                  <c:v>1.68219178082192</c:v>
                </c:pt>
                <c:pt idx="614">
                  <c:v>1.68493150684932</c:v>
                </c:pt>
                <c:pt idx="615">
                  <c:v>1.6876712328767101</c:v>
                </c:pt>
                <c:pt idx="616">
                  <c:v>1.6904109589041101</c:v>
                </c:pt>
                <c:pt idx="617">
                  <c:v>1.6931506849315101</c:v>
                </c:pt>
                <c:pt idx="618">
                  <c:v>1.6958904109588999</c:v>
                </c:pt>
                <c:pt idx="619">
                  <c:v>1.6986301369862999</c:v>
                </c:pt>
                <c:pt idx="620">
                  <c:v>1.7013698630137</c:v>
                </c:pt>
                <c:pt idx="621">
                  <c:v>1.7041095890411</c:v>
                </c:pt>
                <c:pt idx="622">
                  <c:v>1.70684931506849</c:v>
                </c:pt>
                <c:pt idx="623">
                  <c:v>1.70958904109589</c:v>
                </c:pt>
                <c:pt idx="624">
                  <c:v>1.7123287671232901</c:v>
                </c:pt>
                <c:pt idx="625">
                  <c:v>1.7150684931506901</c:v>
                </c:pt>
                <c:pt idx="626">
                  <c:v>1.7178082191780799</c:v>
                </c:pt>
                <c:pt idx="627">
                  <c:v>1.7205479452054799</c:v>
                </c:pt>
                <c:pt idx="628">
                  <c:v>1.72328767123288</c:v>
                </c:pt>
                <c:pt idx="629">
                  <c:v>1.72602739726027</c:v>
                </c:pt>
                <c:pt idx="630">
                  <c:v>1.72876712328767</c:v>
                </c:pt>
                <c:pt idx="631">
                  <c:v>1.73150684931507</c:v>
                </c:pt>
                <c:pt idx="632">
                  <c:v>1.7342465753424701</c:v>
                </c:pt>
                <c:pt idx="633">
                  <c:v>1.7369863013698601</c:v>
                </c:pt>
                <c:pt idx="634">
                  <c:v>1.7397260273972599</c:v>
                </c:pt>
                <c:pt idx="635">
                  <c:v>1.7424657534246599</c:v>
                </c:pt>
                <c:pt idx="636">
                  <c:v>1.74520547945205</c:v>
                </c:pt>
                <c:pt idx="637">
                  <c:v>1.74794520547945</c:v>
                </c:pt>
                <c:pt idx="638">
                  <c:v>1.75068493150685</c:v>
                </c:pt>
                <c:pt idx="639">
                  <c:v>1.75342465753425</c:v>
                </c:pt>
                <c:pt idx="640">
                  <c:v>1.7561643835616401</c:v>
                </c:pt>
                <c:pt idx="641">
                  <c:v>1.7589041095890401</c:v>
                </c:pt>
                <c:pt idx="642">
                  <c:v>1.7616438356164399</c:v>
                </c:pt>
                <c:pt idx="643">
                  <c:v>1.7643835616438399</c:v>
                </c:pt>
                <c:pt idx="644">
                  <c:v>1.7671232876712299</c:v>
                </c:pt>
                <c:pt idx="645">
                  <c:v>1.76986301369863</c:v>
                </c:pt>
                <c:pt idx="646">
                  <c:v>1.77260273972603</c:v>
                </c:pt>
                <c:pt idx="647">
                  <c:v>1.77534246575342</c:v>
                </c:pt>
                <c:pt idx="648">
                  <c:v>1.7780821917808201</c:v>
                </c:pt>
                <c:pt idx="649">
                  <c:v>1.7808219178082201</c:v>
                </c:pt>
                <c:pt idx="650">
                  <c:v>1.7835616438356201</c:v>
                </c:pt>
                <c:pt idx="651">
                  <c:v>1.7863013698630099</c:v>
                </c:pt>
                <c:pt idx="652">
                  <c:v>1.7890410958904099</c:v>
                </c:pt>
                <c:pt idx="653">
                  <c:v>1.79178082191781</c:v>
                </c:pt>
                <c:pt idx="654">
                  <c:v>1.79452054794521</c:v>
                </c:pt>
                <c:pt idx="655">
                  <c:v>1.7972602739726</c:v>
                </c:pt>
                <c:pt idx="656">
                  <c:v>1.8</c:v>
                </c:pt>
                <c:pt idx="657">
                  <c:v>1.8027397260274001</c:v>
                </c:pt>
                <c:pt idx="658">
                  <c:v>1.8054794520547901</c:v>
                </c:pt>
                <c:pt idx="659">
                  <c:v>1.8082191780821899</c:v>
                </c:pt>
                <c:pt idx="660">
                  <c:v>1.8109589041095899</c:v>
                </c:pt>
                <c:pt idx="661">
                  <c:v>1.81369863013699</c:v>
                </c:pt>
                <c:pt idx="662">
                  <c:v>1.81643835616438</c:v>
                </c:pt>
                <c:pt idx="663">
                  <c:v>1.81917808219178</c:v>
                </c:pt>
                <c:pt idx="664">
                  <c:v>1.82191780821918</c:v>
                </c:pt>
                <c:pt idx="665">
                  <c:v>1.8246575342465801</c:v>
                </c:pt>
                <c:pt idx="666">
                  <c:v>1.8273972602739701</c:v>
                </c:pt>
                <c:pt idx="667">
                  <c:v>1.8301369863013699</c:v>
                </c:pt>
                <c:pt idx="668">
                  <c:v>1.8328767123287699</c:v>
                </c:pt>
                <c:pt idx="669">
                  <c:v>1.83561643835616</c:v>
                </c:pt>
                <c:pt idx="670">
                  <c:v>1.83835616438356</c:v>
                </c:pt>
                <c:pt idx="671">
                  <c:v>1.84109589041096</c:v>
                </c:pt>
                <c:pt idx="672">
                  <c:v>1.84383561643836</c:v>
                </c:pt>
                <c:pt idx="673">
                  <c:v>1.8465753424657501</c:v>
                </c:pt>
                <c:pt idx="674">
                  <c:v>1.8493150684931501</c:v>
                </c:pt>
                <c:pt idx="675">
                  <c:v>1.8520547945205501</c:v>
                </c:pt>
                <c:pt idx="676">
                  <c:v>1.8547945205479499</c:v>
                </c:pt>
                <c:pt idx="677">
                  <c:v>1.8575342465753399</c:v>
                </c:pt>
                <c:pt idx="678">
                  <c:v>1.86027397260274</c:v>
                </c:pt>
                <c:pt idx="679">
                  <c:v>1.86301369863014</c:v>
                </c:pt>
                <c:pt idx="680">
                  <c:v>1.86575342465753</c:v>
                </c:pt>
                <c:pt idx="681">
                  <c:v>1.86849315068493</c:v>
                </c:pt>
                <c:pt idx="682">
                  <c:v>1.8712328767123301</c:v>
                </c:pt>
                <c:pt idx="683">
                  <c:v>1.8739726027397301</c:v>
                </c:pt>
                <c:pt idx="684">
                  <c:v>1.8767123287671199</c:v>
                </c:pt>
                <c:pt idx="685">
                  <c:v>1.8794520547945199</c:v>
                </c:pt>
                <c:pt idx="686">
                  <c:v>1.88219178082192</c:v>
                </c:pt>
                <c:pt idx="687">
                  <c:v>1.88493150684932</c:v>
                </c:pt>
                <c:pt idx="688">
                  <c:v>1.88767123287671</c:v>
                </c:pt>
                <c:pt idx="689">
                  <c:v>1.89041095890411</c:v>
                </c:pt>
                <c:pt idx="690">
                  <c:v>1.8931506849315101</c:v>
                </c:pt>
                <c:pt idx="691">
                  <c:v>1.8958904109589001</c:v>
                </c:pt>
                <c:pt idx="692">
                  <c:v>1.8986301369862999</c:v>
                </c:pt>
                <c:pt idx="693">
                  <c:v>1.9013698630136999</c:v>
                </c:pt>
                <c:pt idx="694">
                  <c:v>1.9041095890410999</c:v>
                </c:pt>
                <c:pt idx="695">
                  <c:v>1.90684931506849</c:v>
                </c:pt>
                <c:pt idx="696">
                  <c:v>1.90958904109589</c:v>
                </c:pt>
                <c:pt idx="697">
                  <c:v>1.91232876712329</c:v>
                </c:pt>
                <c:pt idx="698">
                  <c:v>1.9150684931506901</c:v>
                </c:pt>
                <c:pt idx="699">
                  <c:v>1.9178082191780801</c:v>
                </c:pt>
                <c:pt idx="700">
                  <c:v>1.9205479452054799</c:v>
                </c:pt>
                <c:pt idx="701">
                  <c:v>1.9232876712328799</c:v>
                </c:pt>
                <c:pt idx="702">
                  <c:v>1.9260273972602699</c:v>
                </c:pt>
                <c:pt idx="703">
                  <c:v>1.92876712328767</c:v>
                </c:pt>
                <c:pt idx="704">
                  <c:v>1.93150684931507</c:v>
                </c:pt>
                <c:pt idx="705">
                  <c:v>1.93424657534247</c:v>
                </c:pt>
                <c:pt idx="706">
                  <c:v>1.9369863013698601</c:v>
                </c:pt>
                <c:pt idx="707">
                  <c:v>1.9397260273972601</c:v>
                </c:pt>
                <c:pt idx="708">
                  <c:v>1.9424657534246601</c:v>
                </c:pt>
                <c:pt idx="709">
                  <c:v>1.9452054794520499</c:v>
                </c:pt>
                <c:pt idx="710">
                  <c:v>1.9479452054794499</c:v>
                </c:pt>
                <c:pt idx="711">
                  <c:v>1.95068493150685</c:v>
                </c:pt>
                <c:pt idx="712">
                  <c:v>1.95342465753425</c:v>
                </c:pt>
                <c:pt idx="713">
                  <c:v>1.95616438356164</c:v>
                </c:pt>
                <c:pt idx="714">
                  <c:v>1.95890410958904</c:v>
                </c:pt>
                <c:pt idx="715">
                  <c:v>1.9616438356164401</c:v>
                </c:pt>
                <c:pt idx="716">
                  <c:v>1.9643835616438401</c:v>
                </c:pt>
                <c:pt idx="717">
                  <c:v>1.9671232876712299</c:v>
                </c:pt>
                <c:pt idx="718">
                  <c:v>1.9698630136986299</c:v>
                </c:pt>
                <c:pt idx="719">
                  <c:v>1.97260273972603</c:v>
                </c:pt>
                <c:pt idx="720">
                  <c:v>1.97534246575342</c:v>
                </c:pt>
                <c:pt idx="721">
                  <c:v>1.97808219178082</c:v>
                </c:pt>
                <c:pt idx="722">
                  <c:v>1.98082191780822</c:v>
                </c:pt>
                <c:pt idx="723">
                  <c:v>1.9835616438356201</c:v>
                </c:pt>
                <c:pt idx="724">
                  <c:v>1.9863013698630101</c:v>
                </c:pt>
                <c:pt idx="725">
                  <c:v>1.9890410958904099</c:v>
                </c:pt>
                <c:pt idx="726">
                  <c:v>1.9917808219178099</c:v>
                </c:pt>
                <c:pt idx="727">
                  <c:v>1.9945205479452099</c:v>
                </c:pt>
                <c:pt idx="728">
                  <c:v>1.9972602739726</c:v>
                </c:pt>
                <c:pt idx="729">
                  <c:v>2</c:v>
                </c:pt>
                <c:pt idx="730">
                  <c:v>2.0027397260274</c:v>
                </c:pt>
                <c:pt idx="731">
                  <c:v>2.0054794520547898</c:v>
                </c:pt>
                <c:pt idx="732">
                  <c:v>2.0082191780821899</c:v>
                </c:pt>
                <c:pt idx="733">
                  <c:v>2.0109589041095899</c:v>
                </c:pt>
                <c:pt idx="734">
                  <c:v>2.0136986301369899</c:v>
                </c:pt>
                <c:pt idx="735">
                  <c:v>2.0164383561643802</c:v>
                </c:pt>
                <c:pt idx="736">
                  <c:v>2.0191780821917802</c:v>
                </c:pt>
                <c:pt idx="737">
                  <c:v>2.0219178082191802</c:v>
                </c:pt>
                <c:pt idx="738">
                  <c:v>2.0246575342465798</c:v>
                </c:pt>
                <c:pt idx="739">
                  <c:v>2.02739726027397</c:v>
                </c:pt>
                <c:pt idx="740">
                  <c:v>2.0301369863013701</c:v>
                </c:pt>
                <c:pt idx="741">
                  <c:v>2.0328767123287701</c:v>
                </c:pt>
                <c:pt idx="742">
                  <c:v>2.0356164383561599</c:v>
                </c:pt>
                <c:pt idx="743">
                  <c:v>2.0383561643835599</c:v>
                </c:pt>
                <c:pt idx="744">
                  <c:v>2.04109589041096</c:v>
                </c:pt>
                <c:pt idx="745">
                  <c:v>2.04383561643836</c:v>
                </c:pt>
                <c:pt idx="746">
                  <c:v>2.0465753424657498</c:v>
                </c:pt>
                <c:pt idx="747">
                  <c:v>2.0493150684931498</c:v>
                </c:pt>
                <c:pt idx="748">
                  <c:v>2.0520547945205498</c:v>
                </c:pt>
                <c:pt idx="749">
                  <c:v>2.0547945205479499</c:v>
                </c:pt>
                <c:pt idx="750">
                  <c:v>2.0575342465753401</c:v>
                </c:pt>
                <c:pt idx="751">
                  <c:v>2.0602739726027401</c:v>
                </c:pt>
                <c:pt idx="752">
                  <c:v>2.0630136986301402</c:v>
                </c:pt>
                <c:pt idx="753">
                  <c:v>2.06575342465753</c:v>
                </c:pt>
                <c:pt idx="754">
                  <c:v>2.06849315068493</c:v>
                </c:pt>
                <c:pt idx="755">
                  <c:v>2.07123287671233</c:v>
                </c:pt>
                <c:pt idx="756">
                  <c:v>2.0739726027397301</c:v>
                </c:pt>
                <c:pt idx="757">
                  <c:v>2.0767123287671199</c:v>
                </c:pt>
                <c:pt idx="758">
                  <c:v>2.0794520547945199</c:v>
                </c:pt>
                <c:pt idx="759">
                  <c:v>2.0821917808219199</c:v>
                </c:pt>
                <c:pt idx="760">
                  <c:v>2.0849315068493199</c:v>
                </c:pt>
                <c:pt idx="761">
                  <c:v>2.0876712328767102</c:v>
                </c:pt>
                <c:pt idx="762">
                  <c:v>2.0904109589041102</c:v>
                </c:pt>
                <c:pt idx="763">
                  <c:v>2.0931506849315098</c:v>
                </c:pt>
                <c:pt idx="764">
                  <c:v>2.0958904109589001</c:v>
                </c:pt>
                <c:pt idx="765">
                  <c:v>2.0986301369863001</c:v>
                </c:pt>
                <c:pt idx="766">
                  <c:v>2.1013698630137001</c:v>
                </c:pt>
                <c:pt idx="767">
                  <c:v>2.1041095890411001</c:v>
                </c:pt>
                <c:pt idx="768">
                  <c:v>2.1068493150684899</c:v>
                </c:pt>
                <c:pt idx="769">
                  <c:v>2.10958904109589</c:v>
                </c:pt>
                <c:pt idx="770">
                  <c:v>2.11232876712329</c:v>
                </c:pt>
                <c:pt idx="771">
                  <c:v>2.11506849315069</c:v>
                </c:pt>
                <c:pt idx="772">
                  <c:v>2.1178082191780798</c:v>
                </c:pt>
                <c:pt idx="773">
                  <c:v>2.1205479452054798</c:v>
                </c:pt>
                <c:pt idx="774">
                  <c:v>2.1232876712328799</c:v>
                </c:pt>
                <c:pt idx="775">
                  <c:v>2.1260273972602701</c:v>
                </c:pt>
                <c:pt idx="776">
                  <c:v>2.1287671232876701</c:v>
                </c:pt>
                <c:pt idx="777">
                  <c:v>2.1315068493150702</c:v>
                </c:pt>
                <c:pt idx="778">
                  <c:v>2.1342465753424702</c:v>
                </c:pt>
                <c:pt idx="779">
                  <c:v>2.13698630136986</c:v>
                </c:pt>
                <c:pt idx="780">
                  <c:v>2.13972602739726</c:v>
                </c:pt>
                <c:pt idx="781">
                  <c:v>2.1424657534246601</c:v>
                </c:pt>
                <c:pt idx="782">
                  <c:v>2.1452054794520499</c:v>
                </c:pt>
                <c:pt idx="783">
                  <c:v>2.1479452054794499</c:v>
                </c:pt>
                <c:pt idx="784">
                  <c:v>2.1506849315068499</c:v>
                </c:pt>
                <c:pt idx="785">
                  <c:v>2.1534246575342499</c:v>
                </c:pt>
                <c:pt idx="786">
                  <c:v>2.1561643835616402</c:v>
                </c:pt>
                <c:pt idx="787">
                  <c:v>2.1589041095890402</c:v>
                </c:pt>
                <c:pt idx="788">
                  <c:v>2.1616438356164398</c:v>
                </c:pt>
                <c:pt idx="789">
                  <c:v>2.1643835616438398</c:v>
                </c:pt>
                <c:pt idx="790">
                  <c:v>2.1671232876712301</c:v>
                </c:pt>
                <c:pt idx="791">
                  <c:v>2.1698630136986301</c:v>
                </c:pt>
                <c:pt idx="792">
                  <c:v>2.1726027397260301</c:v>
                </c:pt>
                <c:pt idx="793">
                  <c:v>2.1753424657534302</c:v>
                </c:pt>
                <c:pt idx="794">
                  <c:v>2.17808219178082</c:v>
                </c:pt>
                <c:pt idx="795">
                  <c:v>2.18082191780822</c:v>
                </c:pt>
                <c:pt idx="796">
                  <c:v>2.18356164383562</c:v>
                </c:pt>
                <c:pt idx="797">
                  <c:v>2.1863013698630098</c:v>
                </c:pt>
                <c:pt idx="798">
                  <c:v>2.1890410958904098</c:v>
                </c:pt>
                <c:pt idx="799">
                  <c:v>2.1917808219178099</c:v>
                </c:pt>
                <c:pt idx="800">
                  <c:v>2.1945205479452099</c:v>
                </c:pt>
                <c:pt idx="801">
                  <c:v>2.1972602739726002</c:v>
                </c:pt>
                <c:pt idx="802">
                  <c:v>2.2000000000000002</c:v>
                </c:pt>
                <c:pt idx="803">
                  <c:v>2.2027397260274002</c:v>
                </c:pt>
                <c:pt idx="804">
                  <c:v>2.20547945205479</c:v>
                </c:pt>
                <c:pt idx="805">
                  <c:v>2.20821917808219</c:v>
                </c:pt>
                <c:pt idx="806">
                  <c:v>2.2109589041095901</c:v>
                </c:pt>
                <c:pt idx="807">
                  <c:v>2.2136986301369901</c:v>
                </c:pt>
                <c:pt idx="808">
                  <c:v>2.2164383561643799</c:v>
                </c:pt>
                <c:pt idx="809">
                  <c:v>2.2191780821917799</c:v>
                </c:pt>
                <c:pt idx="810">
                  <c:v>2.2219178082191799</c:v>
                </c:pt>
                <c:pt idx="811">
                  <c:v>2.22465753424658</c:v>
                </c:pt>
                <c:pt idx="812">
                  <c:v>2.2273972602739698</c:v>
                </c:pt>
                <c:pt idx="813">
                  <c:v>2.2301369863013698</c:v>
                </c:pt>
                <c:pt idx="814">
                  <c:v>2.2328767123287698</c:v>
                </c:pt>
                <c:pt idx="815">
                  <c:v>2.2356164383561601</c:v>
                </c:pt>
                <c:pt idx="816">
                  <c:v>2.2383561643835601</c:v>
                </c:pt>
                <c:pt idx="817">
                  <c:v>2.2410958904109601</c:v>
                </c:pt>
                <c:pt idx="818">
                  <c:v>2.2438356164383602</c:v>
                </c:pt>
                <c:pt idx="819">
                  <c:v>2.24657534246575</c:v>
                </c:pt>
                <c:pt idx="820">
                  <c:v>2.24931506849315</c:v>
                </c:pt>
                <c:pt idx="821">
                  <c:v>2.25205479452055</c:v>
                </c:pt>
                <c:pt idx="822">
                  <c:v>2.25479452054795</c:v>
                </c:pt>
                <c:pt idx="823">
                  <c:v>2.2575342465753399</c:v>
                </c:pt>
                <c:pt idx="824">
                  <c:v>2.2602739726027399</c:v>
                </c:pt>
                <c:pt idx="825">
                  <c:v>2.2630136986301399</c:v>
                </c:pt>
                <c:pt idx="826">
                  <c:v>2.2657534246575302</c:v>
                </c:pt>
                <c:pt idx="827">
                  <c:v>2.2684931506849302</c:v>
                </c:pt>
                <c:pt idx="828">
                  <c:v>2.2712328767123302</c:v>
                </c:pt>
                <c:pt idx="829">
                  <c:v>2.2739726027397298</c:v>
                </c:pt>
                <c:pt idx="830">
                  <c:v>2.27671232876712</c:v>
                </c:pt>
                <c:pt idx="831">
                  <c:v>2.2794520547945201</c:v>
                </c:pt>
                <c:pt idx="832">
                  <c:v>2.2821917808219201</c:v>
                </c:pt>
                <c:pt idx="833">
                  <c:v>2.2849315068493201</c:v>
                </c:pt>
                <c:pt idx="834">
                  <c:v>2.2876712328767099</c:v>
                </c:pt>
                <c:pt idx="835">
                  <c:v>2.29041095890411</c:v>
                </c:pt>
                <c:pt idx="836">
                  <c:v>2.29315068493151</c:v>
                </c:pt>
                <c:pt idx="837">
                  <c:v>2.2958904109588998</c:v>
                </c:pt>
                <c:pt idx="838">
                  <c:v>2.2986301369862998</c:v>
                </c:pt>
                <c:pt idx="839">
                  <c:v>2.3013698630136998</c:v>
                </c:pt>
                <c:pt idx="840">
                  <c:v>2.3041095890410999</c:v>
                </c:pt>
                <c:pt idx="841">
                  <c:v>2.3068493150684901</c:v>
                </c:pt>
                <c:pt idx="842">
                  <c:v>2.3095890410958901</c:v>
                </c:pt>
                <c:pt idx="843">
                  <c:v>2.3123287671232902</c:v>
                </c:pt>
                <c:pt idx="844">
                  <c:v>2.3150684931506902</c:v>
                </c:pt>
                <c:pt idx="845">
                  <c:v>2.31780821917808</c:v>
                </c:pt>
                <c:pt idx="846">
                  <c:v>2.32054794520548</c:v>
                </c:pt>
                <c:pt idx="847">
                  <c:v>2.32328767123288</c:v>
                </c:pt>
                <c:pt idx="848">
                  <c:v>2.3260273972602699</c:v>
                </c:pt>
                <c:pt idx="849">
                  <c:v>2.3287671232876699</c:v>
                </c:pt>
                <c:pt idx="850">
                  <c:v>2.3315068493150699</c:v>
                </c:pt>
                <c:pt idx="851">
                  <c:v>2.3342465753424699</c:v>
                </c:pt>
                <c:pt idx="852">
                  <c:v>2.3369863013698602</c:v>
                </c:pt>
                <c:pt idx="853">
                  <c:v>2.3397260273972602</c:v>
                </c:pt>
                <c:pt idx="854">
                  <c:v>2.3424657534246598</c:v>
                </c:pt>
                <c:pt idx="855">
                  <c:v>2.3452054794520598</c:v>
                </c:pt>
                <c:pt idx="856">
                  <c:v>2.3479452054794501</c:v>
                </c:pt>
                <c:pt idx="857">
                  <c:v>2.3506849315068501</c:v>
                </c:pt>
                <c:pt idx="858">
                  <c:v>2.3534246575342501</c:v>
                </c:pt>
                <c:pt idx="859">
                  <c:v>2.3561643835616399</c:v>
                </c:pt>
                <c:pt idx="860">
                  <c:v>2.35890410958904</c:v>
                </c:pt>
                <c:pt idx="861">
                  <c:v>2.36164383561644</c:v>
                </c:pt>
                <c:pt idx="862">
                  <c:v>2.36438356164384</c:v>
                </c:pt>
                <c:pt idx="863">
                  <c:v>2.3671232876712298</c:v>
                </c:pt>
                <c:pt idx="864">
                  <c:v>2.3698630136986298</c:v>
                </c:pt>
                <c:pt idx="865">
                  <c:v>2.3726027397260299</c:v>
                </c:pt>
                <c:pt idx="866">
                  <c:v>2.3753424657534201</c:v>
                </c:pt>
                <c:pt idx="867">
                  <c:v>2.3780821917808201</c:v>
                </c:pt>
                <c:pt idx="868">
                  <c:v>2.3808219178082202</c:v>
                </c:pt>
                <c:pt idx="869">
                  <c:v>2.3835616438356202</c:v>
                </c:pt>
                <c:pt idx="870">
                  <c:v>2.38630136986301</c:v>
                </c:pt>
                <c:pt idx="871">
                  <c:v>2.38904109589041</c:v>
                </c:pt>
                <c:pt idx="872">
                  <c:v>2.3917808219178101</c:v>
                </c:pt>
                <c:pt idx="873">
                  <c:v>2.3945205479452101</c:v>
                </c:pt>
                <c:pt idx="874">
                  <c:v>2.3972602739725999</c:v>
                </c:pt>
                <c:pt idx="875">
                  <c:v>2.4</c:v>
                </c:pt>
                <c:pt idx="876">
                  <c:v>2.4027397260273999</c:v>
                </c:pt>
                <c:pt idx="877">
                  <c:v>2.4054794520547902</c:v>
                </c:pt>
                <c:pt idx="878">
                  <c:v>2.4082191780821902</c:v>
                </c:pt>
                <c:pt idx="879">
                  <c:v>2.4109589041095898</c:v>
                </c:pt>
                <c:pt idx="880">
                  <c:v>2.4136986301369898</c:v>
                </c:pt>
                <c:pt idx="881">
                  <c:v>2.4164383561643801</c:v>
                </c:pt>
                <c:pt idx="882">
                  <c:v>2.4191780821917801</c:v>
                </c:pt>
                <c:pt idx="883">
                  <c:v>2.4219178082191801</c:v>
                </c:pt>
                <c:pt idx="884">
                  <c:v>2.4246575342465801</c:v>
                </c:pt>
                <c:pt idx="885">
                  <c:v>2.42739726027397</c:v>
                </c:pt>
                <c:pt idx="886">
                  <c:v>2.43013698630137</c:v>
                </c:pt>
                <c:pt idx="887">
                  <c:v>2.43287671232877</c:v>
                </c:pt>
                <c:pt idx="888">
                  <c:v>2.4356164383561598</c:v>
                </c:pt>
                <c:pt idx="889">
                  <c:v>2.4383561643835598</c:v>
                </c:pt>
                <c:pt idx="890">
                  <c:v>2.4410958904109599</c:v>
                </c:pt>
                <c:pt idx="891">
                  <c:v>2.4438356164383599</c:v>
                </c:pt>
                <c:pt idx="892">
                  <c:v>2.4465753424657501</c:v>
                </c:pt>
                <c:pt idx="893">
                  <c:v>2.4493150684931502</c:v>
                </c:pt>
                <c:pt idx="894">
                  <c:v>2.4520547945205502</c:v>
                </c:pt>
                <c:pt idx="895">
                  <c:v>2.4547945205479502</c:v>
                </c:pt>
                <c:pt idx="896">
                  <c:v>2.45753424657534</c:v>
                </c:pt>
                <c:pt idx="897">
                  <c:v>2.4602739726027401</c:v>
                </c:pt>
                <c:pt idx="898">
                  <c:v>2.4630136986301401</c:v>
                </c:pt>
                <c:pt idx="899">
                  <c:v>2.4657534246575299</c:v>
                </c:pt>
                <c:pt idx="900">
                  <c:v>2.4684931506849299</c:v>
                </c:pt>
                <c:pt idx="901">
                  <c:v>2.4712328767123299</c:v>
                </c:pt>
                <c:pt idx="902">
                  <c:v>2.47397260273973</c:v>
                </c:pt>
                <c:pt idx="903">
                  <c:v>2.4767123287671202</c:v>
                </c:pt>
                <c:pt idx="904">
                  <c:v>2.4794520547945198</c:v>
                </c:pt>
                <c:pt idx="905">
                  <c:v>2.4821917808219198</c:v>
                </c:pt>
                <c:pt idx="906">
                  <c:v>2.4849315068493198</c:v>
                </c:pt>
                <c:pt idx="907">
                  <c:v>2.4876712328767101</c:v>
                </c:pt>
                <c:pt idx="908">
                  <c:v>2.4904109589041101</c:v>
                </c:pt>
                <c:pt idx="909">
                  <c:v>2.4931506849315102</c:v>
                </c:pt>
                <c:pt idx="910">
                  <c:v>2.4958904109589</c:v>
                </c:pt>
                <c:pt idx="911">
                  <c:v>2.4986301369863</c:v>
                </c:pt>
                <c:pt idx="912">
                  <c:v>2.5013698630137</c:v>
                </c:pt>
                <c:pt idx="913">
                  <c:v>2.5041095890411</c:v>
                </c:pt>
                <c:pt idx="914">
                  <c:v>2.5068493150684898</c:v>
                </c:pt>
                <c:pt idx="915">
                  <c:v>2.5095890410958899</c:v>
                </c:pt>
                <c:pt idx="916">
                  <c:v>2.5123287671232899</c:v>
                </c:pt>
                <c:pt idx="917">
                  <c:v>2.5150684931506899</c:v>
                </c:pt>
                <c:pt idx="918">
                  <c:v>2.5178082191780802</c:v>
                </c:pt>
                <c:pt idx="919">
                  <c:v>2.5205479452054802</c:v>
                </c:pt>
                <c:pt idx="920">
                  <c:v>2.5232876712328798</c:v>
                </c:pt>
                <c:pt idx="921">
                  <c:v>2.52602739726027</c:v>
                </c:pt>
                <c:pt idx="922">
                  <c:v>2.5287671232876701</c:v>
                </c:pt>
                <c:pt idx="923">
                  <c:v>2.5315068493150701</c:v>
                </c:pt>
                <c:pt idx="924">
                  <c:v>2.5342465753424701</c:v>
                </c:pt>
                <c:pt idx="925">
                  <c:v>2.5369863013698599</c:v>
                </c:pt>
                <c:pt idx="926">
                  <c:v>2.5397260273972599</c:v>
                </c:pt>
                <c:pt idx="927">
                  <c:v>2.54246575342466</c:v>
                </c:pt>
                <c:pt idx="928">
                  <c:v>2.5452054794520498</c:v>
                </c:pt>
                <c:pt idx="929">
                  <c:v>2.5479452054794498</c:v>
                </c:pt>
                <c:pt idx="930">
                  <c:v>2.5506849315068498</c:v>
                </c:pt>
                <c:pt idx="931">
                  <c:v>2.5534246575342499</c:v>
                </c:pt>
                <c:pt idx="932">
                  <c:v>2.5561643835616401</c:v>
                </c:pt>
                <c:pt idx="933">
                  <c:v>2.5589041095890401</c:v>
                </c:pt>
                <c:pt idx="934">
                  <c:v>2.5616438356164402</c:v>
                </c:pt>
                <c:pt idx="935">
                  <c:v>2.5643835616438402</c:v>
                </c:pt>
                <c:pt idx="936">
                  <c:v>2.56712328767123</c:v>
                </c:pt>
                <c:pt idx="937">
                  <c:v>2.56986301369863</c:v>
                </c:pt>
                <c:pt idx="938">
                  <c:v>2.57260273972603</c:v>
                </c:pt>
                <c:pt idx="939">
                  <c:v>2.5753424657534199</c:v>
                </c:pt>
                <c:pt idx="940">
                  <c:v>2.5780821917808199</c:v>
                </c:pt>
                <c:pt idx="941">
                  <c:v>2.5808219178082199</c:v>
                </c:pt>
                <c:pt idx="942">
                  <c:v>2.5835616438356199</c:v>
                </c:pt>
                <c:pt idx="943">
                  <c:v>2.5863013698630102</c:v>
                </c:pt>
                <c:pt idx="944">
                  <c:v>2.5890410958904102</c:v>
                </c:pt>
                <c:pt idx="945">
                  <c:v>2.5917808219178098</c:v>
                </c:pt>
                <c:pt idx="946">
                  <c:v>2.5945205479452098</c:v>
                </c:pt>
                <c:pt idx="947">
                  <c:v>2.5972602739726001</c:v>
                </c:pt>
                <c:pt idx="948">
                  <c:v>2.6</c:v>
                </c:pt>
                <c:pt idx="949">
                  <c:v>2.6027397260274001</c:v>
                </c:pt>
                <c:pt idx="950">
                  <c:v>2.6054794520547899</c:v>
                </c:pt>
                <c:pt idx="951">
                  <c:v>2.6082191780821899</c:v>
                </c:pt>
                <c:pt idx="952">
                  <c:v>2.61095890410959</c:v>
                </c:pt>
                <c:pt idx="953">
                  <c:v>2.61369863013699</c:v>
                </c:pt>
                <c:pt idx="954">
                  <c:v>2.6164383561643798</c:v>
                </c:pt>
                <c:pt idx="955">
                  <c:v>2.6191780821917798</c:v>
                </c:pt>
                <c:pt idx="956">
                  <c:v>2.6219178082191799</c:v>
                </c:pt>
                <c:pt idx="957">
                  <c:v>2.6246575342465799</c:v>
                </c:pt>
                <c:pt idx="958">
                  <c:v>2.6273972602739701</c:v>
                </c:pt>
                <c:pt idx="959">
                  <c:v>2.6301369863013702</c:v>
                </c:pt>
                <c:pt idx="960">
                  <c:v>2.6328767123287702</c:v>
                </c:pt>
                <c:pt idx="961">
                  <c:v>2.63561643835616</c:v>
                </c:pt>
                <c:pt idx="962">
                  <c:v>2.63835616438356</c:v>
                </c:pt>
                <c:pt idx="963">
                  <c:v>2.64109589041096</c:v>
                </c:pt>
                <c:pt idx="964">
                  <c:v>2.6438356164383601</c:v>
                </c:pt>
                <c:pt idx="965">
                  <c:v>2.6465753424657499</c:v>
                </c:pt>
                <c:pt idx="966">
                  <c:v>2.6493150684931499</c:v>
                </c:pt>
                <c:pt idx="967">
                  <c:v>2.6520547945205499</c:v>
                </c:pt>
                <c:pt idx="968">
                  <c:v>2.65479452054795</c:v>
                </c:pt>
                <c:pt idx="969">
                  <c:v>2.6575342465753402</c:v>
                </c:pt>
                <c:pt idx="970">
                  <c:v>2.6602739726027398</c:v>
                </c:pt>
                <c:pt idx="971">
                  <c:v>2.6630136986301398</c:v>
                </c:pt>
                <c:pt idx="972">
                  <c:v>2.6657534246575301</c:v>
                </c:pt>
                <c:pt idx="973">
                  <c:v>2.6684931506849301</c:v>
                </c:pt>
                <c:pt idx="974">
                  <c:v>2.6712328767123301</c:v>
                </c:pt>
                <c:pt idx="975">
                  <c:v>2.6739726027397301</c:v>
                </c:pt>
                <c:pt idx="976">
                  <c:v>2.67671232876712</c:v>
                </c:pt>
                <c:pt idx="977">
                  <c:v>2.67945205479452</c:v>
                </c:pt>
                <c:pt idx="978">
                  <c:v>2.68219178082192</c:v>
                </c:pt>
                <c:pt idx="979">
                  <c:v>2.68493150684932</c:v>
                </c:pt>
                <c:pt idx="980">
                  <c:v>2.6876712328767098</c:v>
                </c:pt>
                <c:pt idx="981">
                  <c:v>2.6904109589041099</c:v>
                </c:pt>
                <c:pt idx="982">
                  <c:v>2.6931506849315099</c:v>
                </c:pt>
                <c:pt idx="983">
                  <c:v>2.6958904109589001</c:v>
                </c:pt>
                <c:pt idx="984">
                  <c:v>2.6986301369863002</c:v>
                </c:pt>
                <c:pt idx="985">
                  <c:v>2.7013698630137002</c:v>
                </c:pt>
                <c:pt idx="986">
                  <c:v>2.7041095890411002</c:v>
                </c:pt>
                <c:pt idx="987">
                  <c:v>2.70684931506849</c:v>
                </c:pt>
                <c:pt idx="988">
                  <c:v>2.70958904109589</c:v>
                </c:pt>
                <c:pt idx="989">
                  <c:v>2.7123287671232901</c:v>
                </c:pt>
                <c:pt idx="990">
                  <c:v>2.7150684931506799</c:v>
                </c:pt>
                <c:pt idx="991">
                  <c:v>2.7178082191780799</c:v>
                </c:pt>
                <c:pt idx="992">
                  <c:v>2.7205479452054799</c:v>
                </c:pt>
                <c:pt idx="993">
                  <c:v>2.72328767123288</c:v>
                </c:pt>
                <c:pt idx="994">
                  <c:v>2.7260273972602702</c:v>
                </c:pt>
                <c:pt idx="995">
                  <c:v>2.7287671232876698</c:v>
                </c:pt>
                <c:pt idx="996">
                  <c:v>2.7315068493150698</c:v>
                </c:pt>
                <c:pt idx="997">
                  <c:v>2.7342465753424698</c:v>
                </c:pt>
                <c:pt idx="998">
                  <c:v>2.7369863013698601</c:v>
                </c:pt>
                <c:pt idx="999">
                  <c:v>2.7397260273972601</c:v>
                </c:pt>
                <c:pt idx="1000">
                  <c:v>2.7424657534246601</c:v>
                </c:pt>
                <c:pt idx="1001">
                  <c:v>2.7452054794520602</c:v>
                </c:pt>
                <c:pt idx="1002">
                  <c:v>2.74794520547945</c:v>
                </c:pt>
                <c:pt idx="1003">
                  <c:v>2.75068493150685</c:v>
                </c:pt>
                <c:pt idx="1004">
                  <c:v>2.75342465753425</c:v>
                </c:pt>
                <c:pt idx="1005">
                  <c:v>2.7561643835616398</c:v>
                </c:pt>
                <c:pt idx="1006">
                  <c:v>2.7589041095890399</c:v>
                </c:pt>
                <c:pt idx="1007">
                  <c:v>2.7616438356164399</c:v>
                </c:pt>
                <c:pt idx="1008">
                  <c:v>2.7643835616438399</c:v>
                </c:pt>
                <c:pt idx="1009">
                  <c:v>2.7671232876712302</c:v>
                </c:pt>
                <c:pt idx="1010">
                  <c:v>2.7698630136986302</c:v>
                </c:pt>
                <c:pt idx="1011">
                  <c:v>2.7726027397260302</c:v>
                </c:pt>
                <c:pt idx="1012">
                  <c:v>2.77534246575342</c:v>
                </c:pt>
                <c:pt idx="1013">
                  <c:v>2.7780821917808201</c:v>
                </c:pt>
                <c:pt idx="1014">
                  <c:v>2.7808219178082201</c:v>
                </c:pt>
                <c:pt idx="1015">
                  <c:v>2.7835616438356201</c:v>
                </c:pt>
                <c:pt idx="1016">
                  <c:v>2.7863013698630099</c:v>
                </c:pt>
                <c:pt idx="1017">
                  <c:v>2.7890410958904099</c:v>
                </c:pt>
                <c:pt idx="1018">
                  <c:v>2.79178082191781</c:v>
                </c:pt>
                <c:pt idx="1019">
                  <c:v>2.79452054794521</c:v>
                </c:pt>
                <c:pt idx="1020">
                  <c:v>2.7972602739725998</c:v>
                </c:pt>
                <c:pt idx="1021">
                  <c:v>2.8</c:v>
                </c:pt>
                <c:pt idx="1022">
                  <c:v>2.8027397260273998</c:v>
                </c:pt>
                <c:pt idx="1023">
                  <c:v>2.8054794520547901</c:v>
                </c:pt>
                <c:pt idx="1024">
                  <c:v>2.8082191780821901</c:v>
                </c:pt>
                <c:pt idx="1025">
                  <c:v>2.8109589041095902</c:v>
                </c:pt>
                <c:pt idx="1026">
                  <c:v>2.8136986301369902</c:v>
                </c:pt>
                <c:pt idx="1027">
                  <c:v>2.81643835616438</c:v>
                </c:pt>
                <c:pt idx="1028">
                  <c:v>2.81917808219178</c:v>
                </c:pt>
                <c:pt idx="1029">
                  <c:v>2.82191780821918</c:v>
                </c:pt>
                <c:pt idx="1030">
                  <c:v>2.8246575342465801</c:v>
                </c:pt>
                <c:pt idx="1031">
                  <c:v>2.8273972602739699</c:v>
                </c:pt>
                <c:pt idx="1032">
                  <c:v>2.8301369863013699</c:v>
                </c:pt>
                <c:pt idx="1033">
                  <c:v>2.8328767123287699</c:v>
                </c:pt>
                <c:pt idx="1034">
                  <c:v>2.8356164383561602</c:v>
                </c:pt>
                <c:pt idx="1035">
                  <c:v>2.8383561643835602</c:v>
                </c:pt>
                <c:pt idx="1036">
                  <c:v>2.8410958904109598</c:v>
                </c:pt>
                <c:pt idx="1037">
                  <c:v>2.8438356164383598</c:v>
                </c:pt>
                <c:pt idx="1038">
                  <c:v>2.8465753424657501</c:v>
                </c:pt>
                <c:pt idx="1039">
                  <c:v>2.8493150684931501</c:v>
                </c:pt>
                <c:pt idx="1040">
                  <c:v>2.8520547945205501</c:v>
                </c:pt>
                <c:pt idx="1041">
                  <c:v>2.8547945205479501</c:v>
                </c:pt>
                <c:pt idx="1042">
                  <c:v>2.8575342465753399</c:v>
                </c:pt>
                <c:pt idx="1043">
                  <c:v>2.86027397260274</c:v>
                </c:pt>
                <c:pt idx="1044">
                  <c:v>2.86301369863014</c:v>
                </c:pt>
                <c:pt idx="1045">
                  <c:v>2.8657534246575298</c:v>
                </c:pt>
                <c:pt idx="1046">
                  <c:v>2.8684931506849298</c:v>
                </c:pt>
                <c:pt idx="1047">
                  <c:v>2.8712328767123299</c:v>
                </c:pt>
                <c:pt idx="1048">
                  <c:v>2.8739726027397299</c:v>
                </c:pt>
                <c:pt idx="1049">
                  <c:v>2.8767123287671201</c:v>
                </c:pt>
                <c:pt idx="1050">
                  <c:v>2.8794520547945202</c:v>
                </c:pt>
                <c:pt idx="1051">
                  <c:v>2.8821917808219202</c:v>
                </c:pt>
                <c:pt idx="1052">
                  <c:v>2.8849315068493202</c:v>
                </c:pt>
                <c:pt idx="1053">
                  <c:v>2.88767123287671</c:v>
                </c:pt>
                <c:pt idx="1054">
                  <c:v>2.89041095890411</c:v>
                </c:pt>
                <c:pt idx="1055">
                  <c:v>2.8931506849315101</c:v>
                </c:pt>
                <c:pt idx="1056">
                  <c:v>2.8958904109588999</c:v>
                </c:pt>
                <c:pt idx="1057">
                  <c:v>2.8986301369862999</c:v>
                </c:pt>
                <c:pt idx="1058">
                  <c:v>2.9013698630136999</c:v>
                </c:pt>
                <c:pt idx="1059">
                  <c:v>2.9041095890410999</c:v>
                </c:pt>
                <c:pt idx="1060">
                  <c:v>2.9068493150684902</c:v>
                </c:pt>
                <c:pt idx="1061">
                  <c:v>2.9095890410958898</c:v>
                </c:pt>
                <c:pt idx="1062">
                  <c:v>2.9123287671232898</c:v>
                </c:pt>
                <c:pt idx="1063">
                  <c:v>2.9150684931506898</c:v>
                </c:pt>
                <c:pt idx="1064">
                  <c:v>2.9178082191780801</c:v>
                </c:pt>
                <c:pt idx="1065">
                  <c:v>2.9205479452054801</c:v>
                </c:pt>
                <c:pt idx="1066">
                  <c:v>2.9232876712328801</c:v>
                </c:pt>
                <c:pt idx="1067">
                  <c:v>2.9260273972602699</c:v>
                </c:pt>
                <c:pt idx="1068">
                  <c:v>2.92876712328767</c:v>
                </c:pt>
                <c:pt idx="1069">
                  <c:v>2.93150684931507</c:v>
                </c:pt>
                <c:pt idx="1070">
                  <c:v>2.93424657534247</c:v>
                </c:pt>
                <c:pt idx="1071">
                  <c:v>2.9369863013698598</c:v>
                </c:pt>
                <c:pt idx="1072">
                  <c:v>2.9397260273972599</c:v>
                </c:pt>
                <c:pt idx="1073">
                  <c:v>2.9424657534246599</c:v>
                </c:pt>
                <c:pt idx="1074">
                  <c:v>2.9452054794520501</c:v>
                </c:pt>
                <c:pt idx="1075">
                  <c:v>2.9479452054794502</c:v>
                </c:pt>
                <c:pt idx="1076">
                  <c:v>2.9506849315068502</c:v>
                </c:pt>
                <c:pt idx="1077">
                  <c:v>2.9534246575342502</c:v>
                </c:pt>
                <c:pt idx="1078">
                  <c:v>2.95616438356164</c:v>
                </c:pt>
                <c:pt idx="1079">
                  <c:v>2.95890410958904</c:v>
                </c:pt>
                <c:pt idx="1080">
                  <c:v>2.9616438356164401</c:v>
                </c:pt>
                <c:pt idx="1081">
                  <c:v>2.9643835616438401</c:v>
                </c:pt>
                <c:pt idx="1082">
                  <c:v>2.9671232876712299</c:v>
                </c:pt>
                <c:pt idx="1083">
                  <c:v>2.9698630136986299</c:v>
                </c:pt>
                <c:pt idx="1084">
                  <c:v>2.97260273972603</c:v>
                </c:pt>
                <c:pt idx="1085">
                  <c:v>2.9753424657534202</c:v>
                </c:pt>
                <c:pt idx="1086">
                  <c:v>2.9780821917808198</c:v>
                </c:pt>
                <c:pt idx="1087">
                  <c:v>2.9808219178082198</c:v>
                </c:pt>
                <c:pt idx="1088">
                  <c:v>2.9835616438356198</c:v>
                </c:pt>
                <c:pt idx="1089">
                  <c:v>2.9863013698630101</c:v>
                </c:pt>
                <c:pt idx="1090">
                  <c:v>2.9890410958904101</c:v>
                </c:pt>
                <c:pt idx="1091">
                  <c:v>2.9917808219178101</c:v>
                </c:pt>
                <c:pt idx="1092">
                  <c:v>2.9945205479452102</c:v>
                </c:pt>
                <c:pt idx="1093">
                  <c:v>2.9972602739726</c:v>
                </c:pt>
                <c:pt idx="1094">
                  <c:v>3</c:v>
                </c:pt>
                <c:pt idx="1095">
                  <c:v>3.0027397260274</c:v>
                </c:pt>
                <c:pt idx="1096">
                  <c:v>3.0054794520547898</c:v>
                </c:pt>
                <c:pt idx="1097">
                  <c:v>3.0082191780821899</c:v>
                </c:pt>
                <c:pt idx="1098">
                  <c:v>3.0109589041095899</c:v>
                </c:pt>
                <c:pt idx="1099">
                  <c:v>3.0136986301369899</c:v>
                </c:pt>
                <c:pt idx="1100">
                  <c:v>3.0164383561643802</c:v>
                </c:pt>
                <c:pt idx="1101">
                  <c:v>3.0191780821917802</c:v>
                </c:pt>
                <c:pt idx="1102">
                  <c:v>3.0219178082191802</c:v>
                </c:pt>
                <c:pt idx="1103">
                  <c:v>3.0246575342465798</c:v>
                </c:pt>
                <c:pt idx="1104">
                  <c:v>3.02739726027397</c:v>
                </c:pt>
                <c:pt idx="1105">
                  <c:v>3.0301369863013701</c:v>
                </c:pt>
                <c:pt idx="1106">
                  <c:v>3.0328767123287701</c:v>
                </c:pt>
                <c:pt idx="1107">
                  <c:v>3.0356164383561599</c:v>
                </c:pt>
                <c:pt idx="1108">
                  <c:v>3.0383561643835599</c:v>
                </c:pt>
                <c:pt idx="1109">
                  <c:v>3.04109589041096</c:v>
                </c:pt>
                <c:pt idx="1110">
                  <c:v>3.04383561643836</c:v>
                </c:pt>
                <c:pt idx="1111">
                  <c:v>3.0465753424657498</c:v>
                </c:pt>
                <c:pt idx="1112">
                  <c:v>3.0493150684931498</c:v>
                </c:pt>
                <c:pt idx="1113">
                  <c:v>3.0520547945205498</c:v>
                </c:pt>
                <c:pt idx="1114">
                  <c:v>3.0547945205479499</c:v>
                </c:pt>
                <c:pt idx="1115">
                  <c:v>3.0575342465753401</c:v>
                </c:pt>
                <c:pt idx="1116">
                  <c:v>3.0602739726027401</c:v>
                </c:pt>
                <c:pt idx="1117">
                  <c:v>3.0630136986301402</c:v>
                </c:pt>
                <c:pt idx="1118">
                  <c:v>3.06575342465753</c:v>
                </c:pt>
                <c:pt idx="1119">
                  <c:v>3.06849315068493</c:v>
                </c:pt>
                <c:pt idx="1120">
                  <c:v>3.07123287671233</c:v>
                </c:pt>
                <c:pt idx="1121">
                  <c:v>3.0739726027397301</c:v>
                </c:pt>
                <c:pt idx="1122">
                  <c:v>3.0767123287671199</c:v>
                </c:pt>
                <c:pt idx="1123">
                  <c:v>3.0794520547945199</c:v>
                </c:pt>
                <c:pt idx="1124">
                  <c:v>3.0821917808219199</c:v>
                </c:pt>
                <c:pt idx="1125">
                  <c:v>3.0849315068493199</c:v>
                </c:pt>
                <c:pt idx="1126">
                  <c:v>3.0876712328767102</c:v>
                </c:pt>
                <c:pt idx="1127">
                  <c:v>3.0904109589041102</c:v>
                </c:pt>
                <c:pt idx="1128">
                  <c:v>3.0931506849315098</c:v>
                </c:pt>
                <c:pt idx="1129">
                  <c:v>3.0958904109589001</c:v>
                </c:pt>
                <c:pt idx="1130">
                  <c:v>3.0986301369863001</c:v>
                </c:pt>
                <c:pt idx="1131">
                  <c:v>3.1013698630137001</c:v>
                </c:pt>
                <c:pt idx="1132">
                  <c:v>3.1041095890411001</c:v>
                </c:pt>
                <c:pt idx="1133">
                  <c:v>3.1068493150684899</c:v>
                </c:pt>
                <c:pt idx="1134">
                  <c:v>3.10958904109589</c:v>
                </c:pt>
                <c:pt idx="1135">
                  <c:v>3.11232876712329</c:v>
                </c:pt>
                <c:pt idx="1136">
                  <c:v>3.11506849315069</c:v>
                </c:pt>
                <c:pt idx="1137">
                  <c:v>3.1178082191780798</c:v>
                </c:pt>
                <c:pt idx="1138">
                  <c:v>3.1205479452054798</c:v>
                </c:pt>
                <c:pt idx="1139">
                  <c:v>3.1232876712328799</c:v>
                </c:pt>
                <c:pt idx="1140">
                  <c:v>3.1260273972602701</c:v>
                </c:pt>
                <c:pt idx="1141">
                  <c:v>3.1287671232876701</c:v>
                </c:pt>
                <c:pt idx="1142">
                  <c:v>3.1315068493150702</c:v>
                </c:pt>
                <c:pt idx="1143">
                  <c:v>3.1342465753424702</c:v>
                </c:pt>
                <c:pt idx="1144">
                  <c:v>3.13698630136986</c:v>
                </c:pt>
                <c:pt idx="1145">
                  <c:v>3.13972602739726</c:v>
                </c:pt>
                <c:pt idx="1146">
                  <c:v>3.1424657534246601</c:v>
                </c:pt>
                <c:pt idx="1147">
                  <c:v>3.1452054794520499</c:v>
                </c:pt>
                <c:pt idx="1148">
                  <c:v>3.1479452054794499</c:v>
                </c:pt>
                <c:pt idx="1149">
                  <c:v>3.1506849315068499</c:v>
                </c:pt>
                <c:pt idx="1150">
                  <c:v>3.1534246575342499</c:v>
                </c:pt>
                <c:pt idx="1151">
                  <c:v>3.1561643835616402</c:v>
                </c:pt>
                <c:pt idx="1152">
                  <c:v>3.1589041095890402</c:v>
                </c:pt>
                <c:pt idx="1153">
                  <c:v>3.1616438356164398</c:v>
                </c:pt>
                <c:pt idx="1154">
                  <c:v>3.1643835616438398</c:v>
                </c:pt>
                <c:pt idx="1155">
                  <c:v>3.1671232876712301</c:v>
                </c:pt>
                <c:pt idx="1156">
                  <c:v>3.1698630136986301</c:v>
                </c:pt>
                <c:pt idx="1157">
                  <c:v>3.1726027397260301</c:v>
                </c:pt>
                <c:pt idx="1158">
                  <c:v>3.1753424657534302</c:v>
                </c:pt>
                <c:pt idx="1159">
                  <c:v>3.17808219178082</c:v>
                </c:pt>
                <c:pt idx="1160">
                  <c:v>3.18082191780822</c:v>
                </c:pt>
                <c:pt idx="1161">
                  <c:v>3.18356164383562</c:v>
                </c:pt>
                <c:pt idx="1162">
                  <c:v>3.1863013698630098</c:v>
                </c:pt>
                <c:pt idx="1163">
                  <c:v>3.1890410958904098</c:v>
                </c:pt>
                <c:pt idx="1164">
                  <c:v>3.1917808219178099</c:v>
                </c:pt>
                <c:pt idx="1165">
                  <c:v>3.1945205479452099</c:v>
                </c:pt>
                <c:pt idx="1166">
                  <c:v>3.1972602739726002</c:v>
                </c:pt>
                <c:pt idx="1167">
                  <c:v>3.2</c:v>
                </c:pt>
                <c:pt idx="1168">
                  <c:v>3.2027397260274002</c:v>
                </c:pt>
                <c:pt idx="1169">
                  <c:v>3.20547945205479</c:v>
                </c:pt>
                <c:pt idx="1170">
                  <c:v>3.20821917808219</c:v>
                </c:pt>
                <c:pt idx="1171">
                  <c:v>3.2109589041095901</c:v>
                </c:pt>
                <c:pt idx="1172">
                  <c:v>3.2136986301369901</c:v>
                </c:pt>
                <c:pt idx="1173">
                  <c:v>3.2164383561643799</c:v>
                </c:pt>
                <c:pt idx="1174">
                  <c:v>3.2191780821917799</c:v>
                </c:pt>
                <c:pt idx="1175">
                  <c:v>3.2219178082191799</c:v>
                </c:pt>
                <c:pt idx="1176">
                  <c:v>3.22465753424658</c:v>
                </c:pt>
                <c:pt idx="1177">
                  <c:v>3.2273972602739698</c:v>
                </c:pt>
                <c:pt idx="1178">
                  <c:v>3.2301369863013698</c:v>
                </c:pt>
                <c:pt idx="1179">
                  <c:v>3.2328767123287698</c:v>
                </c:pt>
                <c:pt idx="1180">
                  <c:v>3.2356164383561601</c:v>
                </c:pt>
                <c:pt idx="1181">
                  <c:v>3.2383561643835601</c:v>
                </c:pt>
                <c:pt idx="1182">
                  <c:v>3.2410958904109601</c:v>
                </c:pt>
                <c:pt idx="1183">
                  <c:v>3.2438356164383602</c:v>
                </c:pt>
                <c:pt idx="1184">
                  <c:v>3.24657534246575</c:v>
                </c:pt>
                <c:pt idx="1185">
                  <c:v>3.24931506849315</c:v>
                </c:pt>
                <c:pt idx="1186">
                  <c:v>3.25205479452055</c:v>
                </c:pt>
                <c:pt idx="1187">
                  <c:v>3.25479452054795</c:v>
                </c:pt>
                <c:pt idx="1188">
                  <c:v>3.2575342465753399</c:v>
                </c:pt>
                <c:pt idx="1189">
                  <c:v>3.2602739726027399</c:v>
                </c:pt>
                <c:pt idx="1190">
                  <c:v>3.2630136986301399</c:v>
                </c:pt>
                <c:pt idx="1191">
                  <c:v>3.2657534246575302</c:v>
                </c:pt>
                <c:pt idx="1192">
                  <c:v>3.2684931506849302</c:v>
                </c:pt>
                <c:pt idx="1193">
                  <c:v>3.2712328767123302</c:v>
                </c:pt>
                <c:pt idx="1194">
                  <c:v>3.2739726027397298</c:v>
                </c:pt>
                <c:pt idx="1195">
                  <c:v>3.27671232876712</c:v>
                </c:pt>
                <c:pt idx="1196">
                  <c:v>3.2794520547945201</c:v>
                </c:pt>
                <c:pt idx="1197">
                  <c:v>3.2821917808219201</c:v>
                </c:pt>
                <c:pt idx="1198">
                  <c:v>3.2849315068493201</c:v>
                </c:pt>
                <c:pt idx="1199">
                  <c:v>3.2876712328767099</c:v>
                </c:pt>
                <c:pt idx="1200">
                  <c:v>3.29041095890411</c:v>
                </c:pt>
                <c:pt idx="1201">
                  <c:v>3.29315068493151</c:v>
                </c:pt>
                <c:pt idx="1202">
                  <c:v>3.2958904109588998</c:v>
                </c:pt>
                <c:pt idx="1203">
                  <c:v>3.2986301369862998</c:v>
                </c:pt>
                <c:pt idx="1204">
                  <c:v>3.3013698630136998</c:v>
                </c:pt>
                <c:pt idx="1205">
                  <c:v>3.3041095890410999</c:v>
                </c:pt>
                <c:pt idx="1206">
                  <c:v>3.3068493150684901</c:v>
                </c:pt>
                <c:pt idx="1207">
                  <c:v>3.3095890410958901</c:v>
                </c:pt>
                <c:pt idx="1208">
                  <c:v>3.3123287671232902</c:v>
                </c:pt>
                <c:pt idx="1209">
                  <c:v>3.3150684931506902</c:v>
                </c:pt>
                <c:pt idx="1210">
                  <c:v>3.31780821917808</c:v>
                </c:pt>
                <c:pt idx="1211">
                  <c:v>3.32054794520548</c:v>
                </c:pt>
                <c:pt idx="1212">
                  <c:v>3.32328767123288</c:v>
                </c:pt>
                <c:pt idx="1213">
                  <c:v>3.3260273972602699</c:v>
                </c:pt>
                <c:pt idx="1214">
                  <c:v>3.3287671232876699</c:v>
                </c:pt>
                <c:pt idx="1215">
                  <c:v>3.3315068493150699</c:v>
                </c:pt>
                <c:pt idx="1216">
                  <c:v>3.3342465753424699</c:v>
                </c:pt>
                <c:pt idx="1217">
                  <c:v>3.3369863013698602</c:v>
                </c:pt>
                <c:pt idx="1218">
                  <c:v>3.3397260273972602</c:v>
                </c:pt>
                <c:pt idx="1219">
                  <c:v>3.3424657534246598</c:v>
                </c:pt>
                <c:pt idx="1220">
                  <c:v>3.3452054794520598</c:v>
                </c:pt>
                <c:pt idx="1221">
                  <c:v>3.3479452054794501</c:v>
                </c:pt>
                <c:pt idx="1222">
                  <c:v>3.3506849315068501</c:v>
                </c:pt>
                <c:pt idx="1223">
                  <c:v>3.3534246575342501</c:v>
                </c:pt>
                <c:pt idx="1224">
                  <c:v>3.3561643835616399</c:v>
                </c:pt>
                <c:pt idx="1225">
                  <c:v>3.35890410958904</c:v>
                </c:pt>
                <c:pt idx="1226">
                  <c:v>3.36164383561644</c:v>
                </c:pt>
                <c:pt idx="1227">
                  <c:v>3.36438356164384</c:v>
                </c:pt>
                <c:pt idx="1228">
                  <c:v>3.3671232876712298</c:v>
                </c:pt>
                <c:pt idx="1229">
                  <c:v>3.3698630136986298</c:v>
                </c:pt>
                <c:pt idx="1230">
                  <c:v>3.3726027397260299</c:v>
                </c:pt>
                <c:pt idx="1231">
                  <c:v>3.3753424657534201</c:v>
                </c:pt>
                <c:pt idx="1232">
                  <c:v>3.3780821917808201</c:v>
                </c:pt>
                <c:pt idx="1233">
                  <c:v>3.3808219178082202</c:v>
                </c:pt>
                <c:pt idx="1234">
                  <c:v>3.3835616438356202</c:v>
                </c:pt>
                <c:pt idx="1235">
                  <c:v>3.38630136986301</c:v>
                </c:pt>
                <c:pt idx="1236">
                  <c:v>3.38904109589041</c:v>
                </c:pt>
                <c:pt idx="1237">
                  <c:v>3.3917808219178101</c:v>
                </c:pt>
                <c:pt idx="1238">
                  <c:v>3.3945205479452101</c:v>
                </c:pt>
                <c:pt idx="1239">
                  <c:v>3.3972602739725999</c:v>
                </c:pt>
                <c:pt idx="1240">
                  <c:v>3.4</c:v>
                </c:pt>
                <c:pt idx="1241">
                  <c:v>3.4027397260273999</c:v>
                </c:pt>
                <c:pt idx="1242">
                  <c:v>3.4054794520547902</c:v>
                </c:pt>
                <c:pt idx="1243">
                  <c:v>3.4082191780821902</c:v>
                </c:pt>
                <c:pt idx="1244">
                  <c:v>3.4109589041095898</c:v>
                </c:pt>
                <c:pt idx="1245">
                  <c:v>3.4136986301369898</c:v>
                </c:pt>
                <c:pt idx="1246">
                  <c:v>3.4164383561643801</c:v>
                </c:pt>
                <c:pt idx="1247">
                  <c:v>3.4191780821917801</c:v>
                </c:pt>
                <c:pt idx="1248">
                  <c:v>3.4219178082191801</c:v>
                </c:pt>
                <c:pt idx="1249">
                  <c:v>3.4246575342465801</c:v>
                </c:pt>
                <c:pt idx="1250">
                  <c:v>3.42739726027397</c:v>
                </c:pt>
                <c:pt idx="1251">
                  <c:v>3.43013698630137</c:v>
                </c:pt>
                <c:pt idx="1252">
                  <c:v>3.43287671232877</c:v>
                </c:pt>
                <c:pt idx="1253">
                  <c:v>3.4356164383561598</c:v>
                </c:pt>
                <c:pt idx="1254">
                  <c:v>3.4383561643835598</c:v>
                </c:pt>
                <c:pt idx="1255">
                  <c:v>3.4410958904109599</c:v>
                </c:pt>
                <c:pt idx="1256">
                  <c:v>3.4438356164383599</c:v>
                </c:pt>
                <c:pt idx="1257">
                  <c:v>3.4465753424657501</c:v>
                </c:pt>
                <c:pt idx="1258">
                  <c:v>3.4493150684931502</c:v>
                </c:pt>
                <c:pt idx="1259">
                  <c:v>3.4520547945205502</c:v>
                </c:pt>
                <c:pt idx="1260">
                  <c:v>3.4547945205479502</c:v>
                </c:pt>
                <c:pt idx="1261">
                  <c:v>3.45753424657534</c:v>
                </c:pt>
                <c:pt idx="1262">
                  <c:v>3.4602739726027401</c:v>
                </c:pt>
                <c:pt idx="1263">
                  <c:v>3.4630136986301401</c:v>
                </c:pt>
                <c:pt idx="1264">
                  <c:v>3.4657534246575299</c:v>
                </c:pt>
                <c:pt idx="1265">
                  <c:v>3.4684931506849299</c:v>
                </c:pt>
                <c:pt idx="1266">
                  <c:v>3.4712328767123299</c:v>
                </c:pt>
                <c:pt idx="1267">
                  <c:v>3.47397260273973</c:v>
                </c:pt>
                <c:pt idx="1268">
                  <c:v>3.4767123287671202</c:v>
                </c:pt>
                <c:pt idx="1269">
                  <c:v>3.4794520547945198</c:v>
                </c:pt>
                <c:pt idx="1270">
                  <c:v>3.4821917808219198</c:v>
                </c:pt>
                <c:pt idx="1271">
                  <c:v>3.4849315068493198</c:v>
                </c:pt>
                <c:pt idx="1272">
                  <c:v>3.4876712328767101</c:v>
                </c:pt>
                <c:pt idx="1273">
                  <c:v>3.4904109589041101</c:v>
                </c:pt>
                <c:pt idx="1274">
                  <c:v>3.4931506849315102</c:v>
                </c:pt>
                <c:pt idx="1275">
                  <c:v>3.4958904109589</c:v>
                </c:pt>
                <c:pt idx="1276">
                  <c:v>3.4986301369863</c:v>
                </c:pt>
                <c:pt idx="1277">
                  <c:v>3.5013698630137</c:v>
                </c:pt>
                <c:pt idx="1278">
                  <c:v>3.5041095890411</c:v>
                </c:pt>
                <c:pt idx="1279">
                  <c:v>3.5068493150684898</c:v>
                </c:pt>
                <c:pt idx="1280">
                  <c:v>3.5095890410958899</c:v>
                </c:pt>
                <c:pt idx="1281">
                  <c:v>3.5123287671232899</c:v>
                </c:pt>
                <c:pt idx="1282">
                  <c:v>3.5150684931506899</c:v>
                </c:pt>
                <c:pt idx="1283">
                  <c:v>3.5178082191780802</c:v>
                </c:pt>
                <c:pt idx="1284">
                  <c:v>3.5205479452054802</c:v>
                </c:pt>
                <c:pt idx="1285">
                  <c:v>3.5232876712328798</c:v>
                </c:pt>
                <c:pt idx="1286">
                  <c:v>3.52602739726027</c:v>
                </c:pt>
                <c:pt idx="1287">
                  <c:v>3.5287671232876701</c:v>
                </c:pt>
                <c:pt idx="1288">
                  <c:v>3.5315068493150701</c:v>
                </c:pt>
                <c:pt idx="1289">
                  <c:v>3.5342465753424701</c:v>
                </c:pt>
                <c:pt idx="1290">
                  <c:v>3.5369863013698599</c:v>
                </c:pt>
                <c:pt idx="1291">
                  <c:v>3.5397260273972599</c:v>
                </c:pt>
                <c:pt idx="1292">
                  <c:v>3.54246575342466</c:v>
                </c:pt>
                <c:pt idx="1293">
                  <c:v>3.5452054794520498</c:v>
                </c:pt>
                <c:pt idx="1294">
                  <c:v>3.5479452054794498</c:v>
                </c:pt>
                <c:pt idx="1295">
                  <c:v>3.5506849315068498</c:v>
                </c:pt>
                <c:pt idx="1296">
                  <c:v>3.5534246575342499</c:v>
                </c:pt>
                <c:pt idx="1297">
                  <c:v>3.5561643835616401</c:v>
                </c:pt>
                <c:pt idx="1298">
                  <c:v>3.5589041095890401</c:v>
                </c:pt>
                <c:pt idx="1299">
                  <c:v>3.5616438356164402</c:v>
                </c:pt>
                <c:pt idx="1300">
                  <c:v>3.5643835616438402</c:v>
                </c:pt>
                <c:pt idx="1301">
                  <c:v>3.56712328767123</c:v>
                </c:pt>
                <c:pt idx="1302">
                  <c:v>3.56986301369863</c:v>
                </c:pt>
                <c:pt idx="1303">
                  <c:v>3.57260273972603</c:v>
                </c:pt>
                <c:pt idx="1304">
                  <c:v>3.5753424657534199</c:v>
                </c:pt>
                <c:pt idx="1305">
                  <c:v>3.5780821917808199</c:v>
                </c:pt>
                <c:pt idx="1306">
                  <c:v>3.5808219178082199</c:v>
                </c:pt>
                <c:pt idx="1307">
                  <c:v>3.5835616438356199</c:v>
                </c:pt>
                <c:pt idx="1308">
                  <c:v>3.5863013698630102</c:v>
                </c:pt>
                <c:pt idx="1309">
                  <c:v>3.5890410958904102</c:v>
                </c:pt>
                <c:pt idx="1310">
                  <c:v>3.5917808219178098</c:v>
                </c:pt>
                <c:pt idx="1311">
                  <c:v>3.5945205479452098</c:v>
                </c:pt>
                <c:pt idx="1312">
                  <c:v>3.5972602739726001</c:v>
                </c:pt>
                <c:pt idx="1313">
                  <c:v>3.6</c:v>
                </c:pt>
                <c:pt idx="1314">
                  <c:v>3.6027397260274001</c:v>
                </c:pt>
                <c:pt idx="1315">
                  <c:v>3.6054794520547899</c:v>
                </c:pt>
                <c:pt idx="1316">
                  <c:v>3.6082191780821899</c:v>
                </c:pt>
                <c:pt idx="1317">
                  <c:v>3.61095890410959</c:v>
                </c:pt>
                <c:pt idx="1318">
                  <c:v>3.61369863013699</c:v>
                </c:pt>
                <c:pt idx="1319">
                  <c:v>3.6164383561643798</c:v>
                </c:pt>
                <c:pt idx="1320">
                  <c:v>3.6191780821917798</c:v>
                </c:pt>
                <c:pt idx="1321">
                  <c:v>3.6219178082191799</c:v>
                </c:pt>
                <c:pt idx="1322">
                  <c:v>3.6246575342465799</c:v>
                </c:pt>
                <c:pt idx="1323">
                  <c:v>3.6273972602739701</c:v>
                </c:pt>
                <c:pt idx="1324">
                  <c:v>3.6301369863013702</c:v>
                </c:pt>
                <c:pt idx="1325">
                  <c:v>3.6328767123287702</c:v>
                </c:pt>
                <c:pt idx="1326">
                  <c:v>3.63561643835616</c:v>
                </c:pt>
                <c:pt idx="1327">
                  <c:v>3.63835616438356</c:v>
                </c:pt>
                <c:pt idx="1328">
                  <c:v>3.64109589041096</c:v>
                </c:pt>
                <c:pt idx="1329">
                  <c:v>3.6438356164383601</c:v>
                </c:pt>
                <c:pt idx="1330">
                  <c:v>3.6465753424657499</c:v>
                </c:pt>
                <c:pt idx="1331">
                  <c:v>3.6493150684931499</c:v>
                </c:pt>
                <c:pt idx="1332">
                  <c:v>3.6520547945205499</c:v>
                </c:pt>
                <c:pt idx="1333">
                  <c:v>3.65479452054795</c:v>
                </c:pt>
                <c:pt idx="1334">
                  <c:v>3.6575342465753402</c:v>
                </c:pt>
                <c:pt idx="1335">
                  <c:v>3.6602739726027398</c:v>
                </c:pt>
                <c:pt idx="1336">
                  <c:v>3.6630136986301398</c:v>
                </c:pt>
                <c:pt idx="1337">
                  <c:v>3.6657534246575301</c:v>
                </c:pt>
                <c:pt idx="1338">
                  <c:v>3.6684931506849301</c:v>
                </c:pt>
                <c:pt idx="1339">
                  <c:v>3.6712328767123301</c:v>
                </c:pt>
                <c:pt idx="1340">
                  <c:v>3.6739726027397301</c:v>
                </c:pt>
                <c:pt idx="1341">
                  <c:v>3.67671232876712</c:v>
                </c:pt>
                <c:pt idx="1342">
                  <c:v>3.67945205479452</c:v>
                </c:pt>
                <c:pt idx="1343">
                  <c:v>3.68219178082192</c:v>
                </c:pt>
                <c:pt idx="1344">
                  <c:v>3.68493150684932</c:v>
                </c:pt>
                <c:pt idx="1345">
                  <c:v>3.6876712328767098</c:v>
                </c:pt>
                <c:pt idx="1346">
                  <c:v>3.6904109589041099</c:v>
                </c:pt>
                <c:pt idx="1347">
                  <c:v>3.6931506849315099</c:v>
                </c:pt>
                <c:pt idx="1348">
                  <c:v>3.6958904109589001</c:v>
                </c:pt>
                <c:pt idx="1349">
                  <c:v>3.6986301369863002</c:v>
                </c:pt>
                <c:pt idx="1350">
                  <c:v>3.7013698630137002</c:v>
                </c:pt>
                <c:pt idx="1351">
                  <c:v>3.7041095890411002</c:v>
                </c:pt>
                <c:pt idx="1352">
                  <c:v>3.70684931506849</c:v>
                </c:pt>
                <c:pt idx="1353">
                  <c:v>3.70958904109589</c:v>
                </c:pt>
                <c:pt idx="1354">
                  <c:v>3.7123287671232901</c:v>
                </c:pt>
                <c:pt idx="1355">
                  <c:v>3.7150684931506799</c:v>
                </c:pt>
                <c:pt idx="1356">
                  <c:v>3.7178082191780799</c:v>
                </c:pt>
                <c:pt idx="1357">
                  <c:v>3.7205479452054799</c:v>
                </c:pt>
                <c:pt idx="1358">
                  <c:v>3.72328767123288</c:v>
                </c:pt>
                <c:pt idx="1359">
                  <c:v>3.7260273972602702</c:v>
                </c:pt>
                <c:pt idx="1360">
                  <c:v>3.7287671232876698</c:v>
                </c:pt>
                <c:pt idx="1361">
                  <c:v>3.7315068493150698</c:v>
                </c:pt>
                <c:pt idx="1362">
                  <c:v>3.7342465753424698</c:v>
                </c:pt>
                <c:pt idx="1363">
                  <c:v>3.7369863013698601</c:v>
                </c:pt>
                <c:pt idx="1364">
                  <c:v>3.7397260273972601</c:v>
                </c:pt>
                <c:pt idx="1365">
                  <c:v>3.7424657534246601</c:v>
                </c:pt>
                <c:pt idx="1366">
                  <c:v>3.7452054794520602</c:v>
                </c:pt>
                <c:pt idx="1367">
                  <c:v>3.74794520547945</c:v>
                </c:pt>
                <c:pt idx="1368">
                  <c:v>3.75068493150685</c:v>
                </c:pt>
                <c:pt idx="1369">
                  <c:v>3.75342465753425</c:v>
                </c:pt>
                <c:pt idx="1370">
                  <c:v>3.7561643835616398</c:v>
                </c:pt>
                <c:pt idx="1371">
                  <c:v>3.7589041095890399</c:v>
                </c:pt>
                <c:pt idx="1372">
                  <c:v>3.7616438356164399</c:v>
                </c:pt>
                <c:pt idx="1373">
                  <c:v>3.7643835616438399</c:v>
                </c:pt>
                <c:pt idx="1374">
                  <c:v>3.7671232876712302</c:v>
                </c:pt>
                <c:pt idx="1375">
                  <c:v>3.7698630136986302</c:v>
                </c:pt>
                <c:pt idx="1376">
                  <c:v>3.7726027397260302</c:v>
                </c:pt>
                <c:pt idx="1377">
                  <c:v>3.77534246575342</c:v>
                </c:pt>
                <c:pt idx="1378">
                  <c:v>3.7780821917808201</c:v>
                </c:pt>
                <c:pt idx="1379">
                  <c:v>3.7808219178082201</c:v>
                </c:pt>
                <c:pt idx="1380">
                  <c:v>3.7835616438356201</c:v>
                </c:pt>
                <c:pt idx="1381">
                  <c:v>3.7863013698630099</c:v>
                </c:pt>
                <c:pt idx="1382">
                  <c:v>3.7890410958904099</c:v>
                </c:pt>
                <c:pt idx="1383">
                  <c:v>3.79178082191781</c:v>
                </c:pt>
                <c:pt idx="1384">
                  <c:v>3.79452054794521</c:v>
                </c:pt>
                <c:pt idx="1385">
                  <c:v>3.7972602739725998</c:v>
                </c:pt>
                <c:pt idx="1386">
                  <c:v>3.8</c:v>
                </c:pt>
                <c:pt idx="1387">
                  <c:v>3.8027397260273998</c:v>
                </c:pt>
                <c:pt idx="1388">
                  <c:v>3.8054794520547901</c:v>
                </c:pt>
                <c:pt idx="1389">
                  <c:v>3.8082191780821901</c:v>
                </c:pt>
                <c:pt idx="1390">
                  <c:v>3.8109589041095902</c:v>
                </c:pt>
                <c:pt idx="1391">
                  <c:v>3.8136986301369902</c:v>
                </c:pt>
                <c:pt idx="1392">
                  <c:v>3.81643835616438</c:v>
                </c:pt>
                <c:pt idx="1393">
                  <c:v>3.81917808219178</c:v>
                </c:pt>
                <c:pt idx="1394">
                  <c:v>3.82191780821918</c:v>
                </c:pt>
                <c:pt idx="1395">
                  <c:v>3.8246575342465801</c:v>
                </c:pt>
                <c:pt idx="1396">
                  <c:v>3.8273972602739699</c:v>
                </c:pt>
                <c:pt idx="1397">
                  <c:v>3.8301369863013699</c:v>
                </c:pt>
                <c:pt idx="1398">
                  <c:v>3.8328767123287699</c:v>
                </c:pt>
                <c:pt idx="1399">
                  <c:v>3.8356164383561602</c:v>
                </c:pt>
                <c:pt idx="1400">
                  <c:v>3.8383561643835602</c:v>
                </c:pt>
                <c:pt idx="1401">
                  <c:v>3.8410958904109598</c:v>
                </c:pt>
                <c:pt idx="1402">
                  <c:v>3.8438356164383598</c:v>
                </c:pt>
                <c:pt idx="1403">
                  <c:v>3.8465753424657501</c:v>
                </c:pt>
                <c:pt idx="1404">
                  <c:v>3.8493150684931501</c:v>
                </c:pt>
                <c:pt idx="1405">
                  <c:v>3.8520547945205501</c:v>
                </c:pt>
                <c:pt idx="1406">
                  <c:v>3.8547945205479501</c:v>
                </c:pt>
                <c:pt idx="1407">
                  <c:v>3.8575342465753399</c:v>
                </c:pt>
                <c:pt idx="1408">
                  <c:v>3.86027397260274</c:v>
                </c:pt>
                <c:pt idx="1409">
                  <c:v>3.86301369863014</c:v>
                </c:pt>
                <c:pt idx="1410">
                  <c:v>3.8657534246575298</c:v>
                </c:pt>
                <c:pt idx="1411">
                  <c:v>3.8684931506849298</c:v>
                </c:pt>
                <c:pt idx="1412">
                  <c:v>3.8712328767123299</c:v>
                </c:pt>
                <c:pt idx="1413">
                  <c:v>3.8739726027397299</c:v>
                </c:pt>
                <c:pt idx="1414">
                  <c:v>3.8767123287671201</c:v>
                </c:pt>
                <c:pt idx="1415">
                  <c:v>3.8794520547945202</c:v>
                </c:pt>
                <c:pt idx="1416">
                  <c:v>3.8821917808219202</c:v>
                </c:pt>
                <c:pt idx="1417">
                  <c:v>3.8849315068493202</c:v>
                </c:pt>
                <c:pt idx="1418">
                  <c:v>3.88767123287671</c:v>
                </c:pt>
                <c:pt idx="1419">
                  <c:v>3.89041095890411</c:v>
                </c:pt>
                <c:pt idx="1420">
                  <c:v>3.8931506849315101</c:v>
                </c:pt>
                <c:pt idx="1421">
                  <c:v>3.8958904109588999</c:v>
                </c:pt>
                <c:pt idx="1422">
                  <c:v>3.8986301369862999</c:v>
                </c:pt>
                <c:pt idx="1423">
                  <c:v>3.9013698630136999</c:v>
                </c:pt>
                <c:pt idx="1424">
                  <c:v>3.9041095890410999</c:v>
                </c:pt>
                <c:pt idx="1425">
                  <c:v>3.9068493150684902</c:v>
                </c:pt>
                <c:pt idx="1426">
                  <c:v>3.9095890410958898</c:v>
                </c:pt>
                <c:pt idx="1427">
                  <c:v>3.9123287671232898</c:v>
                </c:pt>
                <c:pt idx="1428">
                  <c:v>3.9150684931506898</c:v>
                </c:pt>
                <c:pt idx="1429">
                  <c:v>3.9178082191780801</c:v>
                </c:pt>
                <c:pt idx="1430">
                  <c:v>3.9205479452054801</c:v>
                </c:pt>
                <c:pt idx="1431">
                  <c:v>3.9232876712328801</c:v>
                </c:pt>
                <c:pt idx="1432">
                  <c:v>3.9260273972602699</c:v>
                </c:pt>
                <c:pt idx="1433">
                  <c:v>3.92876712328767</c:v>
                </c:pt>
                <c:pt idx="1434">
                  <c:v>3.93150684931507</c:v>
                </c:pt>
                <c:pt idx="1435">
                  <c:v>3.93424657534247</c:v>
                </c:pt>
                <c:pt idx="1436">
                  <c:v>3.9369863013698598</c:v>
                </c:pt>
                <c:pt idx="1437">
                  <c:v>3.9397260273972599</c:v>
                </c:pt>
                <c:pt idx="1438">
                  <c:v>3.9424657534246599</c:v>
                </c:pt>
                <c:pt idx="1439">
                  <c:v>3.9452054794520501</c:v>
                </c:pt>
                <c:pt idx="1440">
                  <c:v>3.9479452054794502</c:v>
                </c:pt>
                <c:pt idx="1441">
                  <c:v>3.9506849315068502</c:v>
                </c:pt>
                <c:pt idx="1442">
                  <c:v>3.9534246575342502</c:v>
                </c:pt>
                <c:pt idx="1443">
                  <c:v>3.95616438356164</c:v>
                </c:pt>
                <c:pt idx="1444">
                  <c:v>3.95890410958904</c:v>
                </c:pt>
                <c:pt idx="1445">
                  <c:v>3.9616438356164401</c:v>
                </c:pt>
                <c:pt idx="1446">
                  <c:v>3.9643835616438401</c:v>
                </c:pt>
                <c:pt idx="1447">
                  <c:v>3.9671232876712299</c:v>
                </c:pt>
                <c:pt idx="1448">
                  <c:v>3.9698630136986299</c:v>
                </c:pt>
                <c:pt idx="1449">
                  <c:v>3.97260273972603</c:v>
                </c:pt>
                <c:pt idx="1450">
                  <c:v>3.9753424657534202</c:v>
                </c:pt>
                <c:pt idx="1451">
                  <c:v>3.9780821917808198</c:v>
                </c:pt>
                <c:pt idx="1452">
                  <c:v>3.9808219178082198</c:v>
                </c:pt>
                <c:pt idx="1453">
                  <c:v>3.9835616438356198</c:v>
                </c:pt>
                <c:pt idx="1454">
                  <c:v>3.9863013698630101</c:v>
                </c:pt>
                <c:pt idx="1455">
                  <c:v>3.9890410958904101</c:v>
                </c:pt>
                <c:pt idx="1456">
                  <c:v>3.9917808219178101</c:v>
                </c:pt>
                <c:pt idx="1457">
                  <c:v>3.9945205479452102</c:v>
                </c:pt>
                <c:pt idx="1458">
                  <c:v>3.9972602739726</c:v>
                </c:pt>
                <c:pt idx="1459">
                  <c:v>4</c:v>
                </c:pt>
                <c:pt idx="1460">
                  <c:v>4.0027397260274</c:v>
                </c:pt>
                <c:pt idx="1461">
                  <c:v>4.0054794520548</c:v>
                </c:pt>
                <c:pt idx="1462">
                  <c:v>4.0082191780821903</c:v>
                </c:pt>
                <c:pt idx="1463">
                  <c:v>4.0109589041095903</c:v>
                </c:pt>
                <c:pt idx="1464">
                  <c:v>4.0136986301369904</c:v>
                </c:pt>
                <c:pt idx="1465">
                  <c:v>4.0164383561643797</c:v>
                </c:pt>
                <c:pt idx="1466">
                  <c:v>4.0191780821917797</c:v>
                </c:pt>
                <c:pt idx="1467">
                  <c:v>4.0219178082191798</c:v>
                </c:pt>
                <c:pt idx="1468">
                  <c:v>4.0246575342465798</c:v>
                </c:pt>
                <c:pt idx="1469">
                  <c:v>4.02739726027397</c:v>
                </c:pt>
                <c:pt idx="1470">
                  <c:v>4.0301369863013701</c:v>
                </c:pt>
                <c:pt idx="1471">
                  <c:v>4.0328767123287701</c:v>
                </c:pt>
                <c:pt idx="1472">
                  <c:v>4.0356164383561701</c:v>
                </c:pt>
                <c:pt idx="1473">
                  <c:v>4.0383561643835604</c:v>
                </c:pt>
                <c:pt idx="1474">
                  <c:v>4.0410958904109604</c:v>
                </c:pt>
                <c:pt idx="1475">
                  <c:v>4.0438356164383604</c:v>
                </c:pt>
                <c:pt idx="1476">
                  <c:v>4.0465753424657498</c:v>
                </c:pt>
                <c:pt idx="1477">
                  <c:v>4.0493150684931498</c:v>
                </c:pt>
                <c:pt idx="1478">
                  <c:v>4.0520547945205498</c:v>
                </c:pt>
                <c:pt idx="1479">
                  <c:v>4.0547945205479499</c:v>
                </c:pt>
                <c:pt idx="1480">
                  <c:v>4.0575342465753401</c:v>
                </c:pt>
                <c:pt idx="1481">
                  <c:v>4.0602739726027401</c:v>
                </c:pt>
                <c:pt idx="1482">
                  <c:v>4.0630136986301402</c:v>
                </c:pt>
                <c:pt idx="1483">
                  <c:v>4.0657534246575304</c:v>
                </c:pt>
                <c:pt idx="1484">
                  <c:v>4.0684931506849296</c:v>
                </c:pt>
                <c:pt idx="1485">
                  <c:v>4.0712328767123296</c:v>
                </c:pt>
                <c:pt idx="1486">
                  <c:v>4.0739726027397296</c:v>
                </c:pt>
                <c:pt idx="1487">
                  <c:v>4.0767123287671199</c:v>
                </c:pt>
                <c:pt idx="1488">
                  <c:v>4.0794520547945199</c:v>
                </c:pt>
                <c:pt idx="1489">
                  <c:v>4.0821917808219199</c:v>
                </c:pt>
                <c:pt idx="1490">
                  <c:v>4.0849315068493199</c:v>
                </c:pt>
                <c:pt idx="1491">
                  <c:v>4.0876712328767102</c:v>
                </c:pt>
                <c:pt idx="1492">
                  <c:v>4.0904109589041102</c:v>
                </c:pt>
                <c:pt idx="1493">
                  <c:v>4.0931506849315102</c:v>
                </c:pt>
                <c:pt idx="1494">
                  <c:v>4.0958904109588996</c:v>
                </c:pt>
                <c:pt idx="1495">
                  <c:v>4.0986301369862996</c:v>
                </c:pt>
                <c:pt idx="1496">
                  <c:v>4.1013698630136997</c:v>
                </c:pt>
                <c:pt idx="1497">
                  <c:v>4.1041095890410997</c:v>
                </c:pt>
                <c:pt idx="1498">
                  <c:v>4.1068493150684899</c:v>
                </c:pt>
                <c:pt idx="1499">
                  <c:v>4.10958904109589</c:v>
                </c:pt>
                <c:pt idx="1500">
                  <c:v>4.11232876712329</c:v>
                </c:pt>
                <c:pt idx="1501">
                  <c:v>4.11506849315069</c:v>
                </c:pt>
                <c:pt idx="1502">
                  <c:v>4.1178082191780803</c:v>
                </c:pt>
                <c:pt idx="1503">
                  <c:v>4.1205479452054803</c:v>
                </c:pt>
                <c:pt idx="1504">
                  <c:v>4.1232876712328803</c:v>
                </c:pt>
                <c:pt idx="1505">
                  <c:v>4.1260273972602697</c:v>
                </c:pt>
                <c:pt idx="1506">
                  <c:v>4.1287671232876697</c:v>
                </c:pt>
                <c:pt idx="1507">
                  <c:v>4.1315068493150697</c:v>
                </c:pt>
                <c:pt idx="1508">
                  <c:v>4.1342465753424698</c:v>
                </c:pt>
                <c:pt idx="1509">
                  <c:v>4.13698630136986</c:v>
                </c:pt>
                <c:pt idx="1510">
                  <c:v>4.13972602739726</c:v>
                </c:pt>
                <c:pt idx="1511">
                  <c:v>4.1424657534246601</c:v>
                </c:pt>
                <c:pt idx="1512">
                  <c:v>4.1452054794520601</c:v>
                </c:pt>
                <c:pt idx="1513">
                  <c:v>4.1479452054794503</c:v>
                </c:pt>
                <c:pt idx="1514">
                  <c:v>4.1506849315068504</c:v>
                </c:pt>
                <c:pt idx="1515">
                  <c:v>4.1534246575342504</c:v>
                </c:pt>
                <c:pt idx="1516">
                  <c:v>4.1561643835616398</c:v>
                </c:pt>
                <c:pt idx="1517">
                  <c:v>4.1589041095890398</c:v>
                </c:pt>
                <c:pt idx="1518">
                  <c:v>4.1616438356164398</c:v>
                </c:pt>
                <c:pt idx="1519">
                  <c:v>4.1643835616438398</c:v>
                </c:pt>
                <c:pt idx="1520">
                  <c:v>4.1671232876712301</c:v>
                </c:pt>
                <c:pt idx="1521">
                  <c:v>4.1698630136986301</c:v>
                </c:pt>
                <c:pt idx="1522">
                  <c:v>4.1726027397260301</c:v>
                </c:pt>
                <c:pt idx="1523">
                  <c:v>4.1753424657534302</c:v>
                </c:pt>
                <c:pt idx="1524">
                  <c:v>4.1780821917808204</c:v>
                </c:pt>
                <c:pt idx="1525">
                  <c:v>4.1808219178082204</c:v>
                </c:pt>
                <c:pt idx="1526">
                  <c:v>4.1835616438356196</c:v>
                </c:pt>
                <c:pt idx="1527">
                  <c:v>4.1863013698630098</c:v>
                </c:pt>
                <c:pt idx="1528">
                  <c:v>4.1890410958904098</c:v>
                </c:pt>
                <c:pt idx="1529">
                  <c:v>4.1917808219178099</c:v>
                </c:pt>
                <c:pt idx="1530">
                  <c:v>4.1945205479452099</c:v>
                </c:pt>
                <c:pt idx="1531">
                  <c:v>4.1972602739726002</c:v>
                </c:pt>
                <c:pt idx="1532">
                  <c:v>4.2</c:v>
                </c:pt>
                <c:pt idx="1533">
                  <c:v>4.2027397260274002</c:v>
                </c:pt>
                <c:pt idx="1534">
                  <c:v>4.2054794520548002</c:v>
                </c:pt>
                <c:pt idx="1535">
                  <c:v>4.2082191780821896</c:v>
                </c:pt>
                <c:pt idx="1536">
                  <c:v>4.2109589041095896</c:v>
                </c:pt>
                <c:pt idx="1537">
                  <c:v>4.2136986301369896</c:v>
                </c:pt>
                <c:pt idx="1538">
                  <c:v>4.2164383561643799</c:v>
                </c:pt>
                <c:pt idx="1539">
                  <c:v>4.2191780821917799</c:v>
                </c:pt>
                <c:pt idx="1540">
                  <c:v>4.2219178082191799</c:v>
                </c:pt>
                <c:pt idx="1541">
                  <c:v>4.22465753424658</c:v>
                </c:pt>
                <c:pt idx="1542">
                  <c:v>4.2273972602739702</c:v>
                </c:pt>
                <c:pt idx="1543">
                  <c:v>4.2301369863013702</c:v>
                </c:pt>
                <c:pt idx="1544">
                  <c:v>4.2328767123287703</c:v>
                </c:pt>
                <c:pt idx="1545">
                  <c:v>4.2356164383561596</c:v>
                </c:pt>
                <c:pt idx="1546">
                  <c:v>4.2383561643835597</c:v>
                </c:pt>
                <c:pt idx="1547">
                  <c:v>4.2410958904109597</c:v>
                </c:pt>
                <c:pt idx="1548">
                  <c:v>4.2438356164383597</c:v>
                </c:pt>
                <c:pt idx="1549">
                  <c:v>4.24657534246575</c:v>
                </c:pt>
                <c:pt idx="1550">
                  <c:v>4.24931506849315</c:v>
                </c:pt>
                <c:pt idx="1551">
                  <c:v>4.25205479452055</c:v>
                </c:pt>
                <c:pt idx="1552">
                  <c:v>4.25479452054795</c:v>
                </c:pt>
                <c:pt idx="1553">
                  <c:v>4.2575342465753403</c:v>
                </c:pt>
                <c:pt idx="1554">
                  <c:v>4.2602739726027403</c:v>
                </c:pt>
                <c:pt idx="1555">
                  <c:v>4.2630136986301403</c:v>
                </c:pt>
                <c:pt idx="1556">
                  <c:v>4.2657534246575297</c:v>
                </c:pt>
                <c:pt idx="1557">
                  <c:v>4.2684931506849297</c:v>
                </c:pt>
                <c:pt idx="1558">
                  <c:v>4.2712328767123298</c:v>
                </c:pt>
                <c:pt idx="1559">
                  <c:v>4.2739726027397298</c:v>
                </c:pt>
                <c:pt idx="1560">
                  <c:v>4.27671232876712</c:v>
                </c:pt>
                <c:pt idx="1561">
                  <c:v>4.2794520547945201</c:v>
                </c:pt>
                <c:pt idx="1562">
                  <c:v>4.2821917808219201</c:v>
                </c:pt>
                <c:pt idx="1563">
                  <c:v>4.2849315068493201</c:v>
                </c:pt>
                <c:pt idx="1564">
                  <c:v>4.2876712328767104</c:v>
                </c:pt>
                <c:pt idx="1565">
                  <c:v>4.2904109589041104</c:v>
                </c:pt>
                <c:pt idx="1566">
                  <c:v>4.2931506849315104</c:v>
                </c:pt>
                <c:pt idx="1567">
                  <c:v>4.2958904109588998</c:v>
                </c:pt>
                <c:pt idx="1568">
                  <c:v>4.2986301369862998</c:v>
                </c:pt>
                <c:pt idx="1569">
                  <c:v>4.3013698630136998</c:v>
                </c:pt>
                <c:pt idx="1570">
                  <c:v>4.3041095890410999</c:v>
                </c:pt>
                <c:pt idx="1571">
                  <c:v>4.3068493150684901</c:v>
                </c:pt>
                <c:pt idx="1572">
                  <c:v>4.3095890410958901</c:v>
                </c:pt>
                <c:pt idx="1573">
                  <c:v>4.3123287671232902</c:v>
                </c:pt>
                <c:pt idx="1574">
                  <c:v>4.3150684931506902</c:v>
                </c:pt>
                <c:pt idx="1575">
                  <c:v>4.3178082191780804</c:v>
                </c:pt>
                <c:pt idx="1576">
                  <c:v>4.3205479452054796</c:v>
                </c:pt>
                <c:pt idx="1577">
                  <c:v>4.3232876712328796</c:v>
                </c:pt>
                <c:pt idx="1578">
                  <c:v>4.3260273972602699</c:v>
                </c:pt>
                <c:pt idx="1579">
                  <c:v>4.3287671232876699</c:v>
                </c:pt>
                <c:pt idx="1580">
                  <c:v>4.3315068493150699</c:v>
                </c:pt>
                <c:pt idx="1581">
                  <c:v>4.3342465753424699</c:v>
                </c:pt>
                <c:pt idx="1582">
                  <c:v>4.3369863013698602</c:v>
                </c:pt>
                <c:pt idx="1583">
                  <c:v>4.3397260273972602</c:v>
                </c:pt>
                <c:pt idx="1584">
                  <c:v>4.3424657534246602</c:v>
                </c:pt>
                <c:pt idx="1585">
                  <c:v>4.3452054794520603</c:v>
                </c:pt>
                <c:pt idx="1586">
                  <c:v>4.3479452054794496</c:v>
                </c:pt>
                <c:pt idx="1587">
                  <c:v>4.3506849315068497</c:v>
                </c:pt>
                <c:pt idx="1588">
                  <c:v>4.3534246575342497</c:v>
                </c:pt>
                <c:pt idx="1589">
                  <c:v>4.3561643835616399</c:v>
                </c:pt>
                <c:pt idx="1590">
                  <c:v>4.35890410958904</c:v>
                </c:pt>
                <c:pt idx="1591">
                  <c:v>4.36164383561644</c:v>
                </c:pt>
                <c:pt idx="1592">
                  <c:v>4.36438356164384</c:v>
                </c:pt>
                <c:pt idx="1593">
                  <c:v>4.3671232876712303</c:v>
                </c:pt>
                <c:pt idx="1594">
                  <c:v>4.3698630136986303</c:v>
                </c:pt>
                <c:pt idx="1595">
                  <c:v>4.3726027397260303</c:v>
                </c:pt>
                <c:pt idx="1596">
                  <c:v>4.3753424657534303</c:v>
                </c:pt>
                <c:pt idx="1597">
                  <c:v>4.3780821917808197</c:v>
                </c:pt>
                <c:pt idx="1598">
                  <c:v>4.3808219178082197</c:v>
                </c:pt>
                <c:pt idx="1599">
                  <c:v>4.3835616438356197</c:v>
                </c:pt>
                <c:pt idx="1600">
                  <c:v>4.38630136986301</c:v>
                </c:pt>
                <c:pt idx="1601">
                  <c:v>4.38904109589041</c:v>
                </c:pt>
                <c:pt idx="1602">
                  <c:v>4.3917808219178101</c:v>
                </c:pt>
                <c:pt idx="1603">
                  <c:v>4.3945205479452101</c:v>
                </c:pt>
                <c:pt idx="1604">
                  <c:v>4.3972602739726003</c:v>
                </c:pt>
                <c:pt idx="1605">
                  <c:v>4.4000000000000004</c:v>
                </c:pt>
                <c:pt idx="1606">
                  <c:v>4.4027397260274004</c:v>
                </c:pt>
                <c:pt idx="1607">
                  <c:v>4.4054794520547897</c:v>
                </c:pt>
                <c:pt idx="1608">
                  <c:v>4.4082191780821898</c:v>
                </c:pt>
                <c:pt idx="1609">
                  <c:v>4.4109589041095898</c:v>
                </c:pt>
                <c:pt idx="1610">
                  <c:v>4.4136986301369898</c:v>
                </c:pt>
                <c:pt idx="1611">
                  <c:v>4.4164383561643801</c:v>
                </c:pt>
                <c:pt idx="1612">
                  <c:v>4.4191780821917801</c:v>
                </c:pt>
                <c:pt idx="1613">
                  <c:v>4.4219178082191801</c:v>
                </c:pt>
                <c:pt idx="1614">
                  <c:v>4.4246575342465801</c:v>
                </c:pt>
                <c:pt idx="1615">
                  <c:v>4.4273972602739704</c:v>
                </c:pt>
                <c:pt idx="1616">
                  <c:v>4.4301369863013704</c:v>
                </c:pt>
                <c:pt idx="1617">
                  <c:v>4.4328767123287696</c:v>
                </c:pt>
                <c:pt idx="1618">
                  <c:v>4.4356164383561598</c:v>
                </c:pt>
                <c:pt idx="1619">
                  <c:v>4.4383561643835598</c:v>
                </c:pt>
                <c:pt idx="1620">
                  <c:v>4.4410958904109599</c:v>
                </c:pt>
                <c:pt idx="1621">
                  <c:v>4.4438356164383599</c:v>
                </c:pt>
                <c:pt idx="1622">
                  <c:v>4.4465753424657501</c:v>
                </c:pt>
                <c:pt idx="1623">
                  <c:v>4.4493150684931502</c:v>
                </c:pt>
                <c:pt idx="1624">
                  <c:v>4.4520547945205502</c:v>
                </c:pt>
                <c:pt idx="1625">
                  <c:v>4.4547945205479502</c:v>
                </c:pt>
                <c:pt idx="1626">
                  <c:v>4.4575342465753396</c:v>
                </c:pt>
                <c:pt idx="1627">
                  <c:v>4.4602739726027396</c:v>
                </c:pt>
                <c:pt idx="1628">
                  <c:v>4.4630136986301396</c:v>
                </c:pt>
                <c:pt idx="1629">
                  <c:v>4.4657534246575299</c:v>
                </c:pt>
                <c:pt idx="1630">
                  <c:v>4.4684931506849299</c:v>
                </c:pt>
                <c:pt idx="1631">
                  <c:v>4.4712328767123299</c:v>
                </c:pt>
                <c:pt idx="1632">
                  <c:v>4.47397260273973</c:v>
                </c:pt>
                <c:pt idx="1633">
                  <c:v>4.4767123287671202</c:v>
                </c:pt>
                <c:pt idx="1634">
                  <c:v>4.4794520547945202</c:v>
                </c:pt>
                <c:pt idx="1635">
                  <c:v>4.4821917808219203</c:v>
                </c:pt>
                <c:pt idx="1636">
                  <c:v>4.4849315068493203</c:v>
                </c:pt>
                <c:pt idx="1637">
                  <c:v>4.4876712328767097</c:v>
                </c:pt>
                <c:pt idx="1638">
                  <c:v>4.4904109589041097</c:v>
                </c:pt>
                <c:pt idx="1639">
                  <c:v>4.4931506849315097</c:v>
                </c:pt>
                <c:pt idx="1640">
                  <c:v>4.4958904109589</c:v>
                </c:pt>
                <c:pt idx="1641">
                  <c:v>4.4986301369863</c:v>
                </c:pt>
                <c:pt idx="1642">
                  <c:v>4.5013698630137</c:v>
                </c:pt>
                <c:pt idx="1643">
                  <c:v>4.5041095890411</c:v>
                </c:pt>
                <c:pt idx="1644">
                  <c:v>4.5068493150684903</c:v>
                </c:pt>
                <c:pt idx="1645">
                  <c:v>4.5095890410958903</c:v>
                </c:pt>
                <c:pt idx="1646">
                  <c:v>4.5123287671232903</c:v>
                </c:pt>
                <c:pt idx="1647">
                  <c:v>4.5150684931506904</c:v>
                </c:pt>
                <c:pt idx="1648">
                  <c:v>4.5178082191780797</c:v>
                </c:pt>
                <c:pt idx="1649">
                  <c:v>4.5205479452054798</c:v>
                </c:pt>
                <c:pt idx="1650">
                  <c:v>4.5232876712328798</c:v>
                </c:pt>
                <c:pt idx="1651">
                  <c:v>4.52602739726027</c:v>
                </c:pt>
                <c:pt idx="1652">
                  <c:v>4.5287671232876701</c:v>
                </c:pt>
                <c:pt idx="1653">
                  <c:v>4.5315068493150701</c:v>
                </c:pt>
                <c:pt idx="1654">
                  <c:v>4.5342465753424701</c:v>
                </c:pt>
                <c:pt idx="1655">
                  <c:v>4.5369863013698604</c:v>
                </c:pt>
                <c:pt idx="1656">
                  <c:v>4.5397260273972604</c:v>
                </c:pt>
                <c:pt idx="1657">
                  <c:v>4.5424657534246604</c:v>
                </c:pt>
                <c:pt idx="1658">
                  <c:v>4.5452054794520604</c:v>
                </c:pt>
                <c:pt idx="1659">
                  <c:v>4.5479452054794498</c:v>
                </c:pt>
                <c:pt idx="1660">
                  <c:v>4.5506849315068498</c:v>
                </c:pt>
                <c:pt idx="1661">
                  <c:v>4.5534246575342499</c:v>
                </c:pt>
                <c:pt idx="1662">
                  <c:v>4.5561643835616401</c:v>
                </c:pt>
                <c:pt idx="1663">
                  <c:v>4.5589041095890401</c:v>
                </c:pt>
                <c:pt idx="1664">
                  <c:v>4.5616438356164402</c:v>
                </c:pt>
                <c:pt idx="1665">
                  <c:v>4.5643835616438402</c:v>
                </c:pt>
                <c:pt idx="1666">
                  <c:v>4.5671232876712304</c:v>
                </c:pt>
                <c:pt idx="1667">
                  <c:v>4.5698630136986296</c:v>
                </c:pt>
                <c:pt idx="1668">
                  <c:v>4.5726027397260296</c:v>
                </c:pt>
                <c:pt idx="1669">
                  <c:v>4.5753424657534199</c:v>
                </c:pt>
                <c:pt idx="1670">
                  <c:v>4.5780821917808199</c:v>
                </c:pt>
                <c:pt idx="1671">
                  <c:v>4.5808219178082199</c:v>
                </c:pt>
                <c:pt idx="1672">
                  <c:v>4.5835616438356199</c:v>
                </c:pt>
                <c:pt idx="1673">
                  <c:v>4.5863013698630102</c:v>
                </c:pt>
                <c:pt idx="1674">
                  <c:v>4.5890410958904102</c:v>
                </c:pt>
                <c:pt idx="1675">
                  <c:v>4.5917808219178102</c:v>
                </c:pt>
                <c:pt idx="1676">
                  <c:v>4.5945205479452103</c:v>
                </c:pt>
                <c:pt idx="1677">
                  <c:v>4.5972602739725996</c:v>
                </c:pt>
                <c:pt idx="1678">
                  <c:v>4.5999999999999996</c:v>
                </c:pt>
                <c:pt idx="1679">
                  <c:v>4.6027397260273997</c:v>
                </c:pt>
                <c:pt idx="1680">
                  <c:v>4.6054794520547899</c:v>
                </c:pt>
                <c:pt idx="1681">
                  <c:v>4.6082191780821899</c:v>
                </c:pt>
                <c:pt idx="1682">
                  <c:v>4.61095890410959</c:v>
                </c:pt>
                <c:pt idx="1683">
                  <c:v>4.61369863013699</c:v>
                </c:pt>
                <c:pt idx="1684">
                  <c:v>4.6164383561643803</c:v>
                </c:pt>
                <c:pt idx="1685">
                  <c:v>4.6191780821917803</c:v>
                </c:pt>
                <c:pt idx="1686">
                  <c:v>4.6219178082191803</c:v>
                </c:pt>
                <c:pt idx="1687">
                  <c:v>4.6246575342465803</c:v>
                </c:pt>
                <c:pt idx="1688">
                  <c:v>4.6273972602739697</c:v>
                </c:pt>
                <c:pt idx="1689">
                  <c:v>4.6301369863013697</c:v>
                </c:pt>
                <c:pt idx="1690">
                  <c:v>4.6328767123287697</c:v>
                </c:pt>
                <c:pt idx="1691">
                  <c:v>4.63561643835616</c:v>
                </c:pt>
                <c:pt idx="1692">
                  <c:v>4.63835616438356</c:v>
                </c:pt>
                <c:pt idx="1693">
                  <c:v>4.64109589041096</c:v>
                </c:pt>
                <c:pt idx="1694">
                  <c:v>4.6438356164383601</c:v>
                </c:pt>
                <c:pt idx="1695">
                  <c:v>4.6465753424657503</c:v>
                </c:pt>
                <c:pt idx="1696">
                  <c:v>4.6493150684931503</c:v>
                </c:pt>
                <c:pt idx="1697">
                  <c:v>4.6520547945205504</c:v>
                </c:pt>
                <c:pt idx="1698">
                  <c:v>4.6547945205479504</c:v>
                </c:pt>
                <c:pt idx="1699">
                  <c:v>4.6575342465753398</c:v>
                </c:pt>
                <c:pt idx="1700">
                  <c:v>4.6602739726027398</c:v>
                </c:pt>
                <c:pt idx="1701">
                  <c:v>4.6630136986301398</c:v>
                </c:pt>
                <c:pt idx="1702">
                  <c:v>4.6657534246575301</c:v>
                </c:pt>
                <c:pt idx="1703">
                  <c:v>4.6684931506849301</c:v>
                </c:pt>
                <c:pt idx="1704">
                  <c:v>4.6712328767123301</c:v>
                </c:pt>
                <c:pt idx="1705">
                  <c:v>4.6739726027397301</c:v>
                </c:pt>
                <c:pt idx="1706">
                  <c:v>4.6767123287671204</c:v>
                </c:pt>
                <c:pt idx="1707">
                  <c:v>4.6794520547945204</c:v>
                </c:pt>
                <c:pt idx="1708">
                  <c:v>4.6821917808219196</c:v>
                </c:pt>
                <c:pt idx="1709">
                  <c:v>4.6849315068493196</c:v>
                </c:pt>
                <c:pt idx="1710">
                  <c:v>4.6876712328767098</c:v>
                </c:pt>
                <c:pt idx="1711">
                  <c:v>4.6904109589041099</c:v>
                </c:pt>
                <c:pt idx="1712">
                  <c:v>4.6931506849315099</c:v>
                </c:pt>
                <c:pt idx="1713">
                  <c:v>4.6958904109589001</c:v>
                </c:pt>
                <c:pt idx="1714">
                  <c:v>4.6986301369863002</c:v>
                </c:pt>
                <c:pt idx="1715">
                  <c:v>4.7013698630137002</c:v>
                </c:pt>
                <c:pt idx="1716">
                  <c:v>4.7041095890411002</c:v>
                </c:pt>
                <c:pt idx="1717">
                  <c:v>4.7068493150684896</c:v>
                </c:pt>
                <c:pt idx="1718">
                  <c:v>4.7095890410958896</c:v>
                </c:pt>
                <c:pt idx="1719">
                  <c:v>4.7123287671232896</c:v>
                </c:pt>
                <c:pt idx="1720">
                  <c:v>4.7150684931506897</c:v>
                </c:pt>
                <c:pt idx="1721">
                  <c:v>4.7178082191780799</c:v>
                </c:pt>
                <c:pt idx="1722">
                  <c:v>4.7205479452054799</c:v>
                </c:pt>
                <c:pt idx="1723">
                  <c:v>4.72328767123288</c:v>
                </c:pt>
                <c:pt idx="1724">
                  <c:v>4.7260273972602702</c:v>
                </c:pt>
                <c:pt idx="1725">
                  <c:v>4.7287671232876702</c:v>
                </c:pt>
                <c:pt idx="1726">
                  <c:v>4.7315068493150703</c:v>
                </c:pt>
                <c:pt idx="1727">
                  <c:v>4.7342465753424703</c:v>
                </c:pt>
                <c:pt idx="1728">
                  <c:v>4.7369863013698597</c:v>
                </c:pt>
                <c:pt idx="1729">
                  <c:v>4.7397260273972597</c:v>
                </c:pt>
                <c:pt idx="1730">
                  <c:v>4.7424657534246597</c:v>
                </c:pt>
                <c:pt idx="1731">
                  <c:v>4.74520547945205</c:v>
                </c:pt>
                <c:pt idx="1732">
                  <c:v>4.74794520547945</c:v>
                </c:pt>
                <c:pt idx="1733">
                  <c:v>4.75068493150685</c:v>
                </c:pt>
                <c:pt idx="1734">
                  <c:v>4.75342465753425</c:v>
                </c:pt>
                <c:pt idx="1735">
                  <c:v>4.7561643835616403</c:v>
                </c:pt>
                <c:pt idx="1736">
                  <c:v>4.7589041095890403</c:v>
                </c:pt>
                <c:pt idx="1737">
                  <c:v>4.7616438356164403</c:v>
                </c:pt>
                <c:pt idx="1738">
                  <c:v>4.7643835616438404</c:v>
                </c:pt>
                <c:pt idx="1739">
                  <c:v>4.7671232876712297</c:v>
                </c:pt>
                <c:pt idx="1740">
                  <c:v>4.7698630136986298</c:v>
                </c:pt>
                <c:pt idx="1741">
                  <c:v>4.7726027397260298</c:v>
                </c:pt>
                <c:pt idx="1742">
                  <c:v>4.77534246575342</c:v>
                </c:pt>
                <c:pt idx="1743">
                  <c:v>4.7780821917808201</c:v>
                </c:pt>
                <c:pt idx="1744">
                  <c:v>4.7808219178082201</c:v>
                </c:pt>
                <c:pt idx="1745">
                  <c:v>4.7835616438356201</c:v>
                </c:pt>
                <c:pt idx="1746">
                  <c:v>4.7863013698630104</c:v>
                </c:pt>
                <c:pt idx="1747">
                  <c:v>4.7890410958904104</c:v>
                </c:pt>
                <c:pt idx="1748">
                  <c:v>4.7917808219178104</c:v>
                </c:pt>
                <c:pt idx="1749">
                  <c:v>4.7945205479452104</c:v>
                </c:pt>
                <c:pt idx="1750">
                  <c:v>4.7972602739725998</c:v>
                </c:pt>
                <c:pt idx="1751">
                  <c:v>4.8</c:v>
                </c:pt>
                <c:pt idx="1752">
                  <c:v>4.8027397260273998</c:v>
                </c:pt>
                <c:pt idx="1753">
                  <c:v>4.8054794520547901</c:v>
                </c:pt>
                <c:pt idx="1754">
                  <c:v>4.8082191780821901</c:v>
                </c:pt>
                <c:pt idx="1755">
                  <c:v>4.8109589041095902</c:v>
                </c:pt>
                <c:pt idx="1756">
                  <c:v>4.8136986301369902</c:v>
                </c:pt>
                <c:pt idx="1757">
                  <c:v>4.8164383561643804</c:v>
                </c:pt>
                <c:pt idx="1758">
                  <c:v>4.8191780821917796</c:v>
                </c:pt>
                <c:pt idx="1759">
                  <c:v>4.8219178082191796</c:v>
                </c:pt>
                <c:pt idx="1760">
                  <c:v>4.8246575342465796</c:v>
                </c:pt>
                <c:pt idx="1761">
                  <c:v>4.8273972602739699</c:v>
                </c:pt>
                <c:pt idx="1762">
                  <c:v>4.8301369863013699</c:v>
                </c:pt>
                <c:pt idx="1763">
                  <c:v>4.8328767123287699</c:v>
                </c:pt>
                <c:pt idx="1764">
                  <c:v>4.8356164383561699</c:v>
                </c:pt>
                <c:pt idx="1765">
                  <c:v>4.8383561643835602</c:v>
                </c:pt>
                <c:pt idx="1766">
                  <c:v>4.8410958904109602</c:v>
                </c:pt>
                <c:pt idx="1767">
                  <c:v>4.8438356164383602</c:v>
                </c:pt>
                <c:pt idx="1768">
                  <c:v>4.8465753424657496</c:v>
                </c:pt>
                <c:pt idx="1769">
                  <c:v>4.8493150684931496</c:v>
                </c:pt>
                <c:pt idx="1770">
                  <c:v>4.8520547945205497</c:v>
                </c:pt>
                <c:pt idx="1771">
                  <c:v>4.8547945205479497</c:v>
                </c:pt>
                <c:pt idx="1772">
                  <c:v>4.8575342465753399</c:v>
                </c:pt>
                <c:pt idx="1773">
                  <c:v>4.86027397260274</c:v>
                </c:pt>
                <c:pt idx="1774">
                  <c:v>4.86301369863014</c:v>
                </c:pt>
                <c:pt idx="1775">
                  <c:v>4.86575342465754</c:v>
                </c:pt>
                <c:pt idx="1776">
                  <c:v>4.8684931506849303</c:v>
                </c:pt>
                <c:pt idx="1777">
                  <c:v>4.8712328767123303</c:v>
                </c:pt>
                <c:pt idx="1778">
                  <c:v>4.8739726027397303</c:v>
                </c:pt>
                <c:pt idx="1779">
                  <c:v>4.8767123287671197</c:v>
                </c:pt>
                <c:pt idx="1780">
                  <c:v>4.8794520547945197</c:v>
                </c:pt>
                <c:pt idx="1781">
                  <c:v>4.8821917808219197</c:v>
                </c:pt>
                <c:pt idx="1782">
                  <c:v>4.8849315068493198</c:v>
                </c:pt>
                <c:pt idx="1783">
                  <c:v>4.88767123287671</c:v>
                </c:pt>
                <c:pt idx="1784">
                  <c:v>4.89041095890411</c:v>
                </c:pt>
                <c:pt idx="1785">
                  <c:v>4.8931506849315101</c:v>
                </c:pt>
                <c:pt idx="1786">
                  <c:v>4.8958904109589003</c:v>
                </c:pt>
                <c:pt idx="1787">
                  <c:v>4.8986301369863003</c:v>
                </c:pt>
                <c:pt idx="1788">
                  <c:v>4.9013698630137004</c:v>
                </c:pt>
                <c:pt idx="1789">
                  <c:v>4.9041095890411004</c:v>
                </c:pt>
                <c:pt idx="1790">
                  <c:v>4.9068493150684898</c:v>
                </c:pt>
                <c:pt idx="1791">
                  <c:v>4.9095890410958898</c:v>
                </c:pt>
                <c:pt idx="1792">
                  <c:v>4.9123287671232898</c:v>
                </c:pt>
                <c:pt idx="1793">
                  <c:v>4.9150684931506801</c:v>
                </c:pt>
                <c:pt idx="1794">
                  <c:v>4.9178082191780801</c:v>
                </c:pt>
                <c:pt idx="1795">
                  <c:v>4.9205479452054801</c:v>
                </c:pt>
                <c:pt idx="1796">
                  <c:v>4.9232876712328801</c:v>
                </c:pt>
                <c:pt idx="1797">
                  <c:v>4.9260273972602704</c:v>
                </c:pt>
                <c:pt idx="1798">
                  <c:v>4.9287671232876704</c:v>
                </c:pt>
                <c:pt idx="1799">
                  <c:v>4.9315068493150704</c:v>
                </c:pt>
                <c:pt idx="1800">
                  <c:v>4.9342465753424696</c:v>
                </c:pt>
                <c:pt idx="1801">
                  <c:v>4.9369863013698598</c:v>
                </c:pt>
                <c:pt idx="1802">
                  <c:v>4.9397260273972599</c:v>
                </c:pt>
                <c:pt idx="1803">
                  <c:v>4.9424657534246599</c:v>
                </c:pt>
                <c:pt idx="1804">
                  <c:v>4.9452054794520599</c:v>
                </c:pt>
                <c:pt idx="1805">
                  <c:v>4.9479452054794502</c:v>
                </c:pt>
                <c:pt idx="1806">
                  <c:v>4.9506849315068502</c:v>
                </c:pt>
                <c:pt idx="1807">
                  <c:v>4.9534246575342502</c:v>
                </c:pt>
                <c:pt idx="1808">
                  <c:v>4.9561643835616396</c:v>
                </c:pt>
                <c:pt idx="1809">
                  <c:v>4.9589041095890396</c:v>
                </c:pt>
                <c:pt idx="1810">
                  <c:v>4.9616438356164396</c:v>
                </c:pt>
                <c:pt idx="1811">
                  <c:v>4.9643835616438396</c:v>
                </c:pt>
                <c:pt idx="1812">
                  <c:v>4.9671232876712299</c:v>
                </c:pt>
                <c:pt idx="1813">
                  <c:v>4.9698630136986299</c:v>
                </c:pt>
                <c:pt idx="1814">
                  <c:v>4.97260273972603</c:v>
                </c:pt>
                <c:pt idx="1815">
                  <c:v>4.97534246575343</c:v>
                </c:pt>
                <c:pt idx="1816">
                  <c:v>4.9780821917808202</c:v>
                </c:pt>
                <c:pt idx="1817">
                  <c:v>4.9808219178082203</c:v>
                </c:pt>
                <c:pt idx="1818">
                  <c:v>4.9835616438356203</c:v>
                </c:pt>
                <c:pt idx="1819">
                  <c:v>4.9863013698630096</c:v>
                </c:pt>
                <c:pt idx="1820">
                  <c:v>4.9890410958904097</c:v>
                </c:pt>
                <c:pt idx="1821">
                  <c:v>4.9917808219178097</c:v>
                </c:pt>
                <c:pt idx="1822">
                  <c:v>4.9945205479452097</c:v>
                </c:pt>
                <c:pt idx="1823">
                  <c:v>4.9972602739726</c:v>
                </c:pt>
                <c:pt idx="1824">
                  <c:v>5</c:v>
                </c:pt>
                <c:pt idx="1825">
                  <c:v>5.0027397260274</c:v>
                </c:pt>
                <c:pt idx="1826">
                  <c:v>5.0054794520548</c:v>
                </c:pt>
                <c:pt idx="1827">
                  <c:v>5.0082191780821903</c:v>
                </c:pt>
                <c:pt idx="1828">
                  <c:v>5.0109589041095903</c:v>
                </c:pt>
                <c:pt idx="1829">
                  <c:v>5.0136986301369904</c:v>
                </c:pt>
                <c:pt idx="1830">
                  <c:v>5.0164383561643797</c:v>
                </c:pt>
                <c:pt idx="1831">
                  <c:v>5.0191780821917797</c:v>
                </c:pt>
                <c:pt idx="1832">
                  <c:v>5.0219178082191798</c:v>
                </c:pt>
                <c:pt idx="1833">
                  <c:v>5.0246575342465798</c:v>
                </c:pt>
                <c:pt idx="1834">
                  <c:v>5.02739726027397</c:v>
                </c:pt>
                <c:pt idx="1835">
                  <c:v>5.0301369863013701</c:v>
                </c:pt>
                <c:pt idx="1836">
                  <c:v>5.0328767123287701</c:v>
                </c:pt>
                <c:pt idx="1837">
                  <c:v>5.0356164383561701</c:v>
                </c:pt>
                <c:pt idx="1838">
                  <c:v>5.0383561643835604</c:v>
                </c:pt>
                <c:pt idx="1839">
                  <c:v>5.0410958904109604</c:v>
                </c:pt>
                <c:pt idx="1840">
                  <c:v>5.0438356164383604</c:v>
                </c:pt>
                <c:pt idx="1841">
                  <c:v>5.0465753424657498</c:v>
                </c:pt>
                <c:pt idx="1842">
                  <c:v>5.0493150684931498</c:v>
                </c:pt>
                <c:pt idx="1843">
                  <c:v>5.0520547945205498</c:v>
                </c:pt>
                <c:pt idx="1844">
                  <c:v>5.0547945205479499</c:v>
                </c:pt>
                <c:pt idx="1845">
                  <c:v>5.0575342465753401</c:v>
                </c:pt>
                <c:pt idx="1846">
                  <c:v>5.0602739726027401</c:v>
                </c:pt>
                <c:pt idx="1847">
                  <c:v>5.0630136986301402</c:v>
                </c:pt>
                <c:pt idx="1848">
                  <c:v>5.0657534246575304</c:v>
                </c:pt>
                <c:pt idx="1849">
                  <c:v>5.0684931506849296</c:v>
                </c:pt>
                <c:pt idx="1850">
                  <c:v>5.0712328767123296</c:v>
                </c:pt>
                <c:pt idx="1851">
                  <c:v>5.0739726027397296</c:v>
                </c:pt>
                <c:pt idx="1852">
                  <c:v>5.0767123287671199</c:v>
                </c:pt>
                <c:pt idx="1853">
                  <c:v>5.0794520547945199</c:v>
                </c:pt>
                <c:pt idx="1854">
                  <c:v>5.0821917808219199</c:v>
                </c:pt>
                <c:pt idx="1855">
                  <c:v>5.0849315068493199</c:v>
                </c:pt>
                <c:pt idx="1856">
                  <c:v>5.0876712328767102</c:v>
                </c:pt>
                <c:pt idx="1857">
                  <c:v>5.0904109589041102</c:v>
                </c:pt>
                <c:pt idx="1858">
                  <c:v>5.0931506849315102</c:v>
                </c:pt>
                <c:pt idx="1859">
                  <c:v>5.0958904109588996</c:v>
                </c:pt>
                <c:pt idx="1860">
                  <c:v>5.0986301369862996</c:v>
                </c:pt>
                <c:pt idx="1861">
                  <c:v>5.1013698630136997</c:v>
                </c:pt>
                <c:pt idx="1862">
                  <c:v>5.1041095890410997</c:v>
                </c:pt>
                <c:pt idx="1863">
                  <c:v>5.1068493150684899</c:v>
                </c:pt>
                <c:pt idx="1864">
                  <c:v>5.10958904109589</c:v>
                </c:pt>
                <c:pt idx="1865">
                  <c:v>5.11232876712329</c:v>
                </c:pt>
                <c:pt idx="1866">
                  <c:v>5.11506849315069</c:v>
                </c:pt>
                <c:pt idx="1867">
                  <c:v>5.1178082191780803</c:v>
                </c:pt>
                <c:pt idx="1868">
                  <c:v>5.1205479452054803</c:v>
                </c:pt>
                <c:pt idx="1869">
                  <c:v>5.1232876712328803</c:v>
                </c:pt>
                <c:pt idx="1870">
                  <c:v>5.1260273972602697</c:v>
                </c:pt>
                <c:pt idx="1871">
                  <c:v>5.1287671232876697</c:v>
                </c:pt>
                <c:pt idx="1872">
                  <c:v>5.1315068493150697</c:v>
                </c:pt>
                <c:pt idx="1873">
                  <c:v>5.1342465753424698</c:v>
                </c:pt>
                <c:pt idx="1874">
                  <c:v>5.13698630136986</c:v>
                </c:pt>
                <c:pt idx="1875">
                  <c:v>5.13972602739726</c:v>
                </c:pt>
                <c:pt idx="1876">
                  <c:v>5.1424657534246601</c:v>
                </c:pt>
                <c:pt idx="1877">
                  <c:v>5.1452054794520601</c:v>
                </c:pt>
                <c:pt idx="1878">
                  <c:v>5.1479452054794503</c:v>
                </c:pt>
                <c:pt idx="1879">
                  <c:v>5.1506849315068504</c:v>
                </c:pt>
                <c:pt idx="1880">
                  <c:v>5.1534246575342504</c:v>
                </c:pt>
                <c:pt idx="1881">
                  <c:v>5.1561643835616398</c:v>
                </c:pt>
                <c:pt idx="1882">
                  <c:v>5.1589041095890398</c:v>
                </c:pt>
                <c:pt idx="1883">
                  <c:v>5.1616438356164398</c:v>
                </c:pt>
                <c:pt idx="1884">
                  <c:v>5.1643835616438398</c:v>
                </c:pt>
                <c:pt idx="1885">
                  <c:v>5.1671232876712301</c:v>
                </c:pt>
                <c:pt idx="1886">
                  <c:v>5.1698630136986301</c:v>
                </c:pt>
                <c:pt idx="1887">
                  <c:v>5.1726027397260301</c:v>
                </c:pt>
                <c:pt idx="1888">
                  <c:v>5.1753424657534302</c:v>
                </c:pt>
                <c:pt idx="1889">
                  <c:v>5.1780821917808204</c:v>
                </c:pt>
                <c:pt idx="1890">
                  <c:v>5.1808219178082204</c:v>
                </c:pt>
                <c:pt idx="1891">
                  <c:v>5.1835616438356196</c:v>
                </c:pt>
                <c:pt idx="1892">
                  <c:v>5.1863013698630098</c:v>
                </c:pt>
                <c:pt idx="1893">
                  <c:v>5.1890410958904098</c:v>
                </c:pt>
                <c:pt idx="1894">
                  <c:v>5.1917808219178099</c:v>
                </c:pt>
                <c:pt idx="1895">
                  <c:v>5.1945205479452099</c:v>
                </c:pt>
                <c:pt idx="1896">
                  <c:v>5.1972602739726002</c:v>
                </c:pt>
                <c:pt idx="1897">
                  <c:v>5.2</c:v>
                </c:pt>
                <c:pt idx="1898">
                  <c:v>5.2027397260274002</c:v>
                </c:pt>
                <c:pt idx="1899">
                  <c:v>5.2054794520548002</c:v>
                </c:pt>
                <c:pt idx="1900">
                  <c:v>5.2082191780821896</c:v>
                </c:pt>
                <c:pt idx="1901">
                  <c:v>5.2109589041095896</c:v>
                </c:pt>
                <c:pt idx="1902">
                  <c:v>5.2136986301369896</c:v>
                </c:pt>
                <c:pt idx="1903">
                  <c:v>5.2164383561643799</c:v>
                </c:pt>
                <c:pt idx="1904">
                  <c:v>5.2191780821917799</c:v>
                </c:pt>
                <c:pt idx="1905">
                  <c:v>5.2219178082191799</c:v>
                </c:pt>
                <c:pt idx="1906">
                  <c:v>5.22465753424658</c:v>
                </c:pt>
                <c:pt idx="1907">
                  <c:v>5.2273972602739702</c:v>
                </c:pt>
                <c:pt idx="1908">
                  <c:v>5.2301369863013702</c:v>
                </c:pt>
                <c:pt idx="1909">
                  <c:v>5.2328767123287703</c:v>
                </c:pt>
                <c:pt idx="1910">
                  <c:v>5.2356164383561596</c:v>
                </c:pt>
                <c:pt idx="1911">
                  <c:v>5.2383561643835597</c:v>
                </c:pt>
                <c:pt idx="1912">
                  <c:v>5.2410958904109597</c:v>
                </c:pt>
                <c:pt idx="1913">
                  <c:v>5.2438356164383597</c:v>
                </c:pt>
                <c:pt idx="1914">
                  <c:v>5.24657534246575</c:v>
                </c:pt>
                <c:pt idx="1915">
                  <c:v>5.24931506849315</c:v>
                </c:pt>
                <c:pt idx="1916">
                  <c:v>5.25205479452055</c:v>
                </c:pt>
                <c:pt idx="1917">
                  <c:v>5.25479452054795</c:v>
                </c:pt>
                <c:pt idx="1918">
                  <c:v>5.2575342465753403</c:v>
                </c:pt>
                <c:pt idx="1919">
                  <c:v>5.2602739726027403</c:v>
                </c:pt>
                <c:pt idx="1920">
                  <c:v>5.2630136986301403</c:v>
                </c:pt>
                <c:pt idx="1921">
                  <c:v>5.2657534246575297</c:v>
                </c:pt>
                <c:pt idx="1922">
                  <c:v>5.2684931506849297</c:v>
                </c:pt>
                <c:pt idx="1923">
                  <c:v>5.2712328767123298</c:v>
                </c:pt>
                <c:pt idx="1924">
                  <c:v>5.2739726027397298</c:v>
                </c:pt>
                <c:pt idx="1925">
                  <c:v>5.27671232876712</c:v>
                </c:pt>
                <c:pt idx="1926">
                  <c:v>5.2794520547945201</c:v>
                </c:pt>
                <c:pt idx="1927">
                  <c:v>5.2821917808219201</c:v>
                </c:pt>
                <c:pt idx="1928">
                  <c:v>5.2849315068493201</c:v>
                </c:pt>
                <c:pt idx="1929">
                  <c:v>5.2876712328767104</c:v>
                </c:pt>
                <c:pt idx="1930">
                  <c:v>5.2904109589041104</c:v>
                </c:pt>
                <c:pt idx="1931">
                  <c:v>5.2931506849315104</c:v>
                </c:pt>
                <c:pt idx="1932">
                  <c:v>5.2958904109588998</c:v>
                </c:pt>
                <c:pt idx="1933">
                  <c:v>5.2986301369862998</c:v>
                </c:pt>
                <c:pt idx="1934">
                  <c:v>5.3013698630136998</c:v>
                </c:pt>
                <c:pt idx="1935">
                  <c:v>5.3041095890410999</c:v>
                </c:pt>
                <c:pt idx="1936">
                  <c:v>5.3068493150684901</c:v>
                </c:pt>
                <c:pt idx="1937">
                  <c:v>5.3095890410958901</c:v>
                </c:pt>
                <c:pt idx="1938">
                  <c:v>5.3123287671232902</c:v>
                </c:pt>
                <c:pt idx="1939">
                  <c:v>5.3150684931506902</c:v>
                </c:pt>
                <c:pt idx="1940">
                  <c:v>5.3178082191780804</c:v>
                </c:pt>
                <c:pt idx="1941">
                  <c:v>5.3205479452054796</c:v>
                </c:pt>
                <c:pt idx="1942">
                  <c:v>5.3232876712328796</c:v>
                </c:pt>
                <c:pt idx="1943">
                  <c:v>5.3260273972602699</c:v>
                </c:pt>
                <c:pt idx="1944">
                  <c:v>5.3287671232876699</c:v>
                </c:pt>
                <c:pt idx="1945">
                  <c:v>5.3315068493150699</c:v>
                </c:pt>
                <c:pt idx="1946">
                  <c:v>5.3342465753424699</c:v>
                </c:pt>
                <c:pt idx="1947">
                  <c:v>5.3369863013698602</c:v>
                </c:pt>
                <c:pt idx="1948">
                  <c:v>5.3397260273972602</c:v>
                </c:pt>
                <c:pt idx="1949">
                  <c:v>5.3424657534246602</c:v>
                </c:pt>
                <c:pt idx="1950">
                  <c:v>5.3452054794520603</c:v>
                </c:pt>
                <c:pt idx="1951">
                  <c:v>5.3479452054794496</c:v>
                </c:pt>
                <c:pt idx="1952">
                  <c:v>5.3506849315068497</c:v>
                </c:pt>
                <c:pt idx="1953">
                  <c:v>5.3534246575342497</c:v>
                </c:pt>
                <c:pt idx="1954">
                  <c:v>5.3561643835616399</c:v>
                </c:pt>
                <c:pt idx="1955">
                  <c:v>5.35890410958904</c:v>
                </c:pt>
                <c:pt idx="1956">
                  <c:v>5.36164383561644</c:v>
                </c:pt>
                <c:pt idx="1957">
                  <c:v>5.36438356164384</c:v>
                </c:pt>
                <c:pt idx="1958">
                  <c:v>5.3671232876712303</c:v>
                </c:pt>
                <c:pt idx="1959">
                  <c:v>5.3698630136986303</c:v>
                </c:pt>
                <c:pt idx="1960">
                  <c:v>5.3726027397260303</c:v>
                </c:pt>
                <c:pt idx="1961">
                  <c:v>5.3753424657534303</c:v>
                </c:pt>
                <c:pt idx="1962">
                  <c:v>5.3780821917808197</c:v>
                </c:pt>
                <c:pt idx="1963">
                  <c:v>5.3808219178082197</c:v>
                </c:pt>
                <c:pt idx="1964">
                  <c:v>5.3835616438356197</c:v>
                </c:pt>
                <c:pt idx="1965">
                  <c:v>5.38630136986301</c:v>
                </c:pt>
                <c:pt idx="1966">
                  <c:v>5.38904109589041</c:v>
                </c:pt>
                <c:pt idx="1967">
                  <c:v>5.3917808219178101</c:v>
                </c:pt>
                <c:pt idx="1968">
                  <c:v>5.3945205479452101</c:v>
                </c:pt>
                <c:pt idx="1969">
                  <c:v>5.3972602739726003</c:v>
                </c:pt>
                <c:pt idx="1970">
                  <c:v>5.4</c:v>
                </c:pt>
                <c:pt idx="1971">
                  <c:v>5.4027397260274004</c:v>
                </c:pt>
                <c:pt idx="1972">
                  <c:v>5.4054794520547897</c:v>
                </c:pt>
                <c:pt idx="1973">
                  <c:v>5.4082191780821898</c:v>
                </c:pt>
                <c:pt idx="1974">
                  <c:v>5.4109589041095898</c:v>
                </c:pt>
                <c:pt idx="1975">
                  <c:v>5.4136986301369898</c:v>
                </c:pt>
                <c:pt idx="1976">
                  <c:v>5.4164383561643801</c:v>
                </c:pt>
                <c:pt idx="1977">
                  <c:v>5.4191780821917801</c:v>
                </c:pt>
                <c:pt idx="1978">
                  <c:v>5.4219178082191801</c:v>
                </c:pt>
                <c:pt idx="1979">
                  <c:v>5.4246575342465801</c:v>
                </c:pt>
                <c:pt idx="1980">
                  <c:v>5.4273972602739704</c:v>
                </c:pt>
                <c:pt idx="1981">
                  <c:v>5.4301369863013704</c:v>
                </c:pt>
                <c:pt idx="1982">
                  <c:v>5.4328767123287696</c:v>
                </c:pt>
                <c:pt idx="1983">
                  <c:v>5.4356164383561598</c:v>
                </c:pt>
                <c:pt idx="1984">
                  <c:v>5.4383561643835598</c:v>
                </c:pt>
                <c:pt idx="1985">
                  <c:v>5.4410958904109599</c:v>
                </c:pt>
                <c:pt idx="1986">
                  <c:v>5.4438356164383599</c:v>
                </c:pt>
                <c:pt idx="1987">
                  <c:v>5.4465753424657501</c:v>
                </c:pt>
                <c:pt idx="1988">
                  <c:v>5.4493150684931502</c:v>
                </c:pt>
                <c:pt idx="1989">
                  <c:v>5.4520547945205502</c:v>
                </c:pt>
                <c:pt idx="1990">
                  <c:v>5.4547945205479502</c:v>
                </c:pt>
                <c:pt idx="1991">
                  <c:v>5.4575342465753396</c:v>
                </c:pt>
                <c:pt idx="1992">
                  <c:v>5.4602739726027396</c:v>
                </c:pt>
                <c:pt idx="1993">
                  <c:v>5.4630136986301396</c:v>
                </c:pt>
                <c:pt idx="1994">
                  <c:v>5.4657534246575299</c:v>
                </c:pt>
                <c:pt idx="1995">
                  <c:v>5.4684931506849299</c:v>
                </c:pt>
                <c:pt idx="1996">
                  <c:v>5.4712328767123299</c:v>
                </c:pt>
                <c:pt idx="1997">
                  <c:v>5.47397260273973</c:v>
                </c:pt>
                <c:pt idx="1998">
                  <c:v>5.4767123287671202</c:v>
                </c:pt>
                <c:pt idx="1999">
                  <c:v>5.4794520547945202</c:v>
                </c:pt>
                <c:pt idx="2000">
                  <c:v>5.4821917808219203</c:v>
                </c:pt>
                <c:pt idx="2001">
                  <c:v>5.4849315068493203</c:v>
                </c:pt>
                <c:pt idx="2002">
                  <c:v>5.4876712328767097</c:v>
                </c:pt>
                <c:pt idx="2003">
                  <c:v>5.4904109589041097</c:v>
                </c:pt>
                <c:pt idx="2004">
                  <c:v>5.4931506849315097</c:v>
                </c:pt>
                <c:pt idx="2005">
                  <c:v>5.4958904109589</c:v>
                </c:pt>
                <c:pt idx="2006">
                  <c:v>5.4986301369863</c:v>
                </c:pt>
                <c:pt idx="2007">
                  <c:v>5.5013698630137</c:v>
                </c:pt>
                <c:pt idx="2008">
                  <c:v>5.5041095890411</c:v>
                </c:pt>
                <c:pt idx="2009">
                  <c:v>5.5068493150684903</c:v>
                </c:pt>
                <c:pt idx="2010">
                  <c:v>5.5095890410958903</c:v>
                </c:pt>
                <c:pt idx="2011">
                  <c:v>5.5123287671232903</c:v>
                </c:pt>
                <c:pt idx="2012">
                  <c:v>5.5150684931506904</c:v>
                </c:pt>
                <c:pt idx="2013">
                  <c:v>5.5178082191780797</c:v>
                </c:pt>
                <c:pt idx="2014">
                  <c:v>5.5205479452054798</c:v>
                </c:pt>
                <c:pt idx="2015">
                  <c:v>5.5232876712328798</c:v>
                </c:pt>
                <c:pt idx="2016">
                  <c:v>5.52602739726027</c:v>
                </c:pt>
                <c:pt idx="2017">
                  <c:v>5.5287671232876701</c:v>
                </c:pt>
                <c:pt idx="2018">
                  <c:v>5.5315068493150701</c:v>
                </c:pt>
                <c:pt idx="2019">
                  <c:v>5.5342465753424701</c:v>
                </c:pt>
                <c:pt idx="2020">
                  <c:v>5.5369863013698604</c:v>
                </c:pt>
                <c:pt idx="2021">
                  <c:v>5.5397260273972604</c:v>
                </c:pt>
                <c:pt idx="2022">
                  <c:v>5.5424657534246604</c:v>
                </c:pt>
                <c:pt idx="2023">
                  <c:v>5.5452054794520604</c:v>
                </c:pt>
                <c:pt idx="2024">
                  <c:v>5.5479452054794498</c:v>
                </c:pt>
                <c:pt idx="2025">
                  <c:v>5.5506849315068498</c:v>
                </c:pt>
                <c:pt idx="2026">
                  <c:v>5.5534246575342499</c:v>
                </c:pt>
                <c:pt idx="2027">
                  <c:v>5.5561643835616401</c:v>
                </c:pt>
                <c:pt idx="2028">
                  <c:v>5.5589041095890401</c:v>
                </c:pt>
                <c:pt idx="2029">
                  <c:v>5.5616438356164402</c:v>
                </c:pt>
                <c:pt idx="2030">
                  <c:v>5.5643835616438402</c:v>
                </c:pt>
                <c:pt idx="2031">
                  <c:v>5.5671232876712304</c:v>
                </c:pt>
                <c:pt idx="2032">
                  <c:v>5.5698630136986296</c:v>
                </c:pt>
                <c:pt idx="2033">
                  <c:v>5.5726027397260296</c:v>
                </c:pt>
                <c:pt idx="2034">
                  <c:v>5.5753424657534199</c:v>
                </c:pt>
                <c:pt idx="2035">
                  <c:v>5.5780821917808199</c:v>
                </c:pt>
                <c:pt idx="2036">
                  <c:v>5.5808219178082199</c:v>
                </c:pt>
                <c:pt idx="2037">
                  <c:v>5.5835616438356199</c:v>
                </c:pt>
                <c:pt idx="2038">
                  <c:v>5.5863013698630102</c:v>
                </c:pt>
                <c:pt idx="2039">
                  <c:v>5.5890410958904102</c:v>
                </c:pt>
                <c:pt idx="2040">
                  <c:v>5.5917808219178102</c:v>
                </c:pt>
                <c:pt idx="2041">
                  <c:v>5.5945205479452103</c:v>
                </c:pt>
                <c:pt idx="2042">
                  <c:v>5.5972602739725996</c:v>
                </c:pt>
                <c:pt idx="2043">
                  <c:v>5.6</c:v>
                </c:pt>
                <c:pt idx="2044">
                  <c:v>5.6027397260273997</c:v>
                </c:pt>
                <c:pt idx="2045">
                  <c:v>5.6054794520547899</c:v>
                </c:pt>
                <c:pt idx="2046">
                  <c:v>5.6082191780821899</c:v>
                </c:pt>
                <c:pt idx="2047">
                  <c:v>5.61095890410959</c:v>
                </c:pt>
                <c:pt idx="2048">
                  <c:v>5.61369863013699</c:v>
                </c:pt>
                <c:pt idx="2049">
                  <c:v>5.6164383561643803</c:v>
                </c:pt>
                <c:pt idx="2050">
                  <c:v>5.6191780821917803</c:v>
                </c:pt>
                <c:pt idx="2051">
                  <c:v>5.6219178082191803</c:v>
                </c:pt>
                <c:pt idx="2052">
                  <c:v>5.6246575342465803</c:v>
                </c:pt>
                <c:pt idx="2053">
                  <c:v>5.6273972602739697</c:v>
                </c:pt>
                <c:pt idx="2054">
                  <c:v>5.6301369863013697</c:v>
                </c:pt>
                <c:pt idx="2055">
                  <c:v>5.6328767123287697</c:v>
                </c:pt>
                <c:pt idx="2056">
                  <c:v>5.63561643835616</c:v>
                </c:pt>
                <c:pt idx="2057">
                  <c:v>5.63835616438356</c:v>
                </c:pt>
                <c:pt idx="2058">
                  <c:v>5.64109589041096</c:v>
                </c:pt>
                <c:pt idx="2059">
                  <c:v>5.6438356164383601</c:v>
                </c:pt>
                <c:pt idx="2060">
                  <c:v>5.6465753424657503</c:v>
                </c:pt>
                <c:pt idx="2061">
                  <c:v>5.6493150684931503</c:v>
                </c:pt>
                <c:pt idx="2062">
                  <c:v>5.6520547945205504</c:v>
                </c:pt>
                <c:pt idx="2063">
                  <c:v>5.6547945205479504</c:v>
                </c:pt>
                <c:pt idx="2064">
                  <c:v>5.6575342465753398</c:v>
                </c:pt>
                <c:pt idx="2065">
                  <c:v>5.6602739726027398</c:v>
                </c:pt>
                <c:pt idx="2066">
                  <c:v>5.6630136986301398</c:v>
                </c:pt>
                <c:pt idx="2067">
                  <c:v>5.6657534246575301</c:v>
                </c:pt>
                <c:pt idx="2068">
                  <c:v>5.6684931506849301</c:v>
                </c:pt>
                <c:pt idx="2069">
                  <c:v>5.6712328767123301</c:v>
                </c:pt>
                <c:pt idx="2070">
                  <c:v>5.6739726027397301</c:v>
                </c:pt>
                <c:pt idx="2071">
                  <c:v>5.6767123287671204</c:v>
                </c:pt>
                <c:pt idx="2072">
                  <c:v>5.6794520547945204</c:v>
                </c:pt>
                <c:pt idx="2073">
                  <c:v>5.6821917808219196</c:v>
                </c:pt>
                <c:pt idx="2074">
                  <c:v>5.6849315068493196</c:v>
                </c:pt>
                <c:pt idx="2075">
                  <c:v>5.6876712328767098</c:v>
                </c:pt>
                <c:pt idx="2076">
                  <c:v>5.6904109589041099</c:v>
                </c:pt>
                <c:pt idx="2077">
                  <c:v>5.6931506849315099</c:v>
                </c:pt>
                <c:pt idx="2078">
                  <c:v>5.6958904109589001</c:v>
                </c:pt>
                <c:pt idx="2079">
                  <c:v>5.6986301369863002</c:v>
                </c:pt>
                <c:pt idx="2080">
                  <c:v>5.7013698630137002</c:v>
                </c:pt>
                <c:pt idx="2081">
                  <c:v>5.7041095890411002</c:v>
                </c:pt>
                <c:pt idx="2082">
                  <c:v>5.7068493150684896</c:v>
                </c:pt>
                <c:pt idx="2083">
                  <c:v>5.7095890410958896</c:v>
                </c:pt>
                <c:pt idx="2084">
                  <c:v>5.7123287671232896</c:v>
                </c:pt>
                <c:pt idx="2085">
                  <c:v>5.7150684931506897</c:v>
                </c:pt>
                <c:pt idx="2086">
                  <c:v>5.7178082191780799</c:v>
                </c:pt>
                <c:pt idx="2087">
                  <c:v>5.7205479452054799</c:v>
                </c:pt>
                <c:pt idx="2088">
                  <c:v>5.72328767123288</c:v>
                </c:pt>
                <c:pt idx="2089">
                  <c:v>5.7260273972602702</c:v>
                </c:pt>
                <c:pt idx="2090">
                  <c:v>5.7287671232876702</c:v>
                </c:pt>
                <c:pt idx="2091">
                  <c:v>5.7315068493150703</c:v>
                </c:pt>
                <c:pt idx="2092">
                  <c:v>5.7342465753424703</c:v>
                </c:pt>
                <c:pt idx="2093">
                  <c:v>5.7369863013698597</c:v>
                </c:pt>
                <c:pt idx="2094">
                  <c:v>5.7397260273972597</c:v>
                </c:pt>
                <c:pt idx="2095">
                  <c:v>5.7424657534246597</c:v>
                </c:pt>
                <c:pt idx="2096">
                  <c:v>5.74520547945205</c:v>
                </c:pt>
                <c:pt idx="2097">
                  <c:v>5.74794520547945</c:v>
                </c:pt>
                <c:pt idx="2098">
                  <c:v>5.75068493150685</c:v>
                </c:pt>
                <c:pt idx="2099">
                  <c:v>5.75342465753425</c:v>
                </c:pt>
                <c:pt idx="2100">
                  <c:v>5.7561643835616403</c:v>
                </c:pt>
                <c:pt idx="2101">
                  <c:v>5.7589041095890403</c:v>
                </c:pt>
                <c:pt idx="2102">
                  <c:v>5.7616438356164403</c:v>
                </c:pt>
                <c:pt idx="2103">
                  <c:v>5.7643835616438404</c:v>
                </c:pt>
                <c:pt idx="2104">
                  <c:v>5.7671232876712297</c:v>
                </c:pt>
                <c:pt idx="2105">
                  <c:v>5.7698630136986298</c:v>
                </c:pt>
                <c:pt idx="2106">
                  <c:v>5.7726027397260298</c:v>
                </c:pt>
                <c:pt idx="2107">
                  <c:v>5.77534246575342</c:v>
                </c:pt>
                <c:pt idx="2108">
                  <c:v>5.7780821917808201</c:v>
                </c:pt>
                <c:pt idx="2109">
                  <c:v>5.7808219178082201</c:v>
                </c:pt>
                <c:pt idx="2110">
                  <c:v>5.7835616438356201</c:v>
                </c:pt>
                <c:pt idx="2111">
                  <c:v>5.7863013698630104</c:v>
                </c:pt>
                <c:pt idx="2112">
                  <c:v>5.7890410958904104</c:v>
                </c:pt>
                <c:pt idx="2113">
                  <c:v>5.7917808219178104</c:v>
                </c:pt>
                <c:pt idx="2114">
                  <c:v>5.7945205479452104</c:v>
                </c:pt>
                <c:pt idx="2115">
                  <c:v>5.7972602739725998</c:v>
                </c:pt>
                <c:pt idx="2116">
                  <c:v>5.8</c:v>
                </c:pt>
                <c:pt idx="2117">
                  <c:v>5.8027397260273998</c:v>
                </c:pt>
                <c:pt idx="2118">
                  <c:v>5.8054794520547901</c:v>
                </c:pt>
                <c:pt idx="2119">
                  <c:v>5.8082191780821901</c:v>
                </c:pt>
                <c:pt idx="2120">
                  <c:v>5.8109589041095902</c:v>
                </c:pt>
                <c:pt idx="2121">
                  <c:v>5.8136986301369902</c:v>
                </c:pt>
                <c:pt idx="2122">
                  <c:v>5.8164383561643804</c:v>
                </c:pt>
                <c:pt idx="2123">
                  <c:v>5.8191780821917796</c:v>
                </c:pt>
                <c:pt idx="2124">
                  <c:v>5.8219178082191796</c:v>
                </c:pt>
                <c:pt idx="2125">
                  <c:v>5.8246575342465796</c:v>
                </c:pt>
                <c:pt idx="2126">
                  <c:v>5.8273972602739699</c:v>
                </c:pt>
                <c:pt idx="2127">
                  <c:v>5.8301369863013699</c:v>
                </c:pt>
                <c:pt idx="2128">
                  <c:v>5.8328767123287699</c:v>
                </c:pt>
                <c:pt idx="2129">
                  <c:v>5.8356164383561699</c:v>
                </c:pt>
                <c:pt idx="2130">
                  <c:v>5.8383561643835602</c:v>
                </c:pt>
                <c:pt idx="2131">
                  <c:v>5.8410958904109602</c:v>
                </c:pt>
                <c:pt idx="2132">
                  <c:v>5.8438356164383602</c:v>
                </c:pt>
                <c:pt idx="2133">
                  <c:v>5.8465753424657496</c:v>
                </c:pt>
                <c:pt idx="2134">
                  <c:v>5.8493150684931496</c:v>
                </c:pt>
                <c:pt idx="2135">
                  <c:v>5.8520547945205497</c:v>
                </c:pt>
                <c:pt idx="2136">
                  <c:v>5.8547945205479497</c:v>
                </c:pt>
                <c:pt idx="2137">
                  <c:v>5.8575342465753399</c:v>
                </c:pt>
                <c:pt idx="2138">
                  <c:v>5.86027397260274</c:v>
                </c:pt>
                <c:pt idx="2139">
                  <c:v>5.86301369863014</c:v>
                </c:pt>
                <c:pt idx="2140">
                  <c:v>5.86575342465754</c:v>
                </c:pt>
                <c:pt idx="2141">
                  <c:v>5.8684931506849303</c:v>
                </c:pt>
                <c:pt idx="2142">
                  <c:v>5.8712328767123303</c:v>
                </c:pt>
                <c:pt idx="2143">
                  <c:v>5.8739726027397303</c:v>
                </c:pt>
                <c:pt idx="2144">
                  <c:v>5.8767123287671197</c:v>
                </c:pt>
                <c:pt idx="2145">
                  <c:v>5.8794520547945197</c:v>
                </c:pt>
                <c:pt idx="2146">
                  <c:v>5.8821917808219197</c:v>
                </c:pt>
                <c:pt idx="2147">
                  <c:v>5.8849315068493198</c:v>
                </c:pt>
                <c:pt idx="2148">
                  <c:v>5.88767123287671</c:v>
                </c:pt>
                <c:pt idx="2149">
                  <c:v>5.89041095890411</c:v>
                </c:pt>
                <c:pt idx="2150">
                  <c:v>5.8931506849315101</c:v>
                </c:pt>
                <c:pt idx="2151">
                  <c:v>5.8958904109589003</c:v>
                </c:pt>
                <c:pt idx="2152">
                  <c:v>5.8986301369863003</c:v>
                </c:pt>
                <c:pt idx="2153">
                  <c:v>5.9013698630137004</c:v>
                </c:pt>
                <c:pt idx="2154">
                  <c:v>5.9041095890411004</c:v>
                </c:pt>
                <c:pt idx="2155">
                  <c:v>5.9068493150684898</c:v>
                </c:pt>
                <c:pt idx="2156">
                  <c:v>5.9095890410958898</c:v>
                </c:pt>
                <c:pt idx="2157">
                  <c:v>5.9123287671232898</c:v>
                </c:pt>
                <c:pt idx="2158">
                  <c:v>5.9150684931506801</c:v>
                </c:pt>
                <c:pt idx="2159">
                  <c:v>5.9178082191780801</c:v>
                </c:pt>
                <c:pt idx="2160">
                  <c:v>5.9205479452054801</c:v>
                </c:pt>
                <c:pt idx="2161">
                  <c:v>5.9232876712328801</c:v>
                </c:pt>
                <c:pt idx="2162">
                  <c:v>5.9260273972602704</c:v>
                </c:pt>
                <c:pt idx="2163">
                  <c:v>5.9287671232876704</c:v>
                </c:pt>
                <c:pt idx="2164">
                  <c:v>5.9315068493150704</c:v>
                </c:pt>
                <c:pt idx="2165">
                  <c:v>5.9342465753424696</c:v>
                </c:pt>
                <c:pt idx="2166">
                  <c:v>5.9369863013698598</c:v>
                </c:pt>
                <c:pt idx="2167">
                  <c:v>5.9397260273972599</c:v>
                </c:pt>
                <c:pt idx="2168">
                  <c:v>5.9424657534246599</c:v>
                </c:pt>
                <c:pt idx="2169">
                  <c:v>5.9452054794520599</c:v>
                </c:pt>
                <c:pt idx="2170">
                  <c:v>5.9479452054794502</c:v>
                </c:pt>
                <c:pt idx="2171">
                  <c:v>5.9506849315068502</c:v>
                </c:pt>
                <c:pt idx="2172">
                  <c:v>5.9534246575342502</c:v>
                </c:pt>
                <c:pt idx="2173">
                  <c:v>5.9561643835616396</c:v>
                </c:pt>
                <c:pt idx="2174">
                  <c:v>5.9589041095890396</c:v>
                </c:pt>
                <c:pt idx="2175">
                  <c:v>5.9616438356164396</c:v>
                </c:pt>
                <c:pt idx="2176">
                  <c:v>5.9643835616438396</c:v>
                </c:pt>
                <c:pt idx="2177">
                  <c:v>5.9671232876712299</c:v>
                </c:pt>
                <c:pt idx="2178">
                  <c:v>5.9698630136986299</c:v>
                </c:pt>
                <c:pt idx="2179">
                  <c:v>5.97260273972603</c:v>
                </c:pt>
                <c:pt idx="2180">
                  <c:v>5.97534246575343</c:v>
                </c:pt>
                <c:pt idx="2181">
                  <c:v>5.9780821917808202</c:v>
                </c:pt>
                <c:pt idx="2182">
                  <c:v>5.9808219178082203</c:v>
                </c:pt>
                <c:pt idx="2183">
                  <c:v>5.9835616438356203</c:v>
                </c:pt>
                <c:pt idx="2184">
                  <c:v>5.9863013698630096</c:v>
                </c:pt>
                <c:pt idx="2185">
                  <c:v>5.9890410958904097</c:v>
                </c:pt>
                <c:pt idx="2186">
                  <c:v>5.9917808219178097</c:v>
                </c:pt>
                <c:pt idx="2187">
                  <c:v>5.9945205479452097</c:v>
                </c:pt>
                <c:pt idx="2188">
                  <c:v>5.9972602739726</c:v>
                </c:pt>
                <c:pt idx="2189">
                  <c:v>6</c:v>
                </c:pt>
                <c:pt idx="2190">
                  <c:v>6.0027397260274</c:v>
                </c:pt>
                <c:pt idx="2191">
                  <c:v>6.0054794520548</c:v>
                </c:pt>
                <c:pt idx="2192">
                  <c:v>6.0082191780821903</c:v>
                </c:pt>
                <c:pt idx="2193">
                  <c:v>6.0109589041095903</c:v>
                </c:pt>
                <c:pt idx="2194">
                  <c:v>6.0136986301369904</c:v>
                </c:pt>
                <c:pt idx="2195">
                  <c:v>6.0164383561643797</c:v>
                </c:pt>
                <c:pt idx="2196">
                  <c:v>6.0191780821917797</c:v>
                </c:pt>
                <c:pt idx="2197">
                  <c:v>6.0219178082191798</c:v>
                </c:pt>
                <c:pt idx="2198">
                  <c:v>6.0246575342465798</c:v>
                </c:pt>
                <c:pt idx="2199">
                  <c:v>6.02739726027397</c:v>
                </c:pt>
                <c:pt idx="2200">
                  <c:v>6.0301369863013701</c:v>
                </c:pt>
                <c:pt idx="2201">
                  <c:v>6.0328767123287701</c:v>
                </c:pt>
                <c:pt idx="2202">
                  <c:v>6.0356164383561701</c:v>
                </c:pt>
                <c:pt idx="2203">
                  <c:v>6.0383561643835604</c:v>
                </c:pt>
                <c:pt idx="2204">
                  <c:v>6.0410958904109604</c:v>
                </c:pt>
                <c:pt idx="2205">
                  <c:v>6.0438356164383604</c:v>
                </c:pt>
                <c:pt idx="2206">
                  <c:v>6.0465753424657498</c:v>
                </c:pt>
                <c:pt idx="2207">
                  <c:v>6.0493150684931498</c:v>
                </c:pt>
                <c:pt idx="2208">
                  <c:v>6.0520547945205498</c:v>
                </c:pt>
                <c:pt idx="2209">
                  <c:v>6.0547945205479499</c:v>
                </c:pt>
                <c:pt idx="2210">
                  <c:v>6.0575342465753401</c:v>
                </c:pt>
                <c:pt idx="2211">
                  <c:v>6.0602739726027401</c:v>
                </c:pt>
                <c:pt idx="2212">
                  <c:v>6.0630136986301402</c:v>
                </c:pt>
                <c:pt idx="2213">
                  <c:v>6.0657534246575304</c:v>
                </c:pt>
                <c:pt idx="2214">
                  <c:v>6.0684931506849296</c:v>
                </c:pt>
                <c:pt idx="2215">
                  <c:v>6.0712328767123296</c:v>
                </c:pt>
                <c:pt idx="2216">
                  <c:v>6.0739726027397296</c:v>
                </c:pt>
                <c:pt idx="2217">
                  <c:v>6.0767123287671199</c:v>
                </c:pt>
                <c:pt idx="2218">
                  <c:v>6.0794520547945199</c:v>
                </c:pt>
                <c:pt idx="2219">
                  <c:v>6.0821917808219199</c:v>
                </c:pt>
                <c:pt idx="2220">
                  <c:v>6.0849315068493199</c:v>
                </c:pt>
                <c:pt idx="2221">
                  <c:v>6.0876712328767102</c:v>
                </c:pt>
                <c:pt idx="2222">
                  <c:v>6.0904109589041102</c:v>
                </c:pt>
                <c:pt idx="2223">
                  <c:v>6.0931506849315102</c:v>
                </c:pt>
                <c:pt idx="2224">
                  <c:v>6.0958904109588996</c:v>
                </c:pt>
                <c:pt idx="2225">
                  <c:v>6.0986301369862996</c:v>
                </c:pt>
                <c:pt idx="2226">
                  <c:v>6.1013698630136997</c:v>
                </c:pt>
                <c:pt idx="2227">
                  <c:v>6.1041095890410997</c:v>
                </c:pt>
                <c:pt idx="2228">
                  <c:v>6.1068493150684899</c:v>
                </c:pt>
                <c:pt idx="2229">
                  <c:v>6.10958904109589</c:v>
                </c:pt>
                <c:pt idx="2230">
                  <c:v>6.11232876712329</c:v>
                </c:pt>
                <c:pt idx="2231">
                  <c:v>6.11506849315069</c:v>
                </c:pt>
                <c:pt idx="2232">
                  <c:v>6.1178082191780803</c:v>
                </c:pt>
                <c:pt idx="2233">
                  <c:v>6.1205479452054803</c:v>
                </c:pt>
                <c:pt idx="2234">
                  <c:v>6.1232876712328803</c:v>
                </c:pt>
                <c:pt idx="2235">
                  <c:v>6.1260273972602697</c:v>
                </c:pt>
                <c:pt idx="2236">
                  <c:v>6.1287671232876697</c:v>
                </c:pt>
                <c:pt idx="2237">
                  <c:v>6.1315068493150697</c:v>
                </c:pt>
                <c:pt idx="2238">
                  <c:v>6.1342465753424698</c:v>
                </c:pt>
                <c:pt idx="2239">
                  <c:v>6.13698630136986</c:v>
                </c:pt>
                <c:pt idx="2240">
                  <c:v>6.13972602739726</c:v>
                </c:pt>
                <c:pt idx="2241">
                  <c:v>6.1424657534246601</c:v>
                </c:pt>
                <c:pt idx="2242">
                  <c:v>6.1452054794520601</c:v>
                </c:pt>
                <c:pt idx="2243">
                  <c:v>6.1479452054794503</c:v>
                </c:pt>
                <c:pt idx="2244">
                  <c:v>6.1506849315068504</c:v>
                </c:pt>
                <c:pt idx="2245">
                  <c:v>6.1534246575342504</c:v>
                </c:pt>
                <c:pt idx="2246">
                  <c:v>6.1561643835616398</c:v>
                </c:pt>
                <c:pt idx="2247">
                  <c:v>6.1589041095890398</c:v>
                </c:pt>
                <c:pt idx="2248">
                  <c:v>6.1616438356164398</c:v>
                </c:pt>
                <c:pt idx="2249">
                  <c:v>6.1643835616438398</c:v>
                </c:pt>
                <c:pt idx="2250">
                  <c:v>6.1671232876712301</c:v>
                </c:pt>
                <c:pt idx="2251">
                  <c:v>6.1698630136986301</c:v>
                </c:pt>
                <c:pt idx="2252">
                  <c:v>6.1726027397260301</c:v>
                </c:pt>
                <c:pt idx="2253">
                  <c:v>6.1753424657534302</c:v>
                </c:pt>
                <c:pt idx="2254">
                  <c:v>6.1780821917808204</c:v>
                </c:pt>
                <c:pt idx="2255">
                  <c:v>6.1808219178082204</c:v>
                </c:pt>
                <c:pt idx="2256">
                  <c:v>6.1835616438356196</c:v>
                </c:pt>
                <c:pt idx="2257">
                  <c:v>6.1863013698630098</c:v>
                </c:pt>
                <c:pt idx="2258">
                  <c:v>6.1890410958904098</c:v>
                </c:pt>
                <c:pt idx="2259">
                  <c:v>6.1917808219178099</c:v>
                </c:pt>
                <c:pt idx="2260">
                  <c:v>6.1945205479452099</c:v>
                </c:pt>
                <c:pt idx="2261">
                  <c:v>6.1972602739726002</c:v>
                </c:pt>
                <c:pt idx="2262">
                  <c:v>6.2</c:v>
                </c:pt>
                <c:pt idx="2263">
                  <c:v>6.2027397260274002</c:v>
                </c:pt>
                <c:pt idx="2264">
                  <c:v>6.2054794520548002</c:v>
                </c:pt>
                <c:pt idx="2265">
                  <c:v>6.2082191780821896</c:v>
                </c:pt>
                <c:pt idx="2266">
                  <c:v>6.2109589041095896</c:v>
                </c:pt>
                <c:pt idx="2267">
                  <c:v>6.2136986301369896</c:v>
                </c:pt>
                <c:pt idx="2268">
                  <c:v>6.2164383561643799</c:v>
                </c:pt>
                <c:pt idx="2269">
                  <c:v>6.2191780821917799</c:v>
                </c:pt>
                <c:pt idx="2270">
                  <c:v>6.2219178082191799</c:v>
                </c:pt>
                <c:pt idx="2271">
                  <c:v>6.22465753424658</c:v>
                </c:pt>
                <c:pt idx="2272">
                  <c:v>6.2273972602739702</c:v>
                </c:pt>
                <c:pt idx="2273">
                  <c:v>6.2301369863013702</c:v>
                </c:pt>
                <c:pt idx="2274">
                  <c:v>6.2328767123287703</c:v>
                </c:pt>
                <c:pt idx="2275">
                  <c:v>6.2356164383561596</c:v>
                </c:pt>
                <c:pt idx="2276">
                  <c:v>6.2383561643835597</c:v>
                </c:pt>
                <c:pt idx="2277">
                  <c:v>6.2410958904109597</c:v>
                </c:pt>
                <c:pt idx="2278">
                  <c:v>6.2438356164383597</c:v>
                </c:pt>
                <c:pt idx="2279">
                  <c:v>6.24657534246575</c:v>
                </c:pt>
                <c:pt idx="2280">
                  <c:v>6.24931506849315</c:v>
                </c:pt>
                <c:pt idx="2281">
                  <c:v>6.25205479452055</c:v>
                </c:pt>
                <c:pt idx="2282">
                  <c:v>6.25479452054795</c:v>
                </c:pt>
                <c:pt idx="2283">
                  <c:v>6.2575342465753403</c:v>
                </c:pt>
                <c:pt idx="2284">
                  <c:v>6.2602739726027403</c:v>
                </c:pt>
                <c:pt idx="2285">
                  <c:v>6.2630136986301403</c:v>
                </c:pt>
                <c:pt idx="2286">
                  <c:v>6.2657534246575297</c:v>
                </c:pt>
                <c:pt idx="2287">
                  <c:v>6.2684931506849297</c:v>
                </c:pt>
                <c:pt idx="2288">
                  <c:v>6.2712328767123298</c:v>
                </c:pt>
                <c:pt idx="2289">
                  <c:v>6.2739726027397298</c:v>
                </c:pt>
                <c:pt idx="2290">
                  <c:v>6.27671232876712</c:v>
                </c:pt>
                <c:pt idx="2291">
                  <c:v>6.2794520547945201</c:v>
                </c:pt>
                <c:pt idx="2292">
                  <c:v>6.2821917808219201</c:v>
                </c:pt>
                <c:pt idx="2293">
                  <c:v>6.2849315068493201</c:v>
                </c:pt>
                <c:pt idx="2294">
                  <c:v>6.2876712328767104</c:v>
                </c:pt>
                <c:pt idx="2295">
                  <c:v>6.2904109589041104</c:v>
                </c:pt>
                <c:pt idx="2296">
                  <c:v>6.2931506849315104</c:v>
                </c:pt>
                <c:pt idx="2297">
                  <c:v>6.2958904109588998</c:v>
                </c:pt>
                <c:pt idx="2298">
                  <c:v>6.2986301369862998</c:v>
                </c:pt>
                <c:pt idx="2299">
                  <c:v>6.3013698630136998</c:v>
                </c:pt>
                <c:pt idx="2300">
                  <c:v>6.3041095890410999</c:v>
                </c:pt>
                <c:pt idx="2301">
                  <c:v>6.3068493150684901</c:v>
                </c:pt>
                <c:pt idx="2302">
                  <c:v>6.3095890410958901</c:v>
                </c:pt>
                <c:pt idx="2303">
                  <c:v>6.3123287671232902</c:v>
                </c:pt>
                <c:pt idx="2304">
                  <c:v>6.3150684931506902</c:v>
                </c:pt>
                <c:pt idx="2305">
                  <c:v>6.3178082191780804</c:v>
                </c:pt>
                <c:pt idx="2306">
                  <c:v>6.3205479452054796</c:v>
                </c:pt>
                <c:pt idx="2307">
                  <c:v>6.3232876712328796</c:v>
                </c:pt>
                <c:pt idx="2308">
                  <c:v>6.3260273972602699</c:v>
                </c:pt>
                <c:pt idx="2309">
                  <c:v>6.3287671232876699</c:v>
                </c:pt>
                <c:pt idx="2310">
                  <c:v>6.3315068493150699</c:v>
                </c:pt>
                <c:pt idx="2311">
                  <c:v>6.3342465753424699</c:v>
                </c:pt>
                <c:pt idx="2312">
                  <c:v>6.3369863013698602</c:v>
                </c:pt>
                <c:pt idx="2313">
                  <c:v>6.3397260273972602</c:v>
                </c:pt>
                <c:pt idx="2314">
                  <c:v>6.3424657534246602</c:v>
                </c:pt>
                <c:pt idx="2315">
                  <c:v>6.3452054794520603</c:v>
                </c:pt>
                <c:pt idx="2316">
                  <c:v>6.3479452054794496</c:v>
                </c:pt>
                <c:pt idx="2317">
                  <c:v>6.3506849315068497</c:v>
                </c:pt>
                <c:pt idx="2318">
                  <c:v>6.3534246575342497</c:v>
                </c:pt>
                <c:pt idx="2319">
                  <c:v>6.3561643835616399</c:v>
                </c:pt>
                <c:pt idx="2320">
                  <c:v>6.35890410958904</c:v>
                </c:pt>
                <c:pt idx="2321">
                  <c:v>6.36164383561644</c:v>
                </c:pt>
                <c:pt idx="2322">
                  <c:v>6.36438356164384</c:v>
                </c:pt>
                <c:pt idx="2323">
                  <c:v>6.3671232876712303</c:v>
                </c:pt>
                <c:pt idx="2324">
                  <c:v>6.3698630136986303</c:v>
                </c:pt>
                <c:pt idx="2325">
                  <c:v>6.3726027397260303</c:v>
                </c:pt>
                <c:pt idx="2326">
                  <c:v>6.3753424657534303</c:v>
                </c:pt>
                <c:pt idx="2327">
                  <c:v>6.3780821917808197</c:v>
                </c:pt>
                <c:pt idx="2328">
                  <c:v>6.3808219178082197</c:v>
                </c:pt>
                <c:pt idx="2329">
                  <c:v>6.3835616438356197</c:v>
                </c:pt>
                <c:pt idx="2330">
                  <c:v>6.38630136986301</c:v>
                </c:pt>
                <c:pt idx="2331">
                  <c:v>6.38904109589041</c:v>
                </c:pt>
                <c:pt idx="2332">
                  <c:v>6.3917808219178101</c:v>
                </c:pt>
                <c:pt idx="2333">
                  <c:v>6.3945205479452101</c:v>
                </c:pt>
                <c:pt idx="2334">
                  <c:v>6.3972602739726003</c:v>
                </c:pt>
                <c:pt idx="2335">
                  <c:v>6.4</c:v>
                </c:pt>
                <c:pt idx="2336">
                  <c:v>6.4027397260274004</c:v>
                </c:pt>
                <c:pt idx="2337">
                  <c:v>6.4054794520547897</c:v>
                </c:pt>
                <c:pt idx="2338">
                  <c:v>6.4082191780821898</c:v>
                </c:pt>
                <c:pt idx="2339">
                  <c:v>6.4109589041095898</c:v>
                </c:pt>
                <c:pt idx="2340">
                  <c:v>6.4136986301369898</c:v>
                </c:pt>
                <c:pt idx="2341">
                  <c:v>6.4164383561643801</c:v>
                </c:pt>
                <c:pt idx="2342">
                  <c:v>6.4191780821917801</c:v>
                </c:pt>
                <c:pt idx="2343">
                  <c:v>6.4219178082191801</c:v>
                </c:pt>
                <c:pt idx="2344">
                  <c:v>6.4246575342465801</c:v>
                </c:pt>
                <c:pt idx="2345">
                  <c:v>6.4273972602739704</c:v>
                </c:pt>
                <c:pt idx="2346">
                  <c:v>6.4301369863013704</c:v>
                </c:pt>
                <c:pt idx="2347">
                  <c:v>6.4328767123287696</c:v>
                </c:pt>
                <c:pt idx="2348">
                  <c:v>6.4356164383561598</c:v>
                </c:pt>
                <c:pt idx="2349">
                  <c:v>6.4383561643835598</c:v>
                </c:pt>
                <c:pt idx="2350">
                  <c:v>6.4410958904109599</c:v>
                </c:pt>
                <c:pt idx="2351">
                  <c:v>6.4438356164383599</c:v>
                </c:pt>
                <c:pt idx="2352">
                  <c:v>6.4465753424657501</c:v>
                </c:pt>
                <c:pt idx="2353">
                  <c:v>6.4493150684931502</c:v>
                </c:pt>
                <c:pt idx="2354">
                  <c:v>6.4520547945205502</c:v>
                </c:pt>
                <c:pt idx="2355">
                  <c:v>6.4547945205479502</c:v>
                </c:pt>
                <c:pt idx="2356">
                  <c:v>6.4575342465753396</c:v>
                </c:pt>
                <c:pt idx="2357">
                  <c:v>6.4602739726027396</c:v>
                </c:pt>
                <c:pt idx="2358">
                  <c:v>6.4630136986301396</c:v>
                </c:pt>
                <c:pt idx="2359">
                  <c:v>6.4657534246575299</c:v>
                </c:pt>
                <c:pt idx="2360">
                  <c:v>6.4684931506849299</c:v>
                </c:pt>
                <c:pt idx="2361">
                  <c:v>6.4712328767123299</c:v>
                </c:pt>
                <c:pt idx="2362">
                  <c:v>6.47397260273973</c:v>
                </c:pt>
                <c:pt idx="2363">
                  <c:v>6.4767123287671202</c:v>
                </c:pt>
                <c:pt idx="2364">
                  <c:v>6.4794520547945202</c:v>
                </c:pt>
                <c:pt idx="2365">
                  <c:v>6.4821917808219203</c:v>
                </c:pt>
                <c:pt idx="2366">
                  <c:v>6.4849315068493203</c:v>
                </c:pt>
                <c:pt idx="2367">
                  <c:v>6.4876712328767097</c:v>
                </c:pt>
                <c:pt idx="2368">
                  <c:v>6.4904109589041097</c:v>
                </c:pt>
                <c:pt idx="2369">
                  <c:v>6.4931506849315097</c:v>
                </c:pt>
                <c:pt idx="2370">
                  <c:v>6.4958904109589</c:v>
                </c:pt>
                <c:pt idx="2371">
                  <c:v>6.4986301369863</c:v>
                </c:pt>
                <c:pt idx="2372">
                  <c:v>6.5013698630137</c:v>
                </c:pt>
                <c:pt idx="2373">
                  <c:v>6.5041095890411</c:v>
                </c:pt>
                <c:pt idx="2374">
                  <c:v>6.5068493150684903</c:v>
                </c:pt>
                <c:pt idx="2375">
                  <c:v>6.5095890410958903</c:v>
                </c:pt>
                <c:pt idx="2376">
                  <c:v>6.5123287671232903</c:v>
                </c:pt>
                <c:pt idx="2377">
                  <c:v>6.5150684931506904</c:v>
                </c:pt>
                <c:pt idx="2378">
                  <c:v>6.5178082191780797</c:v>
                </c:pt>
                <c:pt idx="2379">
                  <c:v>6.5205479452054798</c:v>
                </c:pt>
                <c:pt idx="2380">
                  <c:v>6.5232876712328798</c:v>
                </c:pt>
                <c:pt idx="2381">
                  <c:v>6.52602739726027</c:v>
                </c:pt>
                <c:pt idx="2382">
                  <c:v>6.5287671232876701</c:v>
                </c:pt>
                <c:pt idx="2383">
                  <c:v>6.5315068493150701</c:v>
                </c:pt>
                <c:pt idx="2384">
                  <c:v>6.5342465753424701</c:v>
                </c:pt>
                <c:pt idx="2385">
                  <c:v>6.5369863013698604</c:v>
                </c:pt>
                <c:pt idx="2386">
                  <c:v>6.5397260273972604</c:v>
                </c:pt>
                <c:pt idx="2387">
                  <c:v>6.5424657534246604</c:v>
                </c:pt>
                <c:pt idx="2388">
                  <c:v>6.5452054794520604</c:v>
                </c:pt>
                <c:pt idx="2389">
                  <c:v>6.5479452054794498</c:v>
                </c:pt>
                <c:pt idx="2390">
                  <c:v>6.5506849315068498</c:v>
                </c:pt>
                <c:pt idx="2391">
                  <c:v>6.5534246575342499</c:v>
                </c:pt>
                <c:pt idx="2392">
                  <c:v>6.5561643835616401</c:v>
                </c:pt>
                <c:pt idx="2393">
                  <c:v>6.5589041095890401</c:v>
                </c:pt>
                <c:pt idx="2394">
                  <c:v>6.5616438356164402</c:v>
                </c:pt>
                <c:pt idx="2395">
                  <c:v>6.5643835616438402</c:v>
                </c:pt>
                <c:pt idx="2396">
                  <c:v>6.5671232876712304</c:v>
                </c:pt>
                <c:pt idx="2397">
                  <c:v>6.5698630136986296</c:v>
                </c:pt>
                <c:pt idx="2398">
                  <c:v>6.5726027397260296</c:v>
                </c:pt>
                <c:pt idx="2399">
                  <c:v>6.5753424657534199</c:v>
                </c:pt>
                <c:pt idx="2400">
                  <c:v>6.5780821917808199</c:v>
                </c:pt>
                <c:pt idx="2401">
                  <c:v>6.5808219178082199</c:v>
                </c:pt>
                <c:pt idx="2402">
                  <c:v>6.5835616438356199</c:v>
                </c:pt>
                <c:pt idx="2403">
                  <c:v>6.5863013698630102</c:v>
                </c:pt>
                <c:pt idx="2404">
                  <c:v>6.5890410958904102</c:v>
                </c:pt>
                <c:pt idx="2405">
                  <c:v>6.5917808219178102</c:v>
                </c:pt>
                <c:pt idx="2406">
                  <c:v>6.5945205479452103</c:v>
                </c:pt>
                <c:pt idx="2407">
                  <c:v>6.5972602739725996</c:v>
                </c:pt>
                <c:pt idx="2408">
                  <c:v>6.6</c:v>
                </c:pt>
                <c:pt idx="2409">
                  <c:v>6.6027397260273997</c:v>
                </c:pt>
                <c:pt idx="2410">
                  <c:v>6.6054794520547899</c:v>
                </c:pt>
                <c:pt idx="2411">
                  <c:v>6.6082191780821899</c:v>
                </c:pt>
                <c:pt idx="2412">
                  <c:v>6.61095890410959</c:v>
                </c:pt>
                <c:pt idx="2413">
                  <c:v>6.61369863013699</c:v>
                </c:pt>
                <c:pt idx="2414">
                  <c:v>6.6164383561643803</c:v>
                </c:pt>
                <c:pt idx="2415">
                  <c:v>6.6191780821917803</c:v>
                </c:pt>
                <c:pt idx="2416">
                  <c:v>6.6219178082191803</c:v>
                </c:pt>
                <c:pt idx="2417">
                  <c:v>6.6246575342465803</c:v>
                </c:pt>
                <c:pt idx="2418">
                  <c:v>6.6273972602739697</c:v>
                </c:pt>
                <c:pt idx="2419">
                  <c:v>6.6301369863013697</c:v>
                </c:pt>
                <c:pt idx="2420">
                  <c:v>6.6328767123287697</c:v>
                </c:pt>
                <c:pt idx="2421">
                  <c:v>6.63561643835616</c:v>
                </c:pt>
                <c:pt idx="2422">
                  <c:v>6.63835616438356</c:v>
                </c:pt>
                <c:pt idx="2423">
                  <c:v>6.64109589041096</c:v>
                </c:pt>
                <c:pt idx="2424">
                  <c:v>6.6438356164383601</c:v>
                </c:pt>
                <c:pt idx="2425">
                  <c:v>6.6465753424657503</c:v>
                </c:pt>
                <c:pt idx="2426">
                  <c:v>6.6493150684931503</c:v>
                </c:pt>
                <c:pt idx="2427">
                  <c:v>6.6520547945205504</c:v>
                </c:pt>
                <c:pt idx="2428">
                  <c:v>6.6547945205479504</c:v>
                </c:pt>
                <c:pt idx="2429">
                  <c:v>6.6575342465753398</c:v>
                </c:pt>
                <c:pt idx="2430">
                  <c:v>6.6602739726027398</c:v>
                </c:pt>
                <c:pt idx="2431">
                  <c:v>6.6630136986301398</c:v>
                </c:pt>
                <c:pt idx="2432">
                  <c:v>6.6657534246575301</c:v>
                </c:pt>
                <c:pt idx="2433">
                  <c:v>6.6684931506849301</c:v>
                </c:pt>
                <c:pt idx="2434">
                  <c:v>6.6712328767123301</c:v>
                </c:pt>
                <c:pt idx="2435">
                  <c:v>6.6739726027397301</c:v>
                </c:pt>
                <c:pt idx="2436">
                  <c:v>6.6767123287671204</c:v>
                </c:pt>
                <c:pt idx="2437">
                  <c:v>6.6794520547945204</c:v>
                </c:pt>
                <c:pt idx="2438">
                  <c:v>6.6821917808219196</c:v>
                </c:pt>
                <c:pt idx="2439">
                  <c:v>6.6849315068493196</c:v>
                </c:pt>
                <c:pt idx="2440">
                  <c:v>6.6876712328767098</c:v>
                </c:pt>
                <c:pt idx="2441">
                  <c:v>6.6904109589041099</c:v>
                </c:pt>
                <c:pt idx="2442">
                  <c:v>6.6931506849315099</c:v>
                </c:pt>
                <c:pt idx="2443">
                  <c:v>6.6958904109589001</c:v>
                </c:pt>
                <c:pt idx="2444">
                  <c:v>6.6986301369863002</c:v>
                </c:pt>
                <c:pt idx="2445">
                  <c:v>6.7013698630137002</c:v>
                </c:pt>
                <c:pt idx="2446">
                  <c:v>6.7041095890411002</c:v>
                </c:pt>
                <c:pt idx="2447">
                  <c:v>6.7068493150684896</c:v>
                </c:pt>
                <c:pt idx="2448">
                  <c:v>6.7095890410958896</c:v>
                </c:pt>
                <c:pt idx="2449">
                  <c:v>6.7123287671232896</c:v>
                </c:pt>
                <c:pt idx="2450">
                  <c:v>6.7150684931506897</c:v>
                </c:pt>
                <c:pt idx="2451">
                  <c:v>6.7178082191780799</c:v>
                </c:pt>
                <c:pt idx="2452">
                  <c:v>6.7205479452054799</c:v>
                </c:pt>
                <c:pt idx="2453">
                  <c:v>6.72328767123288</c:v>
                </c:pt>
                <c:pt idx="2454">
                  <c:v>6.7260273972602702</c:v>
                </c:pt>
                <c:pt idx="2455">
                  <c:v>6.7287671232876702</c:v>
                </c:pt>
                <c:pt idx="2456">
                  <c:v>6.7315068493150703</c:v>
                </c:pt>
                <c:pt idx="2457">
                  <c:v>6.7342465753424703</c:v>
                </c:pt>
                <c:pt idx="2458">
                  <c:v>6.7369863013698597</c:v>
                </c:pt>
                <c:pt idx="2459">
                  <c:v>6.7397260273972597</c:v>
                </c:pt>
                <c:pt idx="2460">
                  <c:v>6.7424657534246597</c:v>
                </c:pt>
                <c:pt idx="2461">
                  <c:v>6.74520547945205</c:v>
                </c:pt>
                <c:pt idx="2462">
                  <c:v>6.74794520547945</c:v>
                </c:pt>
                <c:pt idx="2463">
                  <c:v>6.75068493150685</c:v>
                </c:pt>
                <c:pt idx="2464">
                  <c:v>6.75342465753425</c:v>
                </c:pt>
                <c:pt idx="2465">
                  <c:v>6.7561643835616403</c:v>
                </c:pt>
                <c:pt idx="2466">
                  <c:v>6.7589041095890403</c:v>
                </c:pt>
                <c:pt idx="2467">
                  <c:v>6.7616438356164403</c:v>
                </c:pt>
                <c:pt idx="2468">
                  <c:v>6.7643835616438404</c:v>
                </c:pt>
                <c:pt idx="2469">
                  <c:v>6.7671232876712297</c:v>
                </c:pt>
                <c:pt idx="2470">
                  <c:v>6.7698630136986298</c:v>
                </c:pt>
                <c:pt idx="2471">
                  <c:v>6.7726027397260298</c:v>
                </c:pt>
                <c:pt idx="2472">
                  <c:v>6.77534246575342</c:v>
                </c:pt>
                <c:pt idx="2473">
                  <c:v>6.7780821917808201</c:v>
                </c:pt>
                <c:pt idx="2474">
                  <c:v>6.7808219178082201</c:v>
                </c:pt>
                <c:pt idx="2475">
                  <c:v>6.7835616438356201</c:v>
                </c:pt>
                <c:pt idx="2476">
                  <c:v>6.7863013698630104</c:v>
                </c:pt>
                <c:pt idx="2477">
                  <c:v>6.7890410958904104</c:v>
                </c:pt>
                <c:pt idx="2478">
                  <c:v>6.7917808219178104</c:v>
                </c:pt>
                <c:pt idx="2479">
                  <c:v>6.7945205479452104</c:v>
                </c:pt>
                <c:pt idx="2480">
                  <c:v>6.7972602739725998</c:v>
                </c:pt>
                <c:pt idx="2481">
                  <c:v>6.8</c:v>
                </c:pt>
                <c:pt idx="2482">
                  <c:v>6.8027397260273998</c:v>
                </c:pt>
                <c:pt idx="2483">
                  <c:v>6.8054794520547901</c:v>
                </c:pt>
                <c:pt idx="2484">
                  <c:v>6.8082191780821901</c:v>
                </c:pt>
                <c:pt idx="2485">
                  <c:v>6.8109589041095902</c:v>
                </c:pt>
                <c:pt idx="2486">
                  <c:v>6.8136986301369902</c:v>
                </c:pt>
                <c:pt idx="2487">
                  <c:v>6.8164383561643804</c:v>
                </c:pt>
                <c:pt idx="2488">
                  <c:v>6.8191780821917796</c:v>
                </c:pt>
                <c:pt idx="2489">
                  <c:v>6.8219178082191796</c:v>
                </c:pt>
                <c:pt idx="2490">
                  <c:v>6.8246575342465796</c:v>
                </c:pt>
                <c:pt idx="2491">
                  <c:v>6.8273972602739699</c:v>
                </c:pt>
                <c:pt idx="2492">
                  <c:v>6.8301369863013699</c:v>
                </c:pt>
                <c:pt idx="2493">
                  <c:v>6.8328767123287699</c:v>
                </c:pt>
                <c:pt idx="2494">
                  <c:v>6.8356164383561699</c:v>
                </c:pt>
                <c:pt idx="2495">
                  <c:v>6.8383561643835602</c:v>
                </c:pt>
                <c:pt idx="2496">
                  <c:v>6.8410958904109602</c:v>
                </c:pt>
                <c:pt idx="2497">
                  <c:v>6.8438356164383602</c:v>
                </c:pt>
                <c:pt idx="2498">
                  <c:v>6.8465753424657496</c:v>
                </c:pt>
                <c:pt idx="2499">
                  <c:v>6.8493150684931496</c:v>
                </c:pt>
                <c:pt idx="2500">
                  <c:v>6.8520547945205497</c:v>
                </c:pt>
                <c:pt idx="2501">
                  <c:v>6.8547945205479497</c:v>
                </c:pt>
                <c:pt idx="2502">
                  <c:v>6.8575342465753399</c:v>
                </c:pt>
                <c:pt idx="2503">
                  <c:v>6.86027397260274</c:v>
                </c:pt>
                <c:pt idx="2504">
                  <c:v>6.86301369863014</c:v>
                </c:pt>
                <c:pt idx="2505">
                  <c:v>6.86575342465754</c:v>
                </c:pt>
                <c:pt idx="2506">
                  <c:v>6.8684931506849303</c:v>
                </c:pt>
                <c:pt idx="2507">
                  <c:v>6.8712328767123303</c:v>
                </c:pt>
                <c:pt idx="2508">
                  <c:v>6.8739726027397303</c:v>
                </c:pt>
                <c:pt idx="2509">
                  <c:v>6.8767123287671197</c:v>
                </c:pt>
                <c:pt idx="2510">
                  <c:v>6.8794520547945197</c:v>
                </c:pt>
                <c:pt idx="2511">
                  <c:v>6.8821917808219197</c:v>
                </c:pt>
                <c:pt idx="2512">
                  <c:v>6.8849315068493198</c:v>
                </c:pt>
                <c:pt idx="2513">
                  <c:v>6.88767123287671</c:v>
                </c:pt>
                <c:pt idx="2514">
                  <c:v>6.89041095890411</c:v>
                </c:pt>
                <c:pt idx="2515">
                  <c:v>6.8931506849315101</c:v>
                </c:pt>
                <c:pt idx="2516">
                  <c:v>6.8958904109589003</c:v>
                </c:pt>
                <c:pt idx="2517">
                  <c:v>6.8986301369863003</c:v>
                </c:pt>
                <c:pt idx="2518">
                  <c:v>6.9013698630137004</c:v>
                </c:pt>
                <c:pt idx="2519">
                  <c:v>6.9041095890411004</c:v>
                </c:pt>
                <c:pt idx="2520">
                  <c:v>6.9068493150684898</c:v>
                </c:pt>
                <c:pt idx="2521">
                  <c:v>6.9095890410958898</c:v>
                </c:pt>
                <c:pt idx="2522">
                  <c:v>6.9123287671232898</c:v>
                </c:pt>
                <c:pt idx="2523">
                  <c:v>6.9150684931506801</c:v>
                </c:pt>
                <c:pt idx="2524">
                  <c:v>6.9178082191780801</c:v>
                </c:pt>
                <c:pt idx="2525">
                  <c:v>6.9205479452054801</c:v>
                </c:pt>
                <c:pt idx="2526">
                  <c:v>6.9232876712328801</c:v>
                </c:pt>
                <c:pt idx="2527">
                  <c:v>6.9260273972602704</c:v>
                </c:pt>
                <c:pt idx="2528">
                  <c:v>6.9287671232876704</c:v>
                </c:pt>
                <c:pt idx="2529">
                  <c:v>6.9315068493150704</c:v>
                </c:pt>
                <c:pt idx="2530">
                  <c:v>6.9342465753424696</c:v>
                </c:pt>
                <c:pt idx="2531">
                  <c:v>6.9369863013698598</c:v>
                </c:pt>
                <c:pt idx="2532">
                  <c:v>6.9397260273972599</c:v>
                </c:pt>
                <c:pt idx="2533">
                  <c:v>6.9424657534246599</c:v>
                </c:pt>
                <c:pt idx="2534">
                  <c:v>6.9452054794520599</c:v>
                </c:pt>
                <c:pt idx="2535">
                  <c:v>6.9479452054794502</c:v>
                </c:pt>
                <c:pt idx="2536">
                  <c:v>6.9506849315068502</c:v>
                </c:pt>
                <c:pt idx="2537">
                  <c:v>6.9534246575342502</c:v>
                </c:pt>
                <c:pt idx="2538">
                  <c:v>6.9561643835616396</c:v>
                </c:pt>
                <c:pt idx="2539">
                  <c:v>6.9589041095890396</c:v>
                </c:pt>
                <c:pt idx="2540">
                  <c:v>6.9616438356164396</c:v>
                </c:pt>
                <c:pt idx="2541">
                  <c:v>6.9643835616438396</c:v>
                </c:pt>
                <c:pt idx="2542">
                  <c:v>6.9671232876712299</c:v>
                </c:pt>
                <c:pt idx="2543">
                  <c:v>6.9698630136986299</c:v>
                </c:pt>
                <c:pt idx="2544">
                  <c:v>6.97260273972603</c:v>
                </c:pt>
                <c:pt idx="2545">
                  <c:v>6.97534246575343</c:v>
                </c:pt>
                <c:pt idx="2546">
                  <c:v>6.9780821917808202</c:v>
                </c:pt>
                <c:pt idx="2547">
                  <c:v>6.9808219178082203</c:v>
                </c:pt>
                <c:pt idx="2548">
                  <c:v>6.9835616438356203</c:v>
                </c:pt>
                <c:pt idx="2549">
                  <c:v>6.9863013698630096</c:v>
                </c:pt>
                <c:pt idx="2550">
                  <c:v>6.9890410958904097</c:v>
                </c:pt>
                <c:pt idx="2551">
                  <c:v>6.9917808219178097</c:v>
                </c:pt>
                <c:pt idx="2552">
                  <c:v>6.9945205479452097</c:v>
                </c:pt>
                <c:pt idx="2553">
                  <c:v>6.9972602739726</c:v>
                </c:pt>
                <c:pt idx="2554">
                  <c:v>7</c:v>
                </c:pt>
                <c:pt idx="2555">
                  <c:v>7.0027397260274</c:v>
                </c:pt>
                <c:pt idx="2556">
                  <c:v>7.0054794520548</c:v>
                </c:pt>
                <c:pt idx="2557">
                  <c:v>7.0082191780821903</c:v>
                </c:pt>
                <c:pt idx="2558">
                  <c:v>7.0109589041095903</c:v>
                </c:pt>
                <c:pt idx="2559">
                  <c:v>7.0136986301369904</c:v>
                </c:pt>
                <c:pt idx="2560">
                  <c:v>7.0164383561643797</c:v>
                </c:pt>
                <c:pt idx="2561">
                  <c:v>7.0191780821917797</c:v>
                </c:pt>
                <c:pt idx="2562">
                  <c:v>7.0219178082191798</c:v>
                </c:pt>
                <c:pt idx="2563">
                  <c:v>7.0246575342465798</c:v>
                </c:pt>
                <c:pt idx="2564">
                  <c:v>7.02739726027397</c:v>
                </c:pt>
                <c:pt idx="2565">
                  <c:v>7.0301369863013701</c:v>
                </c:pt>
                <c:pt idx="2566">
                  <c:v>7.0328767123287701</c:v>
                </c:pt>
                <c:pt idx="2567">
                  <c:v>7.0356164383561701</c:v>
                </c:pt>
                <c:pt idx="2568">
                  <c:v>7.0383561643835604</c:v>
                </c:pt>
                <c:pt idx="2569">
                  <c:v>7.0410958904109604</c:v>
                </c:pt>
                <c:pt idx="2570">
                  <c:v>7.0438356164383604</c:v>
                </c:pt>
                <c:pt idx="2571">
                  <c:v>7.0465753424657498</c:v>
                </c:pt>
                <c:pt idx="2572">
                  <c:v>7.0493150684931498</c:v>
                </c:pt>
                <c:pt idx="2573">
                  <c:v>7.0520547945205498</c:v>
                </c:pt>
                <c:pt idx="2574">
                  <c:v>7.0547945205479499</c:v>
                </c:pt>
                <c:pt idx="2575">
                  <c:v>7.0575342465753401</c:v>
                </c:pt>
                <c:pt idx="2576">
                  <c:v>7.0602739726027401</c:v>
                </c:pt>
                <c:pt idx="2577">
                  <c:v>7.0630136986301402</c:v>
                </c:pt>
                <c:pt idx="2578">
                  <c:v>7.0657534246575304</c:v>
                </c:pt>
                <c:pt idx="2579">
                  <c:v>7.0684931506849296</c:v>
                </c:pt>
                <c:pt idx="2580">
                  <c:v>7.0712328767123296</c:v>
                </c:pt>
                <c:pt idx="2581">
                  <c:v>7.0739726027397296</c:v>
                </c:pt>
                <c:pt idx="2582">
                  <c:v>7.0767123287671199</c:v>
                </c:pt>
                <c:pt idx="2583">
                  <c:v>7.0794520547945199</c:v>
                </c:pt>
                <c:pt idx="2584">
                  <c:v>7.0821917808219199</c:v>
                </c:pt>
                <c:pt idx="2585">
                  <c:v>7.0849315068493199</c:v>
                </c:pt>
                <c:pt idx="2586">
                  <c:v>7.0876712328767102</c:v>
                </c:pt>
                <c:pt idx="2587">
                  <c:v>7.0904109589041102</c:v>
                </c:pt>
                <c:pt idx="2588">
                  <c:v>7.0931506849315102</c:v>
                </c:pt>
                <c:pt idx="2589">
                  <c:v>7.0958904109588996</c:v>
                </c:pt>
                <c:pt idx="2590">
                  <c:v>7.0986301369862996</c:v>
                </c:pt>
                <c:pt idx="2591">
                  <c:v>7.1013698630136997</c:v>
                </c:pt>
                <c:pt idx="2592">
                  <c:v>7.1041095890410997</c:v>
                </c:pt>
                <c:pt idx="2593">
                  <c:v>7.1068493150684899</c:v>
                </c:pt>
                <c:pt idx="2594">
                  <c:v>7.10958904109589</c:v>
                </c:pt>
                <c:pt idx="2595">
                  <c:v>7.11232876712329</c:v>
                </c:pt>
                <c:pt idx="2596">
                  <c:v>7.11506849315069</c:v>
                </c:pt>
                <c:pt idx="2597">
                  <c:v>7.1178082191780803</c:v>
                </c:pt>
                <c:pt idx="2598">
                  <c:v>7.1205479452054803</c:v>
                </c:pt>
                <c:pt idx="2599">
                  <c:v>7.1232876712328803</c:v>
                </c:pt>
                <c:pt idx="2600">
                  <c:v>7.1260273972602697</c:v>
                </c:pt>
                <c:pt idx="2601">
                  <c:v>7.1287671232876697</c:v>
                </c:pt>
                <c:pt idx="2602">
                  <c:v>7.1315068493150697</c:v>
                </c:pt>
                <c:pt idx="2603">
                  <c:v>7.1342465753424698</c:v>
                </c:pt>
                <c:pt idx="2604">
                  <c:v>7.13698630136986</c:v>
                </c:pt>
                <c:pt idx="2605">
                  <c:v>7.13972602739726</c:v>
                </c:pt>
                <c:pt idx="2606">
                  <c:v>7.1424657534246601</c:v>
                </c:pt>
                <c:pt idx="2607">
                  <c:v>7.1452054794520601</c:v>
                </c:pt>
                <c:pt idx="2608">
                  <c:v>7.1479452054794503</c:v>
                </c:pt>
                <c:pt idx="2609">
                  <c:v>7.1506849315068504</c:v>
                </c:pt>
                <c:pt idx="2610">
                  <c:v>7.1534246575342504</c:v>
                </c:pt>
                <c:pt idx="2611">
                  <c:v>7.1561643835616398</c:v>
                </c:pt>
                <c:pt idx="2612">
                  <c:v>7.1589041095890398</c:v>
                </c:pt>
                <c:pt idx="2613">
                  <c:v>7.1616438356164398</c:v>
                </c:pt>
                <c:pt idx="2614">
                  <c:v>7.1643835616438398</c:v>
                </c:pt>
                <c:pt idx="2615">
                  <c:v>7.1671232876712301</c:v>
                </c:pt>
                <c:pt idx="2616">
                  <c:v>7.1698630136986301</c:v>
                </c:pt>
                <c:pt idx="2617">
                  <c:v>7.1726027397260301</c:v>
                </c:pt>
                <c:pt idx="2618">
                  <c:v>7.1753424657534302</c:v>
                </c:pt>
                <c:pt idx="2619">
                  <c:v>7.1780821917808204</c:v>
                </c:pt>
                <c:pt idx="2620">
                  <c:v>7.1808219178082204</c:v>
                </c:pt>
                <c:pt idx="2621">
                  <c:v>7.1835616438356196</c:v>
                </c:pt>
                <c:pt idx="2622">
                  <c:v>7.1863013698630098</c:v>
                </c:pt>
                <c:pt idx="2623">
                  <c:v>7.1890410958904098</c:v>
                </c:pt>
                <c:pt idx="2624">
                  <c:v>7.1917808219178099</c:v>
                </c:pt>
                <c:pt idx="2625">
                  <c:v>7.1945205479452099</c:v>
                </c:pt>
                <c:pt idx="2626">
                  <c:v>7.1972602739726002</c:v>
                </c:pt>
                <c:pt idx="2627">
                  <c:v>7.2</c:v>
                </c:pt>
                <c:pt idx="2628">
                  <c:v>7.2027397260274002</c:v>
                </c:pt>
                <c:pt idx="2629">
                  <c:v>7.2054794520548002</c:v>
                </c:pt>
                <c:pt idx="2630">
                  <c:v>7.2082191780821896</c:v>
                </c:pt>
                <c:pt idx="2631">
                  <c:v>7.2109589041095896</c:v>
                </c:pt>
                <c:pt idx="2632">
                  <c:v>7.2136986301369896</c:v>
                </c:pt>
                <c:pt idx="2633">
                  <c:v>7.2164383561643799</c:v>
                </c:pt>
                <c:pt idx="2634">
                  <c:v>7.2191780821917799</c:v>
                </c:pt>
                <c:pt idx="2635">
                  <c:v>7.2219178082191799</c:v>
                </c:pt>
                <c:pt idx="2636">
                  <c:v>7.22465753424658</c:v>
                </c:pt>
                <c:pt idx="2637">
                  <c:v>7.2273972602739702</c:v>
                </c:pt>
                <c:pt idx="2638">
                  <c:v>7.2301369863013702</c:v>
                </c:pt>
                <c:pt idx="2639">
                  <c:v>7.2328767123287703</c:v>
                </c:pt>
                <c:pt idx="2640">
                  <c:v>7.2356164383561596</c:v>
                </c:pt>
                <c:pt idx="2641">
                  <c:v>7.2383561643835597</c:v>
                </c:pt>
                <c:pt idx="2642">
                  <c:v>7.2410958904109597</c:v>
                </c:pt>
                <c:pt idx="2643">
                  <c:v>7.2438356164383597</c:v>
                </c:pt>
                <c:pt idx="2644">
                  <c:v>7.24657534246575</c:v>
                </c:pt>
                <c:pt idx="2645">
                  <c:v>7.24931506849315</c:v>
                </c:pt>
                <c:pt idx="2646">
                  <c:v>7.25205479452055</c:v>
                </c:pt>
                <c:pt idx="2647">
                  <c:v>7.25479452054795</c:v>
                </c:pt>
                <c:pt idx="2648">
                  <c:v>7.2575342465753403</c:v>
                </c:pt>
                <c:pt idx="2649">
                  <c:v>7.2602739726027403</c:v>
                </c:pt>
                <c:pt idx="2650">
                  <c:v>7.2630136986301403</c:v>
                </c:pt>
                <c:pt idx="2651">
                  <c:v>7.2657534246575297</c:v>
                </c:pt>
                <c:pt idx="2652">
                  <c:v>7.2684931506849297</c:v>
                </c:pt>
                <c:pt idx="2653">
                  <c:v>7.2712328767123298</c:v>
                </c:pt>
                <c:pt idx="2654">
                  <c:v>7.2739726027397298</c:v>
                </c:pt>
                <c:pt idx="2655">
                  <c:v>7.27671232876712</c:v>
                </c:pt>
                <c:pt idx="2656">
                  <c:v>7.2794520547945201</c:v>
                </c:pt>
                <c:pt idx="2657">
                  <c:v>7.2821917808219201</c:v>
                </c:pt>
                <c:pt idx="2658">
                  <c:v>7.2849315068493201</c:v>
                </c:pt>
                <c:pt idx="2659">
                  <c:v>7.2876712328767104</c:v>
                </c:pt>
                <c:pt idx="2660">
                  <c:v>7.2904109589041104</c:v>
                </c:pt>
                <c:pt idx="2661">
                  <c:v>7.2931506849315104</c:v>
                </c:pt>
                <c:pt idx="2662">
                  <c:v>7.2958904109588998</c:v>
                </c:pt>
                <c:pt idx="2663">
                  <c:v>7.2986301369862998</c:v>
                </c:pt>
                <c:pt idx="2664">
                  <c:v>7.3013698630136998</c:v>
                </c:pt>
                <c:pt idx="2665">
                  <c:v>7.3041095890410999</c:v>
                </c:pt>
                <c:pt idx="2666">
                  <c:v>7.3068493150684901</c:v>
                </c:pt>
                <c:pt idx="2667">
                  <c:v>7.3095890410958901</c:v>
                </c:pt>
                <c:pt idx="2668">
                  <c:v>7.3123287671232902</c:v>
                </c:pt>
                <c:pt idx="2669">
                  <c:v>7.3150684931506902</c:v>
                </c:pt>
                <c:pt idx="2670">
                  <c:v>7.3178082191780804</c:v>
                </c:pt>
                <c:pt idx="2671">
                  <c:v>7.3205479452054796</c:v>
                </c:pt>
                <c:pt idx="2672">
                  <c:v>7.3232876712328796</c:v>
                </c:pt>
                <c:pt idx="2673">
                  <c:v>7.3260273972602699</c:v>
                </c:pt>
                <c:pt idx="2674">
                  <c:v>7.3287671232876699</c:v>
                </c:pt>
                <c:pt idx="2675">
                  <c:v>7.3315068493150699</c:v>
                </c:pt>
                <c:pt idx="2676">
                  <c:v>7.3342465753424699</c:v>
                </c:pt>
                <c:pt idx="2677">
                  <c:v>7.3369863013698602</c:v>
                </c:pt>
                <c:pt idx="2678">
                  <c:v>7.3397260273972602</c:v>
                </c:pt>
                <c:pt idx="2679">
                  <c:v>7.3424657534246602</c:v>
                </c:pt>
                <c:pt idx="2680">
                  <c:v>7.3452054794520603</c:v>
                </c:pt>
                <c:pt idx="2681">
                  <c:v>7.3479452054794496</c:v>
                </c:pt>
                <c:pt idx="2682">
                  <c:v>7.3506849315068497</c:v>
                </c:pt>
                <c:pt idx="2683">
                  <c:v>7.3534246575342497</c:v>
                </c:pt>
                <c:pt idx="2684">
                  <c:v>7.3561643835616399</c:v>
                </c:pt>
                <c:pt idx="2685">
                  <c:v>7.35890410958904</c:v>
                </c:pt>
                <c:pt idx="2686">
                  <c:v>7.36164383561644</c:v>
                </c:pt>
                <c:pt idx="2687">
                  <c:v>7.36438356164384</c:v>
                </c:pt>
                <c:pt idx="2688">
                  <c:v>7.3671232876712303</c:v>
                </c:pt>
                <c:pt idx="2689">
                  <c:v>7.3698630136986303</c:v>
                </c:pt>
                <c:pt idx="2690">
                  <c:v>7.3726027397260303</c:v>
                </c:pt>
                <c:pt idx="2691">
                  <c:v>7.3753424657534303</c:v>
                </c:pt>
                <c:pt idx="2692">
                  <c:v>7.3780821917808197</c:v>
                </c:pt>
                <c:pt idx="2693">
                  <c:v>7.3808219178082197</c:v>
                </c:pt>
                <c:pt idx="2694">
                  <c:v>7.3835616438356197</c:v>
                </c:pt>
                <c:pt idx="2695">
                  <c:v>7.38630136986301</c:v>
                </c:pt>
                <c:pt idx="2696">
                  <c:v>7.38904109589041</c:v>
                </c:pt>
                <c:pt idx="2697">
                  <c:v>7.3917808219178101</c:v>
                </c:pt>
                <c:pt idx="2698">
                  <c:v>7.3945205479452101</c:v>
                </c:pt>
                <c:pt idx="2699">
                  <c:v>7.3972602739726003</c:v>
                </c:pt>
                <c:pt idx="2700">
                  <c:v>7.4</c:v>
                </c:pt>
                <c:pt idx="2701">
                  <c:v>7.4027397260274004</c:v>
                </c:pt>
                <c:pt idx="2702">
                  <c:v>7.4054794520547897</c:v>
                </c:pt>
                <c:pt idx="2703">
                  <c:v>7.4082191780821898</c:v>
                </c:pt>
                <c:pt idx="2704">
                  <c:v>7.4109589041095898</c:v>
                </c:pt>
                <c:pt idx="2705">
                  <c:v>7.4136986301369898</c:v>
                </c:pt>
                <c:pt idx="2706">
                  <c:v>7.4164383561643801</c:v>
                </c:pt>
                <c:pt idx="2707">
                  <c:v>7.4191780821917801</c:v>
                </c:pt>
                <c:pt idx="2708">
                  <c:v>7.4219178082191801</c:v>
                </c:pt>
                <c:pt idx="2709">
                  <c:v>7.4246575342465801</c:v>
                </c:pt>
                <c:pt idx="2710">
                  <c:v>7.4273972602739704</c:v>
                </c:pt>
                <c:pt idx="2711">
                  <c:v>7.4301369863013704</c:v>
                </c:pt>
                <c:pt idx="2712">
                  <c:v>7.4328767123287696</c:v>
                </c:pt>
                <c:pt idx="2713">
                  <c:v>7.4356164383561598</c:v>
                </c:pt>
                <c:pt idx="2714">
                  <c:v>7.4383561643835598</c:v>
                </c:pt>
                <c:pt idx="2715">
                  <c:v>7.4410958904109599</c:v>
                </c:pt>
                <c:pt idx="2716">
                  <c:v>7.4438356164383599</c:v>
                </c:pt>
                <c:pt idx="2717">
                  <c:v>7.4465753424657501</c:v>
                </c:pt>
                <c:pt idx="2718">
                  <c:v>7.4493150684931502</c:v>
                </c:pt>
                <c:pt idx="2719">
                  <c:v>7.4520547945205502</c:v>
                </c:pt>
                <c:pt idx="2720">
                  <c:v>7.4547945205479502</c:v>
                </c:pt>
                <c:pt idx="2721">
                  <c:v>7.4575342465753396</c:v>
                </c:pt>
                <c:pt idx="2722">
                  <c:v>7.4602739726027396</c:v>
                </c:pt>
                <c:pt idx="2723">
                  <c:v>7.4630136986301396</c:v>
                </c:pt>
                <c:pt idx="2724">
                  <c:v>7.4657534246575299</c:v>
                </c:pt>
                <c:pt idx="2725">
                  <c:v>7.4684931506849299</c:v>
                </c:pt>
                <c:pt idx="2726">
                  <c:v>7.4712328767123299</c:v>
                </c:pt>
                <c:pt idx="2727">
                  <c:v>7.47397260273973</c:v>
                </c:pt>
                <c:pt idx="2728">
                  <c:v>7.4767123287671202</c:v>
                </c:pt>
                <c:pt idx="2729">
                  <c:v>7.4794520547945202</c:v>
                </c:pt>
                <c:pt idx="2730">
                  <c:v>7.4821917808219203</c:v>
                </c:pt>
                <c:pt idx="2731">
                  <c:v>7.4849315068493203</c:v>
                </c:pt>
                <c:pt idx="2732">
                  <c:v>7.4876712328767097</c:v>
                </c:pt>
                <c:pt idx="2733">
                  <c:v>7.4904109589041097</c:v>
                </c:pt>
                <c:pt idx="2734">
                  <c:v>7.4931506849315097</c:v>
                </c:pt>
                <c:pt idx="2735">
                  <c:v>7.4958904109589</c:v>
                </c:pt>
                <c:pt idx="2736">
                  <c:v>7.4986301369863</c:v>
                </c:pt>
                <c:pt idx="2737">
                  <c:v>7.5013698630137</c:v>
                </c:pt>
                <c:pt idx="2738">
                  <c:v>7.5041095890411</c:v>
                </c:pt>
                <c:pt idx="2739">
                  <c:v>7.5068493150684903</c:v>
                </c:pt>
                <c:pt idx="2740">
                  <c:v>7.5095890410958903</c:v>
                </c:pt>
                <c:pt idx="2741">
                  <c:v>7.5123287671232903</c:v>
                </c:pt>
                <c:pt idx="2742">
                  <c:v>7.5150684931506904</c:v>
                </c:pt>
                <c:pt idx="2743">
                  <c:v>7.5178082191780797</c:v>
                </c:pt>
                <c:pt idx="2744">
                  <c:v>7.5205479452054798</c:v>
                </c:pt>
                <c:pt idx="2745">
                  <c:v>7.5232876712328798</c:v>
                </c:pt>
                <c:pt idx="2746">
                  <c:v>7.52602739726027</c:v>
                </c:pt>
                <c:pt idx="2747">
                  <c:v>7.5287671232876701</c:v>
                </c:pt>
                <c:pt idx="2748">
                  <c:v>7.5315068493150701</c:v>
                </c:pt>
                <c:pt idx="2749">
                  <c:v>7.5342465753424701</c:v>
                </c:pt>
                <c:pt idx="2750">
                  <c:v>7.5369863013698604</c:v>
                </c:pt>
                <c:pt idx="2751">
                  <c:v>7.5397260273972604</c:v>
                </c:pt>
                <c:pt idx="2752">
                  <c:v>7.5424657534246604</c:v>
                </c:pt>
                <c:pt idx="2753">
                  <c:v>7.5452054794520604</c:v>
                </c:pt>
                <c:pt idx="2754">
                  <c:v>7.5479452054794498</c:v>
                </c:pt>
                <c:pt idx="2755">
                  <c:v>7.5506849315068498</c:v>
                </c:pt>
                <c:pt idx="2756">
                  <c:v>7.5534246575342499</c:v>
                </c:pt>
                <c:pt idx="2757">
                  <c:v>7.5561643835616401</c:v>
                </c:pt>
                <c:pt idx="2758">
                  <c:v>7.5589041095890401</c:v>
                </c:pt>
                <c:pt idx="2759">
                  <c:v>7.5616438356164402</c:v>
                </c:pt>
                <c:pt idx="2760">
                  <c:v>7.5643835616438402</c:v>
                </c:pt>
                <c:pt idx="2761">
                  <c:v>7.5671232876712304</c:v>
                </c:pt>
                <c:pt idx="2762">
                  <c:v>7.5698630136986296</c:v>
                </c:pt>
                <c:pt idx="2763">
                  <c:v>7.5726027397260296</c:v>
                </c:pt>
                <c:pt idx="2764">
                  <c:v>7.5753424657534199</c:v>
                </c:pt>
                <c:pt idx="2765">
                  <c:v>7.5780821917808199</c:v>
                </c:pt>
                <c:pt idx="2766">
                  <c:v>7.5808219178082199</c:v>
                </c:pt>
                <c:pt idx="2767">
                  <c:v>7.5835616438356199</c:v>
                </c:pt>
                <c:pt idx="2768">
                  <c:v>7.5863013698630102</c:v>
                </c:pt>
                <c:pt idx="2769">
                  <c:v>7.5890410958904102</c:v>
                </c:pt>
                <c:pt idx="2770">
                  <c:v>7.5917808219178102</c:v>
                </c:pt>
                <c:pt idx="2771">
                  <c:v>7.5945205479452103</c:v>
                </c:pt>
                <c:pt idx="2772">
                  <c:v>7.5972602739725996</c:v>
                </c:pt>
                <c:pt idx="2773">
                  <c:v>7.6</c:v>
                </c:pt>
                <c:pt idx="2774">
                  <c:v>7.6027397260273997</c:v>
                </c:pt>
                <c:pt idx="2775">
                  <c:v>7.6054794520547899</c:v>
                </c:pt>
                <c:pt idx="2776">
                  <c:v>7.6082191780821899</c:v>
                </c:pt>
                <c:pt idx="2777">
                  <c:v>7.61095890410959</c:v>
                </c:pt>
                <c:pt idx="2778">
                  <c:v>7.61369863013699</c:v>
                </c:pt>
                <c:pt idx="2779">
                  <c:v>7.6164383561643803</c:v>
                </c:pt>
                <c:pt idx="2780">
                  <c:v>7.6191780821917803</c:v>
                </c:pt>
                <c:pt idx="2781">
                  <c:v>7.6219178082191803</c:v>
                </c:pt>
                <c:pt idx="2782">
                  <c:v>7.6246575342465803</c:v>
                </c:pt>
                <c:pt idx="2783">
                  <c:v>7.6273972602739697</c:v>
                </c:pt>
                <c:pt idx="2784">
                  <c:v>7.6301369863013697</c:v>
                </c:pt>
                <c:pt idx="2785">
                  <c:v>7.6328767123287697</c:v>
                </c:pt>
                <c:pt idx="2786">
                  <c:v>7.63561643835616</c:v>
                </c:pt>
                <c:pt idx="2787">
                  <c:v>7.63835616438356</c:v>
                </c:pt>
                <c:pt idx="2788">
                  <c:v>7.64109589041096</c:v>
                </c:pt>
                <c:pt idx="2789">
                  <c:v>7.6438356164383601</c:v>
                </c:pt>
                <c:pt idx="2790">
                  <c:v>7.6465753424657503</c:v>
                </c:pt>
                <c:pt idx="2791">
                  <c:v>7.6493150684931503</c:v>
                </c:pt>
                <c:pt idx="2792">
                  <c:v>7.6520547945205504</c:v>
                </c:pt>
                <c:pt idx="2793">
                  <c:v>7.6547945205479504</c:v>
                </c:pt>
                <c:pt idx="2794">
                  <c:v>7.6575342465753398</c:v>
                </c:pt>
                <c:pt idx="2795">
                  <c:v>7.6602739726027398</c:v>
                </c:pt>
                <c:pt idx="2796">
                  <c:v>7.6630136986301398</c:v>
                </c:pt>
                <c:pt idx="2797">
                  <c:v>7.6657534246575301</c:v>
                </c:pt>
                <c:pt idx="2798">
                  <c:v>7.6684931506849301</c:v>
                </c:pt>
                <c:pt idx="2799">
                  <c:v>7.6712328767123301</c:v>
                </c:pt>
                <c:pt idx="2800">
                  <c:v>7.6739726027397301</c:v>
                </c:pt>
                <c:pt idx="2801">
                  <c:v>7.6767123287671204</c:v>
                </c:pt>
                <c:pt idx="2802">
                  <c:v>7.6794520547945204</c:v>
                </c:pt>
                <c:pt idx="2803">
                  <c:v>7.6821917808219196</c:v>
                </c:pt>
                <c:pt idx="2804">
                  <c:v>7.6849315068493196</c:v>
                </c:pt>
                <c:pt idx="2805">
                  <c:v>7.6876712328767098</c:v>
                </c:pt>
                <c:pt idx="2806">
                  <c:v>7.6904109589041099</c:v>
                </c:pt>
                <c:pt idx="2807">
                  <c:v>7.6931506849315099</c:v>
                </c:pt>
                <c:pt idx="2808">
                  <c:v>7.6958904109589001</c:v>
                </c:pt>
                <c:pt idx="2809">
                  <c:v>7.6986301369863002</c:v>
                </c:pt>
                <c:pt idx="2810">
                  <c:v>7.7013698630137002</c:v>
                </c:pt>
                <c:pt idx="2811">
                  <c:v>7.7041095890411002</c:v>
                </c:pt>
                <c:pt idx="2812">
                  <c:v>7.7068493150684896</c:v>
                </c:pt>
                <c:pt idx="2813">
                  <c:v>7.7095890410958896</c:v>
                </c:pt>
                <c:pt idx="2814">
                  <c:v>7.7123287671232896</c:v>
                </c:pt>
                <c:pt idx="2815">
                  <c:v>7.7150684931506897</c:v>
                </c:pt>
                <c:pt idx="2816">
                  <c:v>7.7178082191780799</c:v>
                </c:pt>
                <c:pt idx="2817">
                  <c:v>7.7205479452054799</c:v>
                </c:pt>
                <c:pt idx="2818">
                  <c:v>7.72328767123288</c:v>
                </c:pt>
                <c:pt idx="2819">
                  <c:v>7.7260273972602702</c:v>
                </c:pt>
                <c:pt idx="2820">
                  <c:v>7.7287671232876702</c:v>
                </c:pt>
                <c:pt idx="2821">
                  <c:v>7.7315068493150703</c:v>
                </c:pt>
                <c:pt idx="2822">
                  <c:v>7.7342465753424703</c:v>
                </c:pt>
                <c:pt idx="2823">
                  <c:v>7.7369863013698597</c:v>
                </c:pt>
                <c:pt idx="2824">
                  <c:v>7.7397260273972597</c:v>
                </c:pt>
                <c:pt idx="2825">
                  <c:v>7.7424657534246597</c:v>
                </c:pt>
                <c:pt idx="2826">
                  <c:v>7.74520547945205</c:v>
                </c:pt>
                <c:pt idx="2827">
                  <c:v>7.74794520547945</c:v>
                </c:pt>
                <c:pt idx="2828">
                  <c:v>7.75068493150685</c:v>
                </c:pt>
                <c:pt idx="2829">
                  <c:v>7.75342465753425</c:v>
                </c:pt>
                <c:pt idx="2830">
                  <c:v>7.7561643835616403</c:v>
                </c:pt>
                <c:pt idx="2831">
                  <c:v>7.7589041095890403</c:v>
                </c:pt>
                <c:pt idx="2832">
                  <c:v>7.7616438356164403</c:v>
                </c:pt>
                <c:pt idx="2833">
                  <c:v>7.7643835616438404</c:v>
                </c:pt>
                <c:pt idx="2834">
                  <c:v>7.7671232876712297</c:v>
                </c:pt>
                <c:pt idx="2835">
                  <c:v>7.7698630136986298</c:v>
                </c:pt>
                <c:pt idx="2836">
                  <c:v>7.7726027397260298</c:v>
                </c:pt>
                <c:pt idx="2837">
                  <c:v>7.77534246575342</c:v>
                </c:pt>
                <c:pt idx="2838">
                  <c:v>7.7780821917808201</c:v>
                </c:pt>
                <c:pt idx="2839">
                  <c:v>7.7808219178082201</c:v>
                </c:pt>
                <c:pt idx="2840">
                  <c:v>7.7835616438356201</c:v>
                </c:pt>
                <c:pt idx="2841">
                  <c:v>7.7863013698630104</c:v>
                </c:pt>
                <c:pt idx="2842">
                  <c:v>7.7890410958904104</c:v>
                </c:pt>
                <c:pt idx="2843">
                  <c:v>7.7917808219178104</c:v>
                </c:pt>
                <c:pt idx="2844">
                  <c:v>7.7945205479452104</c:v>
                </c:pt>
                <c:pt idx="2845">
                  <c:v>7.7972602739725998</c:v>
                </c:pt>
                <c:pt idx="2846">
                  <c:v>7.8</c:v>
                </c:pt>
                <c:pt idx="2847">
                  <c:v>7.8027397260273998</c:v>
                </c:pt>
                <c:pt idx="2848">
                  <c:v>7.8054794520547901</c:v>
                </c:pt>
                <c:pt idx="2849">
                  <c:v>7.8082191780821901</c:v>
                </c:pt>
                <c:pt idx="2850">
                  <c:v>7.8109589041095902</c:v>
                </c:pt>
                <c:pt idx="2851">
                  <c:v>7.8136986301369902</c:v>
                </c:pt>
                <c:pt idx="2852">
                  <c:v>7.8164383561643804</c:v>
                </c:pt>
                <c:pt idx="2853">
                  <c:v>7.8191780821917796</c:v>
                </c:pt>
                <c:pt idx="2854">
                  <c:v>7.8219178082191796</c:v>
                </c:pt>
                <c:pt idx="2855">
                  <c:v>7.8246575342465796</c:v>
                </c:pt>
                <c:pt idx="2856">
                  <c:v>7.8273972602739699</c:v>
                </c:pt>
                <c:pt idx="2857">
                  <c:v>7.8301369863013699</c:v>
                </c:pt>
                <c:pt idx="2858">
                  <c:v>7.8328767123287699</c:v>
                </c:pt>
                <c:pt idx="2859">
                  <c:v>7.8356164383561699</c:v>
                </c:pt>
                <c:pt idx="2860">
                  <c:v>7.8383561643835602</c:v>
                </c:pt>
                <c:pt idx="2861">
                  <c:v>7.8410958904109602</c:v>
                </c:pt>
                <c:pt idx="2862">
                  <c:v>7.8438356164383602</c:v>
                </c:pt>
                <c:pt idx="2863">
                  <c:v>7.8465753424657496</c:v>
                </c:pt>
                <c:pt idx="2864">
                  <c:v>7.8493150684931496</c:v>
                </c:pt>
                <c:pt idx="2865">
                  <c:v>7.8520547945205497</c:v>
                </c:pt>
                <c:pt idx="2866">
                  <c:v>7.8547945205479497</c:v>
                </c:pt>
                <c:pt idx="2867">
                  <c:v>7.8575342465753399</c:v>
                </c:pt>
                <c:pt idx="2868">
                  <c:v>7.86027397260274</c:v>
                </c:pt>
                <c:pt idx="2869">
                  <c:v>7.86301369863014</c:v>
                </c:pt>
                <c:pt idx="2870">
                  <c:v>7.86575342465754</c:v>
                </c:pt>
                <c:pt idx="2871">
                  <c:v>7.8684931506849303</c:v>
                </c:pt>
                <c:pt idx="2872">
                  <c:v>7.8712328767123303</c:v>
                </c:pt>
                <c:pt idx="2873">
                  <c:v>7.8739726027397303</c:v>
                </c:pt>
                <c:pt idx="2874">
                  <c:v>7.8767123287671197</c:v>
                </c:pt>
                <c:pt idx="2875">
                  <c:v>7.8794520547945197</c:v>
                </c:pt>
                <c:pt idx="2876">
                  <c:v>7.8821917808219197</c:v>
                </c:pt>
                <c:pt idx="2877">
                  <c:v>7.8849315068493198</c:v>
                </c:pt>
                <c:pt idx="2878">
                  <c:v>7.88767123287671</c:v>
                </c:pt>
                <c:pt idx="2879">
                  <c:v>7.89041095890411</c:v>
                </c:pt>
                <c:pt idx="2880">
                  <c:v>7.8931506849315101</c:v>
                </c:pt>
                <c:pt idx="2881">
                  <c:v>7.8958904109589003</c:v>
                </c:pt>
                <c:pt idx="2882">
                  <c:v>7.8986301369863003</c:v>
                </c:pt>
                <c:pt idx="2883">
                  <c:v>7.9013698630137004</c:v>
                </c:pt>
                <c:pt idx="2884">
                  <c:v>7.9041095890411004</c:v>
                </c:pt>
                <c:pt idx="2885">
                  <c:v>7.9068493150684898</c:v>
                </c:pt>
                <c:pt idx="2886">
                  <c:v>7.9095890410958898</c:v>
                </c:pt>
                <c:pt idx="2887">
                  <c:v>7.9123287671232898</c:v>
                </c:pt>
                <c:pt idx="2888">
                  <c:v>7.9150684931506801</c:v>
                </c:pt>
                <c:pt idx="2889">
                  <c:v>7.9178082191780801</c:v>
                </c:pt>
                <c:pt idx="2890">
                  <c:v>7.9205479452054801</c:v>
                </c:pt>
                <c:pt idx="2891">
                  <c:v>7.9232876712328801</c:v>
                </c:pt>
                <c:pt idx="2892">
                  <c:v>7.9260273972602704</c:v>
                </c:pt>
                <c:pt idx="2893">
                  <c:v>7.9287671232876704</c:v>
                </c:pt>
                <c:pt idx="2894">
                  <c:v>7.9315068493150704</c:v>
                </c:pt>
                <c:pt idx="2895">
                  <c:v>7.9342465753424696</c:v>
                </c:pt>
                <c:pt idx="2896">
                  <c:v>7.9369863013698598</c:v>
                </c:pt>
                <c:pt idx="2897">
                  <c:v>7.9397260273972599</c:v>
                </c:pt>
                <c:pt idx="2898">
                  <c:v>7.9424657534246599</c:v>
                </c:pt>
                <c:pt idx="2899">
                  <c:v>7.9452054794520599</c:v>
                </c:pt>
                <c:pt idx="2900">
                  <c:v>7.9479452054794502</c:v>
                </c:pt>
                <c:pt idx="2901">
                  <c:v>7.9506849315068502</c:v>
                </c:pt>
                <c:pt idx="2902">
                  <c:v>7.9534246575342502</c:v>
                </c:pt>
                <c:pt idx="2903">
                  <c:v>7.9561643835616396</c:v>
                </c:pt>
                <c:pt idx="2904">
                  <c:v>7.9589041095890396</c:v>
                </c:pt>
                <c:pt idx="2905">
                  <c:v>7.9616438356164396</c:v>
                </c:pt>
                <c:pt idx="2906">
                  <c:v>7.9643835616438396</c:v>
                </c:pt>
                <c:pt idx="2907">
                  <c:v>7.9671232876712299</c:v>
                </c:pt>
                <c:pt idx="2908">
                  <c:v>7.9698630136986299</c:v>
                </c:pt>
                <c:pt idx="2909">
                  <c:v>7.97260273972603</c:v>
                </c:pt>
                <c:pt idx="2910">
                  <c:v>7.97534246575343</c:v>
                </c:pt>
                <c:pt idx="2911">
                  <c:v>7.9780821917808202</c:v>
                </c:pt>
                <c:pt idx="2912">
                  <c:v>7.9808219178082203</c:v>
                </c:pt>
                <c:pt idx="2913">
                  <c:v>7.9835616438356203</c:v>
                </c:pt>
                <c:pt idx="2914">
                  <c:v>7.9863013698630096</c:v>
                </c:pt>
                <c:pt idx="2915">
                  <c:v>7.9890410958904097</c:v>
                </c:pt>
                <c:pt idx="2916">
                  <c:v>7.9917808219178097</c:v>
                </c:pt>
                <c:pt idx="2917">
                  <c:v>7.9945205479452097</c:v>
                </c:pt>
                <c:pt idx="2918">
                  <c:v>7.9972602739726</c:v>
                </c:pt>
                <c:pt idx="2919">
                  <c:v>8</c:v>
                </c:pt>
                <c:pt idx="2920">
                  <c:v>8.0027397260274</c:v>
                </c:pt>
                <c:pt idx="2921">
                  <c:v>8.0054794520548</c:v>
                </c:pt>
                <c:pt idx="2922">
                  <c:v>8.0082191780821894</c:v>
                </c:pt>
                <c:pt idx="2923">
                  <c:v>8.0109589041095894</c:v>
                </c:pt>
                <c:pt idx="2924">
                  <c:v>8.0136986301369895</c:v>
                </c:pt>
                <c:pt idx="2925">
                  <c:v>8.0164383561643806</c:v>
                </c:pt>
                <c:pt idx="2926">
                  <c:v>8.0191780821917806</c:v>
                </c:pt>
                <c:pt idx="2927">
                  <c:v>8.0219178082191807</c:v>
                </c:pt>
                <c:pt idx="2928">
                  <c:v>8.0246575342465807</c:v>
                </c:pt>
                <c:pt idx="2929">
                  <c:v>8.02739726027397</c:v>
                </c:pt>
                <c:pt idx="2930">
                  <c:v>8.0301369863013701</c:v>
                </c:pt>
                <c:pt idx="2931">
                  <c:v>8.0328767123287701</c:v>
                </c:pt>
                <c:pt idx="2932">
                  <c:v>8.0356164383561701</c:v>
                </c:pt>
                <c:pt idx="2933">
                  <c:v>8.0383561643835595</c:v>
                </c:pt>
                <c:pt idx="2934">
                  <c:v>8.0410958904109595</c:v>
                </c:pt>
                <c:pt idx="2935">
                  <c:v>8.0438356164383595</c:v>
                </c:pt>
                <c:pt idx="2936">
                  <c:v>8.0465753424657507</c:v>
                </c:pt>
                <c:pt idx="2937">
                  <c:v>8.0493150684931507</c:v>
                </c:pt>
                <c:pt idx="2938">
                  <c:v>8.0520547945205507</c:v>
                </c:pt>
                <c:pt idx="2939">
                  <c:v>8.0547945205479508</c:v>
                </c:pt>
                <c:pt idx="2940">
                  <c:v>8.0575342465753401</c:v>
                </c:pt>
                <c:pt idx="2941">
                  <c:v>8.0602739726027401</c:v>
                </c:pt>
                <c:pt idx="2942">
                  <c:v>8.0630136986301402</c:v>
                </c:pt>
                <c:pt idx="2943">
                  <c:v>8.0657534246575402</c:v>
                </c:pt>
                <c:pt idx="2944">
                  <c:v>8.0684931506849296</c:v>
                </c:pt>
                <c:pt idx="2945">
                  <c:v>8.0712328767123296</c:v>
                </c:pt>
                <c:pt idx="2946">
                  <c:v>8.0739726027397296</c:v>
                </c:pt>
                <c:pt idx="2947">
                  <c:v>8.0767123287671208</c:v>
                </c:pt>
                <c:pt idx="2948">
                  <c:v>8.0794520547945208</c:v>
                </c:pt>
                <c:pt idx="2949">
                  <c:v>8.0821917808219208</c:v>
                </c:pt>
                <c:pt idx="2950">
                  <c:v>8.0849315068493208</c:v>
                </c:pt>
                <c:pt idx="2951">
                  <c:v>8.0876712328767102</c:v>
                </c:pt>
                <c:pt idx="2952">
                  <c:v>8.0904109589041102</c:v>
                </c:pt>
                <c:pt idx="2953">
                  <c:v>8.0931506849315102</c:v>
                </c:pt>
                <c:pt idx="2954">
                  <c:v>8.0958904109589103</c:v>
                </c:pt>
                <c:pt idx="2955">
                  <c:v>8.0986301369862996</c:v>
                </c:pt>
                <c:pt idx="2956">
                  <c:v>8.1013698630136997</c:v>
                </c:pt>
                <c:pt idx="2957">
                  <c:v>8.1041095890410997</c:v>
                </c:pt>
                <c:pt idx="2958">
                  <c:v>8.1068493150684908</c:v>
                </c:pt>
                <c:pt idx="2959">
                  <c:v>8.1095890410958908</c:v>
                </c:pt>
                <c:pt idx="2960">
                  <c:v>8.1123287671232909</c:v>
                </c:pt>
                <c:pt idx="2961">
                  <c:v>8.1150684931506891</c:v>
                </c:pt>
                <c:pt idx="2962">
                  <c:v>8.1178082191780803</c:v>
                </c:pt>
                <c:pt idx="2963">
                  <c:v>8.1205479452054803</c:v>
                </c:pt>
                <c:pt idx="2964">
                  <c:v>8.1232876712328803</c:v>
                </c:pt>
                <c:pt idx="2965">
                  <c:v>8.1260273972602697</c:v>
                </c:pt>
                <c:pt idx="2966">
                  <c:v>8.1287671232876697</c:v>
                </c:pt>
                <c:pt idx="2967">
                  <c:v>8.1315068493150697</c:v>
                </c:pt>
                <c:pt idx="2968">
                  <c:v>8.1342465753424698</c:v>
                </c:pt>
                <c:pt idx="2969">
                  <c:v>8.1369863013698591</c:v>
                </c:pt>
                <c:pt idx="2970">
                  <c:v>8.1397260273972591</c:v>
                </c:pt>
                <c:pt idx="2971">
                  <c:v>8.1424657534246592</c:v>
                </c:pt>
                <c:pt idx="2972">
                  <c:v>8.1452054794520592</c:v>
                </c:pt>
                <c:pt idx="2973">
                  <c:v>8.1479452054794503</c:v>
                </c:pt>
                <c:pt idx="2974">
                  <c:v>8.1506849315068504</c:v>
                </c:pt>
                <c:pt idx="2975">
                  <c:v>8.1534246575342504</c:v>
                </c:pt>
                <c:pt idx="2976">
                  <c:v>8.1561643835616398</c:v>
                </c:pt>
                <c:pt idx="2977">
                  <c:v>8.1589041095890398</c:v>
                </c:pt>
                <c:pt idx="2978">
                  <c:v>8.1616438356164398</c:v>
                </c:pt>
                <c:pt idx="2979">
                  <c:v>8.1643835616438398</c:v>
                </c:pt>
                <c:pt idx="2980">
                  <c:v>8.1671232876712292</c:v>
                </c:pt>
                <c:pt idx="2981">
                  <c:v>8.1698630136986292</c:v>
                </c:pt>
                <c:pt idx="2982">
                  <c:v>8.1726027397260292</c:v>
                </c:pt>
                <c:pt idx="2983">
                  <c:v>8.1753424657534204</c:v>
                </c:pt>
                <c:pt idx="2984">
                  <c:v>8.1780821917808204</c:v>
                </c:pt>
                <c:pt idx="2985">
                  <c:v>8.1808219178082204</c:v>
                </c:pt>
                <c:pt idx="2986">
                  <c:v>8.1835616438356205</c:v>
                </c:pt>
                <c:pt idx="2987">
                  <c:v>8.1863013698630098</c:v>
                </c:pt>
                <c:pt idx="2988">
                  <c:v>8.1890410958904098</c:v>
                </c:pt>
                <c:pt idx="2989">
                  <c:v>8.1917808219178099</c:v>
                </c:pt>
                <c:pt idx="2990">
                  <c:v>8.1945205479452099</c:v>
                </c:pt>
                <c:pt idx="2991">
                  <c:v>8.1972602739725993</c:v>
                </c:pt>
                <c:pt idx="2992">
                  <c:v>8.1999999999999993</c:v>
                </c:pt>
                <c:pt idx="2993">
                  <c:v>8.2027397260273993</c:v>
                </c:pt>
                <c:pt idx="2994">
                  <c:v>8.2054794520547905</c:v>
                </c:pt>
                <c:pt idx="2995">
                  <c:v>8.2082191780821905</c:v>
                </c:pt>
                <c:pt idx="2996">
                  <c:v>8.2109589041095905</c:v>
                </c:pt>
                <c:pt idx="2997">
                  <c:v>8.2136986301369905</c:v>
                </c:pt>
                <c:pt idx="2998">
                  <c:v>8.2164383561643799</c:v>
                </c:pt>
                <c:pt idx="2999">
                  <c:v>8.2191780821917799</c:v>
                </c:pt>
                <c:pt idx="3000">
                  <c:v>8.2219178082191799</c:v>
                </c:pt>
                <c:pt idx="3001">
                  <c:v>8.22465753424658</c:v>
                </c:pt>
                <c:pt idx="3002">
                  <c:v>8.2273972602739693</c:v>
                </c:pt>
                <c:pt idx="3003">
                  <c:v>8.2301369863013694</c:v>
                </c:pt>
                <c:pt idx="3004">
                  <c:v>8.2328767123287694</c:v>
                </c:pt>
                <c:pt idx="3005">
                  <c:v>8.2356164383561605</c:v>
                </c:pt>
                <c:pt idx="3006">
                  <c:v>8.2383561643835606</c:v>
                </c:pt>
                <c:pt idx="3007">
                  <c:v>8.2410958904109606</c:v>
                </c:pt>
                <c:pt idx="3008">
                  <c:v>8.2438356164383606</c:v>
                </c:pt>
                <c:pt idx="3009">
                  <c:v>8.24657534246575</c:v>
                </c:pt>
                <c:pt idx="3010">
                  <c:v>8.24931506849315</c:v>
                </c:pt>
                <c:pt idx="3011">
                  <c:v>8.25205479452055</c:v>
                </c:pt>
                <c:pt idx="3012">
                  <c:v>8.25479452054795</c:v>
                </c:pt>
                <c:pt idx="3013">
                  <c:v>8.2575342465753394</c:v>
                </c:pt>
                <c:pt idx="3014">
                  <c:v>8.2602739726027394</c:v>
                </c:pt>
                <c:pt idx="3015">
                  <c:v>8.2630136986301395</c:v>
                </c:pt>
                <c:pt idx="3016">
                  <c:v>8.2657534246575306</c:v>
                </c:pt>
                <c:pt idx="3017">
                  <c:v>8.2684931506849306</c:v>
                </c:pt>
                <c:pt idx="3018">
                  <c:v>8.2712328767123307</c:v>
                </c:pt>
                <c:pt idx="3019">
                  <c:v>8.2739726027397307</c:v>
                </c:pt>
                <c:pt idx="3020">
                  <c:v>8.27671232876712</c:v>
                </c:pt>
                <c:pt idx="3021">
                  <c:v>8.2794520547945201</c:v>
                </c:pt>
                <c:pt idx="3022">
                  <c:v>8.2821917808219201</c:v>
                </c:pt>
                <c:pt idx="3023">
                  <c:v>8.2849315068493201</c:v>
                </c:pt>
                <c:pt idx="3024">
                  <c:v>8.2876712328767095</c:v>
                </c:pt>
                <c:pt idx="3025">
                  <c:v>8.2904109589041095</c:v>
                </c:pt>
                <c:pt idx="3026">
                  <c:v>8.2931506849315095</c:v>
                </c:pt>
                <c:pt idx="3027">
                  <c:v>8.2958904109589007</c:v>
                </c:pt>
                <c:pt idx="3028">
                  <c:v>8.2986301369863007</c:v>
                </c:pt>
                <c:pt idx="3029">
                  <c:v>8.3013698630137007</c:v>
                </c:pt>
                <c:pt idx="3030">
                  <c:v>8.3041095890411007</c:v>
                </c:pt>
                <c:pt idx="3031">
                  <c:v>8.3068493150684901</c:v>
                </c:pt>
                <c:pt idx="3032">
                  <c:v>8.3095890410958901</c:v>
                </c:pt>
                <c:pt idx="3033">
                  <c:v>8.3123287671232902</c:v>
                </c:pt>
                <c:pt idx="3034">
                  <c:v>8.3150684931506902</c:v>
                </c:pt>
                <c:pt idx="3035">
                  <c:v>8.3178082191780796</c:v>
                </c:pt>
                <c:pt idx="3036">
                  <c:v>8.3205479452054796</c:v>
                </c:pt>
                <c:pt idx="3037">
                  <c:v>8.3232876712328796</c:v>
                </c:pt>
                <c:pt idx="3038">
                  <c:v>8.3260273972602707</c:v>
                </c:pt>
                <c:pt idx="3039">
                  <c:v>8.3287671232876708</c:v>
                </c:pt>
                <c:pt idx="3040">
                  <c:v>8.3315068493150708</c:v>
                </c:pt>
                <c:pt idx="3041">
                  <c:v>8.3342465753424708</c:v>
                </c:pt>
                <c:pt idx="3042">
                  <c:v>8.3369863013698602</c:v>
                </c:pt>
                <c:pt idx="3043">
                  <c:v>8.3397260273972602</c:v>
                </c:pt>
                <c:pt idx="3044">
                  <c:v>8.3424657534246602</c:v>
                </c:pt>
                <c:pt idx="3045">
                  <c:v>8.3452054794520603</c:v>
                </c:pt>
                <c:pt idx="3046">
                  <c:v>8.3479452054794496</c:v>
                </c:pt>
                <c:pt idx="3047">
                  <c:v>8.3506849315068497</c:v>
                </c:pt>
                <c:pt idx="3048">
                  <c:v>8.3534246575342497</c:v>
                </c:pt>
                <c:pt idx="3049">
                  <c:v>8.3561643835616408</c:v>
                </c:pt>
                <c:pt idx="3050">
                  <c:v>8.3589041095890408</c:v>
                </c:pt>
                <c:pt idx="3051">
                  <c:v>8.3616438356164409</c:v>
                </c:pt>
                <c:pt idx="3052">
                  <c:v>8.3643835616438391</c:v>
                </c:pt>
                <c:pt idx="3053">
                  <c:v>8.3671232876712303</c:v>
                </c:pt>
                <c:pt idx="3054">
                  <c:v>8.3698630136986303</c:v>
                </c:pt>
                <c:pt idx="3055">
                  <c:v>8.3726027397260303</c:v>
                </c:pt>
                <c:pt idx="3056">
                  <c:v>8.3753424657534303</c:v>
                </c:pt>
                <c:pt idx="3057">
                  <c:v>8.3780821917808197</c:v>
                </c:pt>
                <c:pt idx="3058">
                  <c:v>8.3808219178082197</c:v>
                </c:pt>
                <c:pt idx="3059">
                  <c:v>8.3835616438356197</c:v>
                </c:pt>
                <c:pt idx="3060">
                  <c:v>8.3863013698630091</c:v>
                </c:pt>
                <c:pt idx="3061">
                  <c:v>8.3890410958904091</c:v>
                </c:pt>
                <c:pt idx="3062">
                  <c:v>8.3917808219178092</c:v>
                </c:pt>
                <c:pt idx="3063">
                  <c:v>8.3945205479452092</c:v>
                </c:pt>
                <c:pt idx="3064">
                  <c:v>8.3972602739726003</c:v>
                </c:pt>
                <c:pt idx="3065">
                  <c:v>8.4</c:v>
                </c:pt>
                <c:pt idx="3066">
                  <c:v>8.4027397260274004</c:v>
                </c:pt>
                <c:pt idx="3067">
                  <c:v>8.4054794520548004</c:v>
                </c:pt>
                <c:pt idx="3068">
                  <c:v>8.4082191780821898</c:v>
                </c:pt>
                <c:pt idx="3069">
                  <c:v>8.4109589041095898</c:v>
                </c:pt>
                <c:pt idx="3070">
                  <c:v>8.4136986301369898</c:v>
                </c:pt>
                <c:pt idx="3071">
                  <c:v>8.4164383561643792</c:v>
                </c:pt>
                <c:pt idx="3072">
                  <c:v>8.4191780821917792</c:v>
                </c:pt>
                <c:pt idx="3073">
                  <c:v>8.4219178082191792</c:v>
                </c:pt>
                <c:pt idx="3074">
                  <c:v>8.4246575342465793</c:v>
                </c:pt>
                <c:pt idx="3075">
                  <c:v>8.4273972602739704</c:v>
                </c:pt>
                <c:pt idx="3076">
                  <c:v>8.4301369863013704</c:v>
                </c:pt>
                <c:pt idx="3077">
                  <c:v>8.4328767123287705</c:v>
                </c:pt>
                <c:pt idx="3078">
                  <c:v>8.4356164383561705</c:v>
                </c:pt>
                <c:pt idx="3079">
                  <c:v>8.4383561643835598</c:v>
                </c:pt>
                <c:pt idx="3080">
                  <c:v>8.4410958904109599</c:v>
                </c:pt>
                <c:pt idx="3081">
                  <c:v>8.4438356164383599</c:v>
                </c:pt>
                <c:pt idx="3082">
                  <c:v>8.4465753424657493</c:v>
                </c:pt>
                <c:pt idx="3083">
                  <c:v>8.4493150684931493</c:v>
                </c:pt>
                <c:pt idx="3084">
                  <c:v>8.4520547945205493</c:v>
                </c:pt>
                <c:pt idx="3085">
                  <c:v>8.4547945205479493</c:v>
                </c:pt>
                <c:pt idx="3086">
                  <c:v>8.4575342465753405</c:v>
                </c:pt>
                <c:pt idx="3087">
                  <c:v>8.4602739726027405</c:v>
                </c:pt>
                <c:pt idx="3088">
                  <c:v>8.4630136986301405</c:v>
                </c:pt>
                <c:pt idx="3089">
                  <c:v>8.4657534246575299</c:v>
                </c:pt>
                <c:pt idx="3090">
                  <c:v>8.4684931506849299</c:v>
                </c:pt>
                <c:pt idx="3091">
                  <c:v>8.4712328767123299</c:v>
                </c:pt>
                <c:pt idx="3092">
                  <c:v>8.47397260273973</c:v>
                </c:pt>
                <c:pt idx="3093">
                  <c:v>8.4767123287671193</c:v>
                </c:pt>
                <c:pt idx="3094">
                  <c:v>8.4794520547945194</c:v>
                </c:pt>
                <c:pt idx="3095">
                  <c:v>8.4821917808219194</c:v>
                </c:pt>
                <c:pt idx="3096">
                  <c:v>8.4849315068493194</c:v>
                </c:pt>
                <c:pt idx="3097">
                  <c:v>8.4876712328767105</c:v>
                </c:pt>
                <c:pt idx="3098">
                  <c:v>8.4904109589041106</c:v>
                </c:pt>
                <c:pt idx="3099">
                  <c:v>8.4931506849315106</c:v>
                </c:pt>
                <c:pt idx="3100">
                  <c:v>8.4958904109589</c:v>
                </c:pt>
                <c:pt idx="3101">
                  <c:v>8.4986301369863</c:v>
                </c:pt>
                <c:pt idx="3102">
                  <c:v>8.5013698630137</c:v>
                </c:pt>
                <c:pt idx="3103">
                  <c:v>8.5041095890411</c:v>
                </c:pt>
                <c:pt idx="3104">
                  <c:v>8.5068493150684894</c:v>
                </c:pt>
                <c:pt idx="3105">
                  <c:v>8.5095890410958894</c:v>
                </c:pt>
                <c:pt idx="3106">
                  <c:v>8.5123287671232895</c:v>
                </c:pt>
                <c:pt idx="3107">
                  <c:v>8.5150684931506806</c:v>
                </c:pt>
                <c:pt idx="3108">
                  <c:v>8.5178082191780806</c:v>
                </c:pt>
                <c:pt idx="3109">
                  <c:v>8.5205479452054806</c:v>
                </c:pt>
                <c:pt idx="3110">
                  <c:v>8.5232876712328807</c:v>
                </c:pt>
                <c:pt idx="3111">
                  <c:v>8.52602739726027</c:v>
                </c:pt>
                <c:pt idx="3112">
                  <c:v>8.5287671232876701</c:v>
                </c:pt>
                <c:pt idx="3113">
                  <c:v>8.5315068493150701</c:v>
                </c:pt>
                <c:pt idx="3114">
                  <c:v>8.5342465753424701</c:v>
                </c:pt>
                <c:pt idx="3115">
                  <c:v>8.5369863013698595</c:v>
                </c:pt>
                <c:pt idx="3116">
                  <c:v>8.5397260273972595</c:v>
                </c:pt>
                <c:pt idx="3117">
                  <c:v>8.5424657534246595</c:v>
                </c:pt>
                <c:pt idx="3118">
                  <c:v>8.5452054794520507</c:v>
                </c:pt>
                <c:pt idx="3119">
                  <c:v>8.5479452054794507</c:v>
                </c:pt>
                <c:pt idx="3120">
                  <c:v>8.5506849315068507</c:v>
                </c:pt>
                <c:pt idx="3121">
                  <c:v>8.5534246575342507</c:v>
                </c:pt>
                <c:pt idx="3122">
                  <c:v>8.5561643835616401</c:v>
                </c:pt>
                <c:pt idx="3123">
                  <c:v>8.5589041095890401</c:v>
                </c:pt>
                <c:pt idx="3124">
                  <c:v>8.5616438356164402</c:v>
                </c:pt>
                <c:pt idx="3125">
                  <c:v>8.5643835616438402</c:v>
                </c:pt>
                <c:pt idx="3126">
                  <c:v>8.5671232876712295</c:v>
                </c:pt>
                <c:pt idx="3127">
                  <c:v>8.5698630136986296</c:v>
                </c:pt>
                <c:pt idx="3128">
                  <c:v>8.5726027397260296</c:v>
                </c:pt>
                <c:pt idx="3129">
                  <c:v>8.5753424657534207</c:v>
                </c:pt>
                <c:pt idx="3130">
                  <c:v>8.5780821917808208</c:v>
                </c:pt>
                <c:pt idx="3131">
                  <c:v>8.5808219178082208</c:v>
                </c:pt>
                <c:pt idx="3132">
                  <c:v>8.5835616438356208</c:v>
                </c:pt>
                <c:pt idx="3133">
                  <c:v>8.5863013698630102</c:v>
                </c:pt>
                <c:pt idx="3134">
                  <c:v>8.5890410958904102</c:v>
                </c:pt>
                <c:pt idx="3135">
                  <c:v>8.5917808219178102</c:v>
                </c:pt>
                <c:pt idx="3136">
                  <c:v>8.5945205479452103</c:v>
                </c:pt>
                <c:pt idx="3137">
                  <c:v>8.5972602739725996</c:v>
                </c:pt>
                <c:pt idx="3138">
                  <c:v>8.6</c:v>
                </c:pt>
                <c:pt idx="3139">
                  <c:v>8.6027397260273997</c:v>
                </c:pt>
                <c:pt idx="3140">
                  <c:v>8.6054794520547908</c:v>
                </c:pt>
                <c:pt idx="3141">
                  <c:v>8.6082191780821908</c:v>
                </c:pt>
                <c:pt idx="3142">
                  <c:v>8.6109589041095909</c:v>
                </c:pt>
                <c:pt idx="3143">
                  <c:v>8.6136986301369909</c:v>
                </c:pt>
                <c:pt idx="3144">
                  <c:v>8.6164383561643803</c:v>
                </c:pt>
                <c:pt idx="3145">
                  <c:v>8.6191780821917803</c:v>
                </c:pt>
                <c:pt idx="3146">
                  <c:v>8.6219178082191803</c:v>
                </c:pt>
                <c:pt idx="3147">
                  <c:v>8.6246575342465803</c:v>
                </c:pt>
                <c:pt idx="3148">
                  <c:v>8.6273972602739697</c:v>
                </c:pt>
                <c:pt idx="3149">
                  <c:v>8.6301369863013697</c:v>
                </c:pt>
                <c:pt idx="3150">
                  <c:v>8.6328767123287697</c:v>
                </c:pt>
                <c:pt idx="3151">
                  <c:v>8.6356164383561609</c:v>
                </c:pt>
                <c:pt idx="3152">
                  <c:v>8.6383561643835591</c:v>
                </c:pt>
                <c:pt idx="3153">
                  <c:v>8.6410958904109592</c:v>
                </c:pt>
                <c:pt idx="3154">
                  <c:v>8.6438356164383592</c:v>
                </c:pt>
                <c:pt idx="3155">
                  <c:v>8.6465753424657503</c:v>
                </c:pt>
                <c:pt idx="3156">
                  <c:v>8.6493150684931503</c:v>
                </c:pt>
                <c:pt idx="3157">
                  <c:v>8.6520547945205504</c:v>
                </c:pt>
                <c:pt idx="3158">
                  <c:v>8.6547945205479504</c:v>
                </c:pt>
                <c:pt idx="3159">
                  <c:v>8.6575342465753398</c:v>
                </c:pt>
                <c:pt idx="3160">
                  <c:v>8.6602739726027398</c:v>
                </c:pt>
                <c:pt idx="3161">
                  <c:v>8.6630136986301398</c:v>
                </c:pt>
                <c:pt idx="3162">
                  <c:v>8.6657534246575398</c:v>
                </c:pt>
                <c:pt idx="3163">
                  <c:v>8.6684931506849292</c:v>
                </c:pt>
                <c:pt idx="3164">
                  <c:v>8.6712328767123292</c:v>
                </c:pt>
                <c:pt idx="3165">
                  <c:v>8.6739726027397293</c:v>
                </c:pt>
                <c:pt idx="3166">
                  <c:v>8.6767123287671204</c:v>
                </c:pt>
                <c:pt idx="3167">
                  <c:v>8.6794520547945204</c:v>
                </c:pt>
                <c:pt idx="3168">
                  <c:v>8.6821917808219204</c:v>
                </c:pt>
                <c:pt idx="3169">
                  <c:v>8.6849315068493205</c:v>
                </c:pt>
                <c:pt idx="3170">
                  <c:v>8.6876712328767098</c:v>
                </c:pt>
                <c:pt idx="3171">
                  <c:v>8.6904109589041099</c:v>
                </c:pt>
                <c:pt idx="3172">
                  <c:v>8.6931506849315099</c:v>
                </c:pt>
                <c:pt idx="3173">
                  <c:v>8.6958904109589099</c:v>
                </c:pt>
                <c:pt idx="3174">
                  <c:v>8.6986301369862993</c:v>
                </c:pt>
                <c:pt idx="3175">
                  <c:v>8.7013698630136993</c:v>
                </c:pt>
                <c:pt idx="3176">
                  <c:v>8.7041095890410993</c:v>
                </c:pt>
                <c:pt idx="3177">
                  <c:v>8.7068493150684905</c:v>
                </c:pt>
                <c:pt idx="3178">
                  <c:v>8.7095890410958905</c:v>
                </c:pt>
                <c:pt idx="3179">
                  <c:v>8.7123287671232905</c:v>
                </c:pt>
                <c:pt idx="3180">
                  <c:v>8.7150684931506905</c:v>
                </c:pt>
                <c:pt idx="3181">
                  <c:v>8.7178082191780799</c:v>
                </c:pt>
                <c:pt idx="3182">
                  <c:v>8.7205479452054799</c:v>
                </c:pt>
                <c:pt idx="3183">
                  <c:v>8.72328767123288</c:v>
                </c:pt>
                <c:pt idx="3184">
                  <c:v>8.72602739726028</c:v>
                </c:pt>
                <c:pt idx="3185">
                  <c:v>8.7287671232876693</c:v>
                </c:pt>
                <c:pt idx="3186">
                  <c:v>8.7315068493150694</c:v>
                </c:pt>
                <c:pt idx="3187">
                  <c:v>8.7342465753424694</c:v>
                </c:pt>
                <c:pt idx="3188">
                  <c:v>8.7369863013698605</c:v>
                </c:pt>
                <c:pt idx="3189">
                  <c:v>8.7397260273972606</c:v>
                </c:pt>
                <c:pt idx="3190">
                  <c:v>8.7424657534246606</c:v>
                </c:pt>
                <c:pt idx="3191">
                  <c:v>8.7452054794520606</c:v>
                </c:pt>
                <c:pt idx="3192">
                  <c:v>8.74794520547945</c:v>
                </c:pt>
                <c:pt idx="3193">
                  <c:v>8.75068493150685</c:v>
                </c:pt>
                <c:pt idx="3194">
                  <c:v>8.75342465753425</c:v>
                </c:pt>
                <c:pt idx="3195">
                  <c:v>8.7561643835616394</c:v>
                </c:pt>
                <c:pt idx="3196">
                  <c:v>8.7589041095890394</c:v>
                </c:pt>
                <c:pt idx="3197">
                  <c:v>8.7616438356164394</c:v>
                </c:pt>
                <c:pt idx="3198">
                  <c:v>8.7643835616438395</c:v>
                </c:pt>
                <c:pt idx="3199">
                  <c:v>8.7671232876712306</c:v>
                </c:pt>
                <c:pt idx="3200">
                  <c:v>8.7698630136986306</c:v>
                </c:pt>
                <c:pt idx="3201">
                  <c:v>8.7726027397260307</c:v>
                </c:pt>
                <c:pt idx="3202">
                  <c:v>8.7753424657534307</c:v>
                </c:pt>
                <c:pt idx="3203">
                  <c:v>8.7780821917808201</c:v>
                </c:pt>
                <c:pt idx="3204">
                  <c:v>8.7808219178082201</c:v>
                </c:pt>
                <c:pt idx="3205">
                  <c:v>8.7835616438356201</c:v>
                </c:pt>
                <c:pt idx="3206">
                  <c:v>8.7863013698630095</c:v>
                </c:pt>
                <c:pt idx="3207">
                  <c:v>8.7890410958904095</c:v>
                </c:pt>
                <c:pt idx="3208">
                  <c:v>8.7917808219178095</c:v>
                </c:pt>
                <c:pt idx="3209">
                  <c:v>8.7945205479452095</c:v>
                </c:pt>
                <c:pt idx="3210">
                  <c:v>8.7972602739726007</c:v>
                </c:pt>
                <c:pt idx="3211">
                  <c:v>8.8000000000000007</c:v>
                </c:pt>
                <c:pt idx="3212">
                  <c:v>8.8027397260274007</c:v>
                </c:pt>
                <c:pt idx="3213">
                  <c:v>8.8054794520547901</c:v>
                </c:pt>
                <c:pt idx="3214">
                  <c:v>8.8082191780821901</c:v>
                </c:pt>
                <c:pt idx="3215">
                  <c:v>8.8109589041095902</c:v>
                </c:pt>
                <c:pt idx="3216">
                  <c:v>8.8136986301369902</c:v>
                </c:pt>
                <c:pt idx="3217">
                  <c:v>8.8164383561643795</c:v>
                </c:pt>
                <c:pt idx="3218">
                  <c:v>8.8191780821917796</c:v>
                </c:pt>
                <c:pt idx="3219">
                  <c:v>8.8219178082191796</c:v>
                </c:pt>
                <c:pt idx="3220">
                  <c:v>8.8246575342465796</c:v>
                </c:pt>
                <c:pt idx="3221">
                  <c:v>8.8273972602739708</c:v>
                </c:pt>
                <c:pt idx="3222">
                  <c:v>8.8301369863013708</c:v>
                </c:pt>
                <c:pt idx="3223">
                  <c:v>8.8328767123287708</c:v>
                </c:pt>
                <c:pt idx="3224">
                  <c:v>8.8356164383561602</c:v>
                </c:pt>
                <c:pt idx="3225">
                  <c:v>8.8383561643835602</c:v>
                </c:pt>
                <c:pt idx="3226">
                  <c:v>8.8410958904109602</c:v>
                </c:pt>
                <c:pt idx="3227">
                  <c:v>8.8438356164383602</c:v>
                </c:pt>
                <c:pt idx="3228">
                  <c:v>8.8465753424657496</c:v>
                </c:pt>
                <c:pt idx="3229">
                  <c:v>8.8493150684931496</c:v>
                </c:pt>
                <c:pt idx="3230">
                  <c:v>8.8520547945205497</c:v>
                </c:pt>
                <c:pt idx="3231">
                  <c:v>8.8547945205479408</c:v>
                </c:pt>
                <c:pt idx="3232">
                  <c:v>8.8575342465753408</c:v>
                </c:pt>
                <c:pt idx="3233">
                  <c:v>8.8602739726027409</c:v>
                </c:pt>
                <c:pt idx="3234">
                  <c:v>8.8630136986301409</c:v>
                </c:pt>
                <c:pt idx="3235">
                  <c:v>8.8657534246575302</c:v>
                </c:pt>
                <c:pt idx="3236">
                  <c:v>8.8684931506849303</c:v>
                </c:pt>
                <c:pt idx="3237">
                  <c:v>8.8712328767123303</c:v>
                </c:pt>
                <c:pt idx="3238">
                  <c:v>8.8739726027397303</c:v>
                </c:pt>
                <c:pt idx="3239">
                  <c:v>8.8767123287671197</c:v>
                </c:pt>
                <c:pt idx="3240">
                  <c:v>8.8794520547945197</c:v>
                </c:pt>
                <c:pt idx="3241">
                  <c:v>8.8821917808219197</c:v>
                </c:pt>
                <c:pt idx="3242">
                  <c:v>8.8849315068493109</c:v>
                </c:pt>
                <c:pt idx="3243">
                  <c:v>8.8876712328767091</c:v>
                </c:pt>
                <c:pt idx="3244">
                  <c:v>8.8904109589041092</c:v>
                </c:pt>
                <c:pt idx="3245">
                  <c:v>8.8931506849315092</c:v>
                </c:pt>
                <c:pt idx="3246">
                  <c:v>8.8958904109589003</c:v>
                </c:pt>
                <c:pt idx="3247">
                  <c:v>8.8986301369863003</c:v>
                </c:pt>
                <c:pt idx="3248">
                  <c:v>8.9013698630137004</c:v>
                </c:pt>
                <c:pt idx="3249">
                  <c:v>8.9041095890411004</c:v>
                </c:pt>
                <c:pt idx="3250">
                  <c:v>8.9068493150684898</c:v>
                </c:pt>
                <c:pt idx="3251">
                  <c:v>8.9095890410958898</c:v>
                </c:pt>
                <c:pt idx="3252">
                  <c:v>8.9123287671232898</c:v>
                </c:pt>
                <c:pt idx="3253">
                  <c:v>8.9150684931506898</c:v>
                </c:pt>
                <c:pt idx="3254">
                  <c:v>8.9178082191780792</c:v>
                </c:pt>
                <c:pt idx="3255">
                  <c:v>8.9205479452054792</c:v>
                </c:pt>
                <c:pt idx="3256">
                  <c:v>8.9232876712328792</c:v>
                </c:pt>
                <c:pt idx="3257">
                  <c:v>8.9260273972602704</c:v>
                </c:pt>
                <c:pt idx="3258">
                  <c:v>8.9287671232876704</c:v>
                </c:pt>
                <c:pt idx="3259">
                  <c:v>8.9315068493150704</c:v>
                </c:pt>
                <c:pt idx="3260">
                  <c:v>8.9342465753424705</c:v>
                </c:pt>
                <c:pt idx="3261">
                  <c:v>8.9369863013698598</c:v>
                </c:pt>
                <c:pt idx="3262">
                  <c:v>8.9397260273972599</c:v>
                </c:pt>
                <c:pt idx="3263">
                  <c:v>8.9424657534246599</c:v>
                </c:pt>
                <c:pt idx="3264">
                  <c:v>8.9452054794520599</c:v>
                </c:pt>
                <c:pt idx="3265">
                  <c:v>8.9479452054794493</c:v>
                </c:pt>
                <c:pt idx="3266">
                  <c:v>8.9506849315068493</c:v>
                </c:pt>
                <c:pt idx="3267">
                  <c:v>8.9534246575342493</c:v>
                </c:pt>
                <c:pt idx="3268">
                  <c:v>8.9561643835616405</c:v>
                </c:pt>
                <c:pt idx="3269">
                  <c:v>8.9589041095890405</c:v>
                </c:pt>
                <c:pt idx="3270">
                  <c:v>8.9616438356164405</c:v>
                </c:pt>
                <c:pt idx="3271">
                  <c:v>8.9643835616438405</c:v>
                </c:pt>
                <c:pt idx="3272">
                  <c:v>8.9671232876712299</c:v>
                </c:pt>
                <c:pt idx="3273">
                  <c:v>8.9698630136986299</c:v>
                </c:pt>
                <c:pt idx="3274">
                  <c:v>8.97260273972603</c:v>
                </c:pt>
                <c:pt idx="3275">
                  <c:v>8.97534246575343</c:v>
                </c:pt>
                <c:pt idx="3276">
                  <c:v>8.9780821917808193</c:v>
                </c:pt>
                <c:pt idx="3277">
                  <c:v>8.9808219178082194</c:v>
                </c:pt>
                <c:pt idx="3278">
                  <c:v>8.9835616438356194</c:v>
                </c:pt>
                <c:pt idx="3279">
                  <c:v>8.9863013698630105</c:v>
                </c:pt>
                <c:pt idx="3280">
                  <c:v>8.9890410958904106</c:v>
                </c:pt>
                <c:pt idx="3281">
                  <c:v>8.9917808219178106</c:v>
                </c:pt>
                <c:pt idx="3282">
                  <c:v>8.9945205479452106</c:v>
                </c:pt>
                <c:pt idx="3283">
                  <c:v>8.9972602739726</c:v>
                </c:pt>
                <c:pt idx="3284">
                  <c:v>9</c:v>
                </c:pt>
                <c:pt idx="3285">
                  <c:v>9.0027397260274</c:v>
                </c:pt>
                <c:pt idx="3286">
                  <c:v>9.0054794520548</c:v>
                </c:pt>
                <c:pt idx="3287">
                  <c:v>9.0082191780821894</c:v>
                </c:pt>
                <c:pt idx="3288">
                  <c:v>9.0109589041095894</c:v>
                </c:pt>
                <c:pt idx="3289">
                  <c:v>9.0136986301369895</c:v>
                </c:pt>
                <c:pt idx="3290">
                  <c:v>9.0164383561643806</c:v>
                </c:pt>
                <c:pt idx="3291">
                  <c:v>9.0191780821917806</c:v>
                </c:pt>
                <c:pt idx="3292">
                  <c:v>9.0219178082191807</c:v>
                </c:pt>
                <c:pt idx="3293">
                  <c:v>9.0246575342465807</c:v>
                </c:pt>
                <c:pt idx="3294">
                  <c:v>9.02739726027397</c:v>
                </c:pt>
                <c:pt idx="3295">
                  <c:v>9.0301369863013701</c:v>
                </c:pt>
                <c:pt idx="3296">
                  <c:v>9.0328767123287701</c:v>
                </c:pt>
                <c:pt idx="3297">
                  <c:v>9.0356164383561701</c:v>
                </c:pt>
                <c:pt idx="3298">
                  <c:v>9.0383561643835595</c:v>
                </c:pt>
                <c:pt idx="3299">
                  <c:v>9.0410958904109595</c:v>
                </c:pt>
                <c:pt idx="3300">
                  <c:v>9.0438356164383595</c:v>
                </c:pt>
                <c:pt idx="3301">
                  <c:v>9.0465753424657507</c:v>
                </c:pt>
                <c:pt idx="3302">
                  <c:v>9.0493150684931507</c:v>
                </c:pt>
                <c:pt idx="3303">
                  <c:v>9.0520547945205507</c:v>
                </c:pt>
                <c:pt idx="3304">
                  <c:v>9.0547945205479508</c:v>
                </c:pt>
                <c:pt idx="3305">
                  <c:v>9.0575342465753401</c:v>
                </c:pt>
                <c:pt idx="3306">
                  <c:v>9.0602739726027401</c:v>
                </c:pt>
                <c:pt idx="3307">
                  <c:v>9.0630136986301402</c:v>
                </c:pt>
                <c:pt idx="3308">
                  <c:v>9.0657534246575402</c:v>
                </c:pt>
                <c:pt idx="3309">
                  <c:v>9.0684931506849296</c:v>
                </c:pt>
                <c:pt idx="3310">
                  <c:v>9.0712328767123296</c:v>
                </c:pt>
                <c:pt idx="3311">
                  <c:v>9.0739726027397296</c:v>
                </c:pt>
                <c:pt idx="3312">
                  <c:v>9.0767123287671208</c:v>
                </c:pt>
                <c:pt idx="3313">
                  <c:v>9.0794520547945208</c:v>
                </c:pt>
                <c:pt idx="3314">
                  <c:v>9.0821917808219208</c:v>
                </c:pt>
                <c:pt idx="3315">
                  <c:v>9.0849315068493208</c:v>
                </c:pt>
                <c:pt idx="3316">
                  <c:v>9.0876712328767102</c:v>
                </c:pt>
                <c:pt idx="3317">
                  <c:v>9.0904109589041102</c:v>
                </c:pt>
                <c:pt idx="3318">
                  <c:v>9.0931506849315102</c:v>
                </c:pt>
                <c:pt idx="3319">
                  <c:v>9.0958904109589103</c:v>
                </c:pt>
                <c:pt idx="3320">
                  <c:v>9.0986301369862996</c:v>
                </c:pt>
                <c:pt idx="3321">
                  <c:v>9.1013698630136997</c:v>
                </c:pt>
                <c:pt idx="3322">
                  <c:v>9.1041095890410997</c:v>
                </c:pt>
                <c:pt idx="3323">
                  <c:v>9.1068493150684908</c:v>
                </c:pt>
                <c:pt idx="3324">
                  <c:v>9.1095890410958908</c:v>
                </c:pt>
                <c:pt idx="3325">
                  <c:v>9.1123287671232909</c:v>
                </c:pt>
                <c:pt idx="3326">
                  <c:v>9.1150684931506891</c:v>
                </c:pt>
                <c:pt idx="3327">
                  <c:v>9.1178082191780803</c:v>
                </c:pt>
                <c:pt idx="3328">
                  <c:v>9.1205479452054803</c:v>
                </c:pt>
                <c:pt idx="3329">
                  <c:v>9.1232876712328803</c:v>
                </c:pt>
                <c:pt idx="3330">
                  <c:v>9.1260273972602697</c:v>
                </c:pt>
                <c:pt idx="3331">
                  <c:v>9.1287671232876697</c:v>
                </c:pt>
                <c:pt idx="3332">
                  <c:v>9.1315068493150697</c:v>
                </c:pt>
                <c:pt idx="3333">
                  <c:v>9.1342465753424698</c:v>
                </c:pt>
                <c:pt idx="3334">
                  <c:v>9.1369863013698591</c:v>
                </c:pt>
                <c:pt idx="3335">
                  <c:v>9.1397260273972591</c:v>
                </c:pt>
                <c:pt idx="3336">
                  <c:v>9.1424657534246592</c:v>
                </c:pt>
                <c:pt idx="3337">
                  <c:v>9.1452054794520592</c:v>
                </c:pt>
                <c:pt idx="3338">
                  <c:v>9.1479452054794503</c:v>
                </c:pt>
                <c:pt idx="3339">
                  <c:v>9.1506849315068504</c:v>
                </c:pt>
                <c:pt idx="3340">
                  <c:v>9.1534246575342504</c:v>
                </c:pt>
                <c:pt idx="3341">
                  <c:v>9.1561643835616398</c:v>
                </c:pt>
                <c:pt idx="3342">
                  <c:v>9.1589041095890398</c:v>
                </c:pt>
                <c:pt idx="3343">
                  <c:v>9.1616438356164398</c:v>
                </c:pt>
                <c:pt idx="3344">
                  <c:v>9.1643835616438398</c:v>
                </c:pt>
                <c:pt idx="3345">
                  <c:v>9.1671232876712292</c:v>
                </c:pt>
                <c:pt idx="3346">
                  <c:v>9.1698630136986292</c:v>
                </c:pt>
                <c:pt idx="3347">
                  <c:v>9.1726027397260292</c:v>
                </c:pt>
                <c:pt idx="3348">
                  <c:v>9.1753424657534204</c:v>
                </c:pt>
                <c:pt idx="3349">
                  <c:v>9.1780821917808204</c:v>
                </c:pt>
                <c:pt idx="3350">
                  <c:v>9.1808219178082204</c:v>
                </c:pt>
                <c:pt idx="3351">
                  <c:v>9.1835616438356205</c:v>
                </c:pt>
                <c:pt idx="3352">
                  <c:v>9.1863013698630098</c:v>
                </c:pt>
                <c:pt idx="3353">
                  <c:v>9.1890410958904098</c:v>
                </c:pt>
                <c:pt idx="3354">
                  <c:v>9.1917808219178099</c:v>
                </c:pt>
                <c:pt idx="3355">
                  <c:v>9.1945205479452099</c:v>
                </c:pt>
                <c:pt idx="3356">
                  <c:v>9.1972602739725993</c:v>
                </c:pt>
                <c:pt idx="3357">
                  <c:v>9.1999999999999993</c:v>
                </c:pt>
                <c:pt idx="3358">
                  <c:v>9.2027397260273993</c:v>
                </c:pt>
                <c:pt idx="3359">
                  <c:v>9.2054794520547905</c:v>
                </c:pt>
                <c:pt idx="3360">
                  <c:v>9.2082191780821905</c:v>
                </c:pt>
                <c:pt idx="3361">
                  <c:v>9.2109589041095905</c:v>
                </c:pt>
                <c:pt idx="3362">
                  <c:v>9.2136986301369905</c:v>
                </c:pt>
                <c:pt idx="3363">
                  <c:v>9.2164383561643799</c:v>
                </c:pt>
                <c:pt idx="3364">
                  <c:v>9.2191780821917799</c:v>
                </c:pt>
                <c:pt idx="3365">
                  <c:v>9.2219178082191799</c:v>
                </c:pt>
                <c:pt idx="3366">
                  <c:v>9.22465753424658</c:v>
                </c:pt>
                <c:pt idx="3367">
                  <c:v>9.2273972602739693</c:v>
                </c:pt>
                <c:pt idx="3368">
                  <c:v>9.2301369863013694</c:v>
                </c:pt>
                <c:pt idx="3369">
                  <c:v>9.2328767123287694</c:v>
                </c:pt>
                <c:pt idx="3370">
                  <c:v>9.2356164383561605</c:v>
                </c:pt>
                <c:pt idx="3371">
                  <c:v>9.2383561643835606</c:v>
                </c:pt>
                <c:pt idx="3372">
                  <c:v>9.2410958904109606</c:v>
                </c:pt>
                <c:pt idx="3373">
                  <c:v>9.2438356164383606</c:v>
                </c:pt>
                <c:pt idx="3374">
                  <c:v>9.24657534246575</c:v>
                </c:pt>
                <c:pt idx="3375">
                  <c:v>9.24931506849315</c:v>
                </c:pt>
                <c:pt idx="3376">
                  <c:v>9.25205479452055</c:v>
                </c:pt>
                <c:pt idx="3377">
                  <c:v>9.25479452054795</c:v>
                </c:pt>
                <c:pt idx="3378">
                  <c:v>9.2575342465753394</c:v>
                </c:pt>
                <c:pt idx="3379">
                  <c:v>9.2602739726027394</c:v>
                </c:pt>
                <c:pt idx="3380">
                  <c:v>9.2630136986301395</c:v>
                </c:pt>
                <c:pt idx="3381">
                  <c:v>9.2657534246575306</c:v>
                </c:pt>
                <c:pt idx="3382">
                  <c:v>9.2684931506849306</c:v>
                </c:pt>
                <c:pt idx="3383">
                  <c:v>9.2712328767123307</c:v>
                </c:pt>
                <c:pt idx="3384">
                  <c:v>9.2739726027397307</c:v>
                </c:pt>
                <c:pt idx="3385">
                  <c:v>9.27671232876712</c:v>
                </c:pt>
                <c:pt idx="3386">
                  <c:v>9.2794520547945201</c:v>
                </c:pt>
                <c:pt idx="3387">
                  <c:v>9.2821917808219201</c:v>
                </c:pt>
                <c:pt idx="3388">
                  <c:v>9.2849315068493201</c:v>
                </c:pt>
                <c:pt idx="3389">
                  <c:v>9.2876712328767095</c:v>
                </c:pt>
                <c:pt idx="3390">
                  <c:v>9.2904109589041095</c:v>
                </c:pt>
                <c:pt idx="3391">
                  <c:v>9.2931506849315095</c:v>
                </c:pt>
                <c:pt idx="3392">
                  <c:v>9.2958904109589007</c:v>
                </c:pt>
                <c:pt idx="3393">
                  <c:v>9.2986301369863007</c:v>
                </c:pt>
                <c:pt idx="3394">
                  <c:v>9.3013698630137007</c:v>
                </c:pt>
                <c:pt idx="3395">
                  <c:v>9.3041095890411007</c:v>
                </c:pt>
                <c:pt idx="3396">
                  <c:v>9.3068493150684901</c:v>
                </c:pt>
                <c:pt idx="3397">
                  <c:v>9.3095890410958901</c:v>
                </c:pt>
                <c:pt idx="3398">
                  <c:v>9.3123287671232902</c:v>
                </c:pt>
                <c:pt idx="3399">
                  <c:v>9.3150684931506902</c:v>
                </c:pt>
                <c:pt idx="3400">
                  <c:v>9.3178082191780796</c:v>
                </c:pt>
                <c:pt idx="3401">
                  <c:v>9.3205479452054796</c:v>
                </c:pt>
                <c:pt idx="3402">
                  <c:v>9.3232876712328796</c:v>
                </c:pt>
                <c:pt idx="3403">
                  <c:v>9.3260273972602707</c:v>
                </c:pt>
                <c:pt idx="3404">
                  <c:v>9.3287671232876708</c:v>
                </c:pt>
                <c:pt idx="3405">
                  <c:v>9.3315068493150708</c:v>
                </c:pt>
                <c:pt idx="3406">
                  <c:v>9.3342465753424708</c:v>
                </c:pt>
                <c:pt idx="3407">
                  <c:v>9.3369863013698602</c:v>
                </c:pt>
                <c:pt idx="3408">
                  <c:v>9.3397260273972602</c:v>
                </c:pt>
                <c:pt idx="3409">
                  <c:v>9.3424657534246602</c:v>
                </c:pt>
                <c:pt idx="3410">
                  <c:v>9.3452054794520603</c:v>
                </c:pt>
                <c:pt idx="3411">
                  <c:v>9.3479452054794496</c:v>
                </c:pt>
                <c:pt idx="3412">
                  <c:v>9.3506849315068497</c:v>
                </c:pt>
                <c:pt idx="3413">
                  <c:v>9.3534246575342497</c:v>
                </c:pt>
                <c:pt idx="3414">
                  <c:v>9.3561643835616408</c:v>
                </c:pt>
                <c:pt idx="3415">
                  <c:v>9.3589041095890408</c:v>
                </c:pt>
                <c:pt idx="3416">
                  <c:v>9.3616438356164409</c:v>
                </c:pt>
                <c:pt idx="3417">
                  <c:v>9.3643835616438391</c:v>
                </c:pt>
                <c:pt idx="3418">
                  <c:v>9.3671232876712303</c:v>
                </c:pt>
                <c:pt idx="3419">
                  <c:v>9.3698630136986303</c:v>
                </c:pt>
                <c:pt idx="3420">
                  <c:v>9.3726027397260303</c:v>
                </c:pt>
                <c:pt idx="3421">
                  <c:v>9.3753424657534303</c:v>
                </c:pt>
                <c:pt idx="3422">
                  <c:v>9.3780821917808197</c:v>
                </c:pt>
                <c:pt idx="3423">
                  <c:v>9.3808219178082197</c:v>
                </c:pt>
                <c:pt idx="3424">
                  <c:v>9.3835616438356197</c:v>
                </c:pt>
                <c:pt idx="3425">
                  <c:v>9.3863013698630091</c:v>
                </c:pt>
                <c:pt idx="3426">
                  <c:v>9.3890410958904091</c:v>
                </c:pt>
                <c:pt idx="3427">
                  <c:v>9.3917808219178092</c:v>
                </c:pt>
                <c:pt idx="3428">
                  <c:v>9.3945205479452092</c:v>
                </c:pt>
                <c:pt idx="3429">
                  <c:v>9.3972602739726003</c:v>
                </c:pt>
                <c:pt idx="3430">
                  <c:v>9.4</c:v>
                </c:pt>
                <c:pt idx="3431">
                  <c:v>9.4027397260274004</c:v>
                </c:pt>
                <c:pt idx="3432">
                  <c:v>9.4054794520548004</c:v>
                </c:pt>
                <c:pt idx="3433">
                  <c:v>9.4082191780821898</c:v>
                </c:pt>
                <c:pt idx="3434">
                  <c:v>9.4109589041095898</c:v>
                </c:pt>
                <c:pt idx="3435">
                  <c:v>9.4136986301369898</c:v>
                </c:pt>
                <c:pt idx="3436">
                  <c:v>9.4164383561643792</c:v>
                </c:pt>
                <c:pt idx="3437">
                  <c:v>9.4191780821917792</c:v>
                </c:pt>
                <c:pt idx="3438">
                  <c:v>9.4219178082191792</c:v>
                </c:pt>
                <c:pt idx="3439">
                  <c:v>9.4246575342465793</c:v>
                </c:pt>
                <c:pt idx="3440">
                  <c:v>9.4273972602739704</c:v>
                </c:pt>
                <c:pt idx="3441">
                  <c:v>9.4301369863013704</c:v>
                </c:pt>
                <c:pt idx="3442">
                  <c:v>9.4328767123287705</c:v>
                </c:pt>
                <c:pt idx="3443">
                  <c:v>9.4356164383561705</c:v>
                </c:pt>
                <c:pt idx="3444">
                  <c:v>9.4383561643835598</c:v>
                </c:pt>
                <c:pt idx="3445">
                  <c:v>9.4410958904109599</c:v>
                </c:pt>
                <c:pt idx="3446">
                  <c:v>9.4438356164383599</c:v>
                </c:pt>
                <c:pt idx="3447">
                  <c:v>9.4465753424657493</c:v>
                </c:pt>
                <c:pt idx="3448">
                  <c:v>9.4493150684931493</c:v>
                </c:pt>
                <c:pt idx="3449">
                  <c:v>9.4520547945205493</c:v>
                </c:pt>
                <c:pt idx="3450">
                  <c:v>9.4547945205479493</c:v>
                </c:pt>
                <c:pt idx="3451">
                  <c:v>9.4575342465753405</c:v>
                </c:pt>
                <c:pt idx="3452">
                  <c:v>9.4602739726027405</c:v>
                </c:pt>
                <c:pt idx="3453">
                  <c:v>9.4630136986301405</c:v>
                </c:pt>
                <c:pt idx="3454">
                  <c:v>9.4657534246575299</c:v>
                </c:pt>
                <c:pt idx="3455">
                  <c:v>9.4684931506849299</c:v>
                </c:pt>
                <c:pt idx="3456">
                  <c:v>9.4712328767123299</c:v>
                </c:pt>
                <c:pt idx="3457">
                  <c:v>9.47397260273973</c:v>
                </c:pt>
                <c:pt idx="3458">
                  <c:v>9.4767123287671193</c:v>
                </c:pt>
                <c:pt idx="3459">
                  <c:v>9.4794520547945194</c:v>
                </c:pt>
                <c:pt idx="3460">
                  <c:v>9.4821917808219194</c:v>
                </c:pt>
                <c:pt idx="3461">
                  <c:v>9.4849315068493194</c:v>
                </c:pt>
                <c:pt idx="3462">
                  <c:v>9.4876712328767105</c:v>
                </c:pt>
                <c:pt idx="3463">
                  <c:v>9.4904109589041106</c:v>
                </c:pt>
                <c:pt idx="3464">
                  <c:v>9.4931506849315106</c:v>
                </c:pt>
                <c:pt idx="3465">
                  <c:v>9.4958904109589</c:v>
                </c:pt>
                <c:pt idx="3466">
                  <c:v>9.4986301369863</c:v>
                </c:pt>
                <c:pt idx="3467">
                  <c:v>9.5013698630137</c:v>
                </c:pt>
                <c:pt idx="3468">
                  <c:v>9.5041095890411</c:v>
                </c:pt>
                <c:pt idx="3469">
                  <c:v>9.5068493150684894</c:v>
                </c:pt>
                <c:pt idx="3470">
                  <c:v>9.5095890410958894</c:v>
                </c:pt>
                <c:pt idx="3471">
                  <c:v>9.5123287671232895</c:v>
                </c:pt>
                <c:pt idx="3472">
                  <c:v>9.5150684931506806</c:v>
                </c:pt>
                <c:pt idx="3473">
                  <c:v>9.5178082191780806</c:v>
                </c:pt>
                <c:pt idx="3474">
                  <c:v>9.5205479452054806</c:v>
                </c:pt>
                <c:pt idx="3475">
                  <c:v>9.5232876712328807</c:v>
                </c:pt>
                <c:pt idx="3476">
                  <c:v>9.52602739726027</c:v>
                </c:pt>
                <c:pt idx="3477">
                  <c:v>9.5287671232876701</c:v>
                </c:pt>
                <c:pt idx="3478">
                  <c:v>9.5315068493150701</c:v>
                </c:pt>
                <c:pt idx="3479">
                  <c:v>9.5342465753424701</c:v>
                </c:pt>
                <c:pt idx="3480">
                  <c:v>9.5369863013698595</c:v>
                </c:pt>
                <c:pt idx="3481">
                  <c:v>9.5397260273972595</c:v>
                </c:pt>
                <c:pt idx="3482">
                  <c:v>9.5424657534246595</c:v>
                </c:pt>
                <c:pt idx="3483">
                  <c:v>9.5452054794520507</c:v>
                </c:pt>
                <c:pt idx="3484">
                  <c:v>9.5479452054794507</c:v>
                </c:pt>
                <c:pt idx="3485">
                  <c:v>9.5506849315068507</c:v>
                </c:pt>
                <c:pt idx="3486">
                  <c:v>9.5534246575342507</c:v>
                </c:pt>
                <c:pt idx="3487">
                  <c:v>9.5561643835616401</c:v>
                </c:pt>
                <c:pt idx="3488">
                  <c:v>9.5589041095890401</c:v>
                </c:pt>
                <c:pt idx="3489">
                  <c:v>9.5616438356164402</c:v>
                </c:pt>
                <c:pt idx="3490">
                  <c:v>9.5643835616438402</c:v>
                </c:pt>
                <c:pt idx="3491">
                  <c:v>9.5671232876712295</c:v>
                </c:pt>
                <c:pt idx="3492">
                  <c:v>9.5698630136986296</c:v>
                </c:pt>
                <c:pt idx="3493">
                  <c:v>9.5726027397260296</c:v>
                </c:pt>
                <c:pt idx="3494">
                  <c:v>9.5753424657534207</c:v>
                </c:pt>
                <c:pt idx="3495">
                  <c:v>9.5780821917808208</c:v>
                </c:pt>
                <c:pt idx="3496">
                  <c:v>9.5808219178082208</c:v>
                </c:pt>
                <c:pt idx="3497">
                  <c:v>9.5835616438356208</c:v>
                </c:pt>
                <c:pt idx="3498">
                  <c:v>9.5863013698630102</c:v>
                </c:pt>
                <c:pt idx="3499">
                  <c:v>9.5890410958904102</c:v>
                </c:pt>
                <c:pt idx="3500">
                  <c:v>9.5917808219178102</c:v>
                </c:pt>
                <c:pt idx="3501">
                  <c:v>9.5945205479452103</c:v>
                </c:pt>
                <c:pt idx="3502">
                  <c:v>9.5972602739725996</c:v>
                </c:pt>
                <c:pt idx="3503">
                  <c:v>9.6</c:v>
                </c:pt>
                <c:pt idx="3504">
                  <c:v>9.6027397260273997</c:v>
                </c:pt>
                <c:pt idx="3505">
                  <c:v>9.6054794520547908</c:v>
                </c:pt>
                <c:pt idx="3506">
                  <c:v>9.6082191780821908</c:v>
                </c:pt>
                <c:pt idx="3507">
                  <c:v>9.6109589041095909</c:v>
                </c:pt>
                <c:pt idx="3508">
                  <c:v>9.6136986301369909</c:v>
                </c:pt>
                <c:pt idx="3509">
                  <c:v>9.6164383561643803</c:v>
                </c:pt>
                <c:pt idx="3510">
                  <c:v>9.6191780821917803</c:v>
                </c:pt>
                <c:pt idx="3511">
                  <c:v>9.6219178082191803</c:v>
                </c:pt>
                <c:pt idx="3512">
                  <c:v>9.6246575342465803</c:v>
                </c:pt>
                <c:pt idx="3513">
                  <c:v>9.6273972602739697</c:v>
                </c:pt>
                <c:pt idx="3514">
                  <c:v>9.6301369863013697</c:v>
                </c:pt>
                <c:pt idx="3515">
                  <c:v>9.6328767123287697</c:v>
                </c:pt>
                <c:pt idx="3516">
                  <c:v>9.6356164383561609</c:v>
                </c:pt>
                <c:pt idx="3517">
                  <c:v>9.6383561643835591</c:v>
                </c:pt>
                <c:pt idx="3518">
                  <c:v>9.6410958904109592</c:v>
                </c:pt>
                <c:pt idx="3519">
                  <c:v>9.6438356164383592</c:v>
                </c:pt>
                <c:pt idx="3520">
                  <c:v>9.6465753424657503</c:v>
                </c:pt>
                <c:pt idx="3521">
                  <c:v>9.6493150684931503</c:v>
                </c:pt>
                <c:pt idx="3522">
                  <c:v>9.6520547945205504</c:v>
                </c:pt>
                <c:pt idx="3523">
                  <c:v>9.6547945205479504</c:v>
                </c:pt>
                <c:pt idx="3524">
                  <c:v>9.6575342465753398</c:v>
                </c:pt>
                <c:pt idx="3525">
                  <c:v>9.6602739726027398</c:v>
                </c:pt>
                <c:pt idx="3526">
                  <c:v>9.6630136986301398</c:v>
                </c:pt>
                <c:pt idx="3527">
                  <c:v>9.6657534246575398</c:v>
                </c:pt>
                <c:pt idx="3528">
                  <c:v>9.6684931506849292</c:v>
                </c:pt>
                <c:pt idx="3529">
                  <c:v>9.6712328767123292</c:v>
                </c:pt>
                <c:pt idx="3530">
                  <c:v>9.6739726027397293</c:v>
                </c:pt>
                <c:pt idx="3531">
                  <c:v>9.6767123287671204</c:v>
                </c:pt>
                <c:pt idx="3532">
                  <c:v>9.6794520547945204</c:v>
                </c:pt>
                <c:pt idx="3533">
                  <c:v>9.6821917808219204</c:v>
                </c:pt>
                <c:pt idx="3534">
                  <c:v>9.6849315068493205</c:v>
                </c:pt>
                <c:pt idx="3535">
                  <c:v>9.6876712328767098</c:v>
                </c:pt>
                <c:pt idx="3536">
                  <c:v>9.6904109589041099</c:v>
                </c:pt>
                <c:pt idx="3537">
                  <c:v>9.6931506849315099</c:v>
                </c:pt>
                <c:pt idx="3538">
                  <c:v>9.6958904109589099</c:v>
                </c:pt>
                <c:pt idx="3539">
                  <c:v>9.6986301369862993</c:v>
                </c:pt>
                <c:pt idx="3540">
                  <c:v>9.7013698630136993</c:v>
                </c:pt>
                <c:pt idx="3541">
                  <c:v>9.7041095890410993</c:v>
                </c:pt>
                <c:pt idx="3542">
                  <c:v>9.7068493150684905</c:v>
                </c:pt>
                <c:pt idx="3543">
                  <c:v>9.7095890410958905</c:v>
                </c:pt>
                <c:pt idx="3544">
                  <c:v>9.7123287671232905</c:v>
                </c:pt>
                <c:pt idx="3545">
                  <c:v>9.7150684931506905</c:v>
                </c:pt>
                <c:pt idx="3546">
                  <c:v>9.7178082191780799</c:v>
                </c:pt>
                <c:pt idx="3547">
                  <c:v>9.7205479452054799</c:v>
                </c:pt>
                <c:pt idx="3548">
                  <c:v>9.72328767123288</c:v>
                </c:pt>
                <c:pt idx="3549">
                  <c:v>9.72602739726028</c:v>
                </c:pt>
                <c:pt idx="3550">
                  <c:v>9.7287671232876693</c:v>
                </c:pt>
                <c:pt idx="3551">
                  <c:v>9.7315068493150694</c:v>
                </c:pt>
                <c:pt idx="3552">
                  <c:v>9.7342465753424694</c:v>
                </c:pt>
                <c:pt idx="3553">
                  <c:v>9.7369863013698605</c:v>
                </c:pt>
                <c:pt idx="3554">
                  <c:v>9.7397260273972606</c:v>
                </c:pt>
                <c:pt idx="3555">
                  <c:v>9.7424657534246606</c:v>
                </c:pt>
                <c:pt idx="3556">
                  <c:v>9.7452054794520606</c:v>
                </c:pt>
                <c:pt idx="3557">
                  <c:v>9.74794520547945</c:v>
                </c:pt>
                <c:pt idx="3558">
                  <c:v>9.75068493150685</c:v>
                </c:pt>
                <c:pt idx="3559">
                  <c:v>9.75342465753425</c:v>
                </c:pt>
                <c:pt idx="3560">
                  <c:v>9.7561643835616394</c:v>
                </c:pt>
                <c:pt idx="3561">
                  <c:v>9.7589041095890394</c:v>
                </c:pt>
                <c:pt idx="3562">
                  <c:v>9.7616438356164394</c:v>
                </c:pt>
                <c:pt idx="3563">
                  <c:v>9.7643835616438395</c:v>
                </c:pt>
                <c:pt idx="3564">
                  <c:v>9.7671232876712306</c:v>
                </c:pt>
                <c:pt idx="3565">
                  <c:v>9.7698630136986306</c:v>
                </c:pt>
                <c:pt idx="3566">
                  <c:v>9.7726027397260307</c:v>
                </c:pt>
                <c:pt idx="3567">
                  <c:v>9.7753424657534307</c:v>
                </c:pt>
                <c:pt idx="3568">
                  <c:v>9.7780821917808201</c:v>
                </c:pt>
                <c:pt idx="3569">
                  <c:v>9.7808219178082201</c:v>
                </c:pt>
                <c:pt idx="3570">
                  <c:v>9.7835616438356201</c:v>
                </c:pt>
                <c:pt idx="3571">
                  <c:v>9.7863013698630095</c:v>
                </c:pt>
                <c:pt idx="3572">
                  <c:v>9.7890410958904095</c:v>
                </c:pt>
                <c:pt idx="3573">
                  <c:v>9.7917808219178095</c:v>
                </c:pt>
                <c:pt idx="3574">
                  <c:v>9.7945205479452095</c:v>
                </c:pt>
                <c:pt idx="3575">
                  <c:v>9.7972602739726007</c:v>
                </c:pt>
                <c:pt idx="3576">
                  <c:v>9.8000000000000007</c:v>
                </c:pt>
                <c:pt idx="3577">
                  <c:v>9.8027397260274007</c:v>
                </c:pt>
                <c:pt idx="3578">
                  <c:v>9.8054794520547901</c:v>
                </c:pt>
                <c:pt idx="3579">
                  <c:v>9.8082191780821901</c:v>
                </c:pt>
                <c:pt idx="3580">
                  <c:v>9.8109589041095902</c:v>
                </c:pt>
                <c:pt idx="3581">
                  <c:v>9.8136986301369902</c:v>
                </c:pt>
                <c:pt idx="3582">
                  <c:v>9.8164383561643795</c:v>
                </c:pt>
                <c:pt idx="3583">
                  <c:v>9.8191780821917796</c:v>
                </c:pt>
                <c:pt idx="3584">
                  <c:v>9.8219178082191796</c:v>
                </c:pt>
                <c:pt idx="3585">
                  <c:v>9.8246575342465796</c:v>
                </c:pt>
                <c:pt idx="3586">
                  <c:v>9.8273972602739708</c:v>
                </c:pt>
                <c:pt idx="3587">
                  <c:v>9.8301369863013708</c:v>
                </c:pt>
                <c:pt idx="3588">
                  <c:v>9.8328767123287708</c:v>
                </c:pt>
                <c:pt idx="3589">
                  <c:v>9.8356164383561602</c:v>
                </c:pt>
                <c:pt idx="3590">
                  <c:v>9.8383561643835602</c:v>
                </c:pt>
                <c:pt idx="3591">
                  <c:v>9.8410958904109602</c:v>
                </c:pt>
                <c:pt idx="3592">
                  <c:v>9.8438356164383602</c:v>
                </c:pt>
                <c:pt idx="3593">
                  <c:v>9.8465753424657496</c:v>
                </c:pt>
                <c:pt idx="3594">
                  <c:v>9.8493150684931496</c:v>
                </c:pt>
                <c:pt idx="3595">
                  <c:v>9.8520547945205497</c:v>
                </c:pt>
                <c:pt idx="3596">
                  <c:v>9.8547945205479408</c:v>
                </c:pt>
                <c:pt idx="3597">
                  <c:v>9.8575342465753408</c:v>
                </c:pt>
                <c:pt idx="3598">
                  <c:v>9.8602739726027409</c:v>
                </c:pt>
                <c:pt idx="3599">
                  <c:v>9.8630136986301409</c:v>
                </c:pt>
                <c:pt idx="3600">
                  <c:v>9.8657534246575302</c:v>
                </c:pt>
                <c:pt idx="3601">
                  <c:v>9.8684931506849303</c:v>
                </c:pt>
                <c:pt idx="3602">
                  <c:v>9.8712328767123303</c:v>
                </c:pt>
                <c:pt idx="3603">
                  <c:v>9.8739726027397303</c:v>
                </c:pt>
                <c:pt idx="3604">
                  <c:v>9.8767123287671197</c:v>
                </c:pt>
                <c:pt idx="3605">
                  <c:v>9.8794520547945197</c:v>
                </c:pt>
                <c:pt idx="3606">
                  <c:v>9.8821917808219197</c:v>
                </c:pt>
                <c:pt idx="3607">
                  <c:v>9.8849315068493109</c:v>
                </c:pt>
                <c:pt idx="3608">
                  <c:v>9.8876712328767091</c:v>
                </c:pt>
                <c:pt idx="3609">
                  <c:v>9.8904109589041092</c:v>
                </c:pt>
                <c:pt idx="3610">
                  <c:v>9.8931506849315092</c:v>
                </c:pt>
                <c:pt idx="3611">
                  <c:v>9.8958904109589003</c:v>
                </c:pt>
                <c:pt idx="3612">
                  <c:v>9.8986301369863003</c:v>
                </c:pt>
                <c:pt idx="3613">
                  <c:v>9.9013698630137004</c:v>
                </c:pt>
                <c:pt idx="3614">
                  <c:v>9.9041095890411004</c:v>
                </c:pt>
                <c:pt idx="3615">
                  <c:v>9.9068493150684898</c:v>
                </c:pt>
                <c:pt idx="3616">
                  <c:v>9.9095890410958898</c:v>
                </c:pt>
                <c:pt idx="3617">
                  <c:v>9.9123287671232898</c:v>
                </c:pt>
                <c:pt idx="3618">
                  <c:v>9.9150684931506898</c:v>
                </c:pt>
                <c:pt idx="3619">
                  <c:v>9.9178082191780792</c:v>
                </c:pt>
                <c:pt idx="3620">
                  <c:v>9.9205479452054792</c:v>
                </c:pt>
                <c:pt idx="3621">
                  <c:v>9.9232876712328792</c:v>
                </c:pt>
                <c:pt idx="3622">
                  <c:v>9.9260273972602704</c:v>
                </c:pt>
                <c:pt idx="3623">
                  <c:v>9.9287671232876704</c:v>
                </c:pt>
                <c:pt idx="3624">
                  <c:v>9.9315068493150704</c:v>
                </c:pt>
                <c:pt idx="3625">
                  <c:v>9.9342465753424705</c:v>
                </c:pt>
                <c:pt idx="3626">
                  <c:v>9.9369863013698598</c:v>
                </c:pt>
                <c:pt idx="3627">
                  <c:v>9.9397260273972599</c:v>
                </c:pt>
                <c:pt idx="3628">
                  <c:v>9.9424657534246599</c:v>
                </c:pt>
                <c:pt idx="3629">
                  <c:v>9.9452054794520599</c:v>
                </c:pt>
                <c:pt idx="3630">
                  <c:v>9.9479452054794493</c:v>
                </c:pt>
                <c:pt idx="3631">
                  <c:v>9.9506849315068493</c:v>
                </c:pt>
                <c:pt idx="3632">
                  <c:v>9.9534246575342493</c:v>
                </c:pt>
                <c:pt idx="3633">
                  <c:v>9.9561643835616405</c:v>
                </c:pt>
                <c:pt idx="3634">
                  <c:v>9.9589041095890405</c:v>
                </c:pt>
                <c:pt idx="3635">
                  <c:v>9.9616438356164405</c:v>
                </c:pt>
                <c:pt idx="3636">
                  <c:v>9.9643835616438405</c:v>
                </c:pt>
                <c:pt idx="3637">
                  <c:v>9.9671232876712299</c:v>
                </c:pt>
                <c:pt idx="3638">
                  <c:v>9.9698630136986299</c:v>
                </c:pt>
                <c:pt idx="3639">
                  <c:v>9.97260273972603</c:v>
                </c:pt>
                <c:pt idx="3640">
                  <c:v>9.97534246575343</c:v>
                </c:pt>
                <c:pt idx="3641">
                  <c:v>9.9780821917808193</c:v>
                </c:pt>
                <c:pt idx="3642">
                  <c:v>9.9808219178082194</c:v>
                </c:pt>
                <c:pt idx="3643">
                  <c:v>9.9835616438356194</c:v>
                </c:pt>
                <c:pt idx="3644">
                  <c:v>9.9863013698630105</c:v>
                </c:pt>
                <c:pt idx="3645">
                  <c:v>9.9890410958904106</c:v>
                </c:pt>
                <c:pt idx="3646">
                  <c:v>9.9917808219178106</c:v>
                </c:pt>
                <c:pt idx="3647">
                  <c:v>9.9945205479452106</c:v>
                </c:pt>
                <c:pt idx="3648">
                  <c:v>9.9972602739726</c:v>
                </c:pt>
                <c:pt idx="3649">
                  <c:v>10</c:v>
                </c:pt>
                <c:pt idx="3650">
                  <c:v>10.0027397260274</c:v>
                </c:pt>
                <c:pt idx="3651">
                  <c:v>10.0054794520548</c:v>
                </c:pt>
                <c:pt idx="3652">
                  <c:v>10.0082191780822</c:v>
                </c:pt>
                <c:pt idx="3653">
                  <c:v>10.0109589041096</c:v>
                </c:pt>
                <c:pt idx="3654">
                  <c:v>10.013698630137</c:v>
                </c:pt>
                <c:pt idx="3655">
                  <c:v>10.0164383561644</c:v>
                </c:pt>
                <c:pt idx="3656">
                  <c:v>10.0191780821918</c:v>
                </c:pt>
                <c:pt idx="3657">
                  <c:v>10.0219178082192</c:v>
                </c:pt>
                <c:pt idx="3658">
                  <c:v>10.0246575342466</c:v>
                </c:pt>
                <c:pt idx="3659">
                  <c:v>10.027397260274</c:v>
                </c:pt>
                <c:pt idx="3660">
                  <c:v>10.0301369863014</c:v>
                </c:pt>
                <c:pt idx="3661">
                  <c:v>10.0328767123288</c:v>
                </c:pt>
                <c:pt idx="3662">
                  <c:v>10.0356164383562</c:v>
                </c:pt>
                <c:pt idx="3663">
                  <c:v>10.0383561643836</c:v>
                </c:pt>
                <c:pt idx="3664">
                  <c:v>10.041095890411</c:v>
                </c:pt>
                <c:pt idx="3665">
                  <c:v>10.0438356164384</c:v>
                </c:pt>
                <c:pt idx="3666">
                  <c:v>10.0465753424658</c:v>
                </c:pt>
                <c:pt idx="3667">
                  <c:v>10.0493150684932</c:v>
                </c:pt>
                <c:pt idx="3668">
                  <c:v>10.052054794520499</c:v>
                </c:pt>
                <c:pt idx="3669">
                  <c:v>10.054794520547899</c:v>
                </c:pt>
                <c:pt idx="3670">
                  <c:v>10.057534246575299</c:v>
                </c:pt>
                <c:pt idx="3671">
                  <c:v>10.060273972602699</c:v>
                </c:pt>
                <c:pt idx="3672">
                  <c:v>10.063013698630099</c:v>
                </c:pt>
                <c:pt idx="3673">
                  <c:v>10.065753424657499</c:v>
                </c:pt>
                <c:pt idx="3674">
                  <c:v>10.068493150684899</c:v>
                </c:pt>
                <c:pt idx="3675">
                  <c:v>10.071232876712299</c:v>
                </c:pt>
                <c:pt idx="3676">
                  <c:v>10.073972602739699</c:v>
                </c:pt>
                <c:pt idx="3677">
                  <c:v>10.076712328767099</c:v>
                </c:pt>
                <c:pt idx="3678">
                  <c:v>10.079452054794499</c:v>
                </c:pt>
                <c:pt idx="3679">
                  <c:v>10.082191780821899</c:v>
                </c:pt>
                <c:pt idx="3680">
                  <c:v>10.0849315068493</c:v>
                </c:pt>
                <c:pt idx="3681">
                  <c:v>10.0876712328767</c:v>
                </c:pt>
                <c:pt idx="3682">
                  <c:v>10.0904109589041</c:v>
                </c:pt>
                <c:pt idx="3683">
                  <c:v>10.0931506849315</c:v>
                </c:pt>
                <c:pt idx="3684">
                  <c:v>10.0958904109589</c:v>
                </c:pt>
                <c:pt idx="3685">
                  <c:v>10.0986301369863</c:v>
                </c:pt>
                <c:pt idx="3686">
                  <c:v>10.1013698630137</c:v>
                </c:pt>
                <c:pt idx="3687">
                  <c:v>10.1041095890411</c:v>
                </c:pt>
                <c:pt idx="3688">
                  <c:v>10.1068493150685</c:v>
                </c:pt>
                <c:pt idx="3689">
                  <c:v>10.1095890410959</c:v>
                </c:pt>
                <c:pt idx="3690">
                  <c:v>10.1123287671233</c:v>
                </c:pt>
                <c:pt idx="3691">
                  <c:v>10.1150684931507</c:v>
                </c:pt>
                <c:pt idx="3692">
                  <c:v>10.1178082191781</c:v>
                </c:pt>
                <c:pt idx="3693">
                  <c:v>10.1205479452055</c:v>
                </c:pt>
                <c:pt idx="3694">
                  <c:v>10.1232876712329</c:v>
                </c:pt>
                <c:pt idx="3695">
                  <c:v>10.1260273972603</c:v>
                </c:pt>
                <c:pt idx="3696">
                  <c:v>10.1287671232877</c:v>
                </c:pt>
                <c:pt idx="3697">
                  <c:v>10.1315068493151</c:v>
                </c:pt>
                <c:pt idx="3698">
                  <c:v>10.1342465753425</c:v>
                </c:pt>
                <c:pt idx="3699">
                  <c:v>10.1369863013699</c:v>
                </c:pt>
                <c:pt idx="3700">
                  <c:v>10.1397260273973</c:v>
                </c:pt>
                <c:pt idx="3701">
                  <c:v>10.1424657534247</c:v>
                </c:pt>
                <c:pt idx="3702">
                  <c:v>10.1452054794521</c:v>
                </c:pt>
                <c:pt idx="3703">
                  <c:v>10.1479452054795</c:v>
                </c:pt>
                <c:pt idx="3704">
                  <c:v>10.150684931506801</c:v>
                </c:pt>
                <c:pt idx="3705">
                  <c:v>10.153424657534201</c:v>
                </c:pt>
                <c:pt idx="3706">
                  <c:v>10.156164383561601</c:v>
                </c:pt>
                <c:pt idx="3707">
                  <c:v>10.158904109589001</c:v>
                </c:pt>
                <c:pt idx="3708">
                  <c:v>10.161643835616401</c:v>
                </c:pt>
                <c:pt idx="3709">
                  <c:v>10.164383561643801</c:v>
                </c:pt>
                <c:pt idx="3710">
                  <c:v>10.167123287671201</c:v>
                </c:pt>
                <c:pt idx="3711">
                  <c:v>10.169863013698601</c:v>
                </c:pt>
                <c:pt idx="3712">
                  <c:v>10.172602739726001</c:v>
                </c:pt>
                <c:pt idx="3713">
                  <c:v>10.175342465753401</c:v>
                </c:pt>
                <c:pt idx="3714">
                  <c:v>10.178082191780801</c:v>
                </c:pt>
                <c:pt idx="3715">
                  <c:v>10.180821917808199</c:v>
                </c:pt>
                <c:pt idx="3716">
                  <c:v>10.183561643835599</c:v>
                </c:pt>
                <c:pt idx="3717">
                  <c:v>10.186301369862999</c:v>
                </c:pt>
                <c:pt idx="3718">
                  <c:v>10.189041095890399</c:v>
                </c:pt>
                <c:pt idx="3719">
                  <c:v>10.191780821917799</c:v>
                </c:pt>
                <c:pt idx="3720">
                  <c:v>10.194520547945199</c:v>
                </c:pt>
                <c:pt idx="3721">
                  <c:v>10.197260273972599</c:v>
                </c:pt>
                <c:pt idx="3722">
                  <c:v>10.199999999999999</c:v>
                </c:pt>
                <c:pt idx="3723">
                  <c:v>10.202739726027399</c:v>
                </c:pt>
                <c:pt idx="3724">
                  <c:v>10.205479452054799</c:v>
                </c:pt>
                <c:pt idx="3725">
                  <c:v>10.208219178082199</c:v>
                </c:pt>
                <c:pt idx="3726">
                  <c:v>10.210958904109599</c:v>
                </c:pt>
                <c:pt idx="3727">
                  <c:v>10.213698630136999</c:v>
                </c:pt>
                <c:pt idx="3728">
                  <c:v>10.216438356164399</c:v>
                </c:pt>
                <c:pt idx="3729">
                  <c:v>10.219178082191799</c:v>
                </c:pt>
                <c:pt idx="3730">
                  <c:v>10.221917808219199</c:v>
                </c:pt>
                <c:pt idx="3731">
                  <c:v>10.2246575342466</c:v>
                </c:pt>
                <c:pt idx="3732">
                  <c:v>10.227397260274</c:v>
                </c:pt>
                <c:pt idx="3733">
                  <c:v>10.2301369863014</c:v>
                </c:pt>
                <c:pt idx="3734">
                  <c:v>10.2328767123288</c:v>
                </c:pt>
                <c:pt idx="3735">
                  <c:v>10.2356164383562</c:v>
                </c:pt>
                <c:pt idx="3736">
                  <c:v>10.2383561643836</c:v>
                </c:pt>
                <c:pt idx="3737">
                  <c:v>10.241095890411</c:v>
                </c:pt>
                <c:pt idx="3738">
                  <c:v>10.2438356164384</c:v>
                </c:pt>
                <c:pt idx="3739">
                  <c:v>10.2465753424658</c:v>
                </c:pt>
                <c:pt idx="3740">
                  <c:v>10.2493150684932</c:v>
                </c:pt>
                <c:pt idx="3741">
                  <c:v>10.2520547945205</c:v>
                </c:pt>
                <c:pt idx="3742">
                  <c:v>10.2547945205479</c:v>
                </c:pt>
                <c:pt idx="3743">
                  <c:v>10.2575342465753</c:v>
                </c:pt>
                <c:pt idx="3744">
                  <c:v>10.2602739726027</c:v>
                </c:pt>
                <c:pt idx="3745">
                  <c:v>10.2630136986301</c:v>
                </c:pt>
                <c:pt idx="3746">
                  <c:v>10.2657534246575</c:v>
                </c:pt>
                <c:pt idx="3747">
                  <c:v>10.2684931506849</c:v>
                </c:pt>
                <c:pt idx="3748">
                  <c:v>10.2712328767123</c:v>
                </c:pt>
                <c:pt idx="3749">
                  <c:v>10.2739726027397</c:v>
                </c:pt>
                <c:pt idx="3750">
                  <c:v>10.276712328767101</c:v>
                </c:pt>
                <c:pt idx="3751">
                  <c:v>10.279452054794501</c:v>
                </c:pt>
                <c:pt idx="3752">
                  <c:v>10.282191780821901</c:v>
                </c:pt>
                <c:pt idx="3753">
                  <c:v>10.284931506849301</c:v>
                </c:pt>
                <c:pt idx="3754">
                  <c:v>10.287671232876701</c:v>
                </c:pt>
                <c:pt idx="3755">
                  <c:v>10.290410958904101</c:v>
                </c:pt>
                <c:pt idx="3756">
                  <c:v>10.293150684931501</c:v>
                </c:pt>
                <c:pt idx="3757">
                  <c:v>10.295890410958901</c:v>
                </c:pt>
                <c:pt idx="3758">
                  <c:v>10.298630136986301</c:v>
                </c:pt>
                <c:pt idx="3759">
                  <c:v>10.301369863013701</c:v>
                </c:pt>
                <c:pt idx="3760">
                  <c:v>10.304109589041101</c:v>
                </c:pt>
                <c:pt idx="3761">
                  <c:v>10.306849315068501</c:v>
                </c:pt>
                <c:pt idx="3762">
                  <c:v>10.309589041095901</c:v>
                </c:pt>
                <c:pt idx="3763">
                  <c:v>10.312328767123301</c:v>
                </c:pt>
                <c:pt idx="3764">
                  <c:v>10.315068493150701</c:v>
                </c:pt>
                <c:pt idx="3765">
                  <c:v>10.317808219178101</c:v>
                </c:pt>
                <c:pt idx="3766">
                  <c:v>10.320547945205499</c:v>
                </c:pt>
                <c:pt idx="3767">
                  <c:v>10.323287671232899</c:v>
                </c:pt>
                <c:pt idx="3768">
                  <c:v>10.326027397260299</c:v>
                </c:pt>
                <c:pt idx="3769">
                  <c:v>10.328767123287699</c:v>
                </c:pt>
                <c:pt idx="3770">
                  <c:v>10.331506849315099</c:v>
                </c:pt>
                <c:pt idx="3771">
                  <c:v>10.334246575342499</c:v>
                </c:pt>
                <c:pt idx="3772">
                  <c:v>10.336986301369899</c:v>
                </c:pt>
                <c:pt idx="3773">
                  <c:v>10.339726027397299</c:v>
                </c:pt>
                <c:pt idx="3774">
                  <c:v>10.342465753424699</c:v>
                </c:pt>
                <c:pt idx="3775">
                  <c:v>10.345205479452099</c:v>
                </c:pt>
                <c:pt idx="3776">
                  <c:v>10.347945205479499</c:v>
                </c:pt>
                <c:pt idx="3777">
                  <c:v>10.350684931506899</c:v>
                </c:pt>
                <c:pt idx="3778">
                  <c:v>10.3534246575342</c:v>
                </c:pt>
                <c:pt idx="3779">
                  <c:v>10.3561643835616</c:v>
                </c:pt>
                <c:pt idx="3780">
                  <c:v>10.358904109589</c:v>
                </c:pt>
                <c:pt idx="3781">
                  <c:v>10.3616438356164</c:v>
                </c:pt>
                <c:pt idx="3782">
                  <c:v>10.3643835616438</c:v>
                </c:pt>
                <c:pt idx="3783">
                  <c:v>10.3671232876712</c:v>
                </c:pt>
                <c:pt idx="3784">
                  <c:v>10.3698630136986</c:v>
                </c:pt>
                <c:pt idx="3785">
                  <c:v>10.372602739726</c:v>
                </c:pt>
                <c:pt idx="3786">
                  <c:v>10.3753424657534</c:v>
                </c:pt>
                <c:pt idx="3787">
                  <c:v>10.3780821917808</c:v>
                </c:pt>
                <c:pt idx="3788">
                  <c:v>10.3808219178082</c:v>
                </c:pt>
                <c:pt idx="3789">
                  <c:v>10.3835616438356</c:v>
                </c:pt>
                <c:pt idx="3790">
                  <c:v>10.386301369863</c:v>
                </c:pt>
                <c:pt idx="3791">
                  <c:v>10.3890410958904</c:v>
                </c:pt>
                <c:pt idx="3792">
                  <c:v>10.3917808219178</c:v>
                </c:pt>
                <c:pt idx="3793">
                  <c:v>10.3945205479452</c:v>
                </c:pt>
                <c:pt idx="3794">
                  <c:v>10.3972602739726</c:v>
                </c:pt>
                <c:pt idx="3795">
                  <c:v>10.4</c:v>
                </c:pt>
                <c:pt idx="3796">
                  <c:v>10.4027397260274</c:v>
                </c:pt>
                <c:pt idx="3797">
                  <c:v>10.4054794520548</c:v>
                </c:pt>
                <c:pt idx="3798">
                  <c:v>10.4082191780822</c:v>
                </c:pt>
                <c:pt idx="3799">
                  <c:v>10.4109589041096</c:v>
                </c:pt>
                <c:pt idx="3800">
                  <c:v>10.413698630137</c:v>
                </c:pt>
                <c:pt idx="3801">
                  <c:v>10.416438356164401</c:v>
                </c:pt>
                <c:pt idx="3802">
                  <c:v>10.419178082191801</c:v>
                </c:pt>
                <c:pt idx="3803">
                  <c:v>10.421917808219201</c:v>
                </c:pt>
                <c:pt idx="3804">
                  <c:v>10.424657534246601</c:v>
                </c:pt>
                <c:pt idx="3805">
                  <c:v>10.427397260274001</c:v>
                </c:pt>
                <c:pt idx="3806">
                  <c:v>10.430136986301401</c:v>
                </c:pt>
                <c:pt idx="3807">
                  <c:v>10.432876712328801</c:v>
                </c:pt>
                <c:pt idx="3808">
                  <c:v>10.435616438356201</c:v>
                </c:pt>
                <c:pt idx="3809">
                  <c:v>10.438356164383601</c:v>
                </c:pt>
                <c:pt idx="3810">
                  <c:v>10.441095890411001</c:v>
                </c:pt>
                <c:pt idx="3811">
                  <c:v>10.443835616438401</c:v>
                </c:pt>
                <c:pt idx="3812">
                  <c:v>10.446575342465801</c:v>
                </c:pt>
                <c:pt idx="3813">
                  <c:v>10.449315068493201</c:v>
                </c:pt>
                <c:pt idx="3814">
                  <c:v>10.4520547945205</c:v>
                </c:pt>
                <c:pt idx="3815">
                  <c:v>10.4547945205479</c:v>
                </c:pt>
                <c:pt idx="3816">
                  <c:v>10.4575342465753</c:v>
                </c:pt>
                <c:pt idx="3817">
                  <c:v>10.4602739726027</c:v>
                </c:pt>
                <c:pt idx="3818">
                  <c:v>10.4630136986301</c:v>
                </c:pt>
                <c:pt idx="3819">
                  <c:v>10.4657534246575</c:v>
                </c:pt>
                <c:pt idx="3820">
                  <c:v>10.4684931506849</c:v>
                </c:pt>
                <c:pt idx="3821">
                  <c:v>10.4712328767123</c:v>
                </c:pt>
                <c:pt idx="3822">
                  <c:v>10.4739726027397</c:v>
                </c:pt>
                <c:pt idx="3823">
                  <c:v>10.4767123287671</c:v>
                </c:pt>
                <c:pt idx="3824">
                  <c:v>10.4794520547945</c:v>
                </c:pt>
                <c:pt idx="3825">
                  <c:v>10.4821917808219</c:v>
                </c:pt>
                <c:pt idx="3826">
                  <c:v>10.4849315068493</c:v>
                </c:pt>
                <c:pt idx="3827">
                  <c:v>10.4876712328767</c:v>
                </c:pt>
                <c:pt idx="3828">
                  <c:v>10.4904109589041</c:v>
                </c:pt>
                <c:pt idx="3829">
                  <c:v>10.4931506849315</c:v>
                </c:pt>
                <c:pt idx="3830">
                  <c:v>10.4958904109589</c:v>
                </c:pt>
                <c:pt idx="3831">
                  <c:v>10.4986301369863</c:v>
                </c:pt>
                <c:pt idx="3832">
                  <c:v>10.5013698630137</c:v>
                </c:pt>
                <c:pt idx="3833">
                  <c:v>10.5041095890411</c:v>
                </c:pt>
                <c:pt idx="3834">
                  <c:v>10.5068493150685</c:v>
                </c:pt>
                <c:pt idx="3835">
                  <c:v>10.5095890410959</c:v>
                </c:pt>
                <c:pt idx="3836">
                  <c:v>10.5123287671233</c:v>
                </c:pt>
                <c:pt idx="3837">
                  <c:v>10.5150684931507</c:v>
                </c:pt>
                <c:pt idx="3838">
                  <c:v>10.5178082191781</c:v>
                </c:pt>
                <c:pt idx="3839">
                  <c:v>10.5205479452055</c:v>
                </c:pt>
                <c:pt idx="3840">
                  <c:v>10.5232876712329</c:v>
                </c:pt>
                <c:pt idx="3841">
                  <c:v>10.5260273972603</c:v>
                </c:pt>
                <c:pt idx="3842">
                  <c:v>10.5287671232877</c:v>
                </c:pt>
                <c:pt idx="3843">
                  <c:v>10.5315068493151</c:v>
                </c:pt>
                <c:pt idx="3844">
                  <c:v>10.5342465753425</c:v>
                </c:pt>
                <c:pt idx="3845">
                  <c:v>10.5369863013699</c:v>
                </c:pt>
                <c:pt idx="3846">
                  <c:v>10.5397260273973</c:v>
                </c:pt>
                <c:pt idx="3847">
                  <c:v>10.5424657534247</c:v>
                </c:pt>
                <c:pt idx="3848">
                  <c:v>10.5452054794521</c:v>
                </c:pt>
                <c:pt idx="3849">
                  <c:v>10.5479452054795</c:v>
                </c:pt>
                <c:pt idx="3850">
                  <c:v>10.550684931506799</c:v>
                </c:pt>
                <c:pt idx="3851">
                  <c:v>10.553424657534199</c:v>
                </c:pt>
                <c:pt idx="3852">
                  <c:v>10.556164383561599</c:v>
                </c:pt>
                <c:pt idx="3853">
                  <c:v>10.558904109588999</c:v>
                </c:pt>
                <c:pt idx="3854">
                  <c:v>10.561643835616399</c:v>
                </c:pt>
                <c:pt idx="3855">
                  <c:v>10.564383561643799</c:v>
                </c:pt>
                <c:pt idx="3856">
                  <c:v>10.567123287671199</c:v>
                </c:pt>
                <c:pt idx="3857">
                  <c:v>10.569863013698599</c:v>
                </c:pt>
                <c:pt idx="3858">
                  <c:v>10.572602739725999</c:v>
                </c:pt>
                <c:pt idx="3859">
                  <c:v>10.575342465753399</c:v>
                </c:pt>
                <c:pt idx="3860">
                  <c:v>10.578082191780799</c:v>
                </c:pt>
                <c:pt idx="3861">
                  <c:v>10.580821917808199</c:v>
                </c:pt>
                <c:pt idx="3862">
                  <c:v>10.583561643835599</c:v>
                </c:pt>
                <c:pt idx="3863">
                  <c:v>10.586301369863</c:v>
                </c:pt>
                <c:pt idx="3864">
                  <c:v>10.5890410958904</c:v>
                </c:pt>
                <c:pt idx="3865">
                  <c:v>10.5917808219178</c:v>
                </c:pt>
                <c:pt idx="3866">
                  <c:v>10.5945205479452</c:v>
                </c:pt>
                <c:pt idx="3867">
                  <c:v>10.5972602739726</c:v>
                </c:pt>
                <c:pt idx="3868">
                  <c:v>10.6</c:v>
                </c:pt>
                <c:pt idx="3869">
                  <c:v>10.6027397260274</c:v>
                </c:pt>
                <c:pt idx="3870">
                  <c:v>10.6054794520548</c:v>
                </c:pt>
                <c:pt idx="3871">
                  <c:v>10.6082191780822</c:v>
                </c:pt>
                <c:pt idx="3872">
                  <c:v>10.6109589041096</c:v>
                </c:pt>
                <c:pt idx="3873">
                  <c:v>10.613698630137</c:v>
                </c:pt>
                <c:pt idx="3874">
                  <c:v>10.6164383561644</c:v>
                </c:pt>
                <c:pt idx="3875">
                  <c:v>10.6191780821918</c:v>
                </c:pt>
                <c:pt idx="3876">
                  <c:v>10.6219178082192</c:v>
                </c:pt>
                <c:pt idx="3877">
                  <c:v>10.6246575342466</c:v>
                </c:pt>
                <c:pt idx="3878">
                  <c:v>10.627397260274</c:v>
                </c:pt>
                <c:pt idx="3879">
                  <c:v>10.6301369863014</c:v>
                </c:pt>
                <c:pt idx="3880">
                  <c:v>10.6328767123288</c:v>
                </c:pt>
                <c:pt idx="3881">
                  <c:v>10.6356164383562</c:v>
                </c:pt>
                <c:pt idx="3882">
                  <c:v>10.6383561643836</c:v>
                </c:pt>
                <c:pt idx="3883">
                  <c:v>10.641095890411</c:v>
                </c:pt>
                <c:pt idx="3884">
                  <c:v>10.6438356164384</c:v>
                </c:pt>
                <c:pt idx="3885">
                  <c:v>10.6465753424658</c:v>
                </c:pt>
                <c:pt idx="3886">
                  <c:v>10.6493150684932</c:v>
                </c:pt>
                <c:pt idx="3887">
                  <c:v>10.652054794520501</c:v>
                </c:pt>
                <c:pt idx="3888">
                  <c:v>10.654794520547901</c:v>
                </c:pt>
                <c:pt idx="3889">
                  <c:v>10.657534246575301</c:v>
                </c:pt>
                <c:pt idx="3890">
                  <c:v>10.660273972602701</c:v>
                </c:pt>
                <c:pt idx="3891">
                  <c:v>10.663013698630101</c:v>
                </c:pt>
                <c:pt idx="3892">
                  <c:v>10.665753424657501</c:v>
                </c:pt>
                <c:pt idx="3893">
                  <c:v>10.668493150684901</c:v>
                </c:pt>
                <c:pt idx="3894">
                  <c:v>10.671232876712301</c:v>
                </c:pt>
                <c:pt idx="3895">
                  <c:v>10.673972602739701</c:v>
                </c:pt>
                <c:pt idx="3896">
                  <c:v>10.676712328767101</c:v>
                </c:pt>
                <c:pt idx="3897">
                  <c:v>10.679452054794501</c:v>
                </c:pt>
                <c:pt idx="3898">
                  <c:v>10.682191780821899</c:v>
                </c:pt>
                <c:pt idx="3899">
                  <c:v>10.684931506849299</c:v>
                </c:pt>
                <c:pt idx="3900">
                  <c:v>10.687671232876699</c:v>
                </c:pt>
                <c:pt idx="3901">
                  <c:v>10.690410958904099</c:v>
                </c:pt>
                <c:pt idx="3902">
                  <c:v>10.693150684931499</c:v>
                </c:pt>
                <c:pt idx="3903">
                  <c:v>10.695890410958899</c:v>
                </c:pt>
                <c:pt idx="3904">
                  <c:v>10.698630136986299</c:v>
                </c:pt>
                <c:pt idx="3905">
                  <c:v>10.701369863013699</c:v>
                </c:pt>
                <c:pt idx="3906">
                  <c:v>10.704109589041099</c:v>
                </c:pt>
                <c:pt idx="3907">
                  <c:v>10.706849315068499</c:v>
                </c:pt>
                <c:pt idx="3908">
                  <c:v>10.709589041095899</c:v>
                </c:pt>
                <c:pt idx="3909">
                  <c:v>10.712328767123299</c:v>
                </c:pt>
                <c:pt idx="3910">
                  <c:v>10.715068493150699</c:v>
                </c:pt>
                <c:pt idx="3911">
                  <c:v>10.717808219178099</c:v>
                </c:pt>
                <c:pt idx="3912">
                  <c:v>10.720547945205499</c:v>
                </c:pt>
                <c:pt idx="3913">
                  <c:v>10.723287671232899</c:v>
                </c:pt>
                <c:pt idx="3914">
                  <c:v>10.7260273972603</c:v>
                </c:pt>
                <c:pt idx="3915">
                  <c:v>10.7287671232877</c:v>
                </c:pt>
                <c:pt idx="3916">
                  <c:v>10.7315068493151</c:v>
                </c:pt>
                <c:pt idx="3917">
                  <c:v>10.7342465753425</c:v>
                </c:pt>
                <c:pt idx="3918">
                  <c:v>10.7369863013699</c:v>
                </c:pt>
                <c:pt idx="3919">
                  <c:v>10.7397260273973</c:v>
                </c:pt>
                <c:pt idx="3920">
                  <c:v>10.7424657534247</c:v>
                </c:pt>
                <c:pt idx="3921">
                  <c:v>10.7452054794521</c:v>
                </c:pt>
                <c:pt idx="3922">
                  <c:v>10.7479452054795</c:v>
                </c:pt>
                <c:pt idx="3923">
                  <c:v>10.7506849315069</c:v>
                </c:pt>
                <c:pt idx="3924">
                  <c:v>10.7534246575342</c:v>
                </c:pt>
                <c:pt idx="3925">
                  <c:v>10.7561643835616</c:v>
                </c:pt>
                <c:pt idx="3926">
                  <c:v>10.758904109589</c:v>
                </c:pt>
                <c:pt idx="3927">
                  <c:v>10.7616438356164</c:v>
                </c:pt>
                <c:pt idx="3928">
                  <c:v>10.7643835616438</c:v>
                </c:pt>
                <c:pt idx="3929">
                  <c:v>10.7671232876712</c:v>
                </c:pt>
                <c:pt idx="3930">
                  <c:v>10.7698630136986</c:v>
                </c:pt>
                <c:pt idx="3931">
                  <c:v>10.772602739726</c:v>
                </c:pt>
                <c:pt idx="3932">
                  <c:v>10.7753424657534</c:v>
                </c:pt>
                <c:pt idx="3933">
                  <c:v>10.778082191780801</c:v>
                </c:pt>
                <c:pt idx="3934">
                  <c:v>10.780821917808201</c:v>
                </c:pt>
                <c:pt idx="3935">
                  <c:v>10.783561643835601</c:v>
                </c:pt>
                <c:pt idx="3936">
                  <c:v>10.786301369863001</c:v>
                </c:pt>
                <c:pt idx="3937">
                  <c:v>10.789041095890401</c:v>
                </c:pt>
                <c:pt idx="3938">
                  <c:v>10.791780821917801</c:v>
                </c:pt>
                <c:pt idx="3939">
                  <c:v>10.794520547945201</c:v>
                </c:pt>
                <c:pt idx="3940">
                  <c:v>10.797260273972601</c:v>
                </c:pt>
                <c:pt idx="3941">
                  <c:v>10.8</c:v>
                </c:pt>
                <c:pt idx="3942">
                  <c:v>10.802739726027401</c:v>
                </c:pt>
                <c:pt idx="3943">
                  <c:v>10.805479452054801</c:v>
                </c:pt>
                <c:pt idx="3944">
                  <c:v>10.808219178082201</c:v>
                </c:pt>
                <c:pt idx="3945">
                  <c:v>10.810958904109601</c:v>
                </c:pt>
                <c:pt idx="3946">
                  <c:v>10.813698630137001</c:v>
                </c:pt>
                <c:pt idx="3947">
                  <c:v>10.816438356164401</c:v>
                </c:pt>
                <c:pt idx="3948">
                  <c:v>10.819178082191801</c:v>
                </c:pt>
                <c:pt idx="3949">
                  <c:v>10.821917808219199</c:v>
                </c:pt>
                <c:pt idx="3950">
                  <c:v>10.824657534246599</c:v>
                </c:pt>
                <c:pt idx="3951">
                  <c:v>10.827397260273999</c:v>
                </c:pt>
                <c:pt idx="3952">
                  <c:v>10.830136986301399</c:v>
                </c:pt>
                <c:pt idx="3953">
                  <c:v>10.832876712328799</c:v>
                </c:pt>
                <c:pt idx="3954">
                  <c:v>10.835616438356199</c:v>
                </c:pt>
                <c:pt idx="3955">
                  <c:v>10.838356164383599</c:v>
                </c:pt>
                <c:pt idx="3956">
                  <c:v>10.841095890410999</c:v>
                </c:pt>
                <c:pt idx="3957">
                  <c:v>10.843835616438399</c:v>
                </c:pt>
                <c:pt idx="3958">
                  <c:v>10.846575342465799</c:v>
                </c:pt>
                <c:pt idx="3959">
                  <c:v>10.849315068493199</c:v>
                </c:pt>
                <c:pt idx="3960">
                  <c:v>10.8520547945205</c:v>
                </c:pt>
                <c:pt idx="3961">
                  <c:v>10.8547945205479</c:v>
                </c:pt>
                <c:pt idx="3962">
                  <c:v>10.8575342465753</c:v>
                </c:pt>
                <c:pt idx="3963">
                  <c:v>10.8602739726027</c:v>
                </c:pt>
                <c:pt idx="3964">
                  <c:v>10.8630136986301</c:v>
                </c:pt>
                <c:pt idx="3965">
                  <c:v>10.8657534246575</c:v>
                </c:pt>
                <c:pt idx="3966">
                  <c:v>10.8684931506849</c:v>
                </c:pt>
                <c:pt idx="3967">
                  <c:v>10.8712328767123</c:v>
                </c:pt>
                <c:pt idx="3968">
                  <c:v>10.8739726027397</c:v>
                </c:pt>
                <c:pt idx="3969">
                  <c:v>10.8767123287671</c:v>
                </c:pt>
                <c:pt idx="3970">
                  <c:v>10.8794520547945</c:v>
                </c:pt>
                <c:pt idx="3971">
                  <c:v>10.8821917808219</c:v>
                </c:pt>
                <c:pt idx="3972">
                  <c:v>10.8849315068493</c:v>
                </c:pt>
                <c:pt idx="3973">
                  <c:v>10.8876712328767</c:v>
                </c:pt>
                <c:pt idx="3974">
                  <c:v>10.8904109589041</c:v>
                </c:pt>
                <c:pt idx="3975">
                  <c:v>10.8931506849315</c:v>
                </c:pt>
                <c:pt idx="3976">
                  <c:v>10.8958904109589</c:v>
                </c:pt>
                <c:pt idx="3977">
                  <c:v>10.8986301369863</c:v>
                </c:pt>
                <c:pt idx="3978">
                  <c:v>10.9013698630137</c:v>
                </c:pt>
                <c:pt idx="3979">
                  <c:v>10.9041095890411</c:v>
                </c:pt>
                <c:pt idx="3980">
                  <c:v>10.9068493150685</c:v>
                </c:pt>
                <c:pt idx="3981">
                  <c:v>10.9095890410959</c:v>
                </c:pt>
                <c:pt idx="3982">
                  <c:v>10.9123287671233</c:v>
                </c:pt>
                <c:pt idx="3983">
                  <c:v>10.9150684931507</c:v>
                </c:pt>
                <c:pt idx="3984">
                  <c:v>10.917808219178101</c:v>
                </c:pt>
                <c:pt idx="3985">
                  <c:v>10.920547945205501</c:v>
                </c:pt>
                <c:pt idx="3986">
                  <c:v>10.923287671232901</c:v>
                </c:pt>
                <c:pt idx="3987">
                  <c:v>10.926027397260301</c:v>
                </c:pt>
                <c:pt idx="3988">
                  <c:v>10.928767123287701</c:v>
                </c:pt>
                <c:pt idx="3989">
                  <c:v>10.931506849315101</c:v>
                </c:pt>
                <c:pt idx="3990">
                  <c:v>10.934246575342501</c:v>
                </c:pt>
                <c:pt idx="3991">
                  <c:v>10.936986301369901</c:v>
                </c:pt>
                <c:pt idx="3992">
                  <c:v>10.939726027397301</c:v>
                </c:pt>
                <c:pt idx="3993">
                  <c:v>10.942465753424701</c:v>
                </c:pt>
                <c:pt idx="3994">
                  <c:v>10.945205479452101</c:v>
                </c:pt>
                <c:pt idx="3995">
                  <c:v>10.947945205479501</c:v>
                </c:pt>
                <c:pt idx="3996">
                  <c:v>10.950684931506901</c:v>
                </c:pt>
                <c:pt idx="3997">
                  <c:v>10.9534246575342</c:v>
                </c:pt>
                <c:pt idx="3998">
                  <c:v>10.9561643835616</c:v>
                </c:pt>
                <c:pt idx="3999">
                  <c:v>10.958904109589</c:v>
                </c:pt>
                <c:pt idx="4000">
                  <c:v>10.9616438356164</c:v>
                </c:pt>
                <c:pt idx="4001">
                  <c:v>10.9643835616438</c:v>
                </c:pt>
                <c:pt idx="4002">
                  <c:v>10.9671232876712</c:v>
                </c:pt>
                <c:pt idx="4003">
                  <c:v>10.9698630136986</c:v>
                </c:pt>
                <c:pt idx="4004">
                  <c:v>10.972602739726</c:v>
                </c:pt>
                <c:pt idx="4005">
                  <c:v>10.9753424657534</c:v>
                </c:pt>
                <c:pt idx="4006">
                  <c:v>10.9780821917808</c:v>
                </c:pt>
                <c:pt idx="4007">
                  <c:v>10.9808219178082</c:v>
                </c:pt>
                <c:pt idx="4008">
                  <c:v>10.9835616438356</c:v>
                </c:pt>
                <c:pt idx="4009">
                  <c:v>10.986301369863</c:v>
                </c:pt>
                <c:pt idx="4010">
                  <c:v>10.9890410958904</c:v>
                </c:pt>
                <c:pt idx="4011">
                  <c:v>10.9917808219178</c:v>
                </c:pt>
                <c:pt idx="4012">
                  <c:v>10.9945205479452</c:v>
                </c:pt>
                <c:pt idx="4013">
                  <c:v>10.9972602739726</c:v>
                </c:pt>
                <c:pt idx="4014">
                  <c:v>11</c:v>
                </c:pt>
                <c:pt idx="4015">
                  <c:v>11.0027397260274</c:v>
                </c:pt>
                <c:pt idx="4016">
                  <c:v>11.0054794520548</c:v>
                </c:pt>
                <c:pt idx="4017">
                  <c:v>11.0082191780822</c:v>
                </c:pt>
                <c:pt idx="4018">
                  <c:v>11.0109589041096</c:v>
                </c:pt>
                <c:pt idx="4019">
                  <c:v>11.013698630137</c:v>
                </c:pt>
                <c:pt idx="4020">
                  <c:v>11.0164383561644</c:v>
                </c:pt>
                <c:pt idx="4021">
                  <c:v>11.0191780821918</c:v>
                </c:pt>
                <c:pt idx="4022">
                  <c:v>11.0219178082192</c:v>
                </c:pt>
                <c:pt idx="4023">
                  <c:v>11.0246575342466</c:v>
                </c:pt>
                <c:pt idx="4024">
                  <c:v>11.027397260274</c:v>
                </c:pt>
                <c:pt idx="4025">
                  <c:v>11.0301369863014</c:v>
                </c:pt>
                <c:pt idx="4026">
                  <c:v>11.0328767123288</c:v>
                </c:pt>
                <c:pt idx="4027">
                  <c:v>11.0356164383562</c:v>
                </c:pt>
                <c:pt idx="4028">
                  <c:v>11.0383561643836</c:v>
                </c:pt>
                <c:pt idx="4029">
                  <c:v>11.041095890411</c:v>
                </c:pt>
                <c:pt idx="4030">
                  <c:v>11.0438356164384</c:v>
                </c:pt>
                <c:pt idx="4031">
                  <c:v>11.0465753424658</c:v>
                </c:pt>
                <c:pt idx="4032">
                  <c:v>11.0493150684932</c:v>
                </c:pt>
                <c:pt idx="4033">
                  <c:v>11.052054794520499</c:v>
                </c:pt>
                <c:pt idx="4034">
                  <c:v>11.054794520547899</c:v>
                </c:pt>
                <c:pt idx="4035">
                  <c:v>11.057534246575299</c:v>
                </c:pt>
                <c:pt idx="4036">
                  <c:v>11.060273972602699</c:v>
                </c:pt>
                <c:pt idx="4037">
                  <c:v>11.063013698630099</c:v>
                </c:pt>
                <c:pt idx="4038">
                  <c:v>11.065753424657499</c:v>
                </c:pt>
                <c:pt idx="4039">
                  <c:v>11.068493150684899</c:v>
                </c:pt>
                <c:pt idx="4040">
                  <c:v>11.071232876712299</c:v>
                </c:pt>
                <c:pt idx="4041">
                  <c:v>11.073972602739699</c:v>
                </c:pt>
                <c:pt idx="4042">
                  <c:v>11.076712328767099</c:v>
                </c:pt>
                <c:pt idx="4043">
                  <c:v>11.079452054794499</c:v>
                </c:pt>
                <c:pt idx="4044">
                  <c:v>11.082191780821899</c:v>
                </c:pt>
                <c:pt idx="4045">
                  <c:v>11.0849315068493</c:v>
                </c:pt>
                <c:pt idx="4046">
                  <c:v>11.0876712328767</c:v>
                </c:pt>
                <c:pt idx="4047">
                  <c:v>11.0904109589041</c:v>
                </c:pt>
                <c:pt idx="4048">
                  <c:v>11.0931506849315</c:v>
                </c:pt>
                <c:pt idx="4049">
                  <c:v>11.0958904109589</c:v>
                </c:pt>
                <c:pt idx="4050">
                  <c:v>11.0986301369863</c:v>
                </c:pt>
                <c:pt idx="4051">
                  <c:v>11.1013698630137</c:v>
                </c:pt>
                <c:pt idx="4052">
                  <c:v>11.1041095890411</c:v>
                </c:pt>
                <c:pt idx="4053">
                  <c:v>11.1068493150685</c:v>
                </c:pt>
                <c:pt idx="4054">
                  <c:v>11.1095890410959</c:v>
                </c:pt>
                <c:pt idx="4055">
                  <c:v>11.1123287671233</c:v>
                </c:pt>
                <c:pt idx="4056">
                  <c:v>11.1150684931507</c:v>
                </c:pt>
                <c:pt idx="4057">
                  <c:v>11.1178082191781</c:v>
                </c:pt>
                <c:pt idx="4058">
                  <c:v>11.1205479452055</c:v>
                </c:pt>
                <c:pt idx="4059">
                  <c:v>11.1232876712329</c:v>
                </c:pt>
                <c:pt idx="4060">
                  <c:v>11.1260273972603</c:v>
                </c:pt>
                <c:pt idx="4061">
                  <c:v>11.1287671232877</c:v>
                </c:pt>
                <c:pt idx="4062">
                  <c:v>11.1315068493151</c:v>
                </c:pt>
                <c:pt idx="4063">
                  <c:v>11.1342465753425</c:v>
                </c:pt>
                <c:pt idx="4064">
                  <c:v>11.1369863013699</c:v>
                </c:pt>
                <c:pt idx="4065">
                  <c:v>11.1397260273973</c:v>
                </c:pt>
                <c:pt idx="4066">
                  <c:v>11.1424657534247</c:v>
                </c:pt>
                <c:pt idx="4067">
                  <c:v>11.1452054794521</c:v>
                </c:pt>
                <c:pt idx="4068">
                  <c:v>11.1479452054795</c:v>
                </c:pt>
                <c:pt idx="4069">
                  <c:v>11.150684931506801</c:v>
                </c:pt>
                <c:pt idx="4070">
                  <c:v>11.153424657534201</c:v>
                </c:pt>
                <c:pt idx="4071">
                  <c:v>11.156164383561601</c:v>
                </c:pt>
                <c:pt idx="4072">
                  <c:v>11.158904109589001</c:v>
                </c:pt>
                <c:pt idx="4073">
                  <c:v>11.161643835616401</c:v>
                </c:pt>
                <c:pt idx="4074">
                  <c:v>11.164383561643801</c:v>
                </c:pt>
                <c:pt idx="4075">
                  <c:v>11.167123287671201</c:v>
                </c:pt>
                <c:pt idx="4076">
                  <c:v>11.169863013698601</c:v>
                </c:pt>
                <c:pt idx="4077">
                  <c:v>11.172602739726001</c:v>
                </c:pt>
                <c:pt idx="4078">
                  <c:v>11.175342465753401</c:v>
                </c:pt>
                <c:pt idx="4079">
                  <c:v>11.178082191780801</c:v>
                </c:pt>
                <c:pt idx="4080">
                  <c:v>11.180821917808199</c:v>
                </c:pt>
                <c:pt idx="4081">
                  <c:v>11.183561643835599</c:v>
                </c:pt>
                <c:pt idx="4082">
                  <c:v>11.186301369862999</c:v>
                </c:pt>
                <c:pt idx="4083">
                  <c:v>11.189041095890399</c:v>
                </c:pt>
                <c:pt idx="4084">
                  <c:v>11.191780821917799</c:v>
                </c:pt>
                <c:pt idx="4085">
                  <c:v>11.194520547945199</c:v>
                </c:pt>
                <c:pt idx="4086">
                  <c:v>11.197260273972599</c:v>
                </c:pt>
                <c:pt idx="4087">
                  <c:v>11.2</c:v>
                </c:pt>
                <c:pt idx="4088">
                  <c:v>11.202739726027399</c:v>
                </c:pt>
                <c:pt idx="4089">
                  <c:v>11.205479452054799</c:v>
                </c:pt>
                <c:pt idx="4090">
                  <c:v>11.208219178082199</c:v>
                </c:pt>
                <c:pt idx="4091">
                  <c:v>11.210958904109599</c:v>
                </c:pt>
                <c:pt idx="4092">
                  <c:v>11.213698630136999</c:v>
                </c:pt>
                <c:pt idx="4093">
                  <c:v>11.216438356164399</c:v>
                </c:pt>
                <c:pt idx="4094">
                  <c:v>11.219178082191799</c:v>
                </c:pt>
                <c:pt idx="4095">
                  <c:v>11.221917808219199</c:v>
                </c:pt>
                <c:pt idx="4096">
                  <c:v>11.2246575342466</c:v>
                </c:pt>
                <c:pt idx="4097">
                  <c:v>11.227397260274</c:v>
                </c:pt>
                <c:pt idx="4098">
                  <c:v>11.2301369863014</c:v>
                </c:pt>
                <c:pt idx="4099">
                  <c:v>11.2328767123288</c:v>
                </c:pt>
                <c:pt idx="4100">
                  <c:v>11.2356164383562</c:v>
                </c:pt>
                <c:pt idx="4101">
                  <c:v>11.2383561643836</c:v>
                </c:pt>
                <c:pt idx="4102">
                  <c:v>11.241095890411</c:v>
                </c:pt>
                <c:pt idx="4103">
                  <c:v>11.2438356164384</c:v>
                </c:pt>
                <c:pt idx="4104">
                  <c:v>11.2465753424658</c:v>
                </c:pt>
                <c:pt idx="4105">
                  <c:v>11.2493150684932</c:v>
                </c:pt>
                <c:pt idx="4106">
                  <c:v>11.2520547945205</c:v>
                </c:pt>
                <c:pt idx="4107">
                  <c:v>11.2547945205479</c:v>
                </c:pt>
                <c:pt idx="4108">
                  <c:v>11.2575342465753</c:v>
                </c:pt>
                <c:pt idx="4109">
                  <c:v>11.2602739726027</c:v>
                </c:pt>
                <c:pt idx="4110">
                  <c:v>11.2630136986301</c:v>
                </c:pt>
                <c:pt idx="4111">
                  <c:v>11.2657534246575</c:v>
                </c:pt>
                <c:pt idx="4112">
                  <c:v>11.2684931506849</c:v>
                </c:pt>
                <c:pt idx="4113">
                  <c:v>11.2712328767123</c:v>
                </c:pt>
                <c:pt idx="4114">
                  <c:v>11.2739726027397</c:v>
                </c:pt>
                <c:pt idx="4115">
                  <c:v>11.276712328767101</c:v>
                </c:pt>
                <c:pt idx="4116">
                  <c:v>11.279452054794501</c:v>
                </c:pt>
                <c:pt idx="4117">
                  <c:v>11.282191780821901</c:v>
                </c:pt>
                <c:pt idx="4118">
                  <c:v>11.284931506849301</c:v>
                </c:pt>
                <c:pt idx="4119">
                  <c:v>11.287671232876701</c:v>
                </c:pt>
                <c:pt idx="4120">
                  <c:v>11.290410958904101</c:v>
                </c:pt>
                <c:pt idx="4121">
                  <c:v>11.293150684931501</c:v>
                </c:pt>
                <c:pt idx="4122">
                  <c:v>11.295890410958901</c:v>
                </c:pt>
                <c:pt idx="4123">
                  <c:v>11.298630136986301</c:v>
                </c:pt>
                <c:pt idx="4124">
                  <c:v>11.301369863013701</c:v>
                </c:pt>
                <c:pt idx="4125">
                  <c:v>11.304109589041101</c:v>
                </c:pt>
                <c:pt idx="4126">
                  <c:v>11.306849315068501</c:v>
                </c:pt>
                <c:pt idx="4127">
                  <c:v>11.309589041095901</c:v>
                </c:pt>
                <c:pt idx="4128">
                  <c:v>11.312328767123301</c:v>
                </c:pt>
                <c:pt idx="4129">
                  <c:v>11.315068493150701</c:v>
                </c:pt>
                <c:pt idx="4130">
                  <c:v>11.317808219178101</c:v>
                </c:pt>
                <c:pt idx="4131">
                  <c:v>11.320547945205499</c:v>
                </c:pt>
                <c:pt idx="4132">
                  <c:v>11.323287671232899</c:v>
                </c:pt>
                <c:pt idx="4133">
                  <c:v>11.326027397260299</c:v>
                </c:pt>
                <c:pt idx="4134">
                  <c:v>11.328767123287699</c:v>
                </c:pt>
                <c:pt idx="4135">
                  <c:v>11.331506849315099</c:v>
                </c:pt>
                <c:pt idx="4136">
                  <c:v>11.334246575342499</c:v>
                </c:pt>
                <c:pt idx="4137">
                  <c:v>11.336986301369899</c:v>
                </c:pt>
                <c:pt idx="4138">
                  <c:v>11.339726027397299</c:v>
                </c:pt>
                <c:pt idx="4139">
                  <c:v>11.342465753424699</c:v>
                </c:pt>
                <c:pt idx="4140">
                  <c:v>11.345205479452099</c:v>
                </c:pt>
                <c:pt idx="4141">
                  <c:v>11.347945205479499</c:v>
                </c:pt>
                <c:pt idx="4142">
                  <c:v>11.350684931506899</c:v>
                </c:pt>
                <c:pt idx="4143">
                  <c:v>11.3534246575342</c:v>
                </c:pt>
                <c:pt idx="4144">
                  <c:v>11.3561643835616</c:v>
                </c:pt>
                <c:pt idx="4145">
                  <c:v>11.358904109589</c:v>
                </c:pt>
                <c:pt idx="4146">
                  <c:v>11.3616438356164</c:v>
                </c:pt>
                <c:pt idx="4147">
                  <c:v>11.3643835616438</c:v>
                </c:pt>
                <c:pt idx="4148">
                  <c:v>11.3671232876712</c:v>
                </c:pt>
                <c:pt idx="4149">
                  <c:v>11.3698630136986</c:v>
                </c:pt>
                <c:pt idx="4150">
                  <c:v>11.372602739726</c:v>
                </c:pt>
                <c:pt idx="4151">
                  <c:v>11.3753424657534</c:v>
                </c:pt>
                <c:pt idx="4152">
                  <c:v>11.3780821917808</c:v>
                </c:pt>
                <c:pt idx="4153">
                  <c:v>11.3808219178082</c:v>
                </c:pt>
                <c:pt idx="4154">
                  <c:v>11.3835616438356</c:v>
                </c:pt>
                <c:pt idx="4155">
                  <c:v>11.386301369863</c:v>
                </c:pt>
                <c:pt idx="4156">
                  <c:v>11.3890410958904</c:v>
                </c:pt>
                <c:pt idx="4157">
                  <c:v>11.3917808219178</c:v>
                </c:pt>
                <c:pt idx="4158">
                  <c:v>11.3945205479452</c:v>
                </c:pt>
                <c:pt idx="4159">
                  <c:v>11.3972602739726</c:v>
                </c:pt>
                <c:pt idx="4160">
                  <c:v>11.4</c:v>
                </c:pt>
                <c:pt idx="4161">
                  <c:v>11.4027397260274</c:v>
                </c:pt>
                <c:pt idx="4162">
                  <c:v>11.4054794520548</c:v>
                </c:pt>
                <c:pt idx="4163">
                  <c:v>11.4082191780822</c:v>
                </c:pt>
                <c:pt idx="4164">
                  <c:v>11.4109589041096</c:v>
                </c:pt>
                <c:pt idx="4165">
                  <c:v>11.413698630137</c:v>
                </c:pt>
                <c:pt idx="4166">
                  <c:v>11.416438356164401</c:v>
                </c:pt>
                <c:pt idx="4167">
                  <c:v>11.419178082191801</c:v>
                </c:pt>
                <c:pt idx="4168">
                  <c:v>11.421917808219201</c:v>
                </c:pt>
                <c:pt idx="4169">
                  <c:v>11.424657534246601</c:v>
                </c:pt>
                <c:pt idx="4170">
                  <c:v>11.427397260274001</c:v>
                </c:pt>
                <c:pt idx="4171">
                  <c:v>11.430136986301401</c:v>
                </c:pt>
                <c:pt idx="4172">
                  <c:v>11.432876712328801</c:v>
                </c:pt>
                <c:pt idx="4173">
                  <c:v>11.435616438356201</c:v>
                </c:pt>
                <c:pt idx="4174">
                  <c:v>11.438356164383601</c:v>
                </c:pt>
                <c:pt idx="4175">
                  <c:v>11.441095890411001</c:v>
                </c:pt>
                <c:pt idx="4176">
                  <c:v>11.443835616438401</c:v>
                </c:pt>
                <c:pt idx="4177">
                  <c:v>11.446575342465801</c:v>
                </c:pt>
                <c:pt idx="4178">
                  <c:v>11.449315068493201</c:v>
                </c:pt>
                <c:pt idx="4179">
                  <c:v>11.4520547945205</c:v>
                </c:pt>
                <c:pt idx="4180">
                  <c:v>11.4547945205479</c:v>
                </c:pt>
                <c:pt idx="4181">
                  <c:v>11.4575342465753</c:v>
                </c:pt>
                <c:pt idx="4182">
                  <c:v>11.4602739726027</c:v>
                </c:pt>
                <c:pt idx="4183">
                  <c:v>11.4630136986301</c:v>
                </c:pt>
                <c:pt idx="4184">
                  <c:v>11.4657534246575</c:v>
                </c:pt>
                <c:pt idx="4185">
                  <c:v>11.4684931506849</c:v>
                </c:pt>
                <c:pt idx="4186">
                  <c:v>11.4712328767123</c:v>
                </c:pt>
                <c:pt idx="4187">
                  <c:v>11.4739726027397</c:v>
                </c:pt>
                <c:pt idx="4188">
                  <c:v>11.4767123287671</c:v>
                </c:pt>
                <c:pt idx="4189">
                  <c:v>11.4794520547945</c:v>
                </c:pt>
                <c:pt idx="4190">
                  <c:v>11.4821917808219</c:v>
                </c:pt>
                <c:pt idx="4191">
                  <c:v>11.4849315068493</c:v>
                </c:pt>
                <c:pt idx="4192">
                  <c:v>11.4876712328767</c:v>
                </c:pt>
                <c:pt idx="4193">
                  <c:v>11.4904109589041</c:v>
                </c:pt>
                <c:pt idx="4194">
                  <c:v>11.4931506849315</c:v>
                </c:pt>
                <c:pt idx="4195">
                  <c:v>11.4958904109589</c:v>
                </c:pt>
                <c:pt idx="4196">
                  <c:v>11.4986301369863</c:v>
                </c:pt>
                <c:pt idx="4197">
                  <c:v>11.5013698630137</c:v>
                </c:pt>
                <c:pt idx="4198">
                  <c:v>11.5041095890411</c:v>
                </c:pt>
                <c:pt idx="4199">
                  <c:v>11.5068493150685</c:v>
                </c:pt>
                <c:pt idx="4200">
                  <c:v>11.5095890410959</c:v>
                </c:pt>
                <c:pt idx="4201">
                  <c:v>11.5123287671233</c:v>
                </c:pt>
                <c:pt idx="4202">
                  <c:v>11.5150684931507</c:v>
                </c:pt>
                <c:pt idx="4203">
                  <c:v>11.5178082191781</c:v>
                </c:pt>
                <c:pt idx="4204">
                  <c:v>11.5205479452055</c:v>
                </c:pt>
                <c:pt idx="4205">
                  <c:v>11.5232876712329</c:v>
                </c:pt>
                <c:pt idx="4206">
                  <c:v>11.5260273972603</c:v>
                </c:pt>
                <c:pt idx="4207">
                  <c:v>11.5287671232877</c:v>
                </c:pt>
                <c:pt idx="4208">
                  <c:v>11.5315068493151</c:v>
                </c:pt>
                <c:pt idx="4209">
                  <c:v>11.5342465753425</c:v>
                </c:pt>
                <c:pt idx="4210">
                  <c:v>11.5369863013699</c:v>
                </c:pt>
                <c:pt idx="4211">
                  <c:v>11.5397260273973</c:v>
                </c:pt>
                <c:pt idx="4212">
                  <c:v>11.5424657534247</c:v>
                </c:pt>
                <c:pt idx="4213">
                  <c:v>11.5452054794521</c:v>
                </c:pt>
                <c:pt idx="4214">
                  <c:v>11.5479452054795</c:v>
                </c:pt>
                <c:pt idx="4215">
                  <c:v>11.550684931506799</c:v>
                </c:pt>
                <c:pt idx="4216">
                  <c:v>11.553424657534199</c:v>
                </c:pt>
                <c:pt idx="4217">
                  <c:v>11.556164383561599</c:v>
                </c:pt>
                <c:pt idx="4218">
                  <c:v>11.558904109588999</c:v>
                </c:pt>
                <c:pt idx="4219">
                  <c:v>11.561643835616399</c:v>
                </c:pt>
                <c:pt idx="4220">
                  <c:v>11.564383561643799</c:v>
                </c:pt>
                <c:pt idx="4221">
                  <c:v>11.567123287671199</c:v>
                </c:pt>
                <c:pt idx="4222">
                  <c:v>11.569863013698599</c:v>
                </c:pt>
                <c:pt idx="4223">
                  <c:v>11.572602739725999</c:v>
                </c:pt>
                <c:pt idx="4224">
                  <c:v>11.575342465753399</c:v>
                </c:pt>
                <c:pt idx="4225">
                  <c:v>11.578082191780799</c:v>
                </c:pt>
                <c:pt idx="4226">
                  <c:v>11.580821917808199</c:v>
                </c:pt>
                <c:pt idx="4227">
                  <c:v>11.583561643835599</c:v>
                </c:pt>
                <c:pt idx="4228">
                  <c:v>11.586301369863</c:v>
                </c:pt>
                <c:pt idx="4229">
                  <c:v>11.5890410958904</c:v>
                </c:pt>
                <c:pt idx="4230">
                  <c:v>11.5917808219178</c:v>
                </c:pt>
                <c:pt idx="4231">
                  <c:v>11.5945205479452</c:v>
                </c:pt>
                <c:pt idx="4232">
                  <c:v>11.5972602739726</c:v>
                </c:pt>
                <c:pt idx="4233">
                  <c:v>11.6</c:v>
                </c:pt>
                <c:pt idx="4234">
                  <c:v>11.6027397260274</c:v>
                </c:pt>
                <c:pt idx="4235">
                  <c:v>11.6054794520548</c:v>
                </c:pt>
                <c:pt idx="4236">
                  <c:v>11.6082191780822</c:v>
                </c:pt>
                <c:pt idx="4237">
                  <c:v>11.6109589041096</c:v>
                </c:pt>
                <c:pt idx="4238">
                  <c:v>11.613698630137</c:v>
                </c:pt>
                <c:pt idx="4239">
                  <c:v>11.6164383561644</c:v>
                </c:pt>
                <c:pt idx="4240">
                  <c:v>11.6191780821918</c:v>
                </c:pt>
                <c:pt idx="4241">
                  <c:v>11.6219178082192</c:v>
                </c:pt>
                <c:pt idx="4242">
                  <c:v>11.6246575342466</c:v>
                </c:pt>
                <c:pt idx="4243">
                  <c:v>11.627397260274</c:v>
                </c:pt>
                <c:pt idx="4244">
                  <c:v>11.6301369863014</c:v>
                </c:pt>
                <c:pt idx="4245">
                  <c:v>11.6328767123288</c:v>
                </c:pt>
                <c:pt idx="4246">
                  <c:v>11.6356164383562</c:v>
                </c:pt>
                <c:pt idx="4247">
                  <c:v>11.6383561643836</c:v>
                </c:pt>
                <c:pt idx="4248">
                  <c:v>11.641095890411</c:v>
                </c:pt>
                <c:pt idx="4249">
                  <c:v>11.6438356164384</c:v>
                </c:pt>
                <c:pt idx="4250">
                  <c:v>11.6465753424658</c:v>
                </c:pt>
                <c:pt idx="4251">
                  <c:v>11.6493150684932</c:v>
                </c:pt>
                <c:pt idx="4252">
                  <c:v>11.652054794520501</c:v>
                </c:pt>
                <c:pt idx="4253">
                  <c:v>11.654794520547901</c:v>
                </c:pt>
                <c:pt idx="4254">
                  <c:v>11.657534246575301</c:v>
                </c:pt>
                <c:pt idx="4255">
                  <c:v>11.660273972602701</c:v>
                </c:pt>
                <c:pt idx="4256">
                  <c:v>11.663013698630101</c:v>
                </c:pt>
                <c:pt idx="4257">
                  <c:v>11.665753424657501</c:v>
                </c:pt>
                <c:pt idx="4258">
                  <c:v>11.668493150684901</c:v>
                </c:pt>
                <c:pt idx="4259">
                  <c:v>11.671232876712301</c:v>
                </c:pt>
                <c:pt idx="4260">
                  <c:v>11.673972602739701</c:v>
                </c:pt>
                <c:pt idx="4261">
                  <c:v>11.676712328767101</c:v>
                </c:pt>
                <c:pt idx="4262">
                  <c:v>11.679452054794501</c:v>
                </c:pt>
                <c:pt idx="4263">
                  <c:v>11.682191780821899</c:v>
                </c:pt>
                <c:pt idx="4264">
                  <c:v>11.684931506849299</c:v>
                </c:pt>
                <c:pt idx="4265">
                  <c:v>11.687671232876699</c:v>
                </c:pt>
                <c:pt idx="4266">
                  <c:v>11.690410958904099</c:v>
                </c:pt>
                <c:pt idx="4267">
                  <c:v>11.693150684931499</c:v>
                </c:pt>
                <c:pt idx="4268">
                  <c:v>11.695890410958899</c:v>
                </c:pt>
                <c:pt idx="4269">
                  <c:v>11.698630136986299</c:v>
                </c:pt>
                <c:pt idx="4270">
                  <c:v>11.701369863013699</c:v>
                </c:pt>
                <c:pt idx="4271">
                  <c:v>11.704109589041099</c:v>
                </c:pt>
                <c:pt idx="4272">
                  <c:v>11.706849315068499</c:v>
                </c:pt>
                <c:pt idx="4273">
                  <c:v>11.709589041095899</c:v>
                </c:pt>
                <c:pt idx="4274">
                  <c:v>11.712328767123299</c:v>
                </c:pt>
                <c:pt idx="4275">
                  <c:v>11.715068493150699</c:v>
                </c:pt>
                <c:pt idx="4276">
                  <c:v>11.717808219178099</c:v>
                </c:pt>
                <c:pt idx="4277">
                  <c:v>11.720547945205499</c:v>
                </c:pt>
                <c:pt idx="4278">
                  <c:v>11.723287671232899</c:v>
                </c:pt>
                <c:pt idx="4279">
                  <c:v>11.7260273972603</c:v>
                </c:pt>
                <c:pt idx="4280">
                  <c:v>11.7287671232877</c:v>
                </c:pt>
                <c:pt idx="4281">
                  <c:v>11.7315068493151</c:v>
                </c:pt>
                <c:pt idx="4282">
                  <c:v>11.7342465753425</c:v>
                </c:pt>
                <c:pt idx="4283">
                  <c:v>11.7369863013699</c:v>
                </c:pt>
                <c:pt idx="4284">
                  <c:v>11.7397260273973</c:v>
                </c:pt>
                <c:pt idx="4285">
                  <c:v>11.7424657534247</c:v>
                </c:pt>
                <c:pt idx="4286">
                  <c:v>11.7452054794521</c:v>
                </c:pt>
                <c:pt idx="4287">
                  <c:v>11.7479452054795</c:v>
                </c:pt>
                <c:pt idx="4288">
                  <c:v>11.7506849315069</c:v>
                </c:pt>
                <c:pt idx="4289">
                  <c:v>11.7534246575342</c:v>
                </c:pt>
                <c:pt idx="4290">
                  <c:v>11.7561643835616</c:v>
                </c:pt>
                <c:pt idx="4291">
                  <c:v>11.758904109589</c:v>
                </c:pt>
                <c:pt idx="4292">
                  <c:v>11.7616438356164</c:v>
                </c:pt>
                <c:pt idx="4293">
                  <c:v>11.7643835616438</c:v>
                </c:pt>
                <c:pt idx="4294">
                  <c:v>11.7671232876712</c:v>
                </c:pt>
                <c:pt idx="4295">
                  <c:v>11.7698630136986</c:v>
                </c:pt>
                <c:pt idx="4296">
                  <c:v>11.772602739726</c:v>
                </c:pt>
                <c:pt idx="4297">
                  <c:v>11.7753424657534</c:v>
                </c:pt>
                <c:pt idx="4298">
                  <c:v>11.778082191780801</c:v>
                </c:pt>
                <c:pt idx="4299">
                  <c:v>11.780821917808201</c:v>
                </c:pt>
                <c:pt idx="4300">
                  <c:v>11.783561643835601</c:v>
                </c:pt>
                <c:pt idx="4301">
                  <c:v>11.786301369863001</c:v>
                </c:pt>
                <c:pt idx="4302">
                  <c:v>11.789041095890401</c:v>
                </c:pt>
                <c:pt idx="4303">
                  <c:v>11.791780821917801</c:v>
                </c:pt>
                <c:pt idx="4304">
                  <c:v>11.794520547945201</c:v>
                </c:pt>
                <c:pt idx="4305">
                  <c:v>11.797260273972601</c:v>
                </c:pt>
                <c:pt idx="4306">
                  <c:v>11.8</c:v>
                </c:pt>
                <c:pt idx="4307">
                  <c:v>11.802739726027401</c:v>
                </c:pt>
                <c:pt idx="4308">
                  <c:v>11.805479452054801</c:v>
                </c:pt>
                <c:pt idx="4309">
                  <c:v>11.808219178082201</c:v>
                </c:pt>
                <c:pt idx="4310">
                  <c:v>11.810958904109601</c:v>
                </c:pt>
                <c:pt idx="4311">
                  <c:v>11.813698630137001</c:v>
                </c:pt>
                <c:pt idx="4312">
                  <c:v>11.816438356164401</c:v>
                </c:pt>
                <c:pt idx="4313">
                  <c:v>11.819178082191801</c:v>
                </c:pt>
                <c:pt idx="4314">
                  <c:v>11.821917808219199</c:v>
                </c:pt>
                <c:pt idx="4315">
                  <c:v>11.824657534246599</c:v>
                </c:pt>
                <c:pt idx="4316">
                  <c:v>11.827397260273999</c:v>
                </c:pt>
                <c:pt idx="4317">
                  <c:v>11.830136986301399</c:v>
                </c:pt>
                <c:pt idx="4318">
                  <c:v>11.832876712328799</c:v>
                </c:pt>
                <c:pt idx="4319">
                  <c:v>11.835616438356199</c:v>
                </c:pt>
                <c:pt idx="4320">
                  <c:v>11.838356164383599</c:v>
                </c:pt>
                <c:pt idx="4321">
                  <c:v>11.841095890410999</c:v>
                </c:pt>
                <c:pt idx="4322">
                  <c:v>11.843835616438399</c:v>
                </c:pt>
                <c:pt idx="4323">
                  <c:v>11.846575342465799</c:v>
                </c:pt>
                <c:pt idx="4324">
                  <c:v>11.849315068493199</c:v>
                </c:pt>
                <c:pt idx="4325">
                  <c:v>11.8520547945205</c:v>
                </c:pt>
                <c:pt idx="4326">
                  <c:v>11.8547945205479</c:v>
                </c:pt>
                <c:pt idx="4327">
                  <c:v>11.8575342465753</c:v>
                </c:pt>
                <c:pt idx="4328">
                  <c:v>11.8602739726027</c:v>
                </c:pt>
                <c:pt idx="4329">
                  <c:v>11.8630136986301</c:v>
                </c:pt>
                <c:pt idx="4330">
                  <c:v>11.8657534246575</c:v>
                </c:pt>
                <c:pt idx="4331">
                  <c:v>11.8684931506849</c:v>
                </c:pt>
                <c:pt idx="4332">
                  <c:v>11.8712328767123</c:v>
                </c:pt>
                <c:pt idx="4333">
                  <c:v>11.8739726027397</c:v>
                </c:pt>
                <c:pt idx="4334">
                  <c:v>11.8767123287671</c:v>
                </c:pt>
                <c:pt idx="4335">
                  <c:v>11.8794520547945</c:v>
                </c:pt>
                <c:pt idx="4336">
                  <c:v>11.8821917808219</c:v>
                </c:pt>
                <c:pt idx="4337">
                  <c:v>11.8849315068493</c:v>
                </c:pt>
                <c:pt idx="4338">
                  <c:v>11.8876712328767</c:v>
                </c:pt>
                <c:pt idx="4339">
                  <c:v>11.8904109589041</c:v>
                </c:pt>
                <c:pt idx="4340">
                  <c:v>11.8931506849315</c:v>
                </c:pt>
                <c:pt idx="4341">
                  <c:v>11.8958904109589</c:v>
                </c:pt>
                <c:pt idx="4342">
                  <c:v>11.8986301369863</c:v>
                </c:pt>
                <c:pt idx="4343">
                  <c:v>11.9013698630137</c:v>
                </c:pt>
                <c:pt idx="4344">
                  <c:v>11.9041095890411</c:v>
                </c:pt>
                <c:pt idx="4345">
                  <c:v>11.9068493150685</c:v>
                </c:pt>
                <c:pt idx="4346">
                  <c:v>11.9095890410959</c:v>
                </c:pt>
                <c:pt idx="4347">
                  <c:v>11.9123287671233</c:v>
                </c:pt>
                <c:pt idx="4348">
                  <c:v>11.9150684931507</c:v>
                </c:pt>
                <c:pt idx="4349">
                  <c:v>11.917808219178101</c:v>
                </c:pt>
                <c:pt idx="4350">
                  <c:v>11.920547945205501</c:v>
                </c:pt>
                <c:pt idx="4351">
                  <c:v>11.923287671232901</c:v>
                </c:pt>
                <c:pt idx="4352">
                  <c:v>11.926027397260301</c:v>
                </c:pt>
                <c:pt idx="4353">
                  <c:v>11.928767123287701</c:v>
                </c:pt>
                <c:pt idx="4354">
                  <c:v>11.931506849315101</c:v>
                </c:pt>
                <c:pt idx="4355">
                  <c:v>11.934246575342501</c:v>
                </c:pt>
                <c:pt idx="4356">
                  <c:v>11.936986301369901</c:v>
                </c:pt>
                <c:pt idx="4357">
                  <c:v>11.939726027397301</c:v>
                </c:pt>
                <c:pt idx="4358">
                  <c:v>11.942465753424701</c:v>
                </c:pt>
                <c:pt idx="4359">
                  <c:v>11.945205479452101</c:v>
                </c:pt>
                <c:pt idx="4360">
                  <c:v>11.947945205479501</c:v>
                </c:pt>
                <c:pt idx="4361">
                  <c:v>11.950684931506901</c:v>
                </c:pt>
                <c:pt idx="4362">
                  <c:v>11.9534246575342</c:v>
                </c:pt>
                <c:pt idx="4363">
                  <c:v>11.9561643835616</c:v>
                </c:pt>
                <c:pt idx="4364">
                  <c:v>11.958904109589</c:v>
                </c:pt>
                <c:pt idx="4365">
                  <c:v>11.9616438356164</c:v>
                </c:pt>
                <c:pt idx="4366">
                  <c:v>11.9643835616438</c:v>
                </c:pt>
                <c:pt idx="4367">
                  <c:v>11.9671232876712</c:v>
                </c:pt>
                <c:pt idx="4368">
                  <c:v>11.9698630136986</c:v>
                </c:pt>
                <c:pt idx="4369">
                  <c:v>11.972602739726</c:v>
                </c:pt>
                <c:pt idx="4370">
                  <c:v>11.9753424657534</c:v>
                </c:pt>
                <c:pt idx="4371">
                  <c:v>11.9780821917808</c:v>
                </c:pt>
                <c:pt idx="4372">
                  <c:v>11.9808219178082</c:v>
                </c:pt>
                <c:pt idx="4373">
                  <c:v>11.9835616438356</c:v>
                </c:pt>
                <c:pt idx="4374">
                  <c:v>11.986301369863</c:v>
                </c:pt>
                <c:pt idx="4375">
                  <c:v>11.9890410958904</c:v>
                </c:pt>
                <c:pt idx="4376">
                  <c:v>11.9917808219178</c:v>
                </c:pt>
                <c:pt idx="4377">
                  <c:v>11.9945205479452</c:v>
                </c:pt>
                <c:pt idx="4378">
                  <c:v>11.9972602739726</c:v>
                </c:pt>
                <c:pt idx="4379">
                  <c:v>12</c:v>
                </c:pt>
                <c:pt idx="4380">
                  <c:v>12.0027397260274</c:v>
                </c:pt>
                <c:pt idx="4381">
                  <c:v>12.0054794520548</c:v>
                </c:pt>
                <c:pt idx="4382">
                  <c:v>12.0082191780822</c:v>
                </c:pt>
                <c:pt idx="4383">
                  <c:v>12.0109589041096</c:v>
                </c:pt>
                <c:pt idx="4384">
                  <c:v>12.013698630137</c:v>
                </c:pt>
                <c:pt idx="4385">
                  <c:v>12.0164383561644</c:v>
                </c:pt>
                <c:pt idx="4386">
                  <c:v>12.0191780821918</c:v>
                </c:pt>
                <c:pt idx="4387">
                  <c:v>12.0219178082192</c:v>
                </c:pt>
                <c:pt idx="4388">
                  <c:v>12.0246575342466</c:v>
                </c:pt>
                <c:pt idx="4389">
                  <c:v>12.027397260274</c:v>
                </c:pt>
                <c:pt idx="4390">
                  <c:v>12.0301369863014</c:v>
                </c:pt>
                <c:pt idx="4391">
                  <c:v>12.0328767123288</c:v>
                </c:pt>
                <c:pt idx="4392">
                  <c:v>12.0356164383562</c:v>
                </c:pt>
                <c:pt idx="4393">
                  <c:v>12.0383561643836</c:v>
                </c:pt>
                <c:pt idx="4394">
                  <c:v>12.041095890411</c:v>
                </c:pt>
                <c:pt idx="4395">
                  <c:v>12.0438356164384</c:v>
                </c:pt>
                <c:pt idx="4396">
                  <c:v>12.0465753424658</c:v>
                </c:pt>
                <c:pt idx="4397">
                  <c:v>12.0493150684932</c:v>
                </c:pt>
                <c:pt idx="4398">
                  <c:v>12.052054794520499</c:v>
                </c:pt>
                <c:pt idx="4399">
                  <c:v>12.054794520547899</c:v>
                </c:pt>
                <c:pt idx="4400">
                  <c:v>12.057534246575299</c:v>
                </c:pt>
                <c:pt idx="4401">
                  <c:v>12.060273972602699</c:v>
                </c:pt>
                <c:pt idx="4402">
                  <c:v>12.063013698630099</c:v>
                </c:pt>
                <c:pt idx="4403">
                  <c:v>12.065753424657499</c:v>
                </c:pt>
                <c:pt idx="4404">
                  <c:v>12.068493150684899</c:v>
                </c:pt>
                <c:pt idx="4405">
                  <c:v>12.071232876712299</c:v>
                </c:pt>
                <c:pt idx="4406">
                  <c:v>12.073972602739699</c:v>
                </c:pt>
                <c:pt idx="4407">
                  <c:v>12.076712328767099</c:v>
                </c:pt>
                <c:pt idx="4408">
                  <c:v>12.079452054794499</c:v>
                </c:pt>
                <c:pt idx="4409">
                  <c:v>12.082191780821899</c:v>
                </c:pt>
                <c:pt idx="4410">
                  <c:v>12.0849315068493</c:v>
                </c:pt>
                <c:pt idx="4411">
                  <c:v>12.0876712328767</c:v>
                </c:pt>
                <c:pt idx="4412">
                  <c:v>12.0904109589041</c:v>
                </c:pt>
                <c:pt idx="4413">
                  <c:v>12.0931506849315</c:v>
                </c:pt>
                <c:pt idx="4414">
                  <c:v>12.0958904109589</c:v>
                </c:pt>
                <c:pt idx="4415">
                  <c:v>12.0986301369863</c:v>
                </c:pt>
                <c:pt idx="4416">
                  <c:v>12.1013698630137</c:v>
                </c:pt>
                <c:pt idx="4417">
                  <c:v>12.1041095890411</c:v>
                </c:pt>
                <c:pt idx="4418">
                  <c:v>12.1068493150685</c:v>
                </c:pt>
                <c:pt idx="4419">
                  <c:v>12.1095890410959</c:v>
                </c:pt>
                <c:pt idx="4420">
                  <c:v>12.1123287671233</c:v>
                </c:pt>
                <c:pt idx="4421">
                  <c:v>12.1150684931507</c:v>
                </c:pt>
                <c:pt idx="4422">
                  <c:v>12.1178082191781</c:v>
                </c:pt>
                <c:pt idx="4423">
                  <c:v>12.1205479452055</c:v>
                </c:pt>
                <c:pt idx="4424">
                  <c:v>12.1232876712329</c:v>
                </c:pt>
                <c:pt idx="4425">
                  <c:v>12.1260273972603</c:v>
                </c:pt>
                <c:pt idx="4426">
                  <c:v>12.1287671232877</c:v>
                </c:pt>
                <c:pt idx="4427">
                  <c:v>12.1315068493151</c:v>
                </c:pt>
                <c:pt idx="4428">
                  <c:v>12.1342465753425</c:v>
                </c:pt>
                <c:pt idx="4429">
                  <c:v>12.1369863013699</c:v>
                </c:pt>
                <c:pt idx="4430">
                  <c:v>12.1397260273973</c:v>
                </c:pt>
                <c:pt idx="4431">
                  <c:v>12.1424657534247</c:v>
                </c:pt>
                <c:pt idx="4432">
                  <c:v>12.1452054794521</c:v>
                </c:pt>
                <c:pt idx="4433">
                  <c:v>12.1479452054795</c:v>
                </c:pt>
                <c:pt idx="4434">
                  <c:v>12.150684931506801</c:v>
                </c:pt>
                <c:pt idx="4435">
                  <c:v>12.153424657534201</c:v>
                </c:pt>
                <c:pt idx="4436">
                  <c:v>12.156164383561601</c:v>
                </c:pt>
                <c:pt idx="4437">
                  <c:v>12.158904109589001</c:v>
                </c:pt>
                <c:pt idx="4438">
                  <c:v>12.161643835616401</c:v>
                </c:pt>
                <c:pt idx="4439">
                  <c:v>12.164383561643801</c:v>
                </c:pt>
                <c:pt idx="4440">
                  <c:v>12.167123287671201</c:v>
                </c:pt>
                <c:pt idx="4441">
                  <c:v>12.169863013698601</c:v>
                </c:pt>
                <c:pt idx="4442">
                  <c:v>12.172602739726001</c:v>
                </c:pt>
                <c:pt idx="4443">
                  <c:v>12.175342465753401</c:v>
                </c:pt>
                <c:pt idx="4444">
                  <c:v>12.178082191780801</c:v>
                </c:pt>
                <c:pt idx="4445">
                  <c:v>12.180821917808199</c:v>
                </c:pt>
                <c:pt idx="4446">
                  <c:v>12.183561643835599</c:v>
                </c:pt>
                <c:pt idx="4447">
                  <c:v>12.186301369862999</c:v>
                </c:pt>
                <c:pt idx="4448">
                  <c:v>12.189041095890399</c:v>
                </c:pt>
                <c:pt idx="4449">
                  <c:v>12.191780821917799</c:v>
                </c:pt>
                <c:pt idx="4450">
                  <c:v>12.194520547945199</c:v>
                </c:pt>
                <c:pt idx="4451">
                  <c:v>12.197260273972599</c:v>
                </c:pt>
                <c:pt idx="4452">
                  <c:v>12.2</c:v>
                </c:pt>
                <c:pt idx="4453">
                  <c:v>12.202739726027399</c:v>
                </c:pt>
                <c:pt idx="4454">
                  <c:v>12.205479452054799</c:v>
                </c:pt>
                <c:pt idx="4455">
                  <c:v>12.208219178082199</c:v>
                </c:pt>
                <c:pt idx="4456">
                  <c:v>12.210958904109599</c:v>
                </c:pt>
                <c:pt idx="4457">
                  <c:v>12.213698630136999</c:v>
                </c:pt>
                <c:pt idx="4458">
                  <c:v>12.216438356164399</c:v>
                </c:pt>
                <c:pt idx="4459">
                  <c:v>12.219178082191799</c:v>
                </c:pt>
                <c:pt idx="4460">
                  <c:v>12.221917808219199</c:v>
                </c:pt>
                <c:pt idx="4461">
                  <c:v>12.2246575342466</c:v>
                </c:pt>
                <c:pt idx="4462">
                  <c:v>12.227397260274</c:v>
                </c:pt>
                <c:pt idx="4463">
                  <c:v>12.2301369863014</c:v>
                </c:pt>
                <c:pt idx="4464">
                  <c:v>12.2328767123288</c:v>
                </c:pt>
                <c:pt idx="4465">
                  <c:v>12.2356164383562</c:v>
                </c:pt>
                <c:pt idx="4466">
                  <c:v>12.2383561643836</c:v>
                </c:pt>
                <c:pt idx="4467">
                  <c:v>12.241095890411</c:v>
                </c:pt>
                <c:pt idx="4468">
                  <c:v>12.2438356164384</c:v>
                </c:pt>
                <c:pt idx="4469">
                  <c:v>12.2465753424658</c:v>
                </c:pt>
                <c:pt idx="4470">
                  <c:v>12.2493150684932</c:v>
                </c:pt>
                <c:pt idx="4471">
                  <c:v>12.2520547945205</c:v>
                </c:pt>
                <c:pt idx="4472">
                  <c:v>12.2547945205479</c:v>
                </c:pt>
                <c:pt idx="4473">
                  <c:v>12.2575342465753</c:v>
                </c:pt>
                <c:pt idx="4474">
                  <c:v>12.2602739726027</c:v>
                </c:pt>
                <c:pt idx="4475">
                  <c:v>12.2630136986301</c:v>
                </c:pt>
                <c:pt idx="4476">
                  <c:v>12.2657534246575</c:v>
                </c:pt>
                <c:pt idx="4477">
                  <c:v>12.2684931506849</c:v>
                </c:pt>
                <c:pt idx="4478">
                  <c:v>12.2712328767123</c:v>
                </c:pt>
                <c:pt idx="4479">
                  <c:v>12.2739726027397</c:v>
                </c:pt>
                <c:pt idx="4480">
                  <c:v>12.276712328767101</c:v>
                </c:pt>
                <c:pt idx="4481">
                  <c:v>12.279452054794501</c:v>
                </c:pt>
                <c:pt idx="4482">
                  <c:v>12.282191780821901</c:v>
                </c:pt>
                <c:pt idx="4483">
                  <c:v>12.284931506849301</c:v>
                </c:pt>
                <c:pt idx="4484">
                  <c:v>12.287671232876701</c:v>
                </c:pt>
                <c:pt idx="4485">
                  <c:v>12.290410958904101</c:v>
                </c:pt>
                <c:pt idx="4486">
                  <c:v>12.293150684931501</c:v>
                </c:pt>
                <c:pt idx="4487">
                  <c:v>12.295890410958901</c:v>
                </c:pt>
                <c:pt idx="4488">
                  <c:v>12.298630136986301</c:v>
                </c:pt>
                <c:pt idx="4489">
                  <c:v>12.301369863013701</c:v>
                </c:pt>
                <c:pt idx="4490">
                  <c:v>12.304109589041101</c:v>
                </c:pt>
                <c:pt idx="4491">
                  <c:v>12.306849315068501</c:v>
                </c:pt>
                <c:pt idx="4492">
                  <c:v>12.309589041095901</c:v>
                </c:pt>
                <c:pt idx="4493">
                  <c:v>12.312328767123301</c:v>
                </c:pt>
                <c:pt idx="4494">
                  <c:v>12.315068493150701</c:v>
                </c:pt>
                <c:pt idx="4495">
                  <c:v>12.317808219178101</c:v>
                </c:pt>
                <c:pt idx="4496">
                  <c:v>12.320547945205499</c:v>
                </c:pt>
                <c:pt idx="4497">
                  <c:v>12.323287671232899</c:v>
                </c:pt>
                <c:pt idx="4498">
                  <c:v>12.326027397260299</c:v>
                </c:pt>
                <c:pt idx="4499">
                  <c:v>12.328767123287699</c:v>
                </c:pt>
                <c:pt idx="4500">
                  <c:v>12.331506849315099</c:v>
                </c:pt>
                <c:pt idx="4501">
                  <c:v>12.334246575342499</c:v>
                </c:pt>
                <c:pt idx="4502">
                  <c:v>12.336986301369899</c:v>
                </c:pt>
                <c:pt idx="4503">
                  <c:v>12.339726027397299</c:v>
                </c:pt>
                <c:pt idx="4504">
                  <c:v>12.342465753424699</c:v>
                </c:pt>
                <c:pt idx="4505">
                  <c:v>12.345205479452099</c:v>
                </c:pt>
                <c:pt idx="4506">
                  <c:v>12.347945205479499</c:v>
                </c:pt>
                <c:pt idx="4507">
                  <c:v>12.350684931506899</c:v>
                </c:pt>
                <c:pt idx="4508">
                  <c:v>12.3534246575342</c:v>
                </c:pt>
                <c:pt idx="4509">
                  <c:v>12.3561643835616</c:v>
                </c:pt>
                <c:pt idx="4510">
                  <c:v>12.358904109589</c:v>
                </c:pt>
                <c:pt idx="4511">
                  <c:v>12.3616438356164</c:v>
                </c:pt>
                <c:pt idx="4512">
                  <c:v>12.3643835616438</c:v>
                </c:pt>
                <c:pt idx="4513">
                  <c:v>12.3671232876712</c:v>
                </c:pt>
                <c:pt idx="4514">
                  <c:v>12.3698630136986</c:v>
                </c:pt>
                <c:pt idx="4515">
                  <c:v>12.372602739726</c:v>
                </c:pt>
                <c:pt idx="4516">
                  <c:v>12.3753424657534</c:v>
                </c:pt>
                <c:pt idx="4517">
                  <c:v>12.3780821917808</c:v>
                </c:pt>
                <c:pt idx="4518">
                  <c:v>12.3808219178082</c:v>
                </c:pt>
                <c:pt idx="4519">
                  <c:v>12.3835616438356</c:v>
                </c:pt>
                <c:pt idx="4520">
                  <c:v>12.386301369863</c:v>
                </c:pt>
                <c:pt idx="4521">
                  <c:v>12.3890410958904</c:v>
                </c:pt>
                <c:pt idx="4522">
                  <c:v>12.3917808219178</c:v>
                </c:pt>
                <c:pt idx="4523">
                  <c:v>12.3945205479452</c:v>
                </c:pt>
                <c:pt idx="4524">
                  <c:v>12.3972602739726</c:v>
                </c:pt>
                <c:pt idx="4525">
                  <c:v>12.4</c:v>
                </c:pt>
                <c:pt idx="4526">
                  <c:v>12.4027397260274</c:v>
                </c:pt>
                <c:pt idx="4527">
                  <c:v>12.4054794520548</c:v>
                </c:pt>
                <c:pt idx="4528">
                  <c:v>12.4082191780822</c:v>
                </c:pt>
                <c:pt idx="4529">
                  <c:v>12.4109589041096</c:v>
                </c:pt>
                <c:pt idx="4530">
                  <c:v>12.413698630137</c:v>
                </c:pt>
                <c:pt idx="4531">
                  <c:v>12.416438356164401</c:v>
                </c:pt>
                <c:pt idx="4532">
                  <c:v>12.419178082191801</c:v>
                </c:pt>
                <c:pt idx="4533">
                  <c:v>12.421917808219201</c:v>
                </c:pt>
                <c:pt idx="4534">
                  <c:v>12.424657534246601</c:v>
                </c:pt>
                <c:pt idx="4535">
                  <c:v>12.427397260274001</c:v>
                </c:pt>
                <c:pt idx="4536">
                  <c:v>12.430136986301401</c:v>
                </c:pt>
                <c:pt idx="4537">
                  <c:v>12.432876712328801</c:v>
                </c:pt>
                <c:pt idx="4538">
                  <c:v>12.435616438356201</c:v>
                </c:pt>
                <c:pt idx="4539">
                  <c:v>12.438356164383601</c:v>
                </c:pt>
                <c:pt idx="4540">
                  <c:v>12.441095890411001</c:v>
                </c:pt>
                <c:pt idx="4541">
                  <c:v>12.443835616438401</c:v>
                </c:pt>
                <c:pt idx="4542">
                  <c:v>12.446575342465801</c:v>
                </c:pt>
                <c:pt idx="4543">
                  <c:v>12.449315068493201</c:v>
                </c:pt>
                <c:pt idx="4544">
                  <c:v>12.4520547945205</c:v>
                </c:pt>
                <c:pt idx="4545">
                  <c:v>12.4547945205479</c:v>
                </c:pt>
                <c:pt idx="4546">
                  <c:v>12.4575342465753</c:v>
                </c:pt>
                <c:pt idx="4547">
                  <c:v>12.4602739726027</c:v>
                </c:pt>
                <c:pt idx="4548">
                  <c:v>12.4630136986301</c:v>
                </c:pt>
                <c:pt idx="4549">
                  <c:v>12.4657534246575</c:v>
                </c:pt>
                <c:pt idx="4550">
                  <c:v>12.4684931506849</c:v>
                </c:pt>
                <c:pt idx="4551">
                  <c:v>12.4712328767123</c:v>
                </c:pt>
                <c:pt idx="4552">
                  <c:v>12.4739726027397</c:v>
                </c:pt>
                <c:pt idx="4553">
                  <c:v>12.4767123287671</c:v>
                </c:pt>
                <c:pt idx="4554">
                  <c:v>12.4794520547945</c:v>
                </c:pt>
                <c:pt idx="4555">
                  <c:v>12.4821917808219</c:v>
                </c:pt>
                <c:pt idx="4556">
                  <c:v>12.4849315068493</c:v>
                </c:pt>
                <c:pt idx="4557">
                  <c:v>12.4876712328767</c:v>
                </c:pt>
                <c:pt idx="4558">
                  <c:v>12.4904109589041</c:v>
                </c:pt>
                <c:pt idx="4559">
                  <c:v>12.4931506849315</c:v>
                </c:pt>
                <c:pt idx="4560">
                  <c:v>12.4958904109589</c:v>
                </c:pt>
                <c:pt idx="4561">
                  <c:v>12.4986301369863</c:v>
                </c:pt>
                <c:pt idx="4562">
                  <c:v>12.5013698630137</c:v>
                </c:pt>
                <c:pt idx="4563">
                  <c:v>12.5041095890411</c:v>
                </c:pt>
                <c:pt idx="4564">
                  <c:v>12.5068493150685</c:v>
                </c:pt>
                <c:pt idx="4565">
                  <c:v>12.5095890410959</c:v>
                </c:pt>
                <c:pt idx="4566">
                  <c:v>12.5123287671233</c:v>
                </c:pt>
                <c:pt idx="4567">
                  <c:v>12.5150684931507</c:v>
                </c:pt>
                <c:pt idx="4568">
                  <c:v>12.5178082191781</c:v>
                </c:pt>
                <c:pt idx="4569">
                  <c:v>12.5205479452055</c:v>
                </c:pt>
                <c:pt idx="4570">
                  <c:v>12.5232876712329</c:v>
                </c:pt>
                <c:pt idx="4571">
                  <c:v>12.5260273972603</c:v>
                </c:pt>
                <c:pt idx="4572">
                  <c:v>12.5287671232877</c:v>
                </c:pt>
                <c:pt idx="4573">
                  <c:v>12.5315068493151</c:v>
                </c:pt>
                <c:pt idx="4574">
                  <c:v>12.5342465753425</c:v>
                </c:pt>
                <c:pt idx="4575">
                  <c:v>12.5369863013699</c:v>
                </c:pt>
                <c:pt idx="4576">
                  <c:v>12.5397260273973</c:v>
                </c:pt>
                <c:pt idx="4577">
                  <c:v>12.5424657534247</c:v>
                </c:pt>
                <c:pt idx="4578">
                  <c:v>12.5452054794521</c:v>
                </c:pt>
                <c:pt idx="4579">
                  <c:v>12.5479452054795</c:v>
                </c:pt>
                <c:pt idx="4580">
                  <c:v>12.550684931506799</c:v>
                </c:pt>
                <c:pt idx="4581">
                  <c:v>12.553424657534199</c:v>
                </c:pt>
                <c:pt idx="4582">
                  <c:v>12.556164383561599</c:v>
                </c:pt>
                <c:pt idx="4583">
                  <c:v>12.558904109588999</c:v>
                </c:pt>
                <c:pt idx="4584">
                  <c:v>12.561643835616399</c:v>
                </c:pt>
                <c:pt idx="4585">
                  <c:v>12.564383561643799</c:v>
                </c:pt>
                <c:pt idx="4586">
                  <c:v>12.567123287671199</c:v>
                </c:pt>
                <c:pt idx="4587">
                  <c:v>12.569863013698599</c:v>
                </c:pt>
                <c:pt idx="4588">
                  <c:v>12.572602739725999</c:v>
                </c:pt>
                <c:pt idx="4589">
                  <c:v>12.575342465753399</c:v>
                </c:pt>
                <c:pt idx="4590">
                  <c:v>12.578082191780799</c:v>
                </c:pt>
                <c:pt idx="4591">
                  <c:v>12.580821917808199</c:v>
                </c:pt>
                <c:pt idx="4592">
                  <c:v>12.583561643835599</c:v>
                </c:pt>
                <c:pt idx="4593">
                  <c:v>12.586301369863</c:v>
                </c:pt>
                <c:pt idx="4594">
                  <c:v>12.5890410958904</c:v>
                </c:pt>
                <c:pt idx="4595">
                  <c:v>12.5917808219178</c:v>
                </c:pt>
                <c:pt idx="4596">
                  <c:v>12.5945205479452</c:v>
                </c:pt>
                <c:pt idx="4597">
                  <c:v>12.5972602739726</c:v>
                </c:pt>
                <c:pt idx="4598">
                  <c:v>12.6</c:v>
                </c:pt>
                <c:pt idx="4599">
                  <c:v>12.6027397260274</c:v>
                </c:pt>
                <c:pt idx="4600">
                  <c:v>12.6054794520548</c:v>
                </c:pt>
                <c:pt idx="4601">
                  <c:v>12.6082191780822</c:v>
                </c:pt>
                <c:pt idx="4602">
                  <c:v>12.6109589041096</c:v>
                </c:pt>
                <c:pt idx="4603">
                  <c:v>12.613698630137</c:v>
                </c:pt>
                <c:pt idx="4604">
                  <c:v>12.6164383561644</c:v>
                </c:pt>
                <c:pt idx="4605">
                  <c:v>12.6191780821918</c:v>
                </c:pt>
                <c:pt idx="4606">
                  <c:v>12.6219178082192</c:v>
                </c:pt>
                <c:pt idx="4607">
                  <c:v>12.6246575342466</c:v>
                </c:pt>
                <c:pt idx="4608">
                  <c:v>12.627397260274</c:v>
                </c:pt>
                <c:pt idx="4609">
                  <c:v>12.6301369863014</c:v>
                </c:pt>
                <c:pt idx="4610">
                  <c:v>12.6328767123288</c:v>
                </c:pt>
                <c:pt idx="4611">
                  <c:v>12.6356164383562</c:v>
                </c:pt>
                <c:pt idx="4612">
                  <c:v>12.6383561643836</c:v>
                </c:pt>
                <c:pt idx="4613">
                  <c:v>12.641095890411</c:v>
                </c:pt>
                <c:pt idx="4614">
                  <c:v>12.6438356164384</c:v>
                </c:pt>
                <c:pt idx="4615">
                  <c:v>12.6465753424658</c:v>
                </c:pt>
                <c:pt idx="4616">
                  <c:v>12.6493150684932</c:v>
                </c:pt>
                <c:pt idx="4617">
                  <c:v>12.652054794520501</c:v>
                </c:pt>
                <c:pt idx="4618">
                  <c:v>12.654794520547901</c:v>
                </c:pt>
                <c:pt idx="4619">
                  <c:v>12.657534246575301</c:v>
                </c:pt>
                <c:pt idx="4620">
                  <c:v>12.660273972602701</c:v>
                </c:pt>
                <c:pt idx="4621">
                  <c:v>12.663013698630101</c:v>
                </c:pt>
                <c:pt idx="4622">
                  <c:v>12.665753424657501</c:v>
                </c:pt>
                <c:pt idx="4623">
                  <c:v>12.668493150684901</c:v>
                </c:pt>
                <c:pt idx="4624">
                  <c:v>12.671232876712301</c:v>
                </c:pt>
                <c:pt idx="4625">
                  <c:v>12.673972602739701</c:v>
                </c:pt>
                <c:pt idx="4626">
                  <c:v>12.676712328767101</c:v>
                </c:pt>
                <c:pt idx="4627">
                  <c:v>12.679452054794501</c:v>
                </c:pt>
                <c:pt idx="4628">
                  <c:v>12.682191780821899</c:v>
                </c:pt>
                <c:pt idx="4629">
                  <c:v>12.684931506849299</c:v>
                </c:pt>
                <c:pt idx="4630">
                  <c:v>12.687671232876699</c:v>
                </c:pt>
                <c:pt idx="4631">
                  <c:v>12.690410958904099</c:v>
                </c:pt>
                <c:pt idx="4632">
                  <c:v>12.693150684931499</c:v>
                </c:pt>
                <c:pt idx="4633">
                  <c:v>12.695890410958899</c:v>
                </c:pt>
                <c:pt idx="4634">
                  <c:v>12.698630136986299</c:v>
                </c:pt>
                <c:pt idx="4635">
                  <c:v>12.701369863013699</c:v>
                </c:pt>
                <c:pt idx="4636">
                  <c:v>12.704109589041099</c:v>
                </c:pt>
                <c:pt idx="4637">
                  <c:v>12.706849315068499</c:v>
                </c:pt>
                <c:pt idx="4638">
                  <c:v>12.709589041095899</c:v>
                </c:pt>
                <c:pt idx="4639">
                  <c:v>12.712328767123299</c:v>
                </c:pt>
                <c:pt idx="4640">
                  <c:v>12.715068493150699</c:v>
                </c:pt>
                <c:pt idx="4641">
                  <c:v>12.717808219178099</c:v>
                </c:pt>
                <c:pt idx="4642">
                  <c:v>12.720547945205499</c:v>
                </c:pt>
                <c:pt idx="4643">
                  <c:v>12.723287671232899</c:v>
                </c:pt>
                <c:pt idx="4644">
                  <c:v>12.7260273972603</c:v>
                </c:pt>
                <c:pt idx="4645">
                  <c:v>12.7287671232877</c:v>
                </c:pt>
                <c:pt idx="4646">
                  <c:v>12.7315068493151</c:v>
                </c:pt>
                <c:pt idx="4647">
                  <c:v>12.7342465753425</c:v>
                </c:pt>
                <c:pt idx="4648">
                  <c:v>12.7369863013699</c:v>
                </c:pt>
                <c:pt idx="4649">
                  <c:v>12.7397260273973</c:v>
                </c:pt>
                <c:pt idx="4650">
                  <c:v>12.7424657534247</c:v>
                </c:pt>
                <c:pt idx="4651">
                  <c:v>12.7452054794521</c:v>
                </c:pt>
                <c:pt idx="4652">
                  <c:v>12.7479452054795</c:v>
                </c:pt>
                <c:pt idx="4653">
                  <c:v>12.7506849315069</c:v>
                </c:pt>
                <c:pt idx="4654">
                  <c:v>12.7534246575342</c:v>
                </c:pt>
                <c:pt idx="4655">
                  <c:v>12.7561643835616</c:v>
                </c:pt>
                <c:pt idx="4656">
                  <c:v>12.758904109589</c:v>
                </c:pt>
                <c:pt idx="4657">
                  <c:v>12.7616438356164</c:v>
                </c:pt>
                <c:pt idx="4658">
                  <c:v>12.7643835616438</c:v>
                </c:pt>
                <c:pt idx="4659">
                  <c:v>12.7671232876712</c:v>
                </c:pt>
                <c:pt idx="4660">
                  <c:v>12.7698630136986</c:v>
                </c:pt>
                <c:pt idx="4661">
                  <c:v>12.772602739726</c:v>
                </c:pt>
                <c:pt idx="4662">
                  <c:v>12.7753424657534</c:v>
                </c:pt>
                <c:pt idx="4663">
                  <c:v>12.778082191780801</c:v>
                </c:pt>
                <c:pt idx="4664">
                  <c:v>12.780821917808201</c:v>
                </c:pt>
                <c:pt idx="4665">
                  <c:v>12.783561643835601</c:v>
                </c:pt>
                <c:pt idx="4666">
                  <c:v>12.786301369863001</c:v>
                </c:pt>
                <c:pt idx="4667">
                  <c:v>12.789041095890401</c:v>
                </c:pt>
                <c:pt idx="4668">
                  <c:v>12.791780821917801</c:v>
                </c:pt>
                <c:pt idx="4669">
                  <c:v>12.794520547945201</c:v>
                </c:pt>
                <c:pt idx="4670">
                  <c:v>12.797260273972601</c:v>
                </c:pt>
                <c:pt idx="4671">
                  <c:v>12.8</c:v>
                </c:pt>
                <c:pt idx="4672">
                  <c:v>12.802739726027401</c:v>
                </c:pt>
                <c:pt idx="4673">
                  <c:v>12.805479452054801</c:v>
                </c:pt>
                <c:pt idx="4674">
                  <c:v>12.808219178082201</c:v>
                </c:pt>
                <c:pt idx="4675">
                  <c:v>12.810958904109601</c:v>
                </c:pt>
                <c:pt idx="4676">
                  <c:v>12.813698630137001</c:v>
                </c:pt>
                <c:pt idx="4677">
                  <c:v>12.816438356164401</c:v>
                </c:pt>
                <c:pt idx="4678">
                  <c:v>12.819178082191801</c:v>
                </c:pt>
                <c:pt idx="4679">
                  <c:v>12.821917808219199</c:v>
                </c:pt>
                <c:pt idx="4680">
                  <c:v>12.824657534246599</c:v>
                </c:pt>
                <c:pt idx="4681">
                  <c:v>12.827397260273999</c:v>
                </c:pt>
                <c:pt idx="4682">
                  <c:v>12.830136986301399</c:v>
                </c:pt>
                <c:pt idx="4683">
                  <c:v>12.832876712328799</c:v>
                </c:pt>
                <c:pt idx="4684">
                  <c:v>12.835616438356199</c:v>
                </c:pt>
                <c:pt idx="4685">
                  <c:v>12.838356164383599</c:v>
                </c:pt>
                <c:pt idx="4686">
                  <c:v>12.841095890410999</c:v>
                </c:pt>
                <c:pt idx="4687">
                  <c:v>12.843835616438399</c:v>
                </c:pt>
                <c:pt idx="4688">
                  <c:v>12.846575342465799</c:v>
                </c:pt>
                <c:pt idx="4689">
                  <c:v>12.849315068493199</c:v>
                </c:pt>
                <c:pt idx="4690">
                  <c:v>12.8520547945205</c:v>
                </c:pt>
                <c:pt idx="4691">
                  <c:v>12.8547945205479</c:v>
                </c:pt>
                <c:pt idx="4692">
                  <c:v>12.8575342465753</c:v>
                </c:pt>
                <c:pt idx="4693">
                  <c:v>12.8602739726027</c:v>
                </c:pt>
                <c:pt idx="4694">
                  <c:v>12.8630136986301</c:v>
                </c:pt>
                <c:pt idx="4695">
                  <c:v>12.8657534246575</c:v>
                </c:pt>
                <c:pt idx="4696">
                  <c:v>12.8684931506849</c:v>
                </c:pt>
                <c:pt idx="4697">
                  <c:v>12.8712328767123</c:v>
                </c:pt>
                <c:pt idx="4698">
                  <c:v>12.8739726027397</c:v>
                </c:pt>
                <c:pt idx="4699">
                  <c:v>12.8767123287671</c:v>
                </c:pt>
                <c:pt idx="4700">
                  <c:v>12.8794520547945</c:v>
                </c:pt>
                <c:pt idx="4701">
                  <c:v>12.8821917808219</c:v>
                </c:pt>
                <c:pt idx="4702">
                  <c:v>12.8849315068493</c:v>
                </c:pt>
                <c:pt idx="4703">
                  <c:v>12.8876712328767</c:v>
                </c:pt>
                <c:pt idx="4704">
                  <c:v>12.8904109589041</c:v>
                </c:pt>
                <c:pt idx="4705">
                  <c:v>12.8931506849315</c:v>
                </c:pt>
                <c:pt idx="4706">
                  <c:v>12.8958904109589</c:v>
                </c:pt>
                <c:pt idx="4707">
                  <c:v>12.8986301369863</c:v>
                </c:pt>
                <c:pt idx="4708">
                  <c:v>12.9013698630137</c:v>
                </c:pt>
                <c:pt idx="4709">
                  <c:v>12.9041095890411</c:v>
                </c:pt>
                <c:pt idx="4710">
                  <c:v>12.9068493150685</c:v>
                </c:pt>
                <c:pt idx="4711">
                  <c:v>12.9095890410959</c:v>
                </c:pt>
                <c:pt idx="4712">
                  <c:v>12.9123287671233</c:v>
                </c:pt>
                <c:pt idx="4713">
                  <c:v>12.9150684931507</c:v>
                </c:pt>
                <c:pt idx="4714">
                  <c:v>12.917808219178101</c:v>
                </c:pt>
                <c:pt idx="4715">
                  <c:v>12.920547945205501</c:v>
                </c:pt>
                <c:pt idx="4716">
                  <c:v>12.923287671232901</c:v>
                </c:pt>
                <c:pt idx="4717">
                  <c:v>12.926027397260301</c:v>
                </c:pt>
                <c:pt idx="4718">
                  <c:v>12.928767123287701</c:v>
                </c:pt>
                <c:pt idx="4719">
                  <c:v>12.931506849315101</c:v>
                </c:pt>
                <c:pt idx="4720">
                  <c:v>12.934246575342501</c:v>
                </c:pt>
                <c:pt idx="4721">
                  <c:v>12.936986301369901</c:v>
                </c:pt>
                <c:pt idx="4722">
                  <c:v>12.939726027397301</c:v>
                </c:pt>
                <c:pt idx="4723">
                  <c:v>12.942465753424701</c:v>
                </c:pt>
                <c:pt idx="4724">
                  <c:v>12.945205479452101</c:v>
                </c:pt>
                <c:pt idx="4725">
                  <c:v>12.947945205479501</c:v>
                </c:pt>
                <c:pt idx="4726">
                  <c:v>12.950684931506901</c:v>
                </c:pt>
                <c:pt idx="4727">
                  <c:v>12.9534246575342</c:v>
                </c:pt>
                <c:pt idx="4728">
                  <c:v>12.9561643835616</c:v>
                </c:pt>
                <c:pt idx="4729">
                  <c:v>12.958904109589</c:v>
                </c:pt>
                <c:pt idx="4730">
                  <c:v>12.9616438356164</c:v>
                </c:pt>
                <c:pt idx="4731">
                  <c:v>12.9643835616438</c:v>
                </c:pt>
                <c:pt idx="4732">
                  <c:v>12.9671232876712</c:v>
                </c:pt>
                <c:pt idx="4733">
                  <c:v>12.9698630136986</c:v>
                </c:pt>
                <c:pt idx="4734">
                  <c:v>12.972602739726</c:v>
                </c:pt>
                <c:pt idx="4735">
                  <c:v>12.9753424657534</c:v>
                </c:pt>
                <c:pt idx="4736">
                  <c:v>12.9780821917808</c:v>
                </c:pt>
                <c:pt idx="4737">
                  <c:v>12.9808219178082</c:v>
                </c:pt>
                <c:pt idx="4738">
                  <c:v>12.9835616438356</c:v>
                </c:pt>
                <c:pt idx="4739">
                  <c:v>12.986301369863</c:v>
                </c:pt>
                <c:pt idx="4740">
                  <c:v>12.9890410958904</c:v>
                </c:pt>
                <c:pt idx="4741">
                  <c:v>12.9917808219178</c:v>
                </c:pt>
                <c:pt idx="4742">
                  <c:v>12.9945205479452</c:v>
                </c:pt>
                <c:pt idx="4743">
                  <c:v>12.9972602739726</c:v>
                </c:pt>
                <c:pt idx="4744">
                  <c:v>13</c:v>
                </c:pt>
                <c:pt idx="4745">
                  <c:v>13.0027397260274</c:v>
                </c:pt>
                <c:pt idx="4746">
                  <c:v>13.0054794520548</c:v>
                </c:pt>
                <c:pt idx="4747">
                  <c:v>13.0082191780822</c:v>
                </c:pt>
                <c:pt idx="4748">
                  <c:v>13.0109589041096</c:v>
                </c:pt>
                <c:pt idx="4749">
                  <c:v>13.013698630137</c:v>
                </c:pt>
                <c:pt idx="4750">
                  <c:v>13.0164383561644</c:v>
                </c:pt>
                <c:pt idx="4751">
                  <c:v>13.0191780821918</c:v>
                </c:pt>
                <c:pt idx="4752">
                  <c:v>13.0219178082192</c:v>
                </c:pt>
                <c:pt idx="4753">
                  <c:v>13.0246575342466</c:v>
                </c:pt>
                <c:pt idx="4754">
                  <c:v>13.027397260274</c:v>
                </c:pt>
                <c:pt idx="4755">
                  <c:v>13.0301369863014</c:v>
                </c:pt>
                <c:pt idx="4756">
                  <c:v>13.0328767123288</c:v>
                </c:pt>
                <c:pt idx="4757">
                  <c:v>13.0356164383562</c:v>
                </c:pt>
                <c:pt idx="4758">
                  <c:v>13.0383561643836</c:v>
                </c:pt>
                <c:pt idx="4759">
                  <c:v>13.041095890411</c:v>
                </c:pt>
                <c:pt idx="4760">
                  <c:v>13.0438356164384</c:v>
                </c:pt>
                <c:pt idx="4761">
                  <c:v>13.0465753424658</c:v>
                </c:pt>
                <c:pt idx="4762">
                  <c:v>13.0493150684932</c:v>
                </c:pt>
                <c:pt idx="4763">
                  <c:v>13.052054794520499</c:v>
                </c:pt>
                <c:pt idx="4764">
                  <c:v>13.054794520547899</c:v>
                </c:pt>
                <c:pt idx="4765">
                  <c:v>13.057534246575299</c:v>
                </c:pt>
                <c:pt idx="4766">
                  <c:v>13.060273972602699</c:v>
                </c:pt>
                <c:pt idx="4767">
                  <c:v>13.063013698630099</c:v>
                </c:pt>
                <c:pt idx="4768">
                  <c:v>13.065753424657499</c:v>
                </c:pt>
                <c:pt idx="4769">
                  <c:v>13.068493150684899</c:v>
                </c:pt>
                <c:pt idx="4770">
                  <c:v>13.071232876712299</c:v>
                </c:pt>
                <c:pt idx="4771">
                  <c:v>13.073972602739699</c:v>
                </c:pt>
                <c:pt idx="4772">
                  <c:v>13.076712328767099</c:v>
                </c:pt>
                <c:pt idx="4773">
                  <c:v>13.079452054794499</c:v>
                </c:pt>
                <c:pt idx="4774">
                  <c:v>13.082191780821899</c:v>
                </c:pt>
                <c:pt idx="4775">
                  <c:v>13.0849315068493</c:v>
                </c:pt>
                <c:pt idx="4776">
                  <c:v>13.0876712328767</c:v>
                </c:pt>
                <c:pt idx="4777">
                  <c:v>13.0904109589041</c:v>
                </c:pt>
                <c:pt idx="4778">
                  <c:v>13.0931506849315</c:v>
                </c:pt>
                <c:pt idx="4779">
                  <c:v>13.0958904109589</c:v>
                </c:pt>
                <c:pt idx="4780">
                  <c:v>13.0986301369863</c:v>
                </c:pt>
                <c:pt idx="4781">
                  <c:v>13.1013698630137</c:v>
                </c:pt>
                <c:pt idx="4782">
                  <c:v>13.1041095890411</c:v>
                </c:pt>
                <c:pt idx="4783">
                  <c:v>13.1068493150685</c:v>
                </c:pt>
                <c:pt idx="4784">
                  <c:v>13.1095890410959</c:v>
                </c:pt>
                <c:pt idx="4785">
                  <c:v>13.1123287671233</c:v>
                </c:pt>
                <c:pt idx="4786">
                  <c:v>13.1150684931507</c:v>
                </c:pt>
                <c:pt idx="4787">
                  <c:v>13.1178082191781</c:v>
                </c:pt>
                <c:pt idx="4788">
                  <c:v>13.1205479452055</c:v>
                </c:pt>
                <c:pt idx="4789">
                  <c:v>13.1232876712329</c:v>
                </c:pt>
                <c:pt idx="4790">
                  <c:v>13.1260273972603</c:v>
                </c:pt>
                <c:pt idx="4791">
                  <c:v>13.1287671232877</c:v>
                </c:pt>
                <c:pt idx="4792">
                  <c:v>13.1315068493151</c:v>
                </c:pt>
                <c:pt idx="4793">
                  <c:v>13.1342465753425</c:v>
                </c:pt>
                <c:pt idx="4794">
                  <c:v>13.1369863013699</c:v>
                </c:pt>
                <c:pt idx="4795">
                  <c:v>13.1397260273973</c:v>
                </c:pt>
                <c:pt idx="4796">
                  <c:v>13.1424657534247</c:v>
                </c:pt>
                <c:pt idx="4797">
                  <c:v>13.1452054794521</c:v>
                </c:pt>
                <c:pt idx="4798">
                  <c:v>13.1479452054795</c:v>
                </c:pt>
                <c:pt idx="4799">
                  <c:v>13.150684931506801</c:v>
                </c:pt>
                <c:pt idx="4800">
                  <c:v>13.153424657534201</c:v>
                </c:pt>
                <c:pt idx="4801">
                  <c:v>13.156164383561601</c:v>
                </c:pt>
                <c:pt idx="4802">
                  <c:v>13.158904109589001</c:v>
                </c:pt>
                <c:pt idx="4803">
                  <c:v>13.161643835616401</c:v>
                </c:pt>
                <c:pt idx="4804">
                  <c:v>13.164383561643801</c:v>
                </c:pt>
                <c:pt idx="4805">
                  <c:v>13.167123287671201</c:v>
                </c:pt>
                <c:pt idx="4806">
                  <c:v>13.169863013698601</c:v>
                </c:pt>
                <c:pt idx="4807">
                  <c:v>13.172602739726001</c:v>
                </c:pt>
                <c:pt idx="4808">
                  <c:v>13.175342465753401</c:v>
                </c:pt>
                <c:pt idx="4809">
                  <c:v>13.178082191780801</c:v>
                </c:pt>
                <c:pt idx="4810">
                  <c:v>13.180821917808199</c:v>
                </c:pt>
                <c:pt idx="4811">
                  <c:v>13.183561643835599</c:v>
                </c:pt>
                <c:pt idx="4812">
                  <c:v>13.186301369862999</c:v>
                </c:pt>
                <c:pt idx="4813">
                  <c:v>13.189041095890399</c:v>
                </c:pt>
                <c:pt idx="4814">
                  <c:v>13.191780821917799</c:v>
                </c:pt>
                <c:pt idx="4815">
                  <c:v>13.194520547945199</c:v>
                </c:pt>
                <c:pt idx="4816">
                  <c:v>13.197260273972599</c:v>
                </c:pt>
                <c:pt idx="4817">
                  <c:v>13.2</c:v>
                </c:pt>
                <c:pt idx="4818">
                  <c:v>13.202739726027399</c:v>
                </c:pt>
                <c:pt idx="4819">
                  <c:v>13.205479452054799</c:v>
                </c:pt>
                <c:pt idx="4820">
                  <c:v>13.208219178082199</c:v>
                </c:pt>
                <c:pt idx="4821">
                  <c:v>13.210958904109599</c:v>
                </c:pt>
                <c:pt idx="4822">
                  <c:v>13.213698630136999</c:v>
                </c:pt>
                <c:pt idx="4823">
                  <c:v>13.216438356164399</c:v>
                </c:pt>
                <c:pt idx="4824">
                  <c:v>13.219178082191799</c:v>
                </c:pt>
                <c:pt idx="4825">
                  <c:v>13.221917808219199</c:v>
                </c:pt>
                <c:pt idx="4826">
                  <c:v>13.2246575342466</c:v>
                </c:pt>
                <c:pt idx="4827">
                  <c:v>13.227397260274</c:v>
                </c:pt>
                <c:pt idx="4828">
                  <c:v>13.2301369863014</c:v>
                </c:pt>
                <c:pt idx="4829">
                  <c:v>13.2328767123288</c:v>
                </c:pt>
                <c:pt idx="4830">
                  <c:v>13.2356164383562</c:v>
                </c:pt>
                <c:pt idx="4831">
                  <c:v>13.2383561643836</c:v>
                </c:pt>
                <c:pt idx="4832">
                  <c:v>13.241095890411</c:v>
                </c:pt>
                <c:pt idx="4833">
                  <c:v>13.2438356164384</c:v>
                </c:pt>
                <c:pt idx="4834">
                  <c:v>13.2465753424658</c:v>
                </c:pt>
                <c:pt idx="4835">
                  <c:v>13.2493150684932</c:v>
                </c:pt>
                <c:pt idx="4836">
                  <c:v>13.2520547945205</c:v>
                </c:pt>
                <c:pt idx="4837">
                  <c:v>13.2547945205479</c:v>
                </c:pt>
                <c:pt idx="4838">
                  <c:v>13.2575342465753</c:v>
                </c:pt>
                <c:pt idx="4839">
                  <c:v>13.2602739726027</c:v>
                </c:pt>
                <c:pt idx="4840">
                  <c:v>13.2630136986301</c:v>
                </c:pt>
                <c:pt idx="4841">
                  <c:v>13.2657534246575</c:v>
                </c:pt>
                <c:pt idx="4842">
                  <c:v>13.2684931506849</c:v>
                </c:pt>
                <c:pt idx="4843">
                  <c:v>13.2712328767123</c:v>
                </c:pt>
                <c:pt idx="4844">
                  <c:v>13.2739726027397</c:v>
                </c:pt>
                <c:pt idx="4845">
                  <c:v>13.276712328767101</c:v>
                </c:pt>
                <c:pt idx="4846">
                  <c:v>13.279452054794501</c:v>
                </c:pt>
                <c:pt idx="4847">
                  <c:v>13.282191780821901</c:v>
                </c:pt>
                <c:pt idx="4848">
                  <c:v>13.284931506849301</c:v>
                </c:pt>
                <c:pt idx="4849">
                  <c:v>13.287671232876701</c:v>
                </c:pt>
                <c:pt idx="4850">
                  <c:v>13.290410958904101</c:v>
                </c:pt>
                <c:pt idx="4851">
                  <c:v>13.293150684931501</c:v>
                </c:pt>
                <c:pt idx="4852">
                  <c:v>13.295890410958901</c:v>
                </c:pt>
                <c:pt idx="4853">
                  <c:v>13.298630136986301</c:v>
                </c:pt>
                <c:pt idx="4854">
                  <c:v>13.301369863013701</c:v>
                </c:pt>
                <c:pt idx="4855">
                  <c:v>13.304109589041101</c:v>
                </c:pt>
                <c:pt idx="4856">
                  <c:v>13.306849315068501</c:v>
                </c:pt>
                <c:pt idx="4857">
                  <c:v>13.309589041095901</c:v>
                </c:pt>
                <c:pt idx="4858">
                  <c:v>13.312328767123301</c:v>
                </c:pt>
                <c:pt idx="4859">
                  <c:v>13.315068493150701</c:v>
                </c:pt>
                <c:pt idx="4860">
                  <c:v>13.317808219178101</c:v>
                </c:pt>
                <c:pt idx="4861">
                  <c:v>13.320547945205499</c:v>
                </c:pt>
                <c:pt idx="4862">
                  <c:v>13.323287671232899</c:v>
                </c:pt>
                <c:pt idx="4863">
                  <c:v>13.326027397260299</c:v>
                </c:pt>
                <c:pt idx="4864">
                  <c:v>13.328767123287699</c:v>
                </c:pt>
                <c:pt idx="4865">
                  <c:v>13.331506849315099</c:v>
                </c:pt>
                <c:pt idx="4866">
                  <c:v>13.334246575342499</c:v>
                </c:pt>
                <c:pt idx="4867">
                  <c:v>13.336986301369899</c:v>
                </c:pt>
                <c:pt idx="4868">
                  <c:v>13.339726027397299</c:v>
                </c:pt>
                <c:pt idx="4869">
                  <c:v>13.342465753424699</c:v>
                </c:pt>
                <c:pt idx="4870">
                  <c:v>13.345205479452099</c:v>
                </c:pt>
                <c:pt idx="4871">
                  <c:v>13.347945205479499</c:v>
                </c:pt>
                <c:pt idx="4872">
                  <c:v>13.350684931506899</c:v>
                </c:pt>
                <c:pt idx="4873">
                  <c:v>13.3534246575342</c:v>
                </c:pt>
                <c:pt idx="4874">
                  <c:v>13.3561643835616</c:v>
                </c:pt>
                <c:pt idx="4875">
                  <c:v>13.358904109589</c:v>
                </c:pt>
                <c:pt idx="4876">
                  <c:v>13.3616438356164</c:v>
                </c:pt>
                <c:pt idx="4877">
                  <c:v>13.3643835616438</c:v>
                </c:pt>
                <c:pt idx="4878">
                  <c:v>13.3671232876712</c:v>
                </c:pt>
                <c:pt idx="4879">
                  <c:v>13.3698630136986</c:v>
                </c:pt>
                <c:pt idx="4880">
                  <c:v>13.372602739726</c:v>
                </c:pt>
                <c:pt idx="4881">
                  <c:v>13.3753424657534</c:v>
                </c:pt>
                <c:pt idx="4882">
                  <c:v>13.3780821917808</c:v>
                </c:pt>
                <c:pt idx="4883">
                  <c:v>13.3808219178082</c:v>
                </c:pt>
                <c:pt idx="4884">
                  <c:v>13.3835616438356</c:v>
                </c:pt>
                <c:pt idx="4885">
                  <c:v>13.386301369863</c:v>
                </c:pt>
                <c:pt idx="4886">
                  <c:v>13.3890410958904</c:v>
                </c:pt>
                <c:pt idx="4887">
                  <c:v>13.3917808219178</c:v>
                </c:pt>
                <c:pt idx="4888">
                  <c:v>13.3945205479452</c:v>
                </c:pt>
                <c:pt idx="4889">
                  <c:v>13.3972602739726</c:v>
                </c:pt>
                <c:pt idx="4890">
                  <c:v>13.4</c:v>
                </c:pt>
                <c:pt idx="4891">
                  <c:v>13.4027397260274</c:v>
                </c:pt>
                <c:pt idx="4892">
                  <c:v>13.4054794520548</c:v>
                </c:pt>
                <c:pt idx="4893">
                  <c:v>13.4082191780822</c:v>
                </c:pt>
                <c:pt idx="4894">
                  <c:v>13.4109589041096</c:v>
                </c:pt>
                <c:pt idx="4895">
                  <c:v>13.413698630137</c:v>
                </c:pt>
                <c:pt idx="4896">
                  <c:v>13.416438356164401</c:v>
                </c:pt>
                <c:pt idx="4897">
                  <c:v>13.419178082191801</c:v>
                </c:pt>
                <c:pt idx="4898">
                  <c:v>13.421917808219201</c:v>
                </c:pt>
                <c:pt idx="4899">
                  <c:v>13.424657534246601</c:v>
                </c:pt>
                <c:pt idx="4900">
                  <c:v>13.427397260274001</c:v>
                </c:pt>
                <c:pt idx="4901">
                  <c:v>13.430136986301401</c:v>
                </c:pt>
                <c:pt idx="4902">
                  <c:v>13.432876712328801</c:v>
                </c:pt>
                <c:pt idx="4903">
                  <c:v>13.435616438356201</c:v>
                </c:pt>
                <c:pt idx="4904">
                  <c:v>13.438356164383601</c:v>
                </c:pt>
                <c:pt idx="4905">
                  <c:v>13.441095890411001</c:v>
                </c:pt>
                <c:pt idx="4906">
                  <c:v>13.443835616438401</c:v>
                </c:pt>
                <c:pt idx="4907">
                  <c:v>13.446575342465801</c:v>
                </c:pt>
                <c:pt idx="4908">
                  <c:v>13.449315068493201</c:v>
                </c:pt>
                <c:pt idx="4909">
                  <c:v>13.4520547945205</c:v>
                </c:pt>
                <c:pt idx="4910">
                  <c:v>13.4547945205479</c:v>
                </c:pt>
                <c:pt idx="4911">
                  <c:v>13.4575342465753</c:v>
                </c:pt>
                <c:pt idx="4912">
                  <c:v>13.4602739726027</c:v>
                </c:pt>
                <c:pt idx="4913">
                  <c:v>13.4630136986301</c:v>
                </c:pt>
                <c:pt idx="4914">
                  <c:v>13.4657534246575</c:v>
                </c:pt>
                <c:pt idx="4915">
                  <c:v>13.4684931506849</c:v>
                </c:pt>
                <c:pt idx="4916">
                  <c:v>13.4712328767123</c:v>
                </c:pt>
                <c:pt idx="4917">
                  <c:v>13.4739726027397</c:v>
                </c:pt>
                <c:pt idx="4918">
                  <c:v>13.4767123287671</c:v>
                </c:pt>
                <c:pt idx="4919">
                  <c:v>13.4794520547945</c:v>
                </c:pt>
                <c:pt idx="4920">
                  <c:v>13.4821917808219</c:v>
                </c:pt>
                <c:pt idx="4921">
                  <c:v>13.4849315068493</c:v>
                </c:pt>
                <c:pt idx="4922">
                  <c:v>13.4876712328767</c:v>
                </c:pt>
                <c:pt idx="4923">
                  <c:v>13.4904109589041</c:v>
                </c:pt>
                <c:pt idx="4924">
                  <c:v>13.4931506849315</c:v>
                </c:pt>
                <c:pt idx="4925">
                  <c:v>13.4958904109589</c:v>
                </c:pt>
                <c:pt idx="4926">
                  <c:v>13.4986301369863</c:v>
                </c:pt>
                <c:pt idx="4927">
                  <c:v>13.5013698630137</c:v>
                </c:pt>
                <c:pt idx="4928">
                  <c:v>13.5041095890411</c:v>
                </c:pt>
                <c:pt idx="4929">
                  <c:v>13.5068493150685</c:v>
                </c:pt>
                <c:pt idx="4930">
                  <c:v>13.5095890410959</c:v>
                </c:pt>
                <c:pt idx="4931">
                  <c:v>13.5123287671233</c:v>
                </c:pt>
                <c:pt idx="4932">
                  <c:v>13.5150684931507</c:v>
                </c:pt>
                <c:pt idx="4933">
                  <c:v>13.5178082191781</c:v>
                </c:pt>
                <c:pt idx="4934">
                  <c:v>13.5205479452055</c:v>
                </c:pt>
                <c:pt idx="4935">
                  <c:v>13.5232876712329</c:v>
                </c:pt>
                <c:pt idx="4936">
                  <c:v>13.5260273972603</c:v>
                </c:pt>
                <c:pt idx="4937">
                  <c:v>13.5287671232877</c:v>
                </c:pt>
                <c:pt idx="4938">
                  <c:v>13.5315068493151</c:v>
                </c:pt>
                <c:pt idx="4939">
                  <c:v>13.5342465753425</c:v>
                </c:pt>
                <c:pt idx="4940">
                  <c:v>13.5369863013699</c:v>
                </c:pt>
                <c:pt idx="4941">
                  <c:v>13.5397260273973</c:v>
                </c:pt>
                <c:pt idx="4942">
                  <c:v>13.5424657534247</c:v>
                </c:pt>
                <c:pt idx="4943">
                  <c:v>13.5452054794521</c:v>
                </c:pt>
                <c:pt idx="4944">
                  <c:v>13.5479452054795</c:v>
                </c:pt>
                <c:pt idx="4945">
                  <c:v>13.550684931506799</c:v>
                </c:pt>
                <c:pt idx="4946">
                  <c:v>13.553424657534199</c:v>
                </c:pt>
                <c:pt idx="4947">
                  <c:v>13.556164383561599</c:v>
                </c:pt>
                <c:pt idx="4948">
                  <c:v>13.558904109588999</c:v>
                </c:pt>
                <c:pt idx="4949">
                  <c:v>13.561643835616399</c:v>
                </c:pt>
                <c:pt idx="4950">
                  <c:v>13.564383561643799</c:v>
                </c:pt>
                <c:pt idx="4951">
                  <c:v>13.567123287671199</c:v>
                </c:pt>
                <c:pt idx="4952">
                  <c:v>13.569863013698599</c:v>
                </c:pt>
                <c:pt idx="4953">
                  <c:v>13.572602739725999</c:v>
                </c:pt>
                <c:pt idx="4954">
                  <c:v>13.575342465753399</c:v>
                </c:pt>
                <c:pt idx="4955">
                  <c:v>13.578082191780799</c:v>
                </c:pt>
                <c:pt idx="4956">
                  <c:v>13.580821917808199</c:v>
                </c:pt>
                <c:pt idx="4957">
                  <c:v>13.583561643835599</c:v>
                </c:pt>
                <c:pt idx="4958">
                  <c:v>13.586301369863</c:v>
                </c:pt>
                <c:pt idx="4959">
                  <c:v>13.5890410958904</c:v>
                </c:pt>
                <c:pt idx="4960">
                  <c:v>13.5917808219178</c:v>
                </c:pt>
                <c:pt idx="4961">
                  <c:v>13.5945205479452</c:v>
                </c:pt>
                <c:pt idx="4962">
                  <c:v>13.5972602739726</c:v>
                </c:pt>
                <c:pt idx="4963">
                  <c:v>13.6</c:v>
                </c:pt>
                <c:pt idx="4964">
                  <c:v>13.6027397260274</c:v>
                </c:pt>
                <c:pt idx="4965">
                  <c:v>13.6054794520548</c:v>
                </c:pt>
                <c:pt idx="4966">
                  <c:v>13.6082191780822</c:v>
                </c:pt>
                <c:pt idx="4967">
                  <c:v>13.6109589041096</c:v>
                </c:pt>
                <c:pt idx="4968">
                  <c:v>13.613698630137</c:v>
                </c:pt>
                <c:pt idx="4969">
                  <c:v>13.6164383561644</c:v>
                </c:pt>
                <c:pt idx="4970">
                  <c:v>13.6191780821918</c:v>
                </c:pt>
                <c:pt idx="4971">
                  <c:v>13.6219178082192</c:v>
                </c:pt>
                <c:pt idx="4972">
                  <c:v>13.6246575342466</c:v>
                </c:pt>
                <c:pt idx="4973">
                  <c:v>13.627397260274</c:v>
                </c:pt>
                <c:pt idx="4974">
                  <c:v>13.6301369863014</c:v>
                </c:pt>
                <c:pt idx="4975">
                  <c:v>13.6328767123288</c:v>
                </c:pt>
                <c:pt idx="4976">
                  <c:v>13.6356164383562</c:v>
                </c:pt>
                <c:pt idx="4977">
                  <c:v>13.6383561643836</c:v>
                </c:pt>
                <c:pt idx="4978">
                  <c:v>13.641095890411</c:v>
                </c:pt>
                <c:pt idx="4979">
                  <c:v>13.6438356164384</c:v>
                </c:pt>
                <c:pt idx="4980">
                  <c:v>13.6465753424658</c:v>
                </c:pt>
                <c:pt idx="4981">
                  <c:v>13.6493150684932</c:v>
                </c:pt>
                <c:pt idx="4982">
                  <c:v>13.652054794520501</c:v>
                </c:pt>
                <c:pt idx="4983">
                  <c:v>13.654794520547901</c:v>
                </c:pt>
                <c:pt idx="4984">
                  <c:v>13.657534246575301</c:v>
                </c:pt>
                <c:pt idx="4985">
                  <c:v>13.660273972602701</c:v>
                </c:pt>
                <c:pt idx="4986">
                  <c:v>13.663013698630101</c:v>
                </c:pt>
                <c:pt idx="4987">
                  <c:v>13.665753424657501</c:v>
                </c:pt>
                <c:pt idx="4988">
                  <c:v>13.668493150684901</c:v>
                </c:pt>
                <c:pt idx="4989">
                  <c:v>13.671232876712301</c:v>
                </c:pt>
                <c:pt idx="4990">
                  <c:v>13.673972602739701</c:v>
                </c:pt>
                <c:pt idx="4991">
                  <c:v>13.676712328767101</c:v>
                </c:pt>
                <c:pt idx="4992">
                  <c:v>13.679452054794501</c:v>
                </c:pt>
                <c:pt idx="4993">
                  <c:v>13.682191780821899</c:v>
                </c:pt>
                <c:pt idx="4994">
                  <c:v>13.684931506849299</c:v>
                </c:pt>
                <c:pt idx="4995">
                  <c:v>13.687671232876699</c:v>
                </c:pt>
                <c:pt idx="4996">
                  <c:v>13.690410958904099</c:v>
                </c:pt>
                <c:pt idx="4997">
                  <c:v>13.693150684931499</c:v>
                </c:pt>
                <c:pt idx="4998">
                  <c:v>13.695890410958899</c:v>
                </c:pt>
                <c:pt idx="4999">
                  <c:v>13.698630136986299</c:v>
                </c:pt>
                <c:pt idx="5000">
                  <c:v>13.701369863013699</c:v>
                </c:pt>
                <c:pt idx="5001">
                  <c:v>13.704109589041099</c:v>
                </c:pt>
                <c:pt idx="5002">
                  <c:v>13.706849315068499</c:v>
                </c:pt>
                <c:pt idx="5003">
                  <c:v>13.709589041095899</c:v>
                </c:pt>
                <c:pt idx="5004">
                  <c:v>13.712328767123299</c:v>
                </c:pt>
                <c:pt idx="5005">
                  <c:v>13.715068493150699</c:v>
                </c:pt>
                <c:pt idx="5006">
                  <c:v>13.717808219178099</c:v>
                </c:pt>
                <c:pt idx="5007">
                  <c:v>13.720547945205499</c:v>
                </c:pt>
                <c:pt idx="5008">
                  <c:v>13.723287671232899</c:v>
                </c:pt>
                <c:pt idx="5009">
                  <c:v>13.7260273972603</c:v>
                </c:pt>
                <c:pt idx="5010">
                  <c:v>13.7287671232877</c:v>
                </c:pt>
                <c:pt idx="5011">
                  <c:v>13.7315068493151</c:v>
                </c:pt>
                <c:pt idx="5012">
                  <c:v>13.7342465753425</c:v>
                </c:pt>
                <c:pt idx="5013">
                  <c:v>13.7369863013699</c:v>
                </c:pt>
                <c:pt idx="5014">
                  <c:v>13.7397260273973</c:v>
                </c:pt>
                <c:pt idx="5015">
                  <c:v>13.7424657534247</c:v>
                </c:pt>
                <c:pt idx="5016">
                  <c:v>13.7452054794521</c:v>
                </c:pt>
                <c:pt idx="5017">
                  <c:v>13.7479452054795</c:v>
                </c:pt>
                <c:pt idx="5018">
                  <c:v>13.7506849315069</c:v>
                </c:pt>
                <c:pt idx="5019">
                  <c:v>13.7534246575342</c:v>
                </c:pt>
                <c:pt idx="5020">
                  <c:v>13.7561643835616</c:v>
                </c:pt>
                <c:pt idx="5021">
                  <c:v>13.758904109589</c:v>
                </c:pt>
                <c:pt idx="5022">
                  <c:v>13.7616438356164</c:v>
                </c:pt>
                <c:pt idx="5023">
                  <c:v>13.7643835616438</c:v>
                </c:pt>
                <c:pt idx="5024">
                  <c:v>13.7671232876712</c:v>
                </c:pt>
                <c:pt idx="5025">
                  <c:v>13.7698630136986</c:v>
                </c:pt>
                <c:pt idx="5026">
                  <c:v>13.772602739726</c:v>
                </c:pt>
                <c:pt idx="5027">
                  <c:v>13.7753424657534</c:v>
                </c:pt>
                <c:pt idx="5028">
                  <c:v>13.778082191780801</c:v>
                </c:pt>
                <c:pt idx="5029">
                  <c:v>13.780821917808201</c:v>
                </c:pt>
                <c:pt idx="5030">
                  <c:v>13.783561643835601</c:v>
                </c:pt>
                <c:pt idx="5031">
                  <c:v>13.786301369863001</c:v>
                </c:pt>
                <c:pt idx="5032">
                  <c:v>13.789041095890401</c:v>
                </c:pt>
                <c:pt idx="5033">
                  <c:v>13.791780821917801</c:v>
                </c:pt>
                <c:pt idx="5034">
                  <c:v>13.794520547945201</c:v>
                </c:pt>
                <c:pt idx="5035">
                  <c:v>13.797260273972601</c:v>
                </c:pt>
                <c:pt idx="5036">
                  <c:v>13.8</c:v>
                </c:pt>
                <c:pt idx="5037">
                  <c:v>13.802739726027401</c:v>
                </c:pt>
                <c:pt idx="5038">
                  <c:v>13.805479452054801</c:v>
                </c:pt>
                <c:pt idx="5039">
                  <c:v>13.808219178082201</c:v>
                </c:pt>
                <c:pt idx="5040">
                  <c:v>13.810958904109601</c:v>
                </c:pt>
                <c:pt idx="5041">
                  <c:v>13.813698630137001</c:v>
                </c:pt>
                <c:pt idx="5042">
                  <c:v>13.816438356164401</c:v>
                </c:pt>
                <c:pt idx="5043">
                  <c:v>13.819178082191801</c:v>
                </c:pt>
                <c:pt idx="5044">
                  <c:v>13.821917808219199</c:v>
                </c:pt>
                <c:pt idx="5045">
                  <c:v>13.824657534246599</c:v>
                </c:pt>
                <c:pt idx="5046">
                  <c:v>13.827397260273999</c:v>
                </c:pt>
                <c:pt idx="5047">
                  <c:v>13.830136986301399</c:v>
                </c:pt>
                <c:pt idx="5048">
                  <c:v>13.832876712328799</c:v>
                </c:pt>
                <c:pt idx="5049">
                  <c:v>13.835616438356199</c:v>
                </c:pt>
                <c:pt idx="5050">
                  <c:v>13.838356164383599</c:v>
                </c:pt>
                <c:pt idx="5051">
                  <c:v>13.841095890410999</c:v>
                </c:pt>
                <c:pt idx="5052">
                  <c:v>13.843835616438399</c:v>
                </c:pt>
                <c:pt idx="5053">
                  <c:v>13.846575342465799</c:v>
                </c:pt>
                <c:pt idx="5054">
                  <c:v>13.849315068493199</c:v>
                </c:pt>
                <c:pt idx="5055">
                  <c:v>13.8520547945205</c:v>
                </c:pt>
                <c:pt idx="5056">
                  <c:v>13.8547945205479</c:v>
                </c:pt>
                <c:pt idx="5057">
                  <c:v>13.8575342465753</c:v>
                </c:pt>
                <c:pt idx="5058">
                  <c:v>13.8602739726027</c:v>
                </c:pt>
                <c:pt idx="5059">
                  <c:v>13.8630136986301</c:v>
                </c:pt>
                <c:pt idx="5060">
                  <c:v>13.8657534246575</c:v>
                </c:pt>
                <c:pt idx="5061">
                  <c:v>13.8684931506849</c:v>
                </c:pt>
                <c:pt idx="5062">
                  <c:v>13.8712328767123</c:v>
                </c:pt>
                <c:pt idx="5063">
                  <c:v>13.8739726027397</c:v>
                </c:pt>
                <c:pt idx="5064">
                  <c:v>13.8767123287671</c:v>
                </c:pt>
                <c:pt idx="5065">
                  <c:v>13.8794520547945</c:v>
                </c:pt>
                <c:pt idx="5066">
                  <c:v>13.8821917808219</c:v>
                </c:pt>
                <c:pt idx="5067">
                  <c:v>13.8849315068493</c:v>
                </c:pt>
                <c:pt idx="5068">
                  <c:v>13.8876712328767</c:v>
                </c:pt>
                <c:pt idx="5069">
                  <c:v>13.8904109589041</c:v>
                </c:pt>
                <c:pt idx="5070">
                  <c:v>13.8931506849315</c:v>
                </c:pt>
                <c:pt idx="5071">
                  <c:v>13.8958904109589</c:v>
                </c:pt>
                <c:pt idx="5072">
                  <c:v>13.8986301369863</c:v>
                </c:pt>
                <c:pt idx="5073">
                  <c:v>13.9013698630137</c:v>
                </c:pt>
                <c:pt idx="5074">
                  <c:v>13.9041095890411</c:v>
                </c:pt>
                <c:pt idx="5075">
                  <c:v>13.9068493150685</c:v>
                </c:pt>
                <c:pt idx="5076">
                  <c:v>13.9095890410959</c:v>
                </c:pt>
                <c:pt idx="5077">
                  <c:v>13.9123287671233</c:v>
                </c:pt>
                <c:pt idx="5078">
                  <c:v>13.9150684931507</c:v>
                </c:pt>
                <c:pt idx="5079">
                  <c:v>13.917808219178101</c:v>
                </c:pt>
                <c:pt idx="5080">
                  <c:v>13.920547945205501</c:v>
                </c:pt>
                <c:pt idx="5081">
                  <c:v>13.923287671232901</c:v>
                </c:pt>
                <c:pt idx="5082">
                  <c:v>13.926027397260301</c:v>
                </c:pt>
                <c:pt idx="5083">
                  <c:v>13.928767123287701</c:v>
                </c:pt>
                <c:pt idx="5084">
                  <c:v>13.931506849315101</c:v>
                </c:pt>
                <c:pt idx="5085">
                  <c:v>13.934246575342501</c:v>
                </c:pt>
                <c:pt idx="5086">
                  <c:v>13.936986301369901</c:v>
                </c:pt>
                <c:pt idx="5087">
                  <c:v>13.939726027397301</c:v>
                </c:pt>
                <c:pt idx="5088">
                  <c:v>13.942465753424701</c:v>
                </c:pt>
                <c:pt idx="5089">
                  <c:v>13.945205479452101</c:v>
                </c:pt>
                <c:pt idx="5090">
                  <c:v>13.947945205479501</c:v>
                </c:pt>
                <c:pt idx="5091">
                  <c:v>13.950684931506901</c:v>
                </c:pt>
                <c:pt idx="5092">
                  <c:v>13.9534246575342</c:v>
                </c:pt>
                <c:pt idx="5093">
                  <c:v>13.9561643835616</c:v>
                </c:pt>
                <c:pt idx="5094">
                  <c:v>13.958904109589</c:v>
                </c:pt>
                <c:pt idx="5095">
                  <c:v>13.9616438356164</c:v>
                </c:pt>
                <c:pt idx="5096">
                  <c:v>13.9643835616438</c:v>
                </c:pt>
                <c:pt idx="5097">
                  <c:v>13.9671232876712</c:v>
                </c:pt>
                <c:pt idx="5098">
                  <c:v>13.9698630136986</c:v>
                </c:pt>
                <c:pt idx="5099">
                  <c:v>13.972602739726</c:v>
                </c:pt>
                <c:pt idx="5100">
                  <c:v>13.9753424657534</c:v>
                </c:pt>
                <c:pt idx="5101">
                  <c:v>13.9780821917808</c:v>
                </c:pt>
                <c:pt idx="5102">
                  <c:v>13.9808219178082</c:v>
                </c:pt>
                <c:pt idx="5103">
                  <c:v>13.9835616438356</c:v>
                </c:pt>
                <c:pt idx="5104">
                  <c:v>13.986301369863</c:v>
                </c:pt>
                <c:pt idx="5105">
                  <c:v>13.9890410958904</c:v>
                </c:pt>
                <c:pt idx="5106">
                  <c:v>13.9917808219178</c:v>
                </c:pt>
                <c:pt idx="5107">
                  <c:v>13.9945205479452</c:v>
                </c:pt>
                <c:pt idx="5108">
                  <c:v>13.9972602739726</c:v>
                </c:pt>
                <c:pt idx="5109">
                  <c:v>14</c:v>
                </c:pt>
                <c:pt idx="5110">
                  <c:v>14.0027397260274</c:v>
                </c:pt>
                <c:pt idx="5111">
                  <c:v>14.0054794520548</c:v>
                </c:pt>
                <c:pt idx="5112">
                  <c:v>14.0082191780822</c:v>
                </c:pt>
                <c:pt idx="5113">
                  <c:v>14.0109589041096</c:v>
                </c:pt>
                <c:pt idx="5114">
                  <c:v>14.013698630137</c:v>
                </c:pt>
                <c:pt idx="5115">
                  <c:v>14.0164383561644</c:v>
                </c:pt>
                <c:pt idx="5116">
                  <c:v>14.0191780821918</c:v>
                </c:pt>
                <c:pt idx="5117">
                  <c:v>14.0219178082192</c:v>
                </c:pt>
                <c:pt idx="5118">
                  <c:v>14.0246575342466</c:v>
                </c:pt>
                <c:pt idx="5119">
                  <c:v>14.027397260274</c:v>
                </c:pt>
                <c:pt idx="5120">
                  <c:v>14.0301369863014</c:v>
                </c:pt>
                <c:pt idx="5121">
                  <c:v>14.0328767123288</c:v>
                </c:pt>
                <c:pt idx="5122">
                  <c:v>14.0356164383562</c:v>
                </c:pt>
                <c:pt idx="5123">
                  <c:v>14.0383561643836</c:v>
                </c:pt>
                <c:pt idx="5124">
                  <c:v>14.041095890411</c:v>
                </c:pt>
                <c:pt idx="5125">
                  <c:v>14.0438356164384</c:v>
                </c:pt>
                <c:pt idx="5126">
                  <c:v>14.0465753424658</c:v>
                </c:pt>
                <c:pt idx="5127">
                  <c:v>14.0493150684932</c:v>
                </c:pt>
                <c:pt idx="5128">
                  <c:v>14.052054794520499</c:v>
                </c:pt>
                <c:pt idx="5129">
                  <c:v>14.054794520547899</c:v>
                </c:pt>
                <c:pt idx="5130">
                  <c:v>14.057534246575299</c:v>
                </c:pt>
                <c:pt idx="5131">
                  <c:v>14.060273972602699</c:v>
                </c:pt>
                <c:pt idx="5132">
                  <c:v>14.063013698630099</c:v>
                </c:pt>
                <c:pt idx="5133">
                  <c:v>14.065753424657499</c:v>
                </c:pt>
                <c:pt idx="5134">
                  <c:v>14.068493150684899</c:v>
                </c:pt>
                <c:pt idx="5135">
                  <c:v>14.071232876712299</c:v>
                </c:pt>
                <c:pt idx="5136">
                  <c:v>14.073972602739699</c:v>
                </c:pt>
                <c:pt idx="5137">
                  <c:v>14.076712328767099</c:v>
                </c:pt>
                <c:pt idx="5138">
                  <c:v>14.079452054794499</c:v>
                </c:pt>
                <c:pt idx="5139">
                  <c:v>14.082191780821899</c:v>
                </c:pt>
                <c:pt idx="5140">
                  <c:v>14.0849315068493</c:v>
                </c:pt>
                <c:pt idx="5141">
                  <c:v>14.0876712328767</c:v>
                </c:pt>
                <c:pt idx="5142">
                  <c:v>14.0904109589041</c:v>
                </c:pt>
                <c:pt idx="5143">
                  <c:v>14.0931506849315</c:v>
                </c:pt>
                <c:pt idx="5144">
                  <c:v>14.0958904109589</c:v>
                </c:pt>
                <c:pt idx="5145">
                  <c:v>14.0986301369863</c:v>
                </c:pt>
                <c:pt idx="5146">
                  <c:v>14.1013698630137</c:v>
                </c:pt>
                <c:pt idx="5147">
                  <c:v>14.1041095890411</c:v>
                </c:pt>
                <c:pt idx="5148">
                  <c:v>14.1068493150685</c:v>
                </c:pt>
                <c:pt idx="5149">
                  <c:v>14.1095890410959</c:v>
                </c:pt>
                <c:pt idx="5150">
                  <c:v>14.1123287671233</c:v>
                </c:pt>
                <c:pt idx="5151">
                  <c:v>14.1150684931507</c:v>
                </c:pt>
                <c:pt idx="5152">
                  <c:v>14.1178082191781</c:v>
                </c:pt>
                <c:pt idx="5153">
                  <c:v>14.1205479452055</c:v>
                </c:pt>
                <c:pt idx="5154">
                  <c:v>14.1232876712329</c:v>
                </c:pt>
                <c:pt idx="5155">
                  <c:v>14.1260273972603</c:v>
                </c:pt>
                <c:pt idx="5156">
                  <c:v>14.1287671232877</c:v>
                </c:pt>
                <c:pt idx="5157">
                  <c:v>14.1315068493151</c:v>
                </c:pt>
                <c:pt idx="5158">
                  <c:v>14.1342465753425</c:v>
                </c:pt>
                <c:pt idx="5159">
                  <c:v>14.1369863013699</c:v>
                </c:pt>
                <c:pt idx="5160">
                  <c:v>14.1397260273973</c:v>
                </c:pt>
                <c:pt idx="5161">
                  <c:v>14.1424657534247</c:v>
                </c:pt>
                <c:pt idx="5162">
                  <c:v>14.1452054794521</c:v>
                </c:pt>
                <c:pt idx="5163">
                  <c:v>14.1479452054795</c:v>
                </c:pt>
                <c:pt idx="5164">
                  <c:v>14.150684931506801</c:v>
                </c:pt>
                <c:pt idx="5165">
                  <c:v>14.153424657534201</c:v>
                </c:pt>
                <c:pt idx="5166">
                  <c:v>14.156164383561601</c:v>
                </c:pt>
                <c:pt idx="5167">
                  <c:v>14.158904109589001</c:v>
                </c:pt>
                <c:pt idx="5168">
                  <c:v>14.161643835616401</c:v>
                </c:pt>
                <c:pt idx="5169">
                  <c:v>14.164383561643801</c:v>
                </c:pt>
                <c:pt idx="5170">
                  <c:v>14.167123287671201</c:v>
                </c:pt>
                <c:pt idx="5171">
                  <c:v>14.169863013698601</c:v>
                </c:pt>
                <c:pt idx="5172">
                  <c:v>14.172602739726001</c:v>
                </c:pt>
                <c:pt idx="5173">
                  <c:v>14.175342465753401</c:v>
                </c:pt>
                <c:pt idx="5174">
                  <c:v>14.178082191780801</c:v>
                </c:pt>
                <c:pt idx="5175">
                  <c:v>14.180821917808199</c:v>
                </c:pt>
                <c:pt idx="5176">
                  <c:v>14.183561643835599</c:v>
                </c:pt>
                <c:pt idx="5177">
                  <c:v>14.186301369862999</c:v>
                </c:pt>
                <c:pt idx="5178">
                  <c:v>14.189041095890399</c:v>
                </c:pt>
                <c:pt idx="5179">
                  <c:v>14.191780821917799</c:v>
                </c:pt>
                <c:pt idx="5180">
                  <c:v>14.194520547945199</c:v>
                </c:pt>
                <c:pt idx="5181">
                  <c:v>14.197260273972599</c:v>
                </c:pt>
                <c:pt idx="5182">
                  <c:v>14.2</c:v>
                </c:pt>
                <c:pt idx="5183">
                  <c:v>14.202739726027399</c:v>
                </c:pt>
                <c:pt idx="5184">
                  <c:v>14.205479452054799</c:v>
                </c:pt>
                <c:pt idx="5185">
                  <c:v>14.208219178082199</c:v>
                </c:pt>
                <c:pt idx="5186">
                  <c:v>14.210958904109599</c:v>
                </c:pt>
                <c:pt idx="5187">
                  <c:v>14.213698630136999</c:v>
                </c:pt>
                <c:pt idx="5188">
                  <c:v>14.216438356164399</c:v>
                </c:pt>
                <c:pt idx="5189">
                  <c:v>14.219178082191799</c:v>
                </c:pt>
                <c:pt idx="5190">
                  <c:v>14.221917808219199</c:v>
                </c:pt>
                <c:pt idx="5191">
                  <c:v>14.2246575342466</c:v>
                </c:pt>
                <c:pt idx="5192">
                  <c:v>14.227397260274</c:v>
                </c:pt>
                <c:pt idx="5193">
                  <c:v>14.2301369863014</c:v>
                </c:pt>
                <c:pt idx="5194">
                  <c:v>14.2328767123288</c:v>
                </c:pt>
                <c:pt idx="5195">
                  <c:v>14.2356164383562</c:v>
                </c:pt>
                <c:pt idx="5196">
                  <c:v>14.2383561643836</c:v>
                </c:pt>
                <c:pt idx="5197">
                  <c:v>14.241095890411</c:v>
                </c:pt>
                <c:pt idx="5198">
                  <c:v>14.2438356164384</c:v>
                </c:pt>
                <c:pt idx="5199">
                  <c:v>14.2465753424658</c:v>
                </c:pt>
                <c:pt idx="5200">
                  <c:v>14.2493150684932</c:v>
                </c:pt>
                <c:pt idx="5201">
                  <c:v>14.2520547945205</c:v>
                </c:pt>
                <c:pt idx="5202">
                  <c:v>14.2547945205479</c:v>
                </c:pt>
                <c:pt idx="5203">
                  <c:v>14.2575342465753</c:v>
                </c:pt>
                <c:pt idx="5204">
                  <c:v>14.2602739726027</c:v>
                </c:pt>
                <c:pt idx="5205">
                  <c:v>14.2630136986301</c:v>
                </c:pt>
                <c:pt idx="5206">
                  <c:v>14.2657534246575</c:v>
                </c:pt>
                <c:pt idx="5207">
                  <c:v>14.2684931506849</c:v>
                </c:pt>
                <c:pt idx="5208">
                  <c:v>14.2712328767123</c:v>
                </c:pt>
                <c:pt idx="5209">
                  <c:v>14.2739726027397</c:v>
                </c:pt>
                <c:pt idx="5210">
                  <c:v>14.276712328767101</c:v>
                </c:pt>
                <c:pt idx="5211">
                  <c:v>14.279452054794501</c:v>
                </c:pt>
                <c:pt idx="5212">
                  <c:v>14.282191780821901</c:v>
                </c:pt>
                <c:pt idx="5213">
                  <c:v>14.284931506849301</c:v>
                </c:pt>
                <c:pt idx="5214">
                  <c:v>14.287671232876701</c:v>
                </c:pt>
                <c:pt idx="5215">
                  <c:v>14.290410958904101</c:v>
                </c:pt>
                <c:pt idx="5216">
                  <c:v>14.293150684931501</c:v>
                </c:pt>
                <c:pt idx="5217">
                  <c:v>14.295890410958901</c:v>
                </c:pt>
                <c:pt idx="5218">
                  <c:v>14.298630136986301</c:v>
                </c:pt>
                <c:pt idx="5219">
                  <c:v>14.301369863013701</c:v>
                </c:pt>
                <c:pt idx="5220">
                  <c:v>14.304109589041101</c:v>
                </c:pt>
                <c:pt idx="5221">
                  <c:v>14.306849315068501</c:v>
                </c:pt>
                <c:pt idx="5222">
                  <c:v>14.309589041095901</c:v>
                </c:pt>
                <c:pt idx="5223">
                  <c:v>14.312328767123301</c:v>
                </c:pt>
                <c:pt idx="5224">
                  <c:v>14.315068493150701</c:v>
                </c:pt>
                <c:pt idx="5225">
                  <c:v>14.317808219178101</c:v>
                </c:pt>
                <c:pt idx="5226">
                  <c:v>14.320547945205499</c:v>
                </c:pt>
                <c:pt idx="5227">
                  <c:v>14.323287671232899</c:v>
                </c:pt>
                <c:pt idx="5228">
                  <c:v>14.326027397260299</c:v>
                </c:pt>
                <c:pt idx="5229">
                  <c:v>14.328767123287699</c:v>
                </c:pt>
                <c:pt idx="5230">
                  <c:v>14.331506849315099</c:v>
                </c:pt>
                <c:pt idx="5231">
                  <c:v>14.334246575342499</c:v>
                </c:pt>
                <c:pt idx="5232">
                  <c:v>14.336986301369899</c:v>
                </c:pt>
                <c:pt idx="5233">
                  <c:v>14.339726027397299</c:v>
                </c:pt>
                <c:pt idx="5234">
                  <c:v>14.342465753424699</c:v>
                </c:pt>
                <c:pt idx="5235">
                  <c:v>14.345205479452099</c:v>
                </c:pt>
                <c:pt idx="5236">
                  <c:v>14.347945205479499</c:v>
                </c:pt>
                <c:pt idx="5237">
                  <c:v>14.350684931506899</c:v>
                </c:pt>
                <c:pt idx="5238">
                  <c:v>14.3534246575342</c:v>
                </c:pt>
                <c:pt idx="5239">
                  <c:v>14.3561643835616</c:v>
                </c:pt>
                <c:pt idx="5240">
                  <c:v>14.358904109589</c:v>
                </c:pt>
                <c:pt idx="5241">
                  <c:v>14.3616438356164</c:v>
                </c:pt>
                <c:pt idx="5242">
                  <c:v>14.3643835616438</c:v>
                </c:pt>
                <c:pt idx="5243">
                  <c:v>14.3671232876712</c:v>
                </c:pt>
                <c:pt idx="5244">
                  <c:v>14.3698630136986</c:v>
                </c:pt>
                <c:pt idx="5245">
                  <c:v>14.372602739726</c:v>
                </c:pt>
                <c:pt idx="5246">
                  <c:v>14.3753424657534</c:v>
                </c:pt>
                <c:pt idx="5247">
                  <c:v>14.3780821917808</c:v>
                </c:pt>
                <c:pt idx="5248">
                  <c:v>14.3808219178082</c:v>
                </c:pt>
                <c:pt idx="5249">
                  <c:v>14.3835616438356</c:v>
                </c:pt>
                <c:pt idx="5250">
                  <c:v>14.386301369863</c:v>
                </c:pt>
                <c:pt idx="5251">
                  <c:v>14.3890410958904</c:v>
                </c:pt>
                <c:pt idx="5252">
                  <c:v>14.3917808219178</c:v>
                </c:pt>
                <c:pt idx="5253">
                  <c:v>14.3945205479452</c:v>
                </c:pt>
                <c:pt idx="5254">
                  <c:v>14.3972602739726</c:v>
                </c:pt>
                <c:pt idx="5255">
                  <c:v>14.4</c:v>
                </c:pt>
                <c:pt idx="5256">
                  <c:v>14.4027397260274</c:v>
                </c:pt>
                <c:pt idx="5257">
                  <c:v>14.4054794520548</c:v>
                </c:pt>
                <c:pt idx="5258">
                  <c:v>14.4082191780822</c:v>
                </c:pt>
                <c:pt idx="5259">
                  <c:v>14.4109589041096</c:v>
                </c:pt>
                <c:pt idx="5260">
                  <c:v>14.413698630137</c:v>
                </c:pt>
                <c:pt idx="5261">
                  <c:v>14.416438356164401</c:v>
                </c:pt>
                <c:pt idx="5262">
                  <c:v>14.419178082191801</c:v>
                </c:pt>
                <c:pt idx="5263">
                  <c:v>14.421917808219201</c:v>
                </c:pt>
                <c:pt idx="5264">
                  <c:v>14.424657534246601</c:v>
                </c:pt>
                <c:pt idx="5265">
                  <c:v>14.427397260274001</c:v>
                </c:pt>
                <c:pt idx="5266">
                  <c:v>14.430136986301401</c:v>
                </c:pt>
                <c:pt idx="5267">
                  <c:v>14.432876712328801</c:v>
                </c:pt>
                <c:pt idx="5268">
                  <c:v>14.435616438356201</c:v>
                </c:pt>
                <c:pt idx="5269">
                  <c:v>14.438356164383601</c:v>
                </c:pt>
                <c:pt idx="5270">
                  <c:v>14.441095890411001</c:v>
                </c:pt>
                <c:pt idx="5271">
                  <c:v>14.443835616438401</c:v>
                </c:pt>
                <c:pt idx="5272">
                  <c:v>14.446575342465801</c:v>
                </c:pt>
                <c:pt idx="5273">
                  <c:v>14.449315068493201</c:v>
                </c:pt>
                <c:pt idx="5274">
                  <c:v>14.4520547945205</c:v>
                </c:pt>
                <c:pt idx="5275">
                  <c:v>14.4547945205479</c:v>
                </c:pt>
                <c:pt idx="5276">
                  <c:v>14.4575342465753</c:v>
                </c:pt>
                <c:pt idx="5277">
                  <c:v>14.4602739726027</c:v>
                </c:pt>
                <c:pt idx="5278">
                  <c:v>14.4630136986301</c:v>
                </c:pt>
                <c:pt idx="5279">
                  <c:v>14.4657534246575</c:v>
                </c:pt>
                <c:pt idx="5280">
                  <c:v>14.4684931506849</c:v>
                </c:pt>
                <c:pt idx="5281">
                  <c:v>14.4712328767123</c:v>
                </c:pt>
                <c:pt idx="5282">
                  <c:v>14.4739726027397</c:v>
                </c:pt>
                <c:pt idx="5283">
                  <c:v>14.4767123287671</c:v>
                </c:pt>
                <c:pt idx="5284">
                  <c:v>14.4794520547945</c:v>
                </c:pt>
                <c:pt idx="5285">
                  <c:v>14.4821917808219</c:v>
                </c:pt>
                <c:pt idx="5286">
                  <c:v>14.4849315068493</c:v>
                </c:pt>
                <c:pt idx="5287">
                  <c:v>14.4876712328767</c:v>
                </c:pt>
                <c:pt idx="5288">
                  <c:v>14.4904109589041</c:v>
                </c:pt>
                <c:pt idx="5289">
                  <c:v>14.4931506849315</c:v>
                </c:pt>
                <c:pt idx="5290">
                  <c:v>14.4958904109589</c:v>
                </c:pt>
                <c:pt idx="5291">
                  <c:v>14.4986301369863</c:v>
                </c:pt>
                <c:pt idx="5292">
                  <c:v>14.5013698630137</c:v>
                </c:pt>
                <c:pt idx="5293">
                  <c:v>14.5041095890411</c:v>
                </c:pt>
                <c:pt idx="5294">
                  <c:v>14.5068493150685</c:v>
                </c:pt>
                <c:pt idx="5295">
                  <c:v>14.5095890410959</c:v>
                </c:pt>
                <c:pt idx="5296">
                  <c:v>14.5123287671233</c:v>
                </c:pt>
                <c:pt idx="5297">
                  <c:v>14.5150684931507</c:v>
                </c:pt>
                <c:pt idx="5298">
                  <c:v>14.5178082191781</c:v>
                </c:pt>
                <c:pt idx="5299">
                  <c:v>14.5205479452055</c:v>
                </c:pt>
                <c:pt idx="5300">
                  <c:v>14.5232876712329</c:v>
                </c:pt>
                <c:pt idx="5301">
                  <c:v>14.5260273972603</c:v>
                </c:pt>
                <c:pt idx="5302">
                  <c:v>14.5287671232877</c:v>
                </c:pt>
                <c:pt idx="5303">
                  <c:v>14.5315068493151</c:v>
                </c:pt>
                <c:pt idx="5304">
                  <c:v>14.5342465753425</c:v>
                </c:pt>
                <c:pt idx="5305">
                  <c:v>14.5369863013699</c:v>
                </c:pt>
                <c:pt idx="5306">
                  <c:v>14.5397260273973</c:v>
                </c:pt>
                <c:pt idx="5307">
                  <c:v>14.5424657534247</c:v>
                </c:pt>
                <c:pt idx="5308">
                  <c:v>14.5452054794521</c:v>
                </c:pt>
                <c:pt idx="5309">
                  <c:v>14.5479452054795</c:v>
                </c:pt>
                <c:pt idx="5310">
                  <c:v>14.550684931506799</c:v>
                </c:pt>
                <c:pt idx="5311">
                  <c:v>14.553424657534199</c:v>
                </c:pt>
                <c:pt idx="5312">
                  <c:v>14.556164383561599</c:v>
                </c:pt>
                <c:pt idx="5313">
                  <c:v>14.558904109588999</c:v>
                </c:pt>
                <c:pt idx="5314">
                  <c:v>14.561643835616399</c:v>
                </c:pt>
                <c:pt idx="5315">
                  <c:v>14.564383561643799</c:v>
                </c:pt>
                <c:pt idx="5316">
                  <c:v>14.567123287671199</c:v>
                </c:pt>
                <c:pt idx="5317">
                  <c:v>14.569863013698599</c:v>
                </c:pt>
                <c:pt idx="5318">
                  <c:v>14.572602739725999</c:v>
                </c:pt>
                <c:pt idx="5319">
                  <c:v>14.575342465753399</c:v>
                </c:pt>
                <c:pt idx="5320">
                  <c:v>14.578082191780799</c:v>
                </c:pt>
                <c:pt idx="5321">
                  <c:v>14.580821917808199</c:v>
                </c:pt>
                <c:pt idx="5322">
                  <c:v>14.583561643835599</c:v>
                </c:pt>
                <c:pt idx="5323">
                  <c:v>14.586301369863</c:v>
                </c:pt>
                <c:pt idx="5324">
                  <c:v>14.5890410958904</c:v>
                </c:pt>
                <c:pt idx="5325">
                  <c:v>14.5917808219178</c:v>
                </c:pt>
                <c:pt idx="5326">
                  <c:v>14.5945205479452</c:v>
                </c:pt>
                <c:pt idx="5327">
                  <c:v>14.5972602739726</c:v>
                </c:pt>
                <c:pt idx="5328">
                  <c:v>14.6</c:v>
                </c:pt>
                <c:pt idx="5329">
                  <c:v>14.6027397260274</c:v>
                </c:pt>
                <c:pt idx="5330">
                  <c:v>14.6054794520548</c:v>
                </c:pt>
                <c:pt idx="5331">
                  <c:v>14.6082191780822</c:v>
                </c:pt>
                <c:pt idx="5332">
                  <c:v>14.6109589041096</c:v>
                </c:pt>
                <c:pt idx="5333">
                  <c:v>14.613698630137</c:v>
                </c:pt>
                <c:pt idx="5334">
                  <c:v>14.6164383561644</c:v>
                </c:pt>
                <c:pt idx="5335">
                  <c:v>14.6191780821918</c:v>
                </c:pt>
                <c:pt idx="5336">
                  <c:v>14.6219178082192</c:v>
                </c:pt>
                <c:pt idx="5337">
                  <c:v>14.6246575342466</c:v>
                </c:pt>
                <c:pt idx="5338">
                  <c:v>14.627397260274</c:v>
                </c:pt>
                <c:pt idx="5339">
                  <c:v>14.6301369863014</c:v>
                </c:pt>
                <c:pt idx="5340">
                  <c:v>14.6328767123288</c:v>
                </c:pt>
                <c:pt idx="5341">
                  <c:v>14.6356164383562</c:v>
                </c:pt>
                <c:pt idx="5342">
                  <c:v>14.6383561643836</c:v>
                </c:pt>
                <c:pt idx="5343">
                  <c:v>14.641095890411</c:v>
                </c:pt>
                <c:pt idx="5344">
                  <c:v>14.6438356164384</c:v>
                </c:pt>
                <c:pt idx="5345">
                  <c:v>14.6465753424658</c:v>
                </c:pt>
                <c:pt idx="5346">
                  <c:v>14.6493150684932</c:v>
                </c:pt>
                <c:pt idx="5347">
                  <c:v>14.652054794520501</c:v>
                </c:pt>
                <c:pt idx="5348">
                  <c:v>14.654794520547901</c:v>
                </c:pt>
                <c:pt idx="5349">
                  <c:v>14.657534246575301</c:v>
                </c:pt>
                <c:pt idx="5350">
                  <c:v>14.660273972602701</c:v>
                </c:pt>
                <c:pt idx="5351">
                  <c:v>14.663013698630101</c:v>
                </c:pt>
                <c:pt idx="5352">
                  <c:v>14.665753424657501</c:v>
                </c:pt>
                <c:pt idx="5353">
                  <c:v>14.668493150684901</c:v>
                </c:pt>
                <c:pt idx="5354">
                  <c:v>14.671232876712301</c:v>
                </c:pt>
                <c:pt idx="5355">
                  <c:v>14.673972602739701</c:v>
                </c:pt>
                <c:pt idx="5356">
                  <c:v>14.676712328767101</c:v>
                </c:pt>
                <c:pt idx="5357">
                  <c:v>14.679452054794501</c:v>
                </c:pt>
                <c:pt idx="5358">
                  <c:v>14.682191780821899</c:v>
                </c:pt>
                <c:pt idx="5359">
                  <c:v>14.684931506849299</c:v>
                </c:pt>
                <c:pt idx="5360">
                  <c:v>14.687671232876699</c:v>
                </c:pt>
                <c:pt idx="5361">
                  <c:v>14.690410958904099</c:v>
                </c:pt>
                <c:pt idx="5362">
                  <c:v>14.693150684931499</c:v>
                </c:pt>
                <c:pt idx="5363">
                  <c:v>14.695890410958899</c:v>
                </c:pt>
                <c:pt idx="5364">
                  <c:v>14.698630136986299</c:v>
                </c:pt>
                <c:pt idx="5365">
                  <c:v>14.701369863013699</c:v>
                </c:pt>
                <c:pt idx="5366">
                  <c:v>14.704109589041099</c:v>
                </c:pt>
                <c:pt idx="5367">
                  <c:v>14.706849315068499</c:v>
                </c:pt>
                <c:pt idx="5368">
                  <c:v>14.709589041095899</c:v>
                </c:pt>
                <c:pt idx="5369">
                  <c:v>14.712328767123299</c:v>
                </c:pt>
                <c:pt idx="5370">
                  <c:v>14.715068493150699</c:v>
                </c:pt>
                <c:pt idx="5371">
                  <c:v>14.717808219178099</c:v>
                </c:pt>
                <c:pt idx="5372">
                  <c:v>14.720547945205499</c:v>
                </c:pt>
                <c:pt idx="5373">
                  <c:v>14.723287671232899</c:v>
                </c:pt>
                <c:pt idx="5374">
                  <c:v>14.7260273972603</c:v>
                </c:pt>
                <c:pt idx="5375">
                  <c:v>14.7287671232877</c:v>
                </c:pt>
                <c:pt idx="5376">
                  <c:v>14.7315068493151</c:v>
                </c:pt>
                <c:pt idx="5377">
                  <c:v>14.7342465753425</c:v>
                </c:pt>
                <c:pt idx="5378">
                  <c:v>14.7369863013699</c:v>
                </c:pt>
                <c:pt idx="5379">
                  <c:v>14.7397260273973</c:v>
                </c:pt>
                <c:pt idx="5380">
                  <c:v>14.7424657534247</c:v>
                </c:pt>
                <c:pt idx="5381">
                  <c:v>14.7452054794521</c:v>
                </c:pt>
                <c:pt idx="5382">
                  <c:v>14.7479452054795</c:v>
                </c:pt>
                <c:pt idx="5383">
                  <c:v>14.7506849315069</c:v>
                </c:pt>
                <c:pt idx="5384">
                  <c:v>14.7534246575342</c:v>
                </c:pt>
                <c:pt idx="5385">
                  <c:v>14.7561643835616</c:v>
                </c:pt>
                <c:pt idx="5386">
                  <c:v>14.758904109589</c:v>
                </c:pt>
                <c:pt idx="5387">
                  <c:v>14.7616438356164</c:v>
                </c:pt>
                <c:pt idx="5388">
                  <c:v>14.7643835616438</c:v>
                </c:pt>
                <c:pt idx="5389">
                  <c:v>14.7671232876712</c:v>
                </c:pt>
                <c:pt idx="5390">
                  <c:v>14.7698630136986</c:v>
                </c:pt>
                <c:pt idx="5391">
                  <c:v>14.772602739726</c:v>
                </c:pt>
                <c:pt idx="5392">
                  <c:v>14.7753424657534</c:v>
                </c:pt>
                <c:pt idx="5393">
                  <c:v>14.778082191780801</c:v>
                </c:pt>
                <c:pt idx="5394">
                  <c:v>14.780821917808201</c:v>
                </c:pt>
                <c:pt idx="5395">
                  <c:v>14.783561643835601</c:v>
                </c:pt>
                <c:pt idx="5396">
                  <c:v>14.786301369863001</c:v>
                </c:pt>
                <c:pt idx="5397">
                  <c:v>14.789041095890401</c:v>
                </c:pt>
                <c:pt idx="5398">
                  <c:v>14.791780821917801</c:v>
                </c:pt>
                <c:pt idx="5399">
                  <c:v>14.794520547945201</c:v>
                </c:pt>
                <c:pt idx="5400">
                  <c:v>14.797260273972601</c:v>
                </c:pt>
                <c:pt idx="5401">
                  <c:v>14.8</c:v>
                </c:pt>
                <c:pt idx="5402">
                  <c:v>14.802739726027401</c:v>
                </c:pt>
                <c:pt idx="5403">
                  <c:v>14.805479452054801</c:v>
                </c:pt>
                <c:pt idx="5404">
                  <c:v>14.808219178082201</c:v>
                </c:pt>
                <c:pt idx="5405">
                  <c:v>14.810958904109601</c:v>
                </c:pt>
                <c:pt idx="5406">
                  <c:v>14.813698630137001</c:v>
                </c:pt>
                <c:pt idx="5407">
                  <c:v>14.816438356164401</c:v>
                </c:pt>
                <c:pt idx="5408">
                  <c:v>14.819178082191801</c:v>
                </c:pt>
                <c:pt idx="5409">
                  <c:v>14.821917808219199</c:v>
                </c:pt>
                <c:pt idx="5410">
                  <c:v>14.824657534246599</c:v>
                </c:pt>
                <c:pt idx="5411">
                  <c:v>14.827397260273999</c:v>
                </c:pt>
                <c:pt idx="5412">
                  <c:v>14.830136986301399</c:v>
                </c:pt>
                <c:pt idx="5413">
                  <c:v>14.832876712328799</c:v>
                </c:pt>
                <c:pt idx="5414">
                  <c:v>14.835616438356199</c:v>
                </c:pt>
                <c:pt idx="5415">
                  <c:v>14.838356164383599</c:v>
                </c:pt>
                <c:pt idx="5416">
                  <c:v>14.841095890410999</c:v>
                </c:pt>
                <c:pt idx="5417">
                  <c:v>14.843835616438399</c:v>
                </c:pt>
                <c:pt idx="5418">
                  <c:v>14.846575342465799</c:v>
                </c:pt>
                <c:pt idx="5419">
                  <c:v>14.849315068493199</c:v>
                </c:pt>
                <c:pt idx="5420">
                  <c:v>14.8520547945205</c:v>
                </c:pt>
                <c:pt idx="5421">
                  <c:v>14.8547945205479</c:v>
                </c:pt>
                <c:pt idx="5422">
                  <c:v>14.8575342465753</c:v>
                </c:pt>
                <c:pt idx="5423">
                  <c:v>14.8602739726027</c:v>
                </c:pt>
                <c:pt idx="5424">
                  <c:v>14.8630136986301</c:v>
                </c:pt>
                <c:pt idx="5425">
                  <c:v>14.8657534246575</c:v>
                </c:pt>
                <c:pt idx="5426">
                  <c:v>14.8684931506849</c:v>
                </c:pt>
                <c:pt idx="5427">
                  <c:v>14.8712328767123</c:v>
                </c:pt>
                <c:pt idx="5428">
                  <c:v>14.8739726027397</c:v>
                </c:pt>
                <c:pt idx="5429">
                  <c:v>14.8767123287671</c:v>
                </c:pt>
                <c:pt idx="5430">
                  <c:v>14.8794520547945</c:v>
                </c:pt>
                <c:pt idx="5431">
                  <c:v>14.8821917808219</c:v>
                </c:pt>
                <c:pt idx="5432">
                  <c:v>14.8849315068493</c:v>
                </c:pt>
                <c:pt idx="5433">
                  <c:v>14.8876712328767</c:v>
                </c:pt>
                <c:pt idx="5434">
                  <c:v>14.8904109589041</c:v>
                </c:pt>
                <c:pt idx="5435">
                  <c:v>14.8931506849315</c:v>
                </c:pt>
                <c:pt idx="5436">
                  <c:v>14.8958904109589</c:v>
                </c:pt>
                <c:pt idx="5437">
                  <c:v>14.8986301369863</c:v>
                </c:pt>
                <c:pt idx="5438">
                  <c:v>14.9013698630137</c:v>
                </c:pt>
                <c:pt idx="5439">
                  <c:v>14.9041095890411</c:v>
                </c:pt>
                <c:pt idx="5440">
                  <c:v>14.9068493150685</c:v>
                </c:pt>
                <c:pt idx="5441">
                  <c:v>14.9095890410959</c:v>
                </c:pt>
                <c:pt idx="5442">
                  <c:v>14.9123287671233</c:v>
                </c:pt>
                <c:pt idx="5443">
                  <c:v>14.9150684931507</c:v>
                </c:pt>
                <c:pt idx="5444">
                  <c:v>14.917808219178101</c:v>
                </c:pt>
                <c:pt idx="5445">
                  <c:v>14.920547945205501</c:v>
                </c:pt>
                <c:pt idx="5446">
                  <c:v>14.923287671232901</c:v>
                </c:pt>
                <c:pt idx="5447">
                  <c:v>14.926027397260301</c:v>
                </c:pt>
                <c:pt idx="5448">
                  <c:v>14.928767123287701</c:v>
                </c:pt>
                <c:pt idx="5449">
                  <c:v>14.931506849315101</c:v>
                </c:pt>
                <c:pt idx="5450">
                  <c:v>14.934246575342501</c:v>
                </c:pt>
                <c:pt idx="5451">
                  <c:v>14.936986301369901</c:v>
                </c:pt>
                <c:pt idx="5452">
                  <c:v>14.939726027397301</c:v>
                </c:pt>
                <c:pt idx="5453">
                  <c:v>14.942465753424701</c:v>
                </c:pt>
                <c:pt idx="5454">
                  <c:v>14.945205479452101</c:v>
                </c:pt>
                <c:pt idx="5455">
                  <c:v>14.947945205479501</c:v>
                </c:pt>
                <c:pt idx="5456">
                  <c:v>14.950684931506901</c:v>
                </c:pt>
                <c:pt idx="5457">
                  <c:v>14.9534246575342</c:v>
                </c:pt>
                <c:pt idx="5458">
                  <c:v>14.9561643835616</c:v>
                </c:pt>
                <c:pt idx="5459">
                  <c:v>14.958904109589</c:v>
                </c:pt>
                <c:pt idx="5460">
                  <c:v>14.9616438356164</c:v>
                </c:pt>
                <c:pt idx="5461">
                  <c:v>14.9643835616438</c:v>
                </c:pt>
                <c:pt idx="5462">
                  <c:v>14.9671232876712</c:v>
                </c:pt>
                <c:pt idx="5463">
                  <c:v>14.9698630136986</c:v>
                </c:pt>
                <c:pt idx="5464">
                  <c:v>14.972602739726</c:v>
                </c:pt>
                <c:pt idx="5465">
                  <c:v>14.9753424657534</c:v>
                </c:pt>
                <c:pt idx="5466">
                  <c:v>14.9780821917808</c:v>
                </c:pt>
                <c:pt idx="5467">
                  <c:v>14.9808219178082</c:v>
                </c:pt>
                <c:pt idx="5468">
                  <c:v>14.9835616438356</c:v>
                </c:pt>
                <c:pt idx="5469">
                  <c:v>14.986301369863</c:v>
                </c:pt>
                <c:pt idx="5470">
                  <c:v>14.9890410958904</c:v>
                </c:pt>
                <c:pt idx="5471">
                  <c:v>14.9917808219178</c:v>
                </c:pt>
                <c:pt idx="5472">
                  <c:v>14.9945205479452</c:v>
                </c:pt>
                <c:pt idx="5473">
                  <c:v>14.9972602739726</c:v>
                </c:pt>
                <c:pt idx="5474">
                  <c:v>15</c:v>
                </c:pt>
                <c:pt idx="5475">
                  <c:v>15.0027397260274</c:v>
                </c:pt>
                <c:pt idx="5476">
                  <c:v>15.0054794520548</c:v>
                </c:pt>
                <c:pt idx="5477">
                  <c:v>15.0082191780822</c:v>
                </c:pt>
                <c:pt idx="5478">
                  <c:v>15.0109589041096</c:v>
                </c:pt>
                <c:pt idx="5479">
                  <c:v>15.013698630137</c:v>
                </c:pt>
                <c:pt idx="5480">
                  <c:v>15.0164383561644</c:v>
                </c:pt>
                <c:pt idx="5481">
                  <c:v>15.0191780821918</c:v>
                </c:pt>
                <c:pt idx="5482">
                  <c:v>15.0219178082192</c:v>
                </c:pt>
                <c:pt idx="5483">
                  <c:v>15.0246575342466</c:v>
                </c:pt>
                <c:pt idx="5484">
                  <c:v>15.027397260274</c:v>
                </c:pt>
                <c:pt idx="5485">
                  <c:v>15.0301369863014</c:v>
                </c:pt>
                <c:pt idx="5486">
                  <c:v>15.0328767123288</c:v>
                </c:pt>
                <c:pt idx="5487">
                  <c:v>15.0356164383562</c:v>
                </c:pt>
                <c:pt idx="5488">
                  <c:v>15.0383561643836</c:v>
                </c:pt>
                <c:pt idx="5489">
                  <c:v>15.041095890411</c:v>
                </c:pt>
                <c:pt idx="5490">
                  <c:v>15.0438356164384</c:v>
                </c:pt>
                <c:pt idx="5491">
                  <c:v>15.0465753424658</c:v>
                </c:pt>
                <c:pt idx="5492">
                  <c:v>15.0493150684932</c:v>
                </c:pt>
                <c:pt idx="5493">
                  <c:v>15.052054794520499</c:v>
                </c:pt>
                <c:pt idx="5494">
                  <c:v>15.054794520547899</c:v>
                </c:pt>
                <c:pt idx="5495">
                  <c:v>15.057534246575299</c:v>
                </c:pt>
                <c:pt idx="5496">
                  <c:v>15.060273972602699</c:v>
                </c:pt>
                <c:pt idx="5497">
                  <c:v>15.063013698630099</c:v>
                </c:pt>
                <c:pt idx="5498">
                  <c:v>15.065753424657499</c:v>
                </c:pt>
                <c:pt idx="5499">
                  <c:v>15.068493150684899</c:v>
                </c:pt>
                <c:pt idx="5500">
                  <c:v>15.071232876712299</c:v>
                </c:pt>
                <c:pt idx="5501">
                  <c:v>15.073972602739699</c:v>
                </c:pt>
                <c:pt idx="5502">
                  <c:v>15.076712328767099</c:v>
                </c:pt>
                <c:pt idx="5503">
                  <c:v>15.079452054794499</c:v>
                </c:pt>
                <c:pt idx="5504">
                  <c:v>15.082191780821899</c:v>
                </c:pt>
                <c:pt idx="5505">
                  <c:v>15.0849315068493</c:v>
                </c:pt>
                <c:pt idx="5506">
                  <c:v>15.0876712328767</c:v>
                </c:pt>
                <c:pt idx="5507">
                  <c:v>15.0904109589041</c:v>
                </c:pt>
                <c:pt idx="5508">
                  <c:v>15.0931506849315</c:v>
                </c:pt>
                <c:pt idx="5509">
                  <c:v>15.0958904109589</c:v>
                </c:pt>
                <c:pt idx="5510">
                  <c:v>15.0986301369863</c:v>
                </c:pt>
                <c:pt idx="5511">
                  <c:v>15.1013698630137</c:v>
                </c:pt>
                <c:pt idx="5512">
                  <c:v>15.1041095890411</c:v>
                </c:pt>
                <c:pt idx="5513">
                  <c:v>15.1068493150685</c:v>
                </c:pt>
                <c:pt idx="5514">
                  <c:v>15.1095890410959</c:v>
                </c:pt>
                <c:pt idx="5515">
                  <c:v>15.1123287671233</c:v>
                </c:pt>
                <c:pt idx="5516">
                  <c:v>15.1150684931507</c:v>
                </c:pt>
                <c:pt idx="5517">
                  <c:v>15.1178082191781</c:v>
                </c:pt>
                <c:pt idx="5518">
                  <c:v>15.1205479452055</c:v>
                </c:pt>
                <c:pt idx="5519">
                  <c:v>15.1232876712329</c:v>
                </c:pt>
                <c:pt idx="5520">
                  <c:v>15.1260273972603</c:v>
                </c:pt>
                <c:pt idx="5521">
                  <c:v>15.1287671232877</c:v>
                </c:pt>
                <c:pt idx="5522">
                  <c:v>15.1315068493151</c:v>
                </c:pt>
                <c:pt idx="5523">
                  <c:v>15.1342465753425</c:v>
                </c:pt>
                <c:pt idx="5524">
                  <c:v>15.1369863013699</c:v>
                </c:pt>
                <c:pt idx="5525">
                  <c:v>15.1397260273973</c:v>
                </c:pt>
                <c:pt idx="5526">
                  <c:v>15.1424657534247</c:v>
                </c:pt>
                <c:pt idx="5527">
                  <c:v>15.1452054794521</c:v>
                </c:pt>
                <c:pt idx="5528">
                  <c:v>15.1479452054795</c:v>
                </c:pt>
                <c:pt idx="5529">
                  <c:v>15.150684931506801</c:v>
                </c:pt>
                <c:pt idx="5530">
                  <c:v>15.153424657534201</c:v>
                </c:pt>
                <c:pt idx="5531">
                  <c:v>15.156164383561601</c:v>
                </c:pt>
                <c:pt idx="5532">
                  <c:v>15.158904109589001</c:v>
                </c:pt>
                <c:pt idx="5533">
                  <c:v>15.161643835616401</c:v>
                </c:pt>
                <c:pt idx="5534">
                  <c:v>15.164383561643801</c:v>
                </c:pt>
                <c:pt idx="5535">
                  <c:v>15.167123287671201</c:v>
                </c:pt>
                <c:pt idx="5536">
                  <c:v>15.169863013698601</c:v>
                </c:pt>
                <c:pt idx="5537">
                  <c:v>15.172602739726001</c:v>
                </c:pt>
                <c:pt idx="5538">
                  <c:v>15.175342465753401</c:v>
                </c:pt>
                <c:pt idx="5539">
                  <c:v>15.178082191780801</c:v>
                </c:pt>
                <c:pt idx="5540">
                  <c:v>15.180821917808199</c:v>
                </c:pt>
                <c:pt idx="5541">
                  <c:v>15.183561643835599</c:v>
                </c:pt>
                <c:pt idx="5542">
                  <c:v>15.186301369862999</c:v>
                </c:pt>
                <c:pt idx="5543">
                  <c:v>15.189041095890399</c:v>
                </c:pt>
                <c:pt idx="5544">
                  <c:v>15.191780821917799</c:v>
                </c:pt>
                <c:pt idx="5545">
                  <c:v>15.194520547945199</c:v>
                </c:pt>
                <c:pt idx="5546">
                  <c:v>15.197260273972599</c:v>
                </c:pt>
                <c:pt idx="5547">
                  <c:v>15.2</c:v>
                </c:pt>
                <c:pt idx="5548">
                  <c:v>15.202739726027399</c:v>
                </c:pt>
                <c:pt idx="5549">
                  <c:v>15.205479452054799</c:v>
                </c:pt>
                <c:pt idx="5550">
                  <c:v>15.208219178082199</c:v>
                </c:pt>
                <c:pt idx="5551">
                  <c:v>15.210958904109599</c:v>
                </c:pt>
                <c:pt idx="5552">
                  <c:v>15.213698630136999</c:v>
                </c:pt>
                <c:pt idx="5553">
                  <c:v>15.216438356164399</c:v>
                </c:pt>
                <c:pt idx="5554">
                  <c:v>15.219178082191799</c:v>
                </c:pt>
                <c:pt idx="5555">
                  <c:v>15.221917808219199</c:v>
                </c:pt>
                <c:pt idx="5556">
                  <c:v>15.2246575342466</c:v>
                </c:pt>
                <c:pt idx="5557">
                  <c:v>15.227397260274</c:v>
                </c:pt>
                <c:pt idx="5558">
                  <c:v>15.2301369863014</c:v>
                </c:pt>
                <c:pt idx="5559">
                  <c:v>15.2328767123288</c:v>
                </c:pt>
                <c:pt idx="5560">
                  <c:v>15.2356164383562</c:v>
                </c:pt>
                <c:pt idx="5561">
                  <c:v>15.2383561643836</c:v>
                </c:pt>
                <c:pt idx="5562">
                  <c:v>15.241095890411</c:v>
                </c:pt>
                <c:pt idx="5563">
                  <c:v>15.2438356164384</c:v>
                </c:pt>
                <c:pt idx="5564">
                  <c:v>15.2465753424658</c:v>
                </c:pt>
                <c:pt idx="5565">
                  <c:v>15.2493150684932</c:v>
                </c:pt>
                <c:pt idx="5566">
                  <c:v>15.2520547945205</c:v>
                </c:pt>
                <c:pt idx="5567">
                  <c:v>15.2547945205479</c:v>
                </c:pt>
                <c:pt idx="5568">
                  <c:v>15.2575342465753</c:v>
                </c:pt>
                <c:pt idx="5569">
                  <c:v>15.2602739726027</c:v>
                </c:pt>
                <c:pt idx="5570">
                  <c:v>15.2630136986301</c:v>
                </c:pt>
                <c:pt idx="5571">
                  <c:v>15.2657534246575</c:v>
                </c:pt>
                <c:pt idx="5572">
                  <c:v>15.2684931506849</c:v>
                </c:pt>
                <c:pt idx="5573">
                  <c:v>15.2712328767123</c:v>
                </c:pt>
                <c:pt idx="5574">
                  <c:v>15.2739726027397</c:v>
                </c:pt>
                <c:pt idx="5575">
                  <c:v>15.276712328767101</c:v>
                </c:pt>
                <c:pt idx="5576">
                  <c:v>15.279452054794501</c:v>
                </c:pt>
                <c:pt idx="5577">
                  <c:v>15.282191780821901</c:v>
                </c:pt>
                <c:pt idx="5578">
                  <c:v>15.284931506849301</c:v>
                </c:pt>
                <c:pt idx="5579">
                  <c:v>15.287671232876701</c:v>
                </c:pt>
                <c:pt idx="5580">
                  <c:v>15.290410958904101</c:v>
                </c:pt>
                <c:pt idx="5581">
                  <c:v>15.293150684931501</c:v>
                </c:pt>
                <c:pt idx="5582">
                  <c:v>15.295890410958901</c:v>
                </c:pt>
                <c:pt idx="5583">
                  <c:v>15.298630136986301</c:v>
                </c:pt>
                <c:pt idx="5584">
                  <c:v>15.301369863013701</c:v>
                </c:pt>
                <c:pt idx="5585">
                  <c:v>15.304109589041101</c:v>
                </c:pt>
                <c:pt idx="5586">
                  <c:v>15.306849315068501</c:v>
                </c:pt>
                <c:pt idx="5587">
                  <c:v>15.309589041095901</c:v>
                </c:pt>
                <c:pt idx="5588">
                  <c:v>15.312328767123301</c:v>
                </c:pt>
                <c:pt idx="5589">
                  <c:v>15.315068493150701</c:v>
                </c:pt>
                <c:pt idx="5590">
                  <c:v>15.317808219178101</c:v>
                </c:pt>
                <c:pt idx="5591">
                  <c:v>15.320547945205499</c:v>
                </c:pt>
                <c:pt idx="5592">
                  <c:v>15.323287671232899</c:v>
                </c:pt>
                <c:pt idx="5593">
                  <c:v>15.326027397260299</c:v>
                </c:pt>
                <c:pt idx="5594">
                  <c:v>15.328767123287699</c:v>
                </c:pt>
                <c:pt idx="5595">
                  <c:v>15.331506849315099</c:v>
                </c:pt>
                <c:pt idx="5596">
                  <c:v>15.334246575342499</c:v>
                </c:pt>
                <c:pt idx="5597">
                  <c:v>15.336986301369899</c:v>
                </c:pt>
                <c:pt idx="5598">
                  <c:v>15.339726027397299</c:v>
                </c:pt>
                <c:pt idx="5599">
                  <c:v>15.342465753424699</c:v>
                </c:pt>
                <c:pt idx="5600">
                  <c:v>15.345205479452099</c:v>
                </c:pt>
                <c:pt idx="5601">
                  <c:v>15.347945205479499</c:v>
                </c:pt>
                <c:pt idx="5602">
                  <c:v>15.350684931506899</c:v>
                </c:pt>
                <c:pt idx="5603">
                  <c:v>15.3534246575342</c:v>
                </c:pt>
                <c:pt idx="5604">
                  <c:v>15.3561643835616</c:v>
                </c:pt>
                <c:pt idx="5605">
                  <c:v>15.358904109589</c:v>
                </c:pt>
                <c:pt idx="5606">
                  <c:v>15.3616438356164</c:v>
                </c:pt>
                <c:pt idx="5607">
                  <c:v>15.3643835616438</c:v>
                </c:pt>
                <c:pt idx="5608">
                  <c:v>15.3671232876712</c:v>
                </c:pt>
                <c:pt idx="5609">
                  <c:v>15.3698630136986</c:v>
                </c:pt>
                <c:pt idx="5610">
                  <c:v>15.372602739726</c:v>
                </c:pt>
                <c:pt idx="5611">
                  <c:v>15.3753424657534</c:v>
                </c:pt>
                <c:pt idx="5612">
                  <c:v>15.3780821917808</c:v>
                </c:pt>
                <c:pt idx="5613">
                  <c:v>15.3808219178082</c:v>
                </c:pt>
                <c:pt idx="5614">
                  <c:v>15.3835616438356</c:v>
                </c:pt>
                <c:pt idx="5615">
                  <c:v>15.386301369863</c:v>
                </c:pt>
                <c:pt idx="5616">
                  <c:v>15.3890410958904</c:v>
                </c:pt>
                <c:pt idx="5617">
                  <c:v>15.3917808219178</c:v>
                </c:pt>
                <c:pt idx="5618">
                  <c:v>15.3945205479452</c:v>
                </c:pt>
                <c:pt idx="5619">
                  <c:v>15.3972602739726</c:v>
                </c:pt>
                <c:pt idx="5620">
                  <c:v>15.4</c:v>
                </c:pt>
                <c:pt idx="5621">
                  <c:v>15.4027397260274</c:v>
                </c:pt>
                <c:pt idx="5622">
                  <c:v>15.4054794520548</c:v>
                </c:pt>
                <c:pt idx="5623">
                  <c:v>15.4082191780822</c:v>
                </c:pt>
                <c:pt idx="5624">
                  <c:v>15.4109589041096</c:v>
                </c:pt>
                <c:pt idx="5625">
                  <c:v>15.413698630137</c:v>
                </c:pt>
                <c:pt idx="5626">
                  <c:v>15.416438356164401</c:v>
                </c:pt>
                <c:pt idx="5627">
                  <c:v>15.419178082191801</c:v>
                </c:pt>
                <c:pt idx="5628">
                  <c:v>15.421917808219201</c:v>
                </c:pt>
                <c:pt idx="5629">
                  <c:v>15.424657534246601</c:v>
                </c:pt>
                <c:pt idx="5630">
                  <c:v>15.427397260274001</c:v>
                </c:pt>
                <c:pt idx="5631">
                  <c:v>15.430136986301401</c:v>
                </c:pt>
                <c:pt idx="5632">
                  <c:v>15.432876712328801</c:v>
                </c:pt>
                <c:pt idx="5633">
                  <c:v>15.435616438356201</c:v>
                </c:pt>
                <c:pt idx="5634">
                  <c:v>15.438356164383601</c:v>
                </c:pt>
                <c:pt idx="5635">
                  <c:v>15.441095890411001</c:v>
                </c:pt>
                <c:pt idx="5636">
                  <c:v>15.443835616438401</c:v>
                </c:pt>
                <c:pt idx="5637">
                  <c:v>15.446575342465801</c:v>
                </c:pt>
                <c:pt idx="5638">
                  <c:v>15.449315068493201</c:v>
                </c:pt>
                <c:pt idx="5639">
                  <c:v>15.4520547945205</c:v>
                </c:pt>
                <c:pt idx="5640">
                  <c:v>15.4547945205479</c:v>
                </c:pt>
                <c:pt idx="5641">
                  <c:v>15.4575342465753</c:v>
                </c:pt>
                <c:pt idx="5642">
                  <c:v>15.4602739726027</c:v>
                </c:pt>
                <c:pt idx="5643">
                  <c:v>15.4630136986301</c:v>
                </c:pt>
                <c:pt idx="5644">
                  <c:v>15.4657534246575</c:v>
                </c:pt>
                <c:pt idx="5645">
                  <c:v>15.4684931506849</c:v>
                </c:pt>
                <c:pt idx="5646">
                  <c:v>15.4712328767123</c:v>
                </c:pt>
                <c:pt idx="5647">
                  <c:v>15.4739726027397</c:v>
                </c:pt>
                <c:pt idx="5648">
                  <c:v>15.4767123287671</c:v>
                </c:pt>
                <c:pt idx="5649">
                  <c:v>15.4794520547945</c:v>
                </c:pt>
                <c:pt idx="5650">
                  <c:v>15.4821917808219</c:v>
                </c:pt>
                <c:pt idx="5651">
                  <c:v>15.4849315068493</c:v>
                </c:pt>
                <c:pt idx="5652">
                  <c:v>15.4876712328767</c:v>
                </c:pt>
                <c:pt idx="5653">
                  <c:v>15.4904109589041</c:v>
                </c:pt>
                <c:pt idx="5654">
                  <c:v>15.4931506849315</c:v>
                </c:pt>
                <c:pt idx="5655">
                  <c:v>15.4958904109589</c:v>
                </c:pt>
                <c:pt idx="5656">
                  <c:v>15.4986301369863</c:v>
                </c:pt>
                <c:pt idx="5657">
                  <c:v>15.5013698630137</c:v>
                </c:pt>
                <c:pt idx="5658">
                  <c:v>15.5041095890411</c:v>
                </c:pt>
                <c:pt idx="5659">
                  <c:v>15.5068493150685</c:v>
                </c:pt>
                <c:pt idx="5660">
                  <c:v>15.5095890410959</c:v>
                </c:pt>
                <c:pt idx="5661">
                  <c:v>15.5123287671233</c:v>
                </c:pt>
                <c:pt idx="5662">
                  <c:v>15.5150684931507</c:v>
                </c:pt>
                <c:pt idx="5663">
                  <c:v>15.5178082191781</c:v>
                </c:pt>
                <c:pt idx="5664">
                  <c:v>15.5205479452055</c:v>
                </c:pt>
                <c:pt idx="5665">
                  <c:v>15.5232876712329</c:v>
                </c:pt>
                <c:pt idx="5666">
                  <c:v>15.5260273972603</c:v>
                </c:pt>
                <c:pt idx="5667">
                  <c:v>15.5287671232877</c:v>
                </c:pt>
                <c:pt idx="5668">
                  <c:v>15.5315068493151</c:v>
                </c:pt>
                <c:pt idx="5669">
                  <c:v>15.5342465753425</c:v>
                </c:pt>
                <c:pt idx="5670">
                  <c:v>15.5369863013699</c:v>
                </c:pt>
                <c:pt idx="5671">
                  <c:v>15.5397260273973</c:v>
                </c:pt>
                <c:pt idx="5672">
                  <c:v>15.5424657534247</c:v>
                </c:pt>
                <c:pt idx="5673">
                  <c:v>15.5452054794521</c:v>
                </c:pt>
                <c:pt idx="5674">
                  <c:v>15.5479452054795</c:v>
                </c:pt>
                <c:pt idx="5675">
                  <c:v>15.550684931506799</c:v>
                </c:pt>
                <c:pt idx="5676">
                  <c:v>15.553424657534199</c:v>
                </c:pt>
                <c:pt idx="5677">
                  <c:v>15.556164383561599</c:v>
                </c:pt>
                <c:pt idx="5678">
                  <c:v>15.558904109588999</c:v>
                </c:pt>
                <c:pt idx="5679">
                  <c:v>15.561643835616399</c:v>
                </c:pt>
                <c:pt idx="5680">
                  <c:v>15.564383561643799</c:v>
                </c:pt>
                <c:pt idx="5681">
                  <c:v>15.567123287671199</c:v>
                </c:pt>
                <c:pt idx="5682">
                  <c:v>15.569863013698599</c:v>
                </c:pt>
                <c:pt idx="5683">
                  <c:v>15.572602739725999</c:v>
                </c:pt>
                <c:pt idx="5684">
                  <c:v>15.575342465753399</c:v>
                </c:pt>
                <c:pt idx="5685">
                  <c:v>15.578082191780799</c:v>
                </c:pt>
                <c:pt idx="5686">
                  <c:v>15.580821917808199</c:v>
                </c:pt>
                <c:pt idx="5687">
                  <c:v>15.583561643835599</c:v>
                </c:pt>
                <c:pt idx="5688">
                  <c:v>15.586301369863</c:v>
                </c:pt>
                <c:pt idx="5689">
                  <c:v>15.5890410958904</c:v>
                </c:pt>
                <c:pt idx="5690">
                  <c:v>15.5917808219178</c:v>
                </c:pt>
                <c:pt idx="5691">
                  <c:v>15.5945205479452</c:v>
                </c:pt>
                <c:pt idx="5692">
                  <c:v>15.5972602739726</c:v>
                </c:pt>
                <c:pt idx="5693">
                  <c:v>15.6</c:v>
                </c:pt>
                <c:pt idx="5694">
                  <c:v>15.6027397260274</c:v>
                </c:pt>
                <c:pt idx="5695">
                  <c:v>15.6054794520548</c:v>
                </c:pt>
                <c:pt idx="5696">
                  <c:v>15.6082191780822</c:v>
                </c:pt>
                <c:pt idx="5697">
                  <c:v>15.6109589041096</c:v>
                </c:pt>
                <c:pt idx="5698">
                  <c:v>15.613698630137</c:v>
                </c:pt>
                <c:pt idx="5699">
                  <c:v>15.6164383561644</c:v>
                </c:pt>
                <c:pt idx="5700">
                  <c:v>15.6191780821918</c:v>
                </c:pt>
                <c:pt idx="5701">
                  <c:v>15.6219178082192</c:v>
                </c:pt>
                <c:pt idx="5702">
                  <c:v>15.6246575342466</c:v>
                </c:pt>
                <c:pt idx="5703">
                  <c:v>15.627397260274</c:v>
                </c:pt>
                <c:pt idx="5704">
                  <c:v>15.6301369863014</c:v>
                </c:pt>
                <c:pt idx="5705">
                  <c:v>15.6328767123288</c:v>
                </c:pt>
                <c:pt idx="5706">
                  <c:v>15.6356164383562</c:v>
                </c:pt>
                <c:pt idx="5707">
                  <c:v>15.6383561643836</c:v>
                </c:pt>
                <c:pt idx="5708">
                  <c:v>15.641095890411</c:v>
                </c:pt>
                <c:pt idx="5709">
                  <c:v>15.6438356164384</c:v>
                </c:pt>
                <c:pt idx="5710">
                  <c:v>15.6465753424658</c:v>
                </c:pt>
                <c:pt idx="5711">
                  <c:v>15.6493150684932</c:v>
                </c:pt>
                <c:pt idx="5712">
                  <c:v>15.652054794520501</c:v>
                </c:pt>
                <c:pt idx="5713">
                  <c:v>15.654794520547901</c:v>
                </c:pt>
                <c:pt idx="5714">
                  <c:v>15.657534246575301</c:v>
                </c:pt>
                <c:pt idx="5715">
                  <c:v>15.660273972602701</c:v>
                </c:pt>
                <c:pt idx="5716">
                  <c:v>15.663013698630101</c:v>
                </c:pt>
                <c:pt idx="5717">
                  <c:v>15.665753424657501</c:v>
                </c:pt>
                <c:pt idx="5718">
                  <c:v>15.668493150684901</c:v>
                </c:pt>
                <c:pt idx="5719">
                  <c:v>15.671232876712301</c:v>
                </c:pt>
                <c:pt idx="5720">
                  <c:v>15.673972602739701</c:v>
                </c:pt>
                <c:pt idx="5721">
                  <c:v>15.676712328767101</c:v>
                </c:pt>
                <c:pt idx="5722">
                  <c:v>15.679452054794501</c:v>
                </c:pt>
                <c:pt idx="5723">
                  <c:v>15.682191780821899</c:v>
                </c:pt>
                <c:pt idx="5724">
                  <c:v>15.684931506849299</c:v>
                </c:pt>
                <c:pt idx="5725">
                  <c:v>15.687671232876699</c:v>
                </c:pt>
                <c:pt idx="5726">
                  <c:v>15.690410958904099</c:v>
                </c:pt>
                <c:pt idx="5727">
                  <c:v>15.693150684931499</c:v>
                </c:pt>
                <c:pt idx="5728">
                  <c:v>15.695890410958899</c:v>
                </c:pt>
                <c:pt idx="5729">
                  <c:v>15.698630136986299</c:v>
                </c:pt>
                <c:pt idx="5730">
                  <c:v>15.701369863013699</c:v>
                </c:pt>
                <c:pt idx="5731">
                  <c:v>15.704109589041099</c:v>
                </c:pt>
                <c:pt idx="5732">
                  <c:v>15.706849315068499</c:v>
                </c:pt>
                <c:pt idx="5733">
                  <c:v>15.709589041095899</c:v>
                </c:pt>
                <c:pt idx="5734">
                  <c:v>15.712328767123299</c:v>
                </c:pt>
                <c:pt idx="5735">
                  <c:v>15.715068493150699</c:v>
                </c:pt>
                <c:pt idx="5736">
                  <c:v>15.717808219178099</c:v>
                </c:pt>
                <c:pt idx="5737">
                  <c:v>15.720547945205499</c:v>
                </c:pt>
                <c:pt idx="5738">
                  <c:v>15.723287671232899</c:v>
                </c:pt>
                <c:pt idx="5739">
                  <c:v>15.7260273972603</c:v>
                </c:pt>
                <c:pt idx="5740">
                  <c:v>15.7287671232877</c:v>
                </c:pt>
                <c:pt idx="5741">
                  <c:v>15.7315068493151</c:v>
                </c:pt>
                <c:pt idx="5742">
                  <c:v>15.7342465753425</c:v>
                </c:pt>
                <c:pt idx="5743">
                  <c:v>15.7369863013699</c:v>
                </c:pt>
                <c:pt idx="5744">
                  <c:v>15.7397260273973</c:v>
                </c:pt>
                <c:pt idx="5745">
                  <c:v>15.7424657534247</c:v>
                </c:pt>
                <c:pt idx="5746">
                  <c:v>15.7452054794521</c:v>
                </c:pt>
                <c:pt idx="5747">
                  <c:v>15.7479452054795</c:v>
                </c:pt>
                <c:pt idx="5748">
                  <c:v>15.7506849315069</c:v>
                </c:pt>
                <c:pt idx="5749">
                  <c:v>15.7534246575342</c:v>
                </c:pt>
                <c:pt idx="5750">
                  <c:v>15.7561643835616</c:v>
                </c:pt>
                <c:pt idx="5751">
                  <c:v>15.758904109589</c:v>
                </c:pt>
                <c:pt idx="5752">
                  <c:v>15.7616438356164</c:v>
                </c:pt>
                <c:pt idx="5753">
                  <c:v>15.7643835616438</c:v>
                </c:pt>
                <c:pt idx="5754">
                  <c:v>15.7671232876712</c:v>
                </c:pt>
                <c:pt idx="5755">
                  <c:v>15.7698630136986</c:v>
                </c:pt>
                <c:pt idx="5756">
                  <c:v>15.772602739726</c:v>
                </c:pt>
                <c:pt idx="5757">
                  <c:v>15.7753424657534</c:v>
                </c:pt>
                <c:pt idx="5758">
                  <c:v>15.778082191780801</c:v>
                </c:pt>
                <c:pt idx="5759">
                  <c:v>15.780821917808201</c:v>
                </c:pt>
                <c:pt idx="5760">
                  <c:v>15.783561643835601</c:v>
                </c:pt>
                <c:pt idx="5761">
                  <c:v>15.786301369863001</c:v>
                </c:pt>
                <c:pt idx="5762">
                  <c:v>15.789041095890401</c:v>
                </c:pt>
                <c:pt idx="5763">
                  <c:v>15.791780821917801</c:v>
                </c:pt>
                <c:pt idx="5764">
                  <c:v>15.794520547945201</c:v>
                </c:pt>
                <c:pt idx="5765">
                  <c:v>15.797260273972601</c:v>
                </c:pt>
                <c:pt idx="5766">
                  <c:v>15.8</c:v>
                </c:pt>
                <c:pt idx="5767">
                  <c:v>15.802739726027401</c:v>
                </c:pt>
                <c:pt idx="5768">
                  <c:v>15.805479452054801</c:v>
                </c:pt>
                <c:pt idx="5769">
                  <c:v>15.808219178082201</c:v>
                </c:pt>
                <c:pt idx="5770">
                  <c:v>15.810958904109601</c:v>
                </c:pt>
                <c:pt idx="5771">
                  <c:v>15.813698630137001</c:v>
                </c:pt>
                <c:pt idx="5772">
                  <c:v>15.816438356164401</c:v>
                </c:pt>
                <c:pt idx="5773">
                  <c:v>15.819178082191801</c:v>
                </c:pt>
                <c:pt idx="5774">
                  <c:v>15.821917808219199</c:v>
                </c:pt>
                <c:pt idx="5775">
                  <c:v>15.824657534246599</c:v>
                </c:pt>
                <c:pt idx="5776">
                  <c:v>15.827397260273999</c:v>
                </c:pt>
                <c:pt idx="5777">
                  <c:v>15.830136986301399</c:v>
                </c:pt>
                <c:pt idx="5778">
                  <c:v>15.832876712328799</c:v>
                </c:pt>
                <c:pt idx="5779">
                  <c:v>15.835616438356199</c:v>
                </c:pt>
                <c:pt idx="5780">
                  <c:v>15.838356164383599</c:v>
                </c:pt>
                <c:pt idx="5781">
                  <c:v>15.841095890410999</c:v>
                </c:pt>
                <c:pt idx="5782">
                  <c:v>15.843835616438399</c:v>
                </c:pt>
                <c:pt idx="5783">
                  <c:v>15.846575342465799</c:v>
                </c:pt>
                <c:pt idx="5784">
                  <c:v>15.849315068493199</c:v>
                </c:pt>
                <c:pt idx="5785">
                  <c:v>15.8520547945205</c:v>
                </c:pt>
                <c:pt idx="5786">
                  <c:v>15.8547945205479</c:v>
                </c:pt>
                <c:pt idx="5787">
                  <c:v>15.8575342465753</c:v>
                </c:pt>
                <c:pt idx="5788">
                  <c:v>15.8602739726027</c:v>
                </c:pt>
                <c:pt idx="5789">
                  <c:v>15.8630136986301</c:v>
                </c:pt>
                <c:pt idx="5790">
                  <c:v>15.8657534246575</c:v>
                </c:pt>
                <c:pt idx="5791">
                  <c:v>15.8684931506849</c:v>
                </c:pt>
                <c:pt idx="5792">
                  <c:v>15.8712328767123</c:v>
                </c:pt>
                <c:pt idx="5793">
                  <c:v>15.8739726027397</c:v>
                </c:pt>
                <c:pt idx="5794">
                  <c:v>15.8767123287671</c:v>
                </c:pt>
                <c:pt idx="5795">
                  <c:v>15.8794520547945</c:v>
                </c:pt>
                <c:pt idx="5796">
                  <c:v>15.8821917808219</c:v>
                </c:pt>
                <c:pt idx="5797">
                  <c:v>15.8849315068493</c:v>
                </c:pt>
                <c:pt idx="5798">
                  <c:v>15.8876712328767</c:v>
                </c:pt>
                <c:pt idx="5799">
                  <c:v>15.8904109589041</c:v>
                </c:pt>
                <c:pt idx="5800">
                  <c:v>15.8931506849315</c:v>
                </c:pt>
                <c:pt idx="5801">
                  <c:v>15.8958904109589</c:v>
                </c:pt>
                <c:pt idx="5802">
                  <c:v>15.8986301369863</c:v>
                </c:pt>
                <c:pt idx="5803">
                  <c:v>15.9013698630137</c:v>
                </c:pt>
                <c:pt idx="5804">
                  <c:v>15.9041095890411</c:v>
                </c:pt>
                <c:pt idx="5805">
                  <c:v>15.9068493150685</c:v>
                </c:pt>
                <c:pt idx="5806">
                  <c:v>15.9095890410959</c:v>
                </c:pt>
                <c:pt idx="5807">
                  <c:v>15.9123287671233</c:v>
                </c:pt>
                <c:pt idx="5808">
                  <c:v>15.9150684931507</c:v>
                </c:pt>
                <c:pt idx="5809">
                  <c:v>15.917808219178101</c:v>
                </c:pt>
                <c:pt idx="5810">
                  <c:v>15.920547945205501</c:v>
                </c:pt>
                <c:pt idx="5811">
                  <c:v>15.923287671232901</c:v>
                </c:pt>
                <c:pt idx="5812">
                  <c:v>15.926027397260301</c:v>
                </c:pt>
                <c:pt idx="5813">
                  <c:v>15.928767123287701</c:v>
                </c:pt>
                <c:pt idx="5814">
                  <c:v>15.931506849315101</c:v>
                </c:pt>
                <c:pt idx="5815">
                  <c:v>15.934246575342501</c:v>
                </c:pt>
                <c:pt idx="5816">
                  <c:v>15.936986301369901</c:v>
                </c:pt>
                <c:pt idx="5817">
                  <c:v>15.939726027397301</c:v>
                </c:pt>
                <c:pt idx="5818">
                  <c:v>15.942465753424701</c:v>
                </c:pt>
                <c:pt idx="5819">
                  <c:v>15.945205479452101</c:v>
                </c:pt>
                <c:pt idx="5820">
                  <c:v>15.947945205479501</c:v>
                </c:pt>
                <c:pt idx="5821">
                  <c:v>15.950684931506901</c:v>
                </c:pt>
                <c:pt idx="5822">
                  <c:v>15.9534246575342</c:v>
                </c:pt>
                <c:pt idx="5823">
                  <c:v>15.9561643835616</c:v>
                </c:pt>
                <c:pt idx="5824">
                  <c:v>15.958904109589</c:v>
                </c:pt>
                <c:pt idx="5825">
                  <c:v>15.9616438356164</c:v>
                </c:pt>
                <c:pt idx="5826">
                  <c:v>15.9643835616438</c:v>
                </c:pt>
                <c:pt idx="5827">
                  <c:v>15.9671232876712</c:v>
                </c:pt>
                <c:pt idx="5828">
                  <c:v>15.9698630136986</c:v>
                </c:pt>
                <c:pt idx="5829">
                  <c:v>15.972602739726</c:v>
                </c:pt>
                <c:pt idx="5830">
                  <c:v>15.9753424657534</c:v>
                </c:pt>
                <c:pt idx="5831">
                  <c:v>15.9780821917808</c:v>
                </c:pt>
                <c:pt idx="5832">
                  <c:v>15.9808219178082</c:v>
                </c:pt>
                <c:pt idx="5833">
                  <c:v>15.9835616438356</c:v>
                </c:pt>
                <c:pt idx="5834">
                  <c:v>15.986301369863</c:v>
                </c:pt>
                <c:pt idx="5835">
                  <c:v>15.9890410958904</c:v>
                </c:pt>
                <c:pt idx="5836">
                  <c:v>15.9917808219178</c:v>
                </c:pt>
                <c:pt idx="5837">
                  <c:v>15.9945205479452</c:v>
                </c:pt>
                <c:pt idx="5838">
                  <c:v>15.9972602739726</c:v>
                </c:pt>
                <c:pt idx="5839">
                  <c:v>16</c:v>
                </c:pt>
                <c:pt idx="5840">
                  <c:v>16.0027397260274</c:v>
                </c:pt>
                <c:pt idx="5841">
                  <c:v>16.0054794520548</c:v>
                </c:pt>
                <c:pt idx="5842">
                  <c:v>16.0082191780822</c:v>
                </c:pt>
                <c:pt idx="5843">
                  <c:v>16.0109589041096</c:v>
                </c:pt>
                <c:pt idx="5844">
                  <c:v>16.013698630137</c:v>
                </c:pt>
                <c:pt idx="5845">
                  <c:v>16.0164383561644</c:v>
                </c:pt>
                <c:pt idx="5846">
                  <c:v>16.0191780821918</c:v>
                </c:pt>
                <c:pt idx="5847">
                  <c:v>16.0219178082192</c:v>
                </c:pt>
                <c:pt idx="5848">
                  <c:v>16.0246575342466</c:v>
                </c:pt>
                <c:pt idx="5849">
                  <c:v>16.027397260274</c:v>
                </c:pt>
                <c:pt idx="5850">
                  <c:v>16.0301369863014</c:v>
                </c:pt>
                <c:pt idx="5851">
                  <c:v>16.0328767123288</c:v>
                </c:pt>
                <c:pt idx="5852">
                  <c:v>16.0356164383562</c:v>
                </c:pt>
                <c:pt idx="5853">
                  <c:v>16.0383561643836</c:v>
                </c:pt>
                <c:pt idx="5854">
                  <c:v>16.041095890411</c:v>
                </c:pt>
                <c:pt idx="5855">
                  <c:v>16.0438356164384</c:v>
                </c:pt>
                <c:pt idx="5856">
                  <c:v>16.0465753424658</c:v>
                </c:pt>
                <c:pt idx="5857">
                  <c:v>16.0493150684932</c:v>
                </c:pt>
                <c:pt idx="5858">
                  <c:v>16.052054794520501</c:v>
                </c:pt>
                <c:pt idx="5859">
                  <c:v>16.054794520547901</c:v>
                </c:pt>
                <c:pt idx="5860">
                  <c:v>16.057534246575301</c:v>
                </c:pt>
                <c:pt idx="5861">
                  <c:v>16.060273972602701</c:v>
                </c:pt>
                <c:pt idx="5862">
                  <c:v>16.063013698630101</c:v>
                </c:pt>
                <c:pt idx="5863">
                  <c:v>16.065753424657501</c:v>
                </c:pt>
                <c:pt idx="5864">
                  <c:v>16.068493150684901</c:v>
                </c:pt>
                <c:pt idx="5865">
                  <c:v>16.071232876712301</c:v>
                </c:pt>
                <c:pt idx="5866">
                  <c:v>16.073972602739701</c:v>
                </c:pt>
                <c:pt idx="5867">
                  <c:v>16.076712328767101</c:v>
                </c:pt>
                <c:pt idx="5868">
                  <c:v>16.079452054794501</c:v>
                </c:pt>
                <c:pt idx="5869">
                  <c:v>16.082191780821901</c:v>
                </c:pt>
                <c:pt idx="5870">
                  <c:v>16.084931506849301</c:v>
                </c:pt>
                <c:pt idx="5871">
                  <c:v>16.087671232876701</c:v>
                </c:pt>
                <c:pt idx="5872">
                  <c:v>16.090410958904101</c:v>
                </c:pt>
                <c:pt idx="5873">
                  <c:v>16.093150684931501</c:v>
                </c:pt>
                <c:pt idx="5874">
                  <c:v>16.095890410958901</c:v>
                </c:pt>
                <c:pt idx="5875">
                  <c:v>16.098630136986301</c:v>
                </c:pt>
                <c:pt idx="5876">
                  <c:v>16.101369863013701</c:v>
                </c:pt>
                <c:pt idx="5877">
                  <c:v>16.104109589041101</c:v>
                </c:pt>
                <c:pt idx="5878">
                  <c:v>16.106849315068501</c:v>
                </c:pt>
                <c:pt idx="5879">
                  <c:v>16.109589041095902</c:v>
                </c:pt>
                <c:pt idx="5880">
                  <c:v>16.112328767123302</c:v>
                </c:pt>
                <c:pt idx="5881">
                  <c:v>16.115068493150702</c:v>
                </c:pt>
                <c:pt idx="5882">
                  <c:v>16.117808219178102</c:v>
                </c:pt>
                <c:pt idx="5883">
                  <c:v>16.120547945205502</c:v>
                </c:pt>
                <c:pt idx="5884">
                  <c:v>16.123287671232902</c:v>
                </c:pt>
                <c:pt idx="5885">
                  <c:v>16.126027397260302</c:v>
                </c:pt>
                <c:pt idx="5886">
                  <c:v>16.128767123287702</c:v>
                </c:pt>
                <c:pt idx="5887">
                  <c:v>16.131506849315102</c:v>
                </c:pt>
                <c:pt idx="5888">
                  <c:v>16.134246575342502</c:v>
                </c:pt>
                <c:pt idx="5889">
                  <c:v>16.136986301369902</c:v>
                </c:pt>
                <c:pt idx="5890">
                  <c:v>16.139726027397298</c:v>
                </c:pt>
                <c:pt idx="5891">
                  <c:v>16.142465753424698</c:v>
                </c:pt>
                <c:pt idx="5892">
                  <c:v>16.145205479452098</c:v>
                </c:pt>
                <c:pt idx="5893">
                  <c:v>16.147945205479498</c:v>
                </c:pt>
                <c:pt idx="5894">
                  <c:v>16.150684931506898</c:v>
                </c:pt>
                <c:pt idx="5895">
                  <c:v>16.153424657534199</c:v>
                </c:pt>
                <c:pt idx="5896">
                  <c:v>16.156164383561599</c:v>
                </c:pt>
                <c:pt idx="5897">
                  <c:v>16.158904109588999</c:v>
                </c:pt>
                <c:pt idx="5898">
                  <c:v>16.161643835616399</c:v>
                </c:pt>
                <c:pt idx="5899">
                  <c:v>16.164383561643799</c:v>
                </c:pt>
                <c:pt idx="5900">
                  <c:v>16.167123287671199</c:v>
                </c:pt>
                <c:pt idx="5901">
                  <c:v>16.169863013698599</c:v>
                </c:pt>
                <c:pt idx="5902">
                  <c:v>16.172602739725999</c:v>
                </c:pt>
                <c:pt idx="5903">
                  <c:v>16.175342465753399</c:v>
                </c:pt>
                <c:pt idx="5904">
                  <c:v>16.178082191780799</c:v>
                </c:pt>
                <c:pt idx="5905">
                  <c:v>16.180821917808199</c:v>
                </c:pt>
                <c:pt idx="5906">
                  <c:v>16.183561643835599</c:v>
                </c:pt>
                <c:pt idx="5907">
                  <c:v>16.186301369862999</c:v>
                </c:pt>
                <c:pt idx="5908">
                  <c:v>16.189041095890399</c:v>
                </c:pt>
                <c:pt idx="5909">
                  <c:v>16.191780821917799</c:v>
                </c:pt>
                <c:pt idx="5910">
                  <c:v>16.194520547945199</c:v>
                </c:pt>
                <c:pt idx="5911">
                  <c:v>16.197260273972599</c:v>
                </c:pt>
                <c:pt idx="5912">
                  <c:v>16.2</c:v>
                </c:pt>
                <c:pt idx="5913">
                  <c:v>16.202739726027399</c:v>
                </c:pt>
                <c:pt idx="5914">
                  <c:v>16.205479452054799</c:v>
                </c:pt>
                <c:pt idx="5915">
                  <c:v>16.208219178082199</c:v>
                </c:pt>
                <c:pt idx="5916">
                  <c:v>16.210958904109599</c:v>
                </c:pt>
                <c:pt idx="5917">
                  <c:v>16.213698630136999</c:v>
                </c:pt>
                <c:pt idx="5918">
                  <c:v>16.216438356164399</c:v>
                </c:pt>
                <c:pt idx="5919">
                  <c:v>16.219178082191799</c:v>
                </c:pt>
                <c:pt idx="5920">
                  <c:v>16.221917808219199</c:v>
                </c:pt>
                <c:pt idx="5921">
                  <c:v>16.2246575342466</c:v>
                </c:pt>
                <c:pt idx="5922">
                  <c:v>16.227397260274</c:v>
                </c:pt>
                <c:pt idx="5923">
                  <c:v>16.2301369863014</c:v>
                </c:pt>
                <c:pt idx="5924">
                  <c:v>16.2328767123288</c:v>
                </c:pt>
                <c:pt idx="5925">
                  <c:v>16.2356164383562</c:v>
                </c:pt>
                <c:pt idx="5926">
                  <c:v>16.2383561643836</c:v>
                </c:pt>
                <c:pt idx="5927">
                  <c:v>16.241095890411</c:v>
                </c:pt>
                <c:pt idx="5928">
                  <c:v>16.2438356164384</c:v>
                </c:pt>
                <c:pt idx="5929">
                  <c:v>16.2465753424658</c:v>
                </c:pt>
                <c:pt idx="5930">
                  <c:v>16.2493150684932</c:v>
                </c:pt>
                <c:pt idx="5931">
                  <c:v>16.2520547945205</c:v>
                </c:pt>
                <c:pt idx="5932">
                  <c:v>16.2547945205479</c:v>
                </c:pt>
                <c:pt idx="5933">
                  <c:v>16.2575342465753</c:v>
                </c:pt>
                <c:pt idx="5934">
                  <c:v>16.2602739726027</c:v>
                </c:pt>
                <c:pt idx="5935">
                  <c:v>16.2630136986301</c:v>
                </c:pt>
                <c:pt idx="5936">
                  <c:v>16.2657534246575</c:v>
                </c:pt>
                <c:pt idx="5937">
                  <c:v>16.2684931506849</c:v>
                </c:pt>
                <c:pt idx="5938">
                  <c:v>16.2712328767123</c:v>
                </c:pt>
                <c:pt idx="5939">
                  <c:v>16.2739726027397</c:v>
                </c:pt>
                <c:pt idx="5940">
                  <c:v>16.276712328767101</c:v>
                </c:pt>
                <c:pt idx="5941">
                  <c:v>16.279452054794501</c:v>
                </c:pt>
                <c:pt idx="5942">
                  <c:v>16.282191780821901</c:v>
                </c:pt>
                <c:pt idx="5943">
                  <c:v>16.284931506849301</c:v>
                </c:pt>
                <c:pt idx="5944">
                  <c:v>16.287671232876701</c:v>
                </c:pt>
                <c:pt idx="5945">
                  <c:v>16.290410958904101</c:v>
                </c:pt>
                <c:pt idx="5946">
                  <c:v>16.293150684931501</c:v>
                </c:pt>
                <c:pt idx="5947">
                  <c:v>16.295890410958901</c:v>
                </c:pt>
                <c:pt idx="5948">
                  <c:v>16.298630136986301</c:v>
                </c:pt>
                <c:pt idx="5949">
                  <c:v>16.301369863013701</c:v>
                </c:pt>
                <c:pt idx="5950">
                  <c:v>16.304109589041101</c:v>
                </c:pt>
                <c:pt idx="5951">
                  <c:v>16.306849315068501</c:v>
                </c:pt>
                <c:pt idx="5952">
                  <c:v>16.309589041095901</c:v>
                </c:pt>
                <c:pt idx="5953">
                  <c:v>16.312328767123301</c:v>
                </c:pt>
                <c:pt idx="5954">
                  <c:v>16.315068493150701</c:v>
                </c:pt>
                <c:pt idx="5955">
                  <c:v>16.317808219178101</c:v>
                </c:pt>
                <c:pt idx="5956">
                  <c:v>16.320547945205501</c:v>
                </c:pt>
                <c:pt idx="5957">
                  <c:v>16.323287671232901</c:v>
                </c:pt>
                <c:pt idx="5958">
                  <c:v>16.326027397260301</c:v>
                </c:pt>
                <c:pt idx="5959">
                  <c:v>16.328767123287701</c:v>
                </c:pt>
                <c:pt idx="5960">
                  <c:v>16.331506849315101</c:v>
                </c:pt>
                <c:pt idx="5961">
                  <c:v>16.334246575342501</c:v>
                </c:pt>
                <c:pt idx="5962">
                  <c:v>16.336986301369901</c:v>
                </c:pt>
                <c:pt idx="5963">
                  <c:v>16.339726027397301</c:v>
                </c:pt>
                <c:pt idx="5964">
                  <c:v>16.342465753424701</c:v>
                </c:pt>
                <c:pt idx="5965">
                  <c:v>16.345205479452101</c:v>
                </c:pt>
                <c:pt idx="5966">
                  <c:v>16.347945205479501</c:v>
                </c:pt>
                <c:pt idx="5967">
                  <c:v>16.350684931506802</c:v>
                </c:pt>
                <c:pt idx="5968">
                  <c:v>16.353424657534202</c:v>
                </c:pt>
                <c:pt idx="5969">
                  <c:v>16.356164383561602</c:v>
                </c:pt>
                <c:pt idx="5970">
                  <c:v>16.358904109589002</c:v>
                </c:pt>
                <c:pt idx="5971">
                  <c:v>16.361643835616398</c:v>
                </c:pt>
                <c:pt idx="5972">
                  <c:v>16.364383561643798</c:v>
                </c:pt>
                <c:pt idx="5973">
                  <c:v>16.367123287671198</c:v>
                </c:pt>
                <c:pt idx="5974">
                  <c:v>16.369863013698598</c:v>
                </c:pt>
                <c:pt idx="5975">
                  <c:v>16.372602739725998</c:v>
                </c:pt>
                <c:pt idx="5976">
                  <c:v>16.375342465753398</c:v>
                </c:pt>
                <c:pt idx="5977">
                  <c:v>16.378082191780798</c:v>
                </c:pt>
                <c:pt idx="5978">
                  <c:v>16.380821917808198</c:v>
                </c:pt>
                <c:pt idx="5979">
                  <c:v>16.383561643835598</c:v>
                </c:pt>
                <c:pt idx="5980">
                  <c:v>16.386301369862998</c:v>
                </c:pt>
                <c:pt idx="5981">
                  <c:v>16.389041095890398</c:v>
                </c:pt>
                <c:pt idx="5982">
                  <c:v>16.391780821917799</c:v>
                </c:pt>
                <c:pt idx="5983">
                  <c:v>16.394520547945199</c:v>
                </c:pt>
                <c:pt idx="5984">
                  <c:v>16.397260273972599</c:v>
                </c:pt>
                <c:pt idx="5985">
                  <c:v>16.399999999999999</c:v>
                </c:pt>
                <c:pt idx="5986">
                  <c:v>16.402739726027399</c:v>
                </c:pt>
                <c:pt idx="5987">
                  <c:v>16.405479452054799</c:v>
                </c:pt>
                <c:pt idx="5988">
                  <c:v>16.408219178082199</c:v>
                </c:pt>
                <c:pt idx="5989">
                  <c:v>16.410958904109599</c:v>
                </c:pt>
                <c:pt idx="5990">
                  <c:v>16.413698630136999</c:v>
                </c:pt>
                <c:pt idx="5991">
                  <c:v>16.416438356164399</c:v>
                </c:pt>
                <c:pt idx="5992">
                  <c:v>16.419178082191799</c:v>
                </c:pt>
                <c:pt idx="5993">
                  <c:v>16.421917808219199</c:v>
                </c:pt>
                <c:pt idx="5994">
                  <c:v>16.424657534246599</c:v>
                </c:pt>
                <c:pt idx="5995">
                  <c:v>16.427397260273999</c:v>
                </c:pt>
                <c:pt idx="5996">
                  <c:v>16.430136986301399</c:v>
                </c:pt>
                <c:pt idx="5997">
                  <c:v>16.432876712328799</c:v>
                </c:pt>
                <c:pt idx="5998">
                  <c:v>16.435616438356199</c:v>
                </c:pt>
                <c:pt idx="5999">
                  <c:v>16.438356164383599</c:v>
                </c:pt>
                <c:pt idx="6000">
                  <c:v>16.441095890410999</c:v>
                </c:pt>
                <c:pt idx="6001">
                  <c:v>16.443835616438399</c:v>
                </c:pt>
                <c:pt idx="6002">
                  <c:v>16.446575342465799</c:v>
                </c:pt>
                <c:pt idx="6003">
                  <c:v>16.449315068493199</c:v>
                </c:pt>
                <c:pt idx="6004">
                  <c:v>16.452054794520599</c:v>
                </c:pt>
                <c:pt idx="6005">
                  <c:v>16.4547945205479</c:v>
                </c:pt>
                <c:pt idx="6006">
                  <c:v>16.4575342465753</c:v>
                </c:pt>
                <c:pt idx="6007">
                  <c:v>16.4602739726027</c:v>
                </c:pt>
                <c:pt idx="6008">
                  <c:v>16.4630136986301</c:v>
                </c:pt>
                <c:pt idx="6009">
                  <c:v>16.4657534246575</c:v>
                </c:pt>
                <c:pt idx="6010">
                  <c:v>16.4684931506849</c:v>
                </c:pt>
                <c:pt idx="6011">
                  <c:v>16.4712328767123</c:v>
                </c:pt>
                <c:pt idx="6012">
                  <c:v>16.4739726027397</c:v>
                </c:pt>
                <c:pt idx="6013">
                  <c:v>16.4767123287671</c:v>
                </c:pt>
                <c:pt idx="6014">
                  <c:v>16.4794520547945</c:v>
                </c:pt>
                <c:pt idx="6015">
                  <c:v>16.4821917808219</c:v>
                </c:pt>
                <c:pt idx="6016">
                  <c:v>16.4849315068493</c:v>
                </c:pt>
                <c:pt idx="6017">
                  <c:v>16.4876712328767</c:v>
                </c:pt>
                <c:pt idx="6018">
                  <c:v>16.4904109589041</c:v>
                </c:pt>
                <c:pt idx="6019">
                  <c:v>16.4931506849315</c:v>
                </c:pt>
                <c:pt idx="6020">
                  <c:v>16.4958904109589</c:v>
                </c:pt>
                <c:pt idx="6021">
                  <c:v>16.4986301369863</c:v>
                </c:pt>
                <c:pt idx="6022">
                  <c:v>16.5013698630137</c:v>
                </c:pt>
                <c:pt idx="6023">
                  <c:v>16.5041095890411</c:v>
                </c:pt>
                <c:pt idx="6024">
                  <c:v>16.5068493150685</c:v>
                </c:pt>
                <c:pt idx="6025">
                  <c:v>16.5095890410959</c:v>
                </c:pt>
                <c:pt idx="6026">
                  <c:v>16.5123287671233</c:v>
                </c:pt>
                <c:pt idx="6027">
                  <c:v>16.5150684931507</c:v>
                </c:pt>
                <c:pt idx="6028">
                  <c:v>16.5178082191781</c:v>
                </c:pt>
                <c:pt idx="6029">
                  <c:v>16.5205479452055</c:v>
                </c:pt>
                <c:pt idx="6030">
                  <c:v>16.5232876712329</c:v>
                </c:pt>
                <c:pt idx="6031">
                  <c:v>16.5260273972603</c:v>
                </c:pt>
                <c:pt idx="6032">
                  <c:v>16.5287671232877</c:v>
                </c:pt>
                <c:pt idx="6033">
                  <c:v>16.5315068493151</c:v>
                </c:pt>
                <c:pt idx="6034">
                  <c:v>16.5342465753425</c:v>
                </c:pt>
                <c:pt idx="6035">
                  <c:v>16.5369863013699</c:v>
                </c:pt>
                <c:pt idx="6036">
                  <c:v>16.5397260273973</c:v>
                </c:pt>
                <c:pt idx="6037">
                  <c:v>16.5424657534247</c:v>
                </c:pt>
                <c:pt idx="6038">
                  <c:v>16.5452054794521</c:v>
                </c:pt>
                <c:pt idx="6039">
                  <c:v>16.5479452054795</c:v>
                </c:pt>
                <c:pt idx="6040">
                  <c:v>16.5506849315069</c:v>
                </c:pt>
                <c:pt idx="6041">
                  <c:v>16.553424657534201</c:v>
                </c:pt>
                <c:pt idx="6042">
                  <c:v>16.556164383561601</c:v>
                </c:pt>
                <c:pt idx="6043">
                  <c:v>16.558904109589001</c:v>
                </c:pt>
                <c:pt idx="6044">
                  <c:v>16.561643835616401</c:v>
                </c:pt>
                <c:pt idx="6045">
                  <c:v>16.564383561643801</c:v>
                </c:pt>
                <c:pt idx="6046">
                  <c:v>16.567123287671201</c:v>
                </c:pt>
                <c:pt idx="6047">
                  <c:v>16.569863013698601</c:v>
                </c:pt>
                <c:pt idx="6048">
                  <c:v>16.572602739726001</c:v>
                </c:pt>
                <c:pt idx="6049">
                  <c:v>16.575342465753401</c:v>
                </c:pt>
                <c:pt idx="6050">
                  <c:v>16.578082191780801</c:v>
                </c:pt>
                <c:pt idx="6051">
                  <c:v>16.580821917808201</c:v>
                </c:pt>
                <c:pt idx="6052">
                  <c:v>16.583561643835601</c:v>
                </c:pt>
                <c:pt idx="6053">
                  <c:v>16.586301369863001</c:v>
                </c:pt>
                <c:pt idx="6054">
                  <c:v>16.589041095890401</c:v>
                </c:pt>
                <c:pt idx="6055">
                  <c:v>16.591780821917801</c:v>
                </c:pt>
                <c:pt idx="6056">
                  <c:v>16.594520547945201</c:v>
                </c:pt>
                <c:pt idx="6057">
                  <c:v>16.597260273972601</c:v>
                </c:pt>
                <c:pt idx="6058">
                  <c:v>16.600000000000001</c:v>
                </c:pt>
                <c:pt idx="6059">
                  <c:v>16.602739726027401</c:v>
                </c:pt>
                <c:pt idx="6060">
                  <c:v>16.605479452054801</c:v>
                </c:pt>
                <c:pt idx="6061">
                  <c:v>16.608219178082201</c:v>
                </c:pt>
                <c:pt idx="6062">
                  <c:v>16.610958904109602</c:v>
                </c:pt>
                <c:pt idx="6063">
                  <c:v>16.613698630137002</c:v>
                </c:pt>
                <c:pt idx="6064">
                  <c:v>16.616438356164402</c:v>
                </c:pt>
                <c:pt idx="6065">
                  <c:v>16.619178082191802</c:v>
                </c:pt>
                <c:pt idx="6066">
                  <c:v>16.621917808219202</c:v>
                </c:pt>
                <c:pt idx="6067">
                  <c:v>16.624657534246602</c:v>
                </c:pt>
                <c:pt idx="6068">
                  <c:v>16.627397260274002</c:v>
                </c:pt>
                <c:pt idx="6069">
                  <c:v>16.630136986301402</c:v>
                </c:pt>
                <c:pt idx="6070">
                  <c:v>16.632876712328802</c:v>
                </c:pt>
                <c:pt idx="6071">
                  <c:v>16.635616438356202</c:v>
                </c:pt>
                <c:pt idx="6072">
                  <c:v>16.638356164383602</c:v>
                </c:pt>
                <c:pt idx="6073">
                  <c:v>16.641095890410998</c:v>
                </c:pt>
                <c:pt idx="6074">
                  <c:v>16.643835616438398</c:v>
                </c:pt>
                <c:pt idx="6075">
                  <c:v>16.646575342465798</c:v>
                </c:pt>
                <c:pt idx="6076">
                  <c:v>16.649315068493198</c:v>
                </c:pt>
                <c:pt idx="6077">
                  <c:v>16.652054794520598</c:v>
                </c:pt>
                <c:pt idx="6078">
                  <c:v>16.654794520547899</c:v>
                </c:pt>
                <c:pt idx="6079">
                  <c:v>16.657534246575299</c:v>
                </c:pt>
                <c:pt idx="6080">
                  <c:v>16.660273972602699</c:v>
                </c:pt>
                <c:pt idx="6081">
                  <c:v>16.663013698630099</c:v>
                </c:pt>
                <c:pt idx="6082">
                  <c:v>16.665753424657499</c:v>
                </c:pt>
                <c:pt idx="6083">
                  <c:v>16.668493150684899</c:v>
                </c:pt>
                <c:pt idx="6084">
                  <c:v>16.671232876712299</c:v>
                </c:pt>
                <c:pt idx="6085">
                  <c:v>16.673972602739699</c:v>
                </c:pt>
                <c:pt idx="6086">
                  <c:v>16.676712328767099</c:v>
                </c:pt>
                <c:pt idx="6087">
                  <c:v>16.679452054794499</c:v>
                </c:pt>
                <c:pt idx="6088">
                  <c:v>16.682191780821899</c:v>
                </c:pt>
                <c:pt idx="6089">
                  <c:v>16.684931506849299</c:v>
                </c:pt>
                <c:pt idx="6090">
                  <c:v>16.687671232876699</c:v>
                </c:pt>
                <c:pt idx="6091">
                  <c:v>16.690410958904099</c:v>
                </c:pt>
                <c:pt idx="6092">
                  <c:v>16.693150684931499</c:v>
                </c:pt>
                <c:pt idx="6093">
                  <c:v>16.695890410958899</c:v>
                </c:pt>
                <c:pt idx="6094">
                  <c:v>16.698630136986299</c:v>
                </c:pt>
                <c:pt idx="6095">
                  <c:v>16.701369863013699</c:v>
                </c:pt>
                <c:pt idx="6096">
                  <c:v>16.704109589041099</c:v>
                </c:pt>
                <c:pt idx="6097">
                  <c:v>16.706849315068499</c:v>
                </c:pt>
                <c:pt idx="6098">
                  <c:v>16.709589041095899</c:v>
                </c:pt>
                <c:pt idx="6099">
                  <c:v>16.712328767123299</c:v>
                </c:pt>
                <c:pt idx="6100">
                  <c:v>16.715068493150699</c:v>
                </c:pt>
                <c:pt idx="6101">
                  <c:v>16.717808219178099</c:v>
                </c:pt>
                <c:pt idx="6102">
                  <c:v>16.720547945205499</c:v>
                </c:pt>
                <c:pt idx="6103">
                  <c:v>16.723287671232899</c:v>
                </c:pt>
                <c:pt idx="6104">
                  <c:v>16.7260273972603</c:v>
                </c:pt>
                <c:pt idx="6105">
                  <c:v>16.7287671232877</c:v>
                </c:pt>
                <c:pt idx="6106">
                  <c:v>16.7315068493151</c:v>
                </c:pt>
                <c:pt idx="6107">
                  <c:v>16.7342465753425</c:v>
                </c:pt>
                <c:pt idx="6108">
                  <c:v>16.7369863013699</c:v>
                </c:pt>
                <c:pt idx="6109">
                  <c:v>16.7397260273973</c:v>
                </c:pt>
                <c:pt idx="6110">
                  <c:v>16.7424657534247</c:v>
                </c:pt>
                <c:pt idx="6111">
                  <c:v>16.7452054794521</c:v>
                </c:pt>
                <c:pt idx="6112">
                  <c:v>16.7479452054795</c:v>
                </c:pt>
                <c:pt idx="6113">
                  <c:v>16.7506849315069</c:v>
                </c:pt>
                <c:pt idx="6114">
                  <c:v>16.7534246575342</c:v>
                </c:pt>
                <c:pt idx="6115">
                  <c:v>16.7561643835616</c:v>
                </c:pt>
                <c:pt idx="6116">
                  <c:v>16.758904109589</c:v>
                </c:pt>
                <c:pt idx="6117">
                  <c:v>16.7616438356164</c:v>
                </c:pt>
                <c:pt idx="6118">
                  <c:v>16.7643835616438</c:v>
                </c:pt>
                <c:pt idx="6119">
                  <c:v>16.7671232876712</c:v>
                </c:pt>
                <c:pt idx="6120">
                  <c:v>16.7698630136986</c:v>
                </c:pt>
                <c:pt idx="6121">
                  <c:v>16.772602739726</c:v>
                </c:pt>
                <c:pt idx="6122">
                  <c:v>16.7753424657534</c:v>
                </c:pt>
                <c:pt idx="6123">
                  <c:v>16.778082191780801</c:v>
                </c:pt>
                <c:pt idx="6124">
                  <c:v>16.780821917808201</c:v>
                </c:pt>
                <c:pt idx="6125">
                  <c:v>16.783561643835601</c:v>
                </c:pt>
                <c:pt idx="6126">
                  <c:v>16.786301369863001</c:v>
                </c:pt>
                <c:pt idx="6127">
                  <c:v>16.789041095890401</c:v>
                </c:pt>
                <c:pt idx="6128">
                  <c:v>16.791780821917801</c:v>
                </c:pt>
                <c:pt idx="6129">
                  <c:v>16.794520547945201</c:v>
                </c:pt>
                <c:pt idx="6130">
                  <c:v>16.797260273972601</c:v>
                </c:pt>
                <c:pt idx="6131">
                  <c:v>16.8</c:v>
                </c:pt>
                <c:pt idx="6132">
                  <c:v>16.802739726027401</c:v>
                </c:pt>
                <c:pt idx="6133">
                  <c:v>16.805479452054801</c:v>
                </c:pt>
                <c:pt idx="6134">
                  <c:v>16.808219178082201</c:v>
                </c:pt>
                <c:pt idx="6135">
                  <c:v>16.810958904109601</c:v>
                </c:pt>
                <c:pt idx="6136">
                  <c:v>16.813698630137001</c:v>
                </c:pt>
                <c:pt idx="6137">
                  <c:v>16.816438356164401</c:v>
                </c:pt>
                <c:pt idx="6138">
                  <c:v>16.819178082191801</c:v>
                </c:pt>
                <c:pt idx="6139">
                  <c:v>16.821917808219201</c:v>
                </c:pt>
                <c:pt idx="6140">
                  <c:v>16.824657534246601</c:v>
                </c:pt>
                <c:pt idx="6141">
                  <c:v>16.827397260274001</c:v>
                </c:pt>
                <c:pt idx="6142">
                  <c:v>16.830136986301401</c:v>
                </c:pt>
                <c:pt idx="6143">
                  <c:v>16.832876712328801</c:v>
                </c:pt>
                <c:pt idx="6144">
                  <c:v>16.835616438356201</c:v>
                </c:pt>
                <c:pt idx="6145">
                  <c:v>16.838356164383601</c:v>
                </c:pt>
                <c:pt idx="6146">
                  <c:v>16.841095890411001</c:v>
                </c:pt>
                <c:pt idx="6147">
                  <c:v>16.843835616438401</c:v>
                </c:pt>
                <c:pt idx="6148">
                  <c:v>16.846575342465801</c:v>
                </c:pt>
                <c:pt idx="6149">
                  <c:v>16.849315068493201</c:v>
                </c:pt>
                <c:pt idx="6150">
                  <c:v>16.852054794520502</c:v>
                </c:pt>
                <c:pt idx="6151">
                  <c:v>16.854794520547902</c:v>
                </c:pt>
                <c:pt idx="6152">
                  <c:v>16.857534246575302</c:v>
                </c:pt>
                <c:pt idx="6153">
                  <c:v>16.860273972602702</c:v>
                </c:pt>
                <c:pt idx="6154">
                  <c:v>16.863013698630098</c:v>
                </c:pt>
                <c:pt idx="6155">
                  <c:v>16.865753424657498</c:v>
                </c:pt>
                <c:pt idx="6156">
                  <c:v>16.868493150684898</c:v>
                </c:pt>
                <c:pt idx="6157">
                  <c:v>16.871232876712298</c:v>
                </c:pt>
                <c:pt idx="6158">
                  <c:v>16.873972602739698</c:v>
                </c:pt>
                <c:pt idx="6159">
                  <c:v>16.876712328767098</c:v>
                </c:pt>
                <c:pt idx="6160">
                  <c:v>16.879452054794498</c:v>
                </c:pt>
                <c:pt idx="6161">
                  <c:v>16.882191780821898</c:v>
                </c:pt>
                <c:pt idx="6162">
                  <c:v>16.884931506849298</c:v>
                </c:pt>
                <c:pt idx="6163">
                  <c:v>16.887671232876698</c:v>
                </c:pt>
                <c:pt idx="6164">
                  <c:v>16.890410958904098</c:v>
                </c:pt>
                <c:pt idx="6165">
                  <c:v>16.893150684931499</c:v>
                </c:pt>
                <c:pt idx="6166">
                  <c:v>16.895890410958899</c:v>
                </c:pt>
                <c:pt idx="6167">
                  <c:v>16.898630136986299</c:v>
                </c:pt>
                <c:pt idx="6168">
                  <c:v>16.901369863013699</c:v>
                </c:pt>
                <c:pt idx="6169">
                  <c:v>16.904109589041099</c:v>
                </c:pt>
                <c:pt idx="6170">
                  <c:v>16.906849315068499</c:v>
                </c:pt>
                <c:pt idx="6171">
                  <c:v>16.909589041095899</c:v>
                </c:pt>
                <c:pt idx="6172">
                  <c:v>16.912328767123299</c:v>
                </c:pt>
                <c:pt idx="6173">
                  <c:v>16.915068493150699</c:v>
                </c:pt>
                <c:pt idx="6174">
                  <c:v>16.917808219178099</c:v>
                </c:pt>
                <c:pt idx="6175">
                  <c:v>16.920547945205499</c:v>
                </c:pt>
                <c:pt idx="6176">
                  <c:v>16.923287671232899</c:v>
                </c:pt>
                <c:pt idx="6177">
                  <c:v>16.926027397260299</c:v>
                </c:pt>
                <c:pt idx="6178">
                  <c:v>16.928767123287699</c:v>
                </c:pt>
                <c:pt idx="6179">
                  <c:v>16.931506849315099</c:v>
                </c:pt>
                <c:pt idx="6180">
                  <c:v>16.934246575342499</c:v>
                </c:pt>
                <c:pt idx="6181">
                  <c:v>16.936986301369899</c:v>
                </c:pt>
                <c:pt idx="6182">
                  <c:v>16.939726027397299</c:v>
                </c:pt>
                <c:pt idx="6183">
                  <c:v>16.942465753424699</c:v>
                </c:pt>
                <c:pt idx="6184">
                  <c:v>16.945205479452099</c:v>
                </c:pt>
                <c:pt idx="6185">
                  <c:v>16.947945205479499</c:v>
                </c:pt>
                <c:pt idx="6186">
                  <c:v>16.950684931506899</c:v>
                </c:pt>
                <c:pt idx="6187">
                  <c:v>16.9534246575342</c:v>
                </c:pt>
                <c:pt idx="6188">
                  <c:v>16.9561643835616</c:v>
                </c:pt>
                <c:pt idx="6189">
                  <c:v>16.958904109589</c:v>
                </c:pt>
                <c:pt idx="6190">
                  <c:v>16.9616438356164</c:v>
                </c:pt>
                <c:pt idx="6191">
                  <c:v>16.9643835616438</c:v>
                </c:pt>
                <c:pt idx="6192">
                  <c:v>16.9671232876712</c:v>
                </c:pt>
                <c:pt idx="6193">
                  <c:v>16.9698630136986</c:v>
                </c:pt>
                <c:pt idx="6194">
                  <c:v>16.972602739726</c:v>
                </c:pt>
                <c:pt idx="6195">
                  <c:v>16.9753424657534</c:v>
                </c:pt>
                <c:pt idx="6196">
                  <c:v>16.9780821917808</c:v>
                </c:pt>
                <c:pt idx="6197">
                  <c:v>16.9808219178082</c:v>
                </c:pt>
                <c:pt idx="6198">
                  <c:v>16.9835616438356</c:v>
                </c:pt>
                <c:pt idx="6199">
                  <c:v>16.986301369863</c:v>
                </c:pt>
                <c:pt idx="6200">
                  <c:v>16.9890410958904</c:v>
                </c:pt>
                <c:pt idx="6201">
                  <c:v>16.9917808219178</c:v>
                </c:pt>
                <c:pt idx="6202">
                  <c:v>16.9945205479452</c:v>
                </c:pt>
                <c:pt idx="6203">
                  <c:v>16.9972602739726</c:v>
                </c:pt>
                <c:pt idx="6204">
                  <c:v>17</c:v>
                </c:pt>
                <c:pt idx="6205">
                  <c:v>17.0027397260274</c:v>
                </c:pt>
                <c:pt idx="6206">
                  <c:v>17.0054794520548</c:v>
                </c:pt>
                <c:pt idx="6207">
                  <c:v>17.0082191780822</c:v>
                </c:pt>
                <c:pt idx="6208">
                  <c:v>17.0109589041096</c:v>
                </c:pt>
                <c:pt idx="6209">
                  <c:v>17.013698630137</c:v>
                </c:pt>
                <c:pt idx="6210">
                  <c:v>17.0164383561644</c:v>
                </c:pt>
                <c:pt idx="6211">
                  <c:v>17.0191780821918</c:v>
                </c:pt>
                <c:pt idx="6212">
                  <c:v>17.0219178082192</c:v>
                </c:pt>
                <c:pt idx="6213">
                  <c:v>17.0246575342466</c:v>
                </c:pt>
                <c:pt idx="6214">
                  <c:v>17.027397260274</c:v>
                </c:pt>
                <c:pt idx="6215">
                  <c:v>17.0301369863014</c:v>
                </c:pt>
                <c:pt idx="6216">
                  <c:v>17.0328767123288</c:v>
                </c:pt>
                <c:pt idx="6217">
                  <c:v>17.0356164383562</c:v>
                </c:pt>
                <c:pt idx="6218">
                  <c:v>17.0383561643836</c:v>
                </c:pt>
                <c:pt idx="6219">
                  <c:v>17.041095890411</c:v>
                </c:pt>
                <c:pt idx="6220">
                  <c:v>17.0438356164384</c:v>
                </c:pt>
                <c:pt idx="6221">
                  <c:v>17.0465753424658</c:v>
                </c:pt>
                <c:pt idx="6222">
                  <c:v>17.0493150684932</c:v>
                </c:pt>
                <c:pt idx="6223">
                  <c:v>17.052054794520501</c:v>
                </c:pt>
                <c:pt idx="6224">
                  <c:v>17.054794520547901</c:v>
                </c:pt>
                <c:pt idx="6225">
                  <c:v>17.057534246575301</c:v>
                </c:pt>
                <c:pt idx="6226">
                  <c:v>17.060273972602701</c:v>
                </c:pt>
                <c:pt idx="6227">
                  <c:v>17.063013698630101</c:v>
                </c:pt>
                <c:pt idx="6228">
                  <c:v>17.065753424657501</c:v>
                </c:pt>
                <c:pt idx="6229">
                  <c:v>17.068493150684901</c:v>
                </c:pt>
                <c:pt idx="6230">
                  <c:v>17.071232876712301</c:v>
                </c:pt>
                <c:pt idx="6231">
                  <c:v>17.073972602739701</c:v>
                </c:pt>
                <c:pt idx="6232">
                  <c:v>17.076712328767101</c:v>
                </c:pt>
                <c:pt idx="6233">
                  <c:v>17.079452054794501</c:v>
                </c:pt>
                <c:pt idx="6234">
                  <c:v>17.082191780821901</c:v>
                </c:pt>
                <c:pt idx="6235">
                  <c:v>17.084931506849301</c:v>
                </c:pt>
                <c:pt idx="6236">
                  <c:v>17.087671232876701</c:v>
                </c:pt>
                <c:pt idx="6237">
                  <c:v>17.090410958904101</c:v>
                </c:pt>
                <c:pt idx="6238">
                  <c:v>17.093150684931501</c:v>
                </c:pt>
                <c:pt idx="6239">
                  <c:v>17.095890410958901</c:v>
                </c:pt>
                <c:pt idx="6240">
                  <c:v>17.098630136986301</c:v>
                </c:pt>
                <c:pt idx="6241">
                  <c:v>17.101369863013701</c:v>
                </c:pt>
                <c:pt idx="6242">
                  <c:v>17.104109589041101</c:v>
                </c:pt>
                <c:pt idx="6243">
                  <c:v>17.106849315068501</c:v>
                </c:pt>
                <c:pt idx="6244">
                  <c:v>17.109589041095902</c:v>
                </c:pt>
                <c:pt idx="6245">
                  <c:v>17.112328767123302</c:v>
                </c:pt>
                <c:pt idx="6246">
                  <c:v>17.115068493150702</c:v>
                </c:pt>
                <c:pt idx="6247">
                  <c:v>17.117808219178102</c:v>
                </c:pt>
                <c:pt idx="6248">
                  <c:v>17.120547945205502</c:v>
                </c:pt>
                <c:pt idx="6249">
                  <c:v>17.123287671232902</c:v>
                </c:pt>
                <c:pt idx="6250">
                  <c:v>17.126027397260302</c:v>
                </c:pt>
                <c:pt idx="6251">
                  <c:v>17.128767123287702</c:v>
                </c:pt>
                <c:pt idx="6252">
                  <c:v>17.131506849315102</c:v>
                </c:pt>
                <c:pt idx="6253">
                  <c:v>17.134246575342502</c:v>
                </c:pt>
                <c:pt idx="6254">
                  <c:v>17.136986301369902</c:v>
                </c:pt>
                <c:pt idx="6255">
                  <c:v>17.139726027397298</c:v>
                </c:pt>
                <c:pt idx="6256">
                  <c:v>17.142465753424698</c:v>
                </c:pt>
                <c:pt idx="6257">
                  <c:v>17.145205479452098</c:v>
                </c:pt>
                <c:pt idx="6258">
                  <c:v>17.147945205479498</c:v>
                </c:pt>
                <c:pt idx="6259">
                  <c:v>17.150684931506898</c:v>
                </c:pt>
                <c:pt idx="6260">
                  <c:v>17.153424657534199</c:v>
                </c:pt>
                <c:pt idx="6261">
                  <c:v>17.156164383561599</c:v>
                </c:pt>
                <c:pt idx="6262">
                  <c:v>17.158904109588999</c:v>
                </c:pt>
                <c:pt idx="6263">
                  <c:v>17.161643835616399</c:v>
                </c:pt>
                <c:pt idx="6264">
                  <c:v>17.164383561643799</c:v>
                </c:pt>
                <c:pt idx="6265">
                  <c:v>17.167123287671199</c:v>
                </c:pt>
                <c:pt idx="6266">
                  <c:v>17.169863013698599</c:v>
                </c:pt>
                <c:pt idx="6267">
                  <c:v>17.172602739725999</c:v>
                </c:pt>
                <c:pt idx="6268">
                  <c:v>17.175342465753399</c:v>
                </c:pt>
                <c:pt idx="6269">
                  <c:v>17.178082191780799</c:v>
                </c:pt>
                <c:pt idx="6270">
                  <c:v>17.180821917808199</c:v>
                </c:pt>
                <c:pt idx="6271">
                  <c:v>17.183561643835599</c:v>
                </c:pt>
                <c:pt idx="6272">
                  <c:v>17.186301369862999</c:v>
                </c:pt>
                <c:pt idx="6273">
                  <c:v>17.189041095890399</c:v>
                </c:pt>
                <c:pt idx="6274">
                  <c:v>17.191780821917799</c:v>
                </c:pt>
                <c:pt idx="6275">
                  <c:v>17.194520547945199</c:v>
                </c:pt>
                <c:pt idx="6276">
                  <c:v>17.197260273972599</c:v>
                </c:pt>
                <c:pt idx="6277">
                  <c:v>17.2</c:v>
                </c:pt>
                <c:pt idx="6278">
                  <c:v>17.202739726027399</c:v>
                </c:pt>
                <c:pt idx="6279">
                  <c:v>17.205479452054799</c:v>
                </c:pt>
                <c:pt idx="6280">
                  <c:v>17.208219178082199</c:v>
                </c:pt>
                <c:pt idx="6281">
                  <c:v>17.210958904109599</c:v>
                </c:pt>
                <c:pt idx="6282">
                  <c:v>17.213698630136999</c:v>
                </c:pt>
                <c:pt idx="6283">
                  <c:v>17.216438356164399</c:v>
                </c:pt>
                <c:pt idx="6284">
                  <c:v>17.219178082191799</c:v>
                </c:pt>
                <c:pt idx="6285">
                  <c:v>17.221917808219199</c:v>
                </c:pt>
                <c:pt idx="6286">
                  <c:v>17.2246575342466</c:v>
                </c:pt>
                <c:pt idx="6287">
                  <c:v>17.227397260274</c:v>
                </c:pt>
                <c:pt idx="6288">
                  <c:v>17.2301369863014</c:v>
                </c:pt>
                <c:pt idx="6289">
                  <c:v>17.2328767123288</c:v>
                </c:pt>
                <c:pt idx="6290">
                  <c:v>17.2356164383562</c:v>
                </c:pt>
                <c:pt idx="6291">
                  <c:v>17.2383561643836</c:v>
                </c:pt>
                <c:pt idx="6292">
                  <c:v>17.241095890411</c:v>
                </c:pt>
                <c:pt idx="6293">
                  <c:v>17.2438356164384</c:v>
                </c:pt>
                <c:pt idx="6294">
                  <c:v>17.2465753424658</c:v>
                </c:pt>
                <c:pt idx="6295">
                  <c:v>17.2493150684932</c:v>
                </c:pt>
                <c:pt idx="6296">
                  <c:v>17.2520547945205</c:v>
                </c:pt>
                <c:pt idx="6297">
                  <c:v>17.2547945205479</c:v>
                </c:pt>
                <c:pt idx="6298">
                  <c:v>17.2575342465753</c:v>
                </c:pt>
                <c:pt idx="6299">
                  <c:v>17.2602739726027</c:v>
                </c:pt>
                <c:pt idx="6300">
                  <c:v>17.2630136986301</c:v>
                </c:pt>
                <c:pt idx="6301">
                  <c:v>17.2657534246575</c:v>
                </c:pt>
                <c:pt idx="6302">
                  <c:v>17.2684931506849</c:v>
                </c:pt>
                <c:pt idx="6303">
                  <c:v>17.2712328767123</c:v>
                </c:pt>
                <c:pt idx="6304">
                  <c:v>17.2739726027397</c:v>
                </c:pt>
                <c:pt idx="6305">
                  <c:v>17.276712328767101</c:v>
                </c:pt>
                <c:pt idx="6306">
                  <c:v>17.279452054794501</c:v>
                </c:pt>
                <c:pt idx="6307">
                  <c:v>17.282191780821901</c:v>
                </c:pt>
                <c:pt idx="6308">
                  <c:v>17.284931506849301</c:v>
                </c:pt>
                <c:pt idx="6309">
                  <c:v>17.287671232876701</c:v>
                </c:pt>
                <c:pt idx="6310">
                  <c:v>17.290410958904101</c:v>
                </c:pt>
                <c:pt idx="6311">
                  <c:v>17.293150684931501</c:v>
                </c:pt>
                <c:pt idx="6312">
                  <c:v>17.295890410958901</c:v>
                </c:pt>
                <c:pt idx="6313">
                  <c:v>17.298630136986301</c:v>
                </c:pt>
                <c:pt idx="6314">
                  <c:v>17.301369863013701</c:v>
                </c:pt>
                <c:pt idx="6315">
                  <c:v>17.304109589041101</c:v>
                </c:pt>
                <c:pt idx="6316">
                  <c:v>17.306849315068501</c:v>
                </c:pt>
                <c:pt idx="6317">
                  <c:v>17.309589041095901</c:v>
                </c:pt>
                <c:pt idx="6318">
                  <c:v>17.312328767123301</c:v>
                </c:pt>
                <c:pt idx="6319">
                  <c:v>17.315068493150701</c:v>
                </c:pt>
                <c:pt idx="6320">
                  <c:v>17.317808219178101</c:v>
                </c:pt>
                <c:pt idx="6321">
                  <c:v>17.320547945205501</c:v>
                </c:pt>
                <c:pt idx="6322">
                  <c:v>17.323287671232901</c:v>
                </c:pt>
                <c:pt idx="6323">
                  <c:v>17.326027397260301</c:v>
                </c:pt>
                <c:pt idx="6324">
                  <c:v>17.328767123287701</c:v>
                </c:pt>
                <c:pt idx="6325">
                  <c:v>17.331506849315101</c:v>
                </c:pt>
                <c:pt idx="6326">
                  <c:v>17.334246575342501</c:v>
                </c:pt>
                <c:pt idx="6327">
                  <c:v>17.336986301369901</c:v>
                </c:pt>
                <c:pt idx="6328">
                  <c:v>17.339726027397301</c:v>
                </c:pt>
                <c:pt idx="6329">
                  <c:v>17.342465753424701</c:v>
                </c:pt>
                <c:pt idx="6330">
                  <c:v>17.345205479452101</c:v>
                </c:pt>
                <c:pt idx="6331">
                  <c:v>17.347945205479501</c:v>
                </c:pt>
                <c:pt idx="6332">
                  <c:v>17.350684931506802</c:v>
                </c:pt>
                <c:pt idx="6333">
                  <c:v>17.353424657534202</c:v>
                </c:pt>
                <c:pt idx="6334">
                  <c:v>17.356164383561602</c:v>
                </c:pt>
                <c:pt idx="6335">
                  <c:v>17.358904109589002</c:v>
                </c:pt>
                <c:pt idx="6336">
                  <c:v>17.361643835616398</c:v>
                </c:pt>
                <c:pt idx="6337">
                  <c:v>17.364383561643798</c:v>
                </c:pt>
                <c:pt idx="6338">
                  <c:v>17.367123287671198</c:v>
                </c:pt>
                <c:pt idx="6339">
                  <c:v>17.369863013698598</c:v>
                </c:pt>
                <c:pt idx="6340">
                  <c:v>17.372602739725998</c:v>
                </c:pt>
                <c:pt idx="6341">
                  <c:v>17.375342465753398</c:v>
                </c:pt>
                <c:pt idx="6342">
                  <c:v>17.378082191780798</c:v>
                </c:pt>
                <c:pt idx="6343">
                  <c:v>17.380821917808198</c:v>
                </c:pt>
                <c:pt idx="6344">
                  <c:v>17.383561643835598</c:v>
                </c:pt>
                <c:pt idx="6345">
                  <c:v>17.386301369862998</c:v>
                </c:pt>
                <c:pt idx="6346">
                  <c:v>17.389041095890398</c:v>
                </c:pt>
                <c:pt idx="6347">
                  <c:v>17.391780821917799</c:v>
                </c:pt>
                <c:pt idx="6348">
                  <c:v>17.394520547945199</c:v>
                </c:pt>
                <c:pt idx="6349">
                  <c:v>17.397260273972599</c:v>
                </c:pt>
                <c:pt idx="6350">
                  <c:v>17.399999999999999</c:v>
                </c:pt>
                <c:pt idx="6351">
                  <c:v>17.402739726027399</c:v>
                </c:pt>
                <c:pt idx="6352">
                  <c:v>17.405479452054799</c:v>
                </c:pt>
                <c:pt idx="6353">
                  <c:v>17.408219178082199</c:v>
                </c:pt>
                <c:pt idx="6354">
                  <c:v>17.410958904109599</c:v>
                </c:pt>
                <c:pt idx="6355">
                  <c:v>17.413698630136999</c:v>
                </c:pt>
                <c:pt idx="6356">
                  <c:v>17.416438356164399</c:v>
                </c:pt>
                <c:pt idx="6357">
                  <c:v>17.419178082191799</c:v>
                </c:pt>
                <c:pt idx="6358">
                  <c:v>17.421917808219199</c:v>
                </c:pt>
                <c:pt idx="6359">
                  <c:v>17.424657534246599</c:v>
                </c:pt>
                <c:pt idx="6360">
                  <c:v>17.427397260273999</c:v>
                </c:pt>
                <c:pt idx="6361">
                  <c:v>17.430136986301399</c:v>
                </c:pt>
                <c:pt idx="6362">
                  <c:v>17.432876712328799</c:v>
                </c:pt>
                <c:pt idx="6363">
                  <c:v>17.435616438356199</c:v>
                </c:pt>
                <c:pt idx="6364">
                  <c:v>17.438356164383599</c:v>
                </c:pt>
                <c:pt idx="6365">
                  <c:v>17.441095890410999</c:v>
                </c:pt>
                <c:pt idx="6366">
                  <c:v>17.443835616438399</c:v>
                </c:pt>
                <c:pt idx="6367">
                  <c:v>17.446575342465799</c:v>
                </c:pt>
                <c:pt idx="6368">
                  <c:v>17.449315068493199</c:v>
                </c:pt>
                <c:pt idx="6369">
                  <c:v>17.452054794520599</c:v>
                </c:pt>
                <c:pt idx="6370">
                  <c:v>17.4547945205479</c:v>
                </c:pt>
                <c:pt idx="6371">
                  <c:v>17.4575342465753</c:v>
                </c:pt>
                <c:pt idx="6372">
                  <c:v>17.4602739726027</c:v>
                </c:pt>
                <c:pt idx="6373">
                  <c:v>17.4630136986301</c:v>
                </c:pt>
                <c:pt idx="6374">
                  <c:v>17.4657534246575</c:v>
                </c:pt>
                <c:pt idx="6375">
                  <c:v>17.4684931506849</c:v>
                </c:pt>
                <c:pt idx="6376">
                  <c:v>17.4712328767123</c:v>
                </c:pt>
                <c:pt idx="6377">
                  <c:v>17.4739726027397</c:v>
                </c:pt>
                <c:pt idx="6378">
                  <c:v>17.4767123287671</c:v>
                </c:pt>
                <c:pt idx="6379">
                  <c:v>17.4794520547945</c:v>
                </c:pt>
                <c:pt idx="6380">
                  <c:v>17.4821917808219</c:v>
                </c:pt>
                <c:pt idx="6381">
                  <c:v>17.4849315068493</c:v>
                </c:pt>
                <c:pt idx="6382">
                  <c:v>17.4876712328767</c:v>
                </c:pt>
                <c:pt idx="6383">
                  <c:v>17.4904109589041</c:v>
                </c:pt>
                <c:pt idx="6384">
                  <c:v>17.4931506849315</c:v>
                </c:pt>
                <c:pt idx="6385">
                  <c:v>17.4958904109589</c:v>
                </c:pt>
                <c:pt idx="6386">
                  <c:v>17.4986301369863</c:v>
                </c:pt>
                <c:pt idx="6387">
                  <c:v>17.5013698630137</c:v>
                </c:pt>
                <c:pt idx="6388">
                  <c:v>17.5041095890411</c:v>
                </c:pt>
                <c:pt idx="6389">
                  <c:v>17.5068493150685</c:v>
                </c:pt>
                <c:pt idx="6390">
                  <c:v>17.5095890410959</c:v>
                </c:pt>
                <c:pt idx="6391">
                  <c:v>17.5123287671233</c:v>
                </c:pt>
                <c:pt idx="6392">
                  <c:v>17.5150684931507</c:v>
                </c:pt>
                <c:pt idx="6393">
                  <c:v>17.5178082191781</c:v>
                </c:pt>
                <c:pt idx="6394">
                  <c:v>17.5205479452055</c:v>
                </c:pt>
                <c:pt idx="6395">
                  <c:v>17.5232876712329</c:v>
                </c:pt>
                <c:pt idx="6396">
                  <c:v>17.5260273972603</c:v>
                </c:pt>
                <c:pt idx="6397">
                  <c:v>17.5287671232877</c:v>
                </c:pt>
                <c:pt idx="6398">
                  <c:v>17.5315068493151</c:v>
                </c:pt>
                <c:pt idx="6399">
                  <c:v>17.5342465753425</c:v>
                </c:pt>
                <c:pt idx="6400">
                  <c:v>17.5369863013699</c:v>
                </c:pt>
                <c:pt idx="6401">
                  <c:v>17.5397260273973</c:v>
                </c:pt>
                <c:pt idx="6402">
                  <c:v>17.5424657534247</c:v>
                </c:pt>
                <c:pt idx="6403">
                  <c:v>17.5452054794521</c:v>
                </c:pt>
                <c:pt idx="6404">
                  <c:v>17.5479452054795</c:v>
                </c:pt>
                <c:pt idx="6405">
                  <c:v>17.5506849315069</c:v>
                </c:pt>
                <c:pt idx="6406">
                  <c:v>17.553424657534201</c:v>
                </c:pt>
                <c:pt idx="6407">
                  <c:v>17.556164383561601</c:v>
                </c:pt>
                <c:pt idx="6408">
                  <c:v>17.558904109589001</c:v>
                </c:pt>
                <c:pt idx="6409">
                  <c:v>17.561643835616401</c:v>
                </c:pt>
                <c:pt idx="6410">
                  <c:v>17.564383561643801</c:v>
                </c:pt>
                <c:pt idx="6411">
                  <c:v>17.567123287671201</c:v>
                </c:pt>
                <c:pt idx="6412">
                  <c:v>17.569863013698601</c:v>
                </c:pt>
                <c:pt idx="6413">
                  <c:v>17.572602739726001</c:v>
                </c:pt>
                <c:pt idx="6414">
                  <c:v>17.575342465753401</c:v>
                </c:pt>
                <c:pt idx="6415">
                  <c:v>17.578082191780801</c:v>
                </c:pt>
                <c:pt idx="6416">
                  <c:v>17.580821917808201</c:v>
                </c:pt>
                <c:pt idx="6417">
                  <c:v>17.583561643835601</c:v>
                </c:pt>
                <c:pt idx="6418">
                  <c:v>17.586301369863001</c:v>
                </c:pt>
                <c:pt idx="6419">
                  <c:v>17.589041095890401</c:v>
                </c:pt>
                <c:pt idx="6420">
                  <c:v>17.591780821917801</c:v>
                </c:pt>
                <c:pt idx="6421">
                  <c:v>17.594520547945201</c:v>
                </c:pt>
                <c:pt idx="6422">
                  <c:v>17.597260273972601</c:v>
                </c:pt>
                <c:pt idx="6423">
                  <c:v>17.600000000000001</c:v>
                </c:pt>
                <c:pt idx="6424">
                  <c:v>17.602739726027401</c:v>
                </c:pt>
                <c:pt idx="6425">
                  <c:v>17.605479452054801</c:v>
                </c:pt>
                <c:pt idx="6426">
                  <c:v>17.608219178082201</c:v>
                </c:pt>
                <c:pt idx="6427">
                  <c:v>17.610958904109602</c:v>
                </c:pt>
                <c:pt idx="6428">
                  <c:v>17.613698630137002</c:v>
                </c:pt>
                <c:pt idx="6429">
                  <c:v>17.616438356164402</c:v>
                </c:pt>
                <c:pt idx="6430">
                  <c:v>17.619178082191802</c:v>
                </c:pt>
                <c:pt idx="6431">
                  <c:v>17.621917808219202</c:v>
                </c:pt>
                <c:pt idx="6432">
                  <c:v>17.624657534246602</c:v>
                </c:pt>
                <c:pt idx="6433">
                  <c:v>17.627397260274002</c:v>
                </c:pt>
                <c:pt idx="6434">
                  <c:v>17.630136986301402</c:v>
                </c:pt>
                <c:pt idx="6435">
                  <c:v>17.632876712328802</c:v>
                </c:pt>
                <c:pt idx="6436">
                  <c:v>17.635616438356202</c:v>
                </c:pt>
                <c:pt idx="6437">
                  <c:v>17.638356164383602</c:v>
                </c:pt>
                <c:pt idx="6438">
                  <c:v>17.641095890410998</c:v>
                </c:pt>
                <c:pt idx="6439">
                  <c:v>17.643835616438398</c:v>
                </c:pt>
                <c:pt idx="6440">
                  <c:v>17.646575342465798</c:v>
                </c:pt>
                <c:pt idx="6441">
                  <c:v>17.649315068493198</c:v>
                </c:pt>
                <c:pt idx="6442">
                  <c:v>17.652054794520598</c:v>
                </c:pt>
                <c:pt idx="6443">
                  <c:v>17.654794520547899</c:v>
                </c:pt>
                <c:pt idx="6444">
                  <c:v>17.657534246575299</c:v>
                </c:pt>
                <c:pt idx="6445">
                  <c:v>17.660273972602699</c:v>
                </c:pt>
                <c:pt idx="6446">
                  <c:v>17.663013698630099</c:v>
                </c:pt>
                <c:pt idx="6447">
                  <c:v>17.665753424657499</c:v>
                </c:pt>
                <c:pt idx="6448">
                  <c:v>17.668493150684899</c:v>
                </c:pt>
                <c:pt idx="6449">
                  <c:v>17.671232876712299</c:v>
                </c:pt>
                <c:pt idx="6450">
                  <c:v>17.673972602739699</c:v>
                </c:pt>
                <c:pt idx="6451">
                  <c:v>17.676712328767099</c:v>
                </c:pt>
                <c:pt idx="6452">
                  <c:v>17.679452054794499</c:v>
                </c:pt>
                <c:pt idx="6453">
                  <c:v>17.682191780821899</c:v>
                </c:pt>
                <c:pt idx="6454">
                  <c:v>17.684931506849299</c:v>
                </c:pt>
                <c:pt idx="6455">
                  <c:v>17.687671232876699</c:v>
                </c:pt>
                <c:pt idx="6456">
                  <c:v>17.690410958904099</c:v>
                </c:pt>
                <c:pt idx="6457">
                  <c:v>17.693150684931499</c:v>
                </c:pt>
                <c:pt idx="6458">
                  <c:v>17.695890410958899</c:v>
                </c:pt>
                <c:pt idx="6459">
                  <c:v>17.698630136986299</c:v>
                </c:pt>
                <c:pt idx="6460">
                  <c:v>17.701369863013699</c:v>
                </c:pt>
                <c:pt idx="6461">
                  <c:v>17.704109589041099</c:v>
                </c:pt>
                <c:pt idx="6462">
                  <c:v>17.706849315068499</c:v>
                </c:pt>
                <c:pt idx="6463">
                  <c:v>17.709589041095899</c:v>
                </c:pt>
                <c:pt idx="6464">
                  <c:v>17.712328767123299</c:v>
                </c:pt>
                <c:pt idx="6465">
                  <c:v>17.715068493150699</c:v>
                </c:pt>
                <c:pt idx="6466">
                  <c:v>17.717808219178099</c:v>
                </c:pt>
                <c:pt idx="6467">
                  <c:v>17.720547945205499</c:v>
                </c:pt>
                <c:pt idx="6468">
                  <c:v>17.723287671232899</c:v>
                </c:pt>
                <c:pt idx="6469">
                  <c:v>17.7260273972603</c:v>
                </c:pt>
                <c:pt idx="6470">
                  <c:v>17.7287671232877</c:v>
                </c:pt>
                <c:pt idx="6471">
                  <c:v>17.7315068493151</c:v>
                </c:pt>
                <c:pt idx="6472">
                  <c:v>17.7342465753425</c:v>
                </c:pt>
                <c:pt idx="6473">
                  <c:v>17.7369863013699</c:v>
                </c:pt>
                <c:pt idx="6474">
                  <c:v>17.7397260273973</c:v>
                </c:pt>
                <c:pt idx="6475">
                  <c:v>17.7424657534247</c:v>
                </c:pt>
                <c:pt idx="6476">
                  <c:v>17.7452054794521</c:v>
                </c:pt>
                <c:pt idx="6477">
                  <c:v>17.7479452054795</c:v>
                </c:pt>
                <c:pt idx="6478">
                  <c:v>17.7506849315069</c:v>
                </c:pt>
                <c:pt idx="6479">
                  <c:v>17.7534246575342</c:v>
                </c:pt>
                <c:pt idx="6480">
                  <c:v>17.7561643835616</c:v>
                </c:pt>
                <c:pt idx="6481">
                  <c:v>17.758904109589</c:v>
                </c:pt>
                <c:pt idx="6482">
                  <c:v>17.7616438356164</c:v>
                </c:pt>
                <c:pt idx="6483">
                  <c:v>17.7643835616438</c:v>
                </c:pt>
                <c:pt idx="6484">
                  <c:v>17.7671232876712</c:v>
                </c:pt>
                <c:pt idx="6485">
                  <c:v>17.7698630136986</c:v>
                </c:pt>
                <c:pt idx="6486">
                  <c:v>17.772602739726</c:v>
                </c:pt>
                <c:pt idx="6487">
                  <c:v>17.7753424657534</c:v>
                </c:pt>
                <c:pt idx="6488">
                  <c:v>17.778082191780801</c:v>
                </c:pt>
                <c:pt idx="6489">
                  <c:v>17.780821917808201</c:v>
                </c:pt>
                <c:pt idx="6490">
                  <c:v>17.783561643835601</c:v>
                </c:pt>
                <c:pt idx="6491">
                  <c:v>17.786301369863001</c:v>
                </c:pt>
                <c:pt idx="6492">
                  <c:v>17.789041095890401</c:v>
                </c:pt>
                <c:pt idx="6493">
                  <c:v>17.791780821917801</c:v>
                </c:pt>
                <c:pt idx="6494">
                  <c:v>17.794520547945201</c:v>
                </c:pt>
                <c:pt idx="6495">
                  <c:v>17.797260273972601</c:v>
                </c:pt>
                <c:pt idx="6496">
                  <c:v>17.8</c:v>
                </c:pt>
                <c:pt idx="6497">
                  <c:v>17.802739726027401</c:v>
                </c:pt>
                <c:pt idx="6498">
                  <c:v>17.805479452054801</c:v>
                </c:pt>
                <c:pt idx="6499">
                  <c:v>17.808219178082201</c:v>
                </c:pt>
                <c:pt idx="6500">
                  <c:v>17.810958904109601</c:v>
                </c:pt>
                <c:pt idx="6501">
                  <c:v>17.813698630137001</c:v>
                </c:pt>
                <c:pt idx="6502">
                  <c:v>17.816438356164401</c:v>
                </c:pt>
                <c:pt idx="6503">
                  <c:v>17.819178082191801</c:v>
                </c:pt>
                <c:pt idx="6504">
                  <c:v>17.821917808219201</c:v>
                </c:pt>
                <c:pt idx="6505">
                  <c:v>17.824657534246601</c:v>
                </c:pt>
                <c:pt idx="6506">
                  <c:v>17.827397260274001</c:v>
                </c:pt>
                <c:pt idx="6507">
                  <c:v>17.830136986301401</c:v>
                </c:pt>
                <c:pt idx="6508">
                  <c:v>17.832876712328801</c:v>
                </c:pt>
                <c:pt idx="6509">
                  <c:v>17.835616438356201</c:v>
                </c:pt>
                <c:pt idx="6510">
                  <c:v>17.838356164383601</c:v>
                </c:pt>
                <c:pt idx="6511">
                  <c:v>17.841095890411001</c:v>
                </c:pt>
                <c:pt idx="6512">
                  <c:v>17.843835616438401</c:v>
                </c:pt>
                <c:pt idx="6513">
                  <c:v>17.846575342465801</c:v>
                </c:pt>
                <c:pt idx="6514">
                  <c:v>17.849315068493201</c:v>
                </c:pt>
                <c:pt idx="6515">
                  <c:v>17.852054794520502</c:v>
                </c:pt>
                <c:pt idx="6516">
                  <c:v>17.854794520547902</c:v>
                </c:pt>
                <c:pt idx="6517">
                  <c:v>17.857534246575302</c:v>
                </c:pt>
                <c:pt idx="6518">
                  <c:v>17.860273972602702</c:v>
                </c:pt>
                <c:pt idx="6519">
                  <c:v>17.863013698630098</c:v>
                </c:pt>
                <c:pt idx="6520">
                  <c:v>17.865753424657498</c:v>
                </c:pt>
                <c:pt idx="6521">
                  <c:v>17.868493150684898</c:v>
                </c:pt>
                <c:pt idx="6522">
                  <c:v>17.871232876712298</c:v>
                </c:pt>
                <c:pt idx="6523">
                  <c:v>17.873972602739698</c:v>
                </c:pt>
                <c:pt idx="6524">
                  <c:v>17.876712328767098</c:v>
                </c:pt>
                <c:pt idx="6525">
                  <c:v>17.879452054794498</c:v>
                </c:pt>
                <c:pt idx="6526">
                  <c:v>17.882191780821898</c:v>
                </c:pt>
                <c:pt idx="6527">
                  <c:v>17.884931506849298</c:v>
                </c:pt>
                <c:pt idx="6528">
                  <c:v>17.887671232876698</c:v>
                </c:pt>
                <c:pt idx="6529">
                  <c:v>17.890410958904098</c:v>
                </c:pt>
                <c:pt idx="6530">
                  <c:v>17.893150684931499</c:v>
                </c:pt>
                <c:pt idx="6531">
                  <c:v>17.895890410958899</c:v>
                </c:pt>
                <c:pt idx="6532">
                  <c:v>17.898630136986299</c:v>
                </c:pt>
                <c:pt idx="6533">
                  <c:v>17.901369863013699</c:v>
                </c:pt>
                <c:pt idx="6534">
                  <c:v>17.904109589041099</c:v>
                </c:pt>
                <c:pt idx="6535">
                  <c:v>17.906849315068499</c:v>
                </c:pt>
                <c:pt idx="6536">
                  <c:v>17.909589041095899</c:v>
                </c:pt>
                <c:pt idx="6537">
                  <c:v>17.912328767123299</c:v>
                </c:pt>
                <c:pt idx="6538">
                  <c:v>17.915068493150699</c:v>
                </c:pt>
                <c:pt idx="6539">
                  <c:v>17.917808219178099</c:v>
                </c:pt>
                <c:pt idx="6540">
                  <c:v>17.920547945205499</c:v>
                </c:pt>
                <c:pt idx="6541">
                  <c:v>17.923287671232899</c:v>
                </c:pt>
                <c:pt idx="6542">
                  <c:v>17.926027397260299</c:v>
                </c:pt>
                <c:pt idx="6543">
                  <c:v>17.928767123287699</c:v>
                </c:pt>
                <c:pt idx="6544">
                  <c:v>17.931506849315099</c:v>
                </c:pt>
                <c:pt idx="6545">
                  <c:v>17.934246575342499</c:v>
                </c:pt>
                <c:pt idx="6546">
                  <c:v>17.936986301369899</c:v>
                </c:pt>
                <c:pt idx="6547">
                  <c:v>17.939726027397299</c:v>
                </c:pt>
                <c:pt idx="6548">
                  <c:v>17.942465753424699</c:v>
                </c:pt>
                <c:pt idx="6549">
                  <c:v>17.945205479452099</c:v>
                </c:pt>
                <c:pt idx="6550">
                  <c:v>17.947945205479499</c:v>
                </c:pt>
                <c:pt idx="6551">
                  <c:v>17.950684931506899</c:v>
                </c:pt>
                <c:pt idx="6552">
                  <c:v>17.9534246575342</c:v>
                </c:pt>
                <c:pt idx="6553">
                  <c:v>17.9561643835616</c:v>
                </c:pt>
                <c:pt idx="6554">
                  <c:v>17.958904109589</c:v>
                </c:pt>
                <c:pt idx="6555">
                  <c:v>17.9616438356164</c:v>
                </c:pt>
                <c:pt idx="6556">
                  <c:v>17.9643835616438</c:v>
                </c:pt>
                <c:pt idx="6557">
                  <c:v>17.9671232876712</c:v>
                </c:pt>
                <c:pt idx="6558">
                  <c:v>17.9698630136986</c:v>
                </c:pt>
                <c:pt idx="6559">
                  <c:v>17.972602739726</c:v>
                </c:pt>
                <c:pt idx="6560">
                  <c:v>17.9753424657534</c:v>
                </c:pt>
                <c:pt idx="6561">
                  <c:v>17.9780821917808</c:v>
                </c:pt>
                <c:pt idx="6562">
                  <c:v>17.9808219178082</c:v>
                </c:pt>
                <c:pt idx="6563">
                  <c:v>17.9835616438356</c:v>
                </c:pt>
                <c:pt idx="6564">
                  <c:v>17.986301369863</c:v>
                </c:pt>
                <c:pt idx="6565">
                  <c:v>17.9890410958904</c:v>
                </c:pt>
                <c:pt idx="6566">
                  <c:v>17.9917808219178</c:v>
                </c:pt>
                <c:pt idx="6567">
                  <c:v>17.9945205479452</c:v>
                </c:pt>
                <c:pt idx="6568">
                  <c:v>17.9972602739726</c:v>
                </c:pt>
                <c:pt idx="6569">
                  <c:v>18</c:v>
                </c:pt>
                <c:pt idx="6570">
                  <c:v>18.0027397260274</c:v>
                </c:pt>
                <c:pt idx="6571">
                  <c:v>18.0054794520548</c:v>
                </c:pt>
                <c:pt idx="6572">
                  <c:v>18.0082191780822</c:v>
                </c:pt>
                <c:pt idx="6573">
                  <c:v>18.0109589041096</c:v>
                </c:pt>
                <c:pt idx="6574">
                  <c:v>18.013698630137</c:v>
                </c:pt>
                <c:pt idx="6575">
                  <c:v>18.0164383561644</c:v>
                </c:pt>
                <c:pt idx="6576">
                  <c:v>18.0191780821918</c:v>
                </c:pt>
                <c:pt idx="6577">
                  <c:v>18.0219178082192</c:v>
                </c:pt>
                <c:pt idx="6578">
                  <c:v>18.0246575342466</c:v>
                </c:pt>
                <c:pt idx="6579">
                  <c:v>18.027397260274</c:v>
                </c:pt>
                <c:pt idx="6580">
                  <c:v>18.0301369863014</c:v>
                </c:pt>
                <c:pt idx="6581">
                  <c:v>18.0328767123288</c:v>
                </c:pt>
                <c:pt idx="6582">
                  <c:v>18.0356164383562</c:v>
                </c:pt>
                <c:pt idx="6583">
                  <c:v>18.0383561643836</c:v>
                </c:pt>
                <c:pt idx="6584">
                  <c:v>18.041095890411</c:v>
                </c:pt>
                <c:pt idx="6585">
                  <c:v>18.0438356164384</c:v>
                </c:pt>
                <c:pt idx="6586">
                  <c:v>18.0465753424658</c:v>
                </c:pt>
                <c:pt idx="6587">
                  <c:v>18.0493150684932</c:v>
                </c:pt>
                <c:pt idx="6588">
                  <c:v>18.052054794520501</c:v>
                </c:pt>
                <c:pt idx="6589">
                  <c:v>18.054794520547901</c:v>
                </c:pt>
                <c:pt idx="6590">
                  <c:v>18.057534246575301</c:v>
                </c:pt>
                <c:pt idx="6591">
                  <c:v>18.060273972602701</c:v>
                </c:pt>
                <c:pt idx="6592">
                  <c:v>18.063013698630101</c:v>
                </c:pt>
                <c:pt idx="6593">
                  <c:v>18.065753424657501</c:v>
                </c:pt>
                <c:pt idx="6594">
                  <c:v>18.068493150684901</c:v>
                </c:pt>
                <c:pt idx="6595">
                  <c:v>18.071232876712301</c:v>
                </c:pt>
                <c:pt idx="6596">
                  <c:v>18.073972602739701</c:v>
                </c:pt>
                <c:pt idx="6597">
                  <c:v>18.076712328767101</c:v>
                </c:pt>
                <c:pt idx="6598">
                  <c:v>18.079452054794501</c:v>
                </c:pt>
                <c:pt idx="6599">
                  <c:v>18.082191780821901</c:v>
                </c:pt>
                <c:pt idx="6600">
                  <c:v>18.084931506849301</c:v>
                </c:pt>
                <c:pt idx="6601">
                  <c:v>18.087671232876701</c:v>
                </c:pt>
                <c:pt idx="6602">
                  <c:v>18.090410958904101</c:v>
                </c:pt>
                <c:pt idx="6603">
                  <c:v>18.093150684931501</c:v>
                </c:pt>
                <c:pt idx="6604">
                  <c:v>18.095890410958901</c:v>
                </c:pt>
                <c:pt idx="6605">
                  <c:v>18.098630136986301</c:v>
                </c:pt>
                <c:pt idx="6606">
                  <c:v>18.101369863013701</c:v>
                </c:pt>
                <c:pt idx="6607">
                  <c:v>18.104109589041101</c:v>
                </c:pt>
                <c:pt idx="6608">
                  <c:v>18.106849315068501</c:v>
                </c:pt>
                <c:pt idx="6609">
                  <c:v>18.109589041095902</c:v>
                </c:pt>
                <c:pt idx="6610">
                  <c:v>18.112328767123302</c:v>
                </c:pt>
                <c:pt idx="6611">
                  <c:v>18.115068493150702</c:v>
                </c:pt>
                <c:pt idx="6612">
                  <c:v>18.117808219178102</c:v>
                </c:pt>
                <c:pt idx="6613">
                  <c:v>18.120547945205502</c:v>
                </c:pt>
                <c:pt idx="6614">
                  <c:v>18.123287671232902</c:v>
                </c:pt>
                <c:pt idx="6615">
                  <c:v>18.126027397260302</c:v>
                </c:pt>
                <c:pt idx="6616">
                  <c:v>18.128767123287702</c:v>
                </c:pt>
                <c:pt idx="6617">
                  <c:v>18.131506849315102</c:v>
                </c:pt>
                <c:pt idx="6618">
                  <c:v>18.134246575342502</c:v>
                </c:pt>
                <c:pt idx="6619">
                  <c:v>18.136986301369902</c:v>
                </c:pt>
                <c:pt idx="6620">
                  <c:v>18.139726027397298</c:v>
                </c:pt>
                <c:pt idx="6621">
                  <c:v>18.142465753424698</c:v>
                </c:pt>
                <c:pt idx="6622">
                  <c:v>18.145205479452098</c:v>
                </c:pt>
                <c:pt idx="6623">
                  <c:v>18.147945205479498</c:v>
                </c:pt>
                <c:pt idx="6624">
                  <c:v>18.150684931506898</c:v>
                </c:pt>
                <c:pt idx="6625">
                  <c:v>18.153424657534199</c:v>
                </c:pt>
                <c:pt idx="6626">
                  <c:v>18.156164383561599</c:v>
                </c:pt>
                <c:pt idx="6627">
                  <c:v>18.158904109588999</c:v>
                </c:pt>
                <c:pt idx="6628">
                  <c:v>18.161643835616399</c:v>
                </c:pt>
                <c:pt idx="6629">
                  <c:v>18.164383561643799</c:v>
                </c:pt>
                <c:pt idx="6630">
                  <c:v>18.167123287671199</c:v>
                </c:pt>
                <c:pt idx="6631">
                  <c:v>18.169863013698599</c:v>
                </c:pt>
                <c:pt idx="6632">
                  <c:v>18.172602739725999</c:v>
                </c:pt>
                <c:pt idx="6633">
                  <c:v>18.175342465753399</c:v>
                </c:pt>
                <c:pt idx="6634">
                  <c:v>18.178082191780799</c:v>
                </c:pt>
                <c:pt idx="6635">
                  <c:v>18.180821917808199</c:v>
                </c:pt>
                <c:pt idx="6636">
                  <c:v>18.183561643835599</c:v>
                </c:pt>
                <c:pt idx="6637">
                  <c:v>18.186301369862999</c:v>
                </c:pt>
                <c:pt idx="6638">
                  <c:v>18.189041095890399</c:v>
                </c:pt>
                <c:pt idx="6639">
                  <c:v>18.191780821917799</c:v>
                </c:pt>
                <c:pt idx="6640">
                  <c:v>18.194520547945199</c:v>
                </c:pt>
                <c:pt idx="6641">
                  <c:v>18.197260273972599</c:v>
                </c:pt>
                <c:pt idx="6642">
                  <c:v>18.2</c:v>
                </c:pt>
                <c:pt idx="6643">
                  <c:v>18.202739726027399</c:v>
                </c:pt>
                <c:pt idx="6644">
                  <c:v>18.205479452054799</c:v>
                </c:pt>
                <c:pt idx="6645">
                  <c:v>18.208219178082199</c:v>
                </c:pt>
                <c:pt idx="6646">
                  <c:v>18.210958904109599</c:v>
                </c:pt>
                <c:pt idx="6647">
                  <c:v>18.213698630136999</c:v>
                </c:pt>
                <c:pt idx="6648">
                  <c:v>18.216438356164399</c:v>
                </c:pt>
                <c:pt idx="6649">
                  <c:v>18.219178082191799</c:v>
                </c:pt>
                <c:pt idx="6650">
                  <c:v>18.221917808219199</c:v>
                </c:pt>
                <c:pt idx="6651">
                  <c:v>18.2246575342466</c:v>
                </c:pt>
                <c:pt idx="6652">
                  <c:v>18.227397260274</c:v>
                </c:pt>
                <c:pt idx="6653">
                  <c:v>18.2301369863014</c:v>
                </c:pt>
                <c:pt idx="6654">
                  <c:v>18.2328767123288</c:v>
                </c:pt>
                <c:pt idx="6655">
                  <c:v>18.2356164383562</c:v>
                </c:pt>
                <c:pt idx="6656">
                  <c:v>18.2383561643836</c:v>
                </c:pt>
                <c:pt idx="6657">
                  <c:v>18.241095890411</c:v>
                </c:pt>
                <c:pt idx="6658">
                  <c:v>18.2438356164384</c:v>
                </c:pt>
                <c:pt idx="6659">
                  <c:v>18.2465753424658</c:v>
                </c:pt>
                <c:pt idx="6660">
                  <c:v>18.2493150684932</c:v>
                </c:pt>
                <c:pt idx="6661">
                  <c:v>18.2520547945205</c:v>
                </c:pt>
                <c:pt idx="6662">
                  <c:v>18.2547945205479</c:v>
                </c:pt>
                <c:pt idx="6663">
                  <c:v>18.2575342465753</c:v>
                </c:pt>
                <c:pt idx="6664">
                  <c:v>18.2602739726027</c:v>
                </c:pt>
                <c:pt idx="6665">
                  <c:v>18.2630136986301</c:v>
                </c:pt>
                <c:pt idx="6666">
                  <c:v>18.2657534246575</c:v>
                </c:pt>
                <c:pt idx="6667">
                  <c:v>18.2684931506849</c:v>
                </c:pt>
                <c:pt idx="6668">
                  <c:v>18.2712328767123</c:v>
                </c:pt>
                <c:pt idx="6669">
                  <c:v>18.2739726027397</c:v>
                </c:pt>
                <c:pt idx="6670">
                  <c:v>18.276712328767101</c:v>
                </c:pt>
                <c:pt idx="6671">
                  <c:v>18.279452054794501</c:v>
                </c:pt>
                <c:pt idx="6672">
                  <c:v>18.282191780821901</c:v>
                </c:pt>
                <c:pt idx="6673">
                  <c:v>18.284931506849301</c:v>
                </c:pt>
                <c:pt idx="6674">
                  <c:v>18.287671232876701</c:v>
                </c:pt>
                <c:pt idx="6675">
                  <c:v>18.290410958904101</c:v>
                </c:pt>
                <c:pt idx="6676">
                  <c:v>18.293150684931501</c:v>
                </c:pt>
                <c:pt idx="6677">
                  <c:v>18.295890410958901</c:v>
                </c:pt>
                <c:pt idx="6678">
                  <c:v>18.298630136986301</c:v>
                </c:pt>
                <c:pt idx="6679">
                  <c:v>18.301369863013701</c:v>
                </c:pt>
                <c:pt idx="6680">
                  <c:v>18.304109589041101</c:v>
                </c:pt>
                <c:pt idx="6681">
                  <c:v>18.306849315068501</c:v>
                </c:pt>
                <c:pt idx="6682">
                  <c:v>18.309589041095901</c:v>
                </c:pt>
                <c:pt idx="6683">
                  <c:v>18.312328767123301</c:v>
                </c:pt>
                <c:pt idx="6684">
                  <c:v>18.315068493150701</c:v>
                </c:pt>
                <c:pt idx="6685">
                  <c:v>18.317808219178101</c:v>
                </c:pt>
                <c:pt idx="6686">
                  <c:v>18.320547945205501</c:v>
                </c:pt>
                <c:pt idx="6687">
                  <c:v>18.323287671232901</c:v>
                </c:pt>
                <c:pt idx="6688">
                  <c:v>18.326027397260301</c:v>
                </c:pt>
                <c:pt idx="6689">
                  <c:v>18.328767123287701</c:v>
                </c:pt>
                <c:pt idx="6690">
                  <c:v>18.331506849315101</c:v>
                </c:pt>
                <c:pt idx="6691">
                  <c:v>18.334246575342501</c:v>
                </c:pt>
                <c:pt idx="6692">
                  <c:v>18.336986301369901</c:v>
                </c:pt>
                <c:pt idx="6693">
                  <c:v>18.339726027397301</c:v>
                </c:pt>
                <c:pt idx="6694">
                  <c:v>18.342465753424701</c:v>
                </c:pt>
                <c:pt idx="6695">
                  <c:v>18.345205479452101</c:v>
                </c:pt>
                <c:pt idx="6696">
                  <c:v>18.347945205479501</c:v>
                </c:pt>
                <c:pt idx="6697">
                  <c:v>18.350684931506802</c:v>
                </c:pt>
                <c:pt idx="6698">
                  <c:v>18.353424657534202</c:v>
                </c:pt>
                <c:pt idx="6699">
                  <c:v>18.356164383561602</c:v>
                </c:pt>
                <c:pt idx="6700">
                  <c:v>18.358904109589002</c:v>
                </c:pt>
                <c:pt idx="6701">
                  <c:v>18.361643835616398</c:v>
                </c:pt>
                <c:pt idx="6702">
                  <c:v>18.364383561643798</c:v>
                </c:pt>
                <c:pt idx="6703">
                  <c:v>18.367123287671198</c:v>
                </c:pt>
                <c:pt idx="6704">
                  <c:v>18.369863013698598</c:v>
                </c:pt>
                <c:pt idx="6705">
                  <c:v>18.372602739725998</c:v>
                </c:pt>
                <c:pt idx="6706">
                  <c:v>18.375342465753398</c:v>
                </c:pt>
                <c:pt idx="6707">
                  <c:v>18.378082191780798</c:v>
                </c:pt>
                <c:pt idx="6708">
                  <c:v>18.380821917808198</c:v>
                </c:pt>
                <c:pt idx="6709">
                  <c:v>18.383561643835598</c:v>
                </c:pt>
                <c:pt idx="6710">
                  <c:v>18.386301369862998</c:v>
                </c:pt>
                <c:pt idx="6711">
                  <c:v>18.389041095890398</c:v>
                </c:pt>
                <c:pt idx="6712">
                  <c:v>18.391780821917799</c:v>
                </c:pt>
                <c:pt idx="6713">
                  <c:v>18.394520547945199</c:v>
                </c:pt>
                <c:pt idx="6714">
                  <c:v>18.397260273972599</c:v>
                </c:pt>
                <c:pt idx="6715">
                  <c:v>18.399999999999999</c:v>
                </c:pt>
                <c:pt idx="6716">
                  <c:v>18.402739726027399</c:v>
                </c:pt>
                <c:pt idx="6717">
                  <c:v>18.405479452054799</c:v>
                </c:pt>
                <c:pt idx="6718">
                  <c:v>18.408219178082199</c:v>
                </c:pt>
                <c:pt idx="6719">
                  <c:v>18.410958904109599</c:v>
                </c:pt>
                <c:pt idx="6720">
                  <c:v>18.413698630136999</c:v>
                </c:pt>
                <c:pt idx="6721">
                  <c:v>18.416438356164399</c:v>
                </c:pt>
                <c:pt idx="6722">
                  <c:v>18.419178082191799</c:v>
                </c:pt>
                <c:pt idx="6723">
                  <c:v>18.421917808219199</c:v>
                </c:pt>
                <c:pt idx="6724">
                  <c:v>18.424657534246599</c:v>
                </c:pt>
                <c:pt idx="6725">
                  <c:v>18.427397260273999</c:v>
                </c:pt>
                <c:pt idx="6726">
                  <c:v>18.430136986301399</c:v>
                </c:pt>
                <c:pt idx="6727">
                  <c:v>18.432876712328799</c:v>
                </c:pt>
                <c:pt idx="6728">
                  <c:v>18.435616438356199</c:v>
                </c:pt>
                <c:pt idx="6729">
                  <c:v>18.438356164383599</c:v>
                </c:pt>
                <c:pt idx="6730">
                  <c:v>18.441095890410999</c:v>
                </c:pt>
                <c:pt idx="6731">
                  <c:v>18.443835616438399</c:v>
                </c:pt>
                <c:pt idx="6732">
                  <c:v>18.446575342465799</c:v>
                </c:pt>
                <c:pt idx="6733">
                  <c:v>18.449315068493199</c:v>
                </c:pt>
                <c:pt idx="6734">
                  <c:v>18.452054794520599</c:v>
                </c:pt>
                <c:pt idx="6735">
                  <c:v>18.4547945205479</c:v>
                </c:pt>
                <c:pt idx="6736">
                  <c:v>18.4575342465753</c:v>
                </c:pt>
                <c:pt idx="6737">
                  <c:v>18.4602739726027</c:v>
                </c:pt>
                <c:pt idx="6738">
                  <c:v>18.4630136986301</c:v>
                </c:pt>
                <c:pt idx="6739">
                  <c:v>18.4657534246575</c:v>
                </c:pt>
                <c:pt idx="6740">
                  <c:v>18.4684931506849</c:v>
                </c:pt>
                <c:pt idx="6741">
                  <c:v>18.4712328767123</c:v>
                </c:pt>
                <c:pt idx="6742">
                  <c:v>18.4739726027397</c:v>
                </c:pt>
                <c:pt idx="6743">
                  <c:v>18.4767123287671</c:v>
                </c:pt>
                <c:pt idx="6744">
                  <c:v>18.4794520547945</c:v>
                </c:pt>
                <c:pt idx="6745">
                  <c:v>18.4821917808219</c:v>
                </c:pt>
                <c:pt idx="6746">
                  <c:v>18.4849315068493</c:v>
                </c:pt>
                <c:pt idx="6747">
                  <c:v>18.4876712328767</c:v>
                </c:pt>
                <c:pt idx="6748">
                  <c:v>18.4904109589041</c:v>
                </c:pt>
                <c:pt idx="6749">
                  <c:v>18.4931506849315</c:v>
                </c:pt>
                <c:pt idx="6750">
                  <c:v>18.4958904109589</c:v>
                </c:pt>
                <c:pt idx="6751">
                  <c:v>18.4986301369863</c:v>
                </c:pt>
                <c:pt idx="6752">
                  <c:v>18.5013698630137</c:v>
                </c:pt>
                <c:pt idx="6753">
                  <c:v>18.5041095890411</c:v>
                </c:pt>
                <c:pt idx="6754">
                  <c:v>18.5068493150685</c:v>
                </c:pt>
                <c:pt idx="6755">
                  <c:v>18.5095890410959</c:v>
                </c:pt>
                <c:pt idx="6756">
                  <c:v>18.5123287671233</c:v>
                </c:pt>
                <c:pt idx="6757">
                  <c:v>18.5150684931507</c:v>
                </c:pt>
                <c:pt idx="6758">
                  <c:v>18.5178082191781</c:v>
                </c:pt>
                <c:pt idx="6759">
                  <c:v>18.5205479452055</c:v>
                </c:pt>
                <c:pt idx="6760">
                  <c:v>18.5232876712329</c:v>
                </c:pt>
                <c:pt idx="6761">
                  <c:v>18.5260273972603</c:v>
                </c:pt>
                <c:pt idx="6762">
                  <c:v>18.5287671232877</c:v>
                </c:pt>
                <c:pt idx="6763">
                  <c:v>18.5315068493151</c:v>
                </c:pt>
                <c:pt idx="6764">
                  <c:v>18.5342465753425</c:v>
                </c:pt>
                <c:pt idx="6765">
                  <c:v>18.5369863013699</c:v>
                </c:pt>
                <c:pt idx="6766">
                  <c:v>18.5397260273973</c:v>
                </c:pt>
                <c:pt idx="6767">
                  <c:v>18.5424657534247</c:v>
                </c:pt>
                <c:pt idx="6768">
                  <c:v>18.5452054794521</c:v>
                </c:pt>
                <c:pt idx="6769">
                  <c:v>18.5479452054795</c:v>
                </c:pt>
                <c:pt idx="6770">
                  <c:v>18.5506849315069</c:v>
                </c:pt>
                <c:pt idx="6771">
                  <c:v>18.553424657534201</c:v>
                </c:pt>
                <c:pt idx="6772">
                  <c:v>18.556164383561601</c:v>
                </c:pt>
                <c:pt idx="6773">
                  <c:v>18.558904109589001</c:v>
                </c:pt>
                <c:pt idx="6774">
                  <c:v>18.561643835616401</c:v>
                </c:pt>
                <c:pt idx="6775">
                  <c:v>18.564383561643801</c:v>
                </c:pt>
                <c:pt idx="6776">
                  <c:v>18.567123287671201</c:v>
                </c:pt>
                <c:pt idx="6777">
                  <c:v>18.569863013698601</c:v>
                </c:pt>
                <c:pt idx="6778">
                  <c:v>18.572602739726001</c:v>
                </c:pt>
                <c:pt idx="6779">
                  <c:v>18.575342465753401</c:v>
                </c:pt>
                <c:pt idx="6780">
                  <c:v>18.578082191780801</c:v>
                </c:pt>
                <c:pt idx="6781">
                  <c:v>18.580821917808201</c:v>
                </c:pt>
                <c:pt idx="6782">
                  <c:v>18.583561643835601</c:v>
                </c:pt>
                <c:pt idx="6783">
                  <c:v>18.586301369863001</c:v>
                </c:pt>
                <c:pt idx="6784">
                  <c:v>18.589041095890401</c:v>
                </c:pt>
                <c:pt idx="6785">
                  <c:v>18.591780821917801</c:v>
                </c:pt>
                <c:pt idx="6786">
                  <c:v>18.594520547945201</c:v>
                </c:pt>
                <c:pt idx="6787">
                  <c:v>18.597260273972601</c:v>
                </c:pt>
                <c:pt idx="6788">
                  <c:v>18.600000000000001</c:v>
                </c:pt>
                <c:pt idx="6789">
                  <c:v>18.602739726027401</c:v>
                </c:pt>
                <c:pt idx="6790">
                  <c:v>18.605479452054801</c:v>
                </c:pt>
                <c:pt idx="6791">
                  <c:v>18.608219178082201</c:v>
                </c:pt>
                <c:pt idx="6792">
                  <c:v>18.610958904109602</c:v>
                </c:pt>
                <c:pt idx="6793">
                  <c:v>18.613698630137002</c:v>
                </c:pt>
                <c:pt idx="6794">
                  <c:v>18.616438356164402</c:v>
                </c:pt>
                <c:pt idx="6795">
                  <c:v>18.619178082191802</c:v>
                </c:pt>
                <c:pt idx="6796">
                  <c:v>18.621917808219202</c:v>
                </c:pt>
                <c:pt idx="6797">
                  <c:v>18.624657534246602</c:v>
                </c:pt>
                <c:pt idx="6798">
                  <c:v>18.627397260274002</c:v>
                </c:pt>
                <c:pt idx="6799">
                  <c:v>18.630136986301402</c:v>
                </c:pt>
                <c:pt idx="6800">
                  <c:v>18.632876712328802</c:v>
                </c:pt>
                <c:pt idx="6801">
                  <c:v>18.635616438356202</c:v>
                </c:pt>
                <c:pt idx="6802">
                  <c:v>18.638356164383602</c:v>
                </c:pt>
                <c:pt idx="6803">
                  <c:v>18.641095890410998</c:v>
                </c:pt>
                <c:pt idx="6804">
                  <c:v>18.643835616438398</c:v>
                </c:pt>
                <c:pt idx="6805">
                  <c:v>18.646575342465798</c:v>
                </c:pt>
                <c:pt idx="6806">
                  <c:v>18.649315068493198</c:v>
                </c:pt>
                <c:pt idx="6807">
                  <c:v>18.652054794520598</c:v>
                </c:pt>
                <c:pt idx="6808">
                  <c:v>18.654794520547899</c:v>
                </c:pt>
                <c:pt idx="6809">
                  <c:v>18.657534246575299</c:v>
                </c:pt>
                <c:pt idx="6810">
                  <c:v>18.660273972602699</c:v>
                </c:pt>
                <c:pt idx="6811">
                  <c:v>18.663013698630099</c:v>
                </c:pt>
                <c:pt idx="6812">
                  <c:v>18.665753424657499</c:v>
                </c:pt>
                <c:pt idx="6813">
                  <c:v>18.668493150684899</c:v>
                </c:pt>
                <c:pt idx="6814">
                  <c:v>18.671232876712299</c:v>
                </c:pt>
                <c:pt idx="6815">
                  <c:v>18.673972602739699</c:v>
                </c:pt>
                <c:pt idx="6816">
                  <c:v>18.676712328767099</c:v>
                </c:pt>
                <c:pt idx="6817">
                  <c:v>18.679452054794499</c:v>
                </c:pt>
                <c:pt idx="6818">
                  <c:v>18.682191780821899</c:v>
                </c:pt>
                <c:pt idx="6819">
                  <c:v>18.684931506849299</c:v>
                </c:pt>
                <c:pt idx="6820">
                  <c:v>18.687671232876699</c:v>
                </c:pt>
                <c:pt idx="6821">
                  <c:v>18.690410958904099</c:v>
                </c:pt>
                <c:pt idx="6822">
                  <c:v>18.693150684931499</c:v>
                </c:pt>
                <c:pt idx="6823">
                  <c:v>18.695890410958899</c:v>
                </c:pt>
                <c:pt idx="6824">
                  <c:v>18.698630136986299</c:v>
                </c:pt>
                <c:pt idx="6825">
                  <c:v>18.701369863013699</c:v>
                </c:pt>
                <c:pt idx="6826">
                  <c:v>18.704109589041099</c:v>
                </c:pt>
                <c:pt idx="6827">
                  <c:v>18.706849315068499</c:v>
                </c:pt>
                <c:pt idx="6828">
                  <c:v>18.709589041095899</c:v>
                </c:pt>
                <c:pt idx="6829">
                  <c:v>18.712328767123299</c:v>
                </c:pt>
                <c:pt idx="6830">
                  <c:v>18.715068493150699</c:v>
                </c:pt>
                <c:pt idx="6831">
                  <c:v>18.717808219178099</c:v>
                </c:pt>
                <c:pt idx="6832">
                  <c:v>18.720547945205499</c:v>
                </c:pt>
                <c:pt idx="6833">
                  <c:v>18.723287671232899</c:v>
                </c:pt>
                <c:pt idx="6834">
                  <c:v>18.7260273972603</c:v>
                </c:pt>
                <c:pt idx="6835">
                  <c:v>18.7287671232877</c:v>
                </c:pt>
                <c:pt idx="6836">
                  <c:v>18.7315068493151</c:v>
                </c:pt>
                <c:pt idx="6837">
                  <c:v>18.7342465753425</c:v>
                </c:pt>
                <c:pt idx="6838">
                  <c:v>18.7369863013699</c:v>
                </c:pt>
                <c:pt idx="6839">
                  <c:v>18.7397260273973</c:v>
                </c:pt>
                <c:pt idx="6840">
                  <c:v>18.7424657534247</c:v>
                </c:pt>
                <c:pt idx="6841">
                  <c:v>18.7452054794521</c:v>
                </c:pt>
                <c:pt idx="6842">
                  <c:v>18.7479452054795</c:v>
                </c:pt>
                <c:pt idx="6843">
                  <c:v>18.7506849315069</c:v>
                </c:pt>
                <c:pt idx="6844">
                  <c:v>18.7534246575342</c:v>
                </c:pt>
                <c:pt idx="6845">
                  <c:v>18.7561643835616</c:v>
                </c:pt>
                <c:pt idx="6846">
                  <c:v>18.758904109589</c:v>
                </c:pt>
                <c:pt idx="6847">
                  <c:v>18.7616438356164</c:v>
                </c:pt>
                <c:pt idx="6848">
                  <c:v>18.7643835616438</c:v>
                </c:pt>
                <c:pt idx="6849">
                  <c:v>18.7671232876712</c:v>
                </c:pt>
                <c:pt idx="6850">
                  <c:v>18.7698630136986</c:v>
                </c:pt>
                <c:pt idx="6851">
                  <c:v>18.772602739726</c:v>
                </c:pt>
                <c:pt idx="6852">
                  <c:v>18.7753424657534</c:v>
                </c:pt>
                <c:pt idx="6853">
                  <c:v>18.778082191780801</c:v>
                </c:pt>
                <c:pt idx="6854">
                  <c:v>18.780821917808201</c:v>
                </c:pt>
                <c:pt idx="6855">
                  <c:v>18.783561643835601</c:v>
                </c:pt>
                <c:pt idx="6856">
                  <c:v>18.786301369863001</c:v>
                </c:pt>
                <c:pt idx="6857">
                  <c:v>18.789041095890401</c:v>
                </c:pt>
                <c:pt idx="6858">
                  <c:v>18.791780821917801</c:v>
                </c:pt>
                <c:pt idx="6859">
                  <c:v>18.794520547945201</c:v>
                </c:pt>
                <c:pt idx="6860">
                  <c:v>18.797260273972601</c:v>
                </c:pt>
                <c:pt idx="6861">
                  <c:v>18.8</c:v>
                </c:pt>
                <c:pt idx="6862">
                  <c:v>18.802739726027401</c:v>
                </c:pt>
                <c:pt idx="6863">
                  <c:v>18.805479452054801</c:v>
                </c:pt>
                <c:pt idx="6864">
                  <c:v>18.808219178082201</c:v>
                </c:pt>
                <c:pt idx="6865">
                  <c:v>18.810958904109601</c:v>
                </c:pt>
                <c:pt idx="6866">
                  <c:v>18.813698630137001</c:v>
                </c:pt>
                <c:pt idx="6867">
                  <c:v>18.816438356164401</c:v>
                </c:pt>
                <c:pt idx="6868">
                  <c:v>18.819178082191801</c:v>
                </c:pt>
                <c:pt idx="6869">
                  <c:v>18.821917808219201</c:v>
                </c:pt>
                <c:pt idx="6870">
                  <c:v>18.824657534246601</c:v>
                </c:pt>
                <c:pt idx="6871">
                  <c:v>18.827397260274001</c:v>
                </c:pt>
                <c:pt idx="6872">
                  <c:v>18.830136986301401</c:v>
                </c:pt>
                <c:pt idx="6873">
                  <c:v>18.832876712328801</c:v>
                </c:pt>
                <c:pt idx="6874">
                  <c:v>18.835616438356201</c:v>
                </c:pt>
                <c:pt idx="6875">
                  <c:v>18.838356164383601</c:v>
                </c:pt>
                <c:pt idx="6876">
                  <c:v>18.841095890411001</c:v>
                </c:pt>
                <c:pt idx="6877">
                  <c:v>18.843835616438401</c:v>
                </c:pt>
                <c:pt idx="6878">
                  <c:v>18.846575342465801</c:v>
                </c:pt>
                <c:pt idx="6879">
                  <c:v>18.849315068493201</c:v>
                </c:pt>
                <c:pt idx="6880">
                  <c:v>18.852054794520502</c:v>
                </c:pt>
                <c:pt idx="6881">
                  <c:v>18.854794520547902</c:v>
                </c:pt>
                <c:pt idx="6882">
                  <c:v>18.857534246575302</c:v>
                </c:pt>
                <c:pt idx="6883">
                  <c:v>18.860273972602702</c:v>
                </c:pt>
                <c:pt idx="6884">
                  <c:v>18.863013698630098</c:v>
                </c:pt>
                <c:pt idx="6885">
                  <c:v>18.865753424657498</c:v>
                </c:pt>
                <c:pt idx="6886">
                  <c:v>18.868493150684898</c:v>
                </c:pt>
                <c:pt idx="6887">
                  <c:v>18.871232876712298</c:v>
                </c:pt>
                <c:pt idx="6888">
                  <c:v>18.873972602739698</c:v>
                </c:pt>
                <c:pt idx="6889">
                  <c:v>18.876712328767098</c:v>
                </c:pt>
                <c:pt idx="6890">
                  <c:v>18.879452054794498</c:v>
                </c:pt>
                <c:pt idx="6891">
                  <c:v>18.882191780821898</c:v>
                </c:pt>
                <c:pt idx="6892">
                  <c:v>18.884931506849298</c:v>
                </c:pt>
                <c:pt idx="6893">
                  <c:v>18.887671232876698</c:v>
                </c:pt>
                <c:pt idx="6894">
                  <c:v>18.890410958904098</c:v>
                </c:pt>
                <c:pt idx="6895">
                  <c:v>18.893150684931499</c:v>
                </c:pt>
                <c:pt idx="6896">
                  <c:v>18.895890410958899</c:v>
                </c:pt>
                <c:pt idx="6897">
                  <c:v>18.898630136986299</c:v>
                </c:pt>
                <c:pt idx="6898">
                  <c:v>18.901369863013699</c:v>
                </c:pt>
                <c:pt idx="6899">
                  <c:v>18.904109589041099</c:v>
                </c:pt>
                <c:pt idx="6900">
                  <c:v>18.906849315068499</c:v>
                </c:pt>
                <c:pt idx="6901">
                  <c:v>18.909589041095899</c:v>
                </c:pt>
                <c:pt idx="6902">
                  <c:v>18.912328767123299</c:v>
                </c:pt>
                <c:pt idx="6903">
                  <c:v>18.915068493150699</c:v>
                </c:pt>
                <c:pt idx="6904">
                  <c:v>18.917808219178099</c:v>
                </c:pt>
                <c:pt idx="6905">
                  <c:v>18.920547945205499</c:v>
                </c:pt>
                <c:pt idx="6906">
                  <c:v>18.923287671232899</c:v>
                </c:pt>
                <c:pt idx="6907">
                  <c:v>18.926027397260299</c:v>
                </c:pt>
                <c:pt idx="6908">
                  <c:v>18.928767123287699</c:v>
                </c:pt>
                <c:pt idx="6909">
                  <c:v>18.931506849315099</c:v>
                </c:pt>
                <c:pt idx="6910">
                  <c:v>18.934246575342499</c:v>
                </c:pt>
                <c:pt idx="6911">
                  <c:v>18.936986301369899</c:v>
                </c:pt>
                <c:pt idx="6912">
                  <c:v>18.939726027397299</c:v>
                </c:pt>
                <c:pt idx="6913">
                  <c:v>18.942465753424699</c:v>
                </c:pt>
                <c:pt idx="6914">
                  <c:v>18.945205479452099</c:v>
                </c:pt>
                <c:pt idx="6915">
                  <c:v>18.947945205479499</c:v>
                </c:pt>
                <c:pt idx="6916">
                  <c:v>18.950684931506899</c:v>
                </c:pt>
                <c:pt idx="6917">
                  <c:v>18.9534246575342</c:v>
                </c:pt>
                <c:pt idx="6918">
                  <c:v>18.9561643835616</c:v>
                </c:pt>
                <c:pt idx="6919">
                  <c:v>18.958904109589</c:v>
                </c:pt>
                <c:pt idx="6920">
                  <c:v>18.9616438356164</c:v>
                </c:pt>
                <c:pt idx="6921">
                  <c:v>18.9643835616438</c:v>
                </c:pt>
                <c:pt idx="6922">
                  <c:v>18.9671232876712</c:v>
                </c:pt>
                <c:pt idx="6923">
                  <c:v>18.9698630136986</c:v>
                </c:pt>
                <c:pt idx="6924">
                  <c:v>18.972602739726</c:v>
                </c:pt>
                <c:pt idx="6925">
                  <c:v>18.9753424657534</c:v>
                </c:pt>
                <c:pt idx="6926">
                  <c:v>18.9780821917808</c:v>
                </c:pt>
                <c:pt idx="6927">
                  <c:v>18.9808219178082</c:v>
                </c:pt>
                <c:pt idx="6928">
                  <c:v>18.9835616438356</c:v>
                </c:pt>
                <c:pt idx="6929">
                  <c:v>18.986301369863</c:v>
                </c:pt>
                <c:pt idx="6930">
                  <c:v>18.9890410958904</c:v>
                </c:pt>
                <c:pt idx="6931">
                  <c:v>18.9917808219178</c:v>
                </c:pt>
                <c:pt idx="6932">
                  <c:v>18.9945205479452</c:v>
                </c:pt>
                <c:pt idx="6933">
                  <c:v>18.9972602739726</c:v>
                </c:pt>
                <c:pt idx="6934">
                  <c:v>19</c:v>
                </c:pt>
                <c:pt idx="6935">
                  <c:v>19.0027397260274</c:v>
                </c:pt>
                <c:pt idx="6936">
                  <c:v>19.0054794520548</c:v>
                </c:pt>
                <c:pt idx="6937">
                  <c:v>19.0082191780822</c:v>
                </c:pt>
                <c:pt idx="6938">
                  <c:v>19.0109589041096</c:v>
                </c:pt>
                <c:pt idx="6939">
                  <c:v>19.013698630137</c:v>
                </c:pt>
                <c:pt idx="6940">
                  <c:v>19.0164383561644</c:v>
                </c:pt>
                <c:pt idx="6941">
                  <c:v>19.0191780821918</c:v>
                </c:pt>
                <c:pt idx="6942">
                  <c:v>19.0219178082192</c:v>
                </c:pt>
                <c:pt idx="6943">
                  <c:v>19.0246575342466</c:v>
                </c:pt>
                <c:pt idx="6944">
                  <c:v>19.027397260274</c:v>
                </c:pt>
                <c:pt idx="6945">
                  <c:v>19.0301369863014</c:v>
                </c:pt>
                <c:pt idx="6946">
                  <c:v>19.0328767123288</c:v>
                </c:pt>
                <c:pt idx="6947">
                  <c:v>19.0356164383562</c:v>
                </c:pt>
                <c:pt idx="6948">
                  <c:v>19.0383561643836</c:v>
                </c:pt>
                <c:pt idx="6949">
                  <c:v>19.041095890411</c:v>
                </c:pt>
                <c:pt idx="6950">
                  <c:v>19.0438356164384</c:v>
                </c:pt>
                <c:pt idx="6951">
                  <c:v>19.0465753424658</c:v>
                </c:pt>
                <c:pt idx="6952">
                  <c:v>19.0493150684932</c:v>
                </c:pt>
                <c:pt idx="6953">
                  <c:v>19.052054794520501</c:v>
                </c:pt>
                <c:pt idx="6954">
                  <c:v>19.054794520547901</c:v>
                </c:pt>
                <c:pt idx="6955">
                  <c:v>19.057534246575301</c:v>
                </c:pt>
                <c:pt idx="6956">
                  <c:v>19.060273972602701</c:v>
                </c:pt>
                <c:pt idx="6957">
                  <c:v>19.063013698630101</c:v>
                </c:pt>
                <c:pt idx="6958">
                  <c:v>19.065753424657501</c:v>
                </c:pt>
                <c:pt idx="6959">
                  <c:v>19.068493150684901</c:v>
                </c:pt>
                <c:pt idx="6960">
                  <c:v>19.071232876712301</c:v>
                </c:pt>
                <c:pt idx="6961">
                  <c:v>19.073972602739701</c:v>
                </c:pt>
                <c:pt idx="6962">
                  <c:v>19.076712328767101</c:v>
                </c:pt>
                <c:pt idx="6963">
                  <c:v>19.079452054794501</c:v>
                </c:pt>
                <c:pt idx="6964">
                  <c:v>19.082191780821901</c:v>
                </c:pt>
                <c:pt idx="6965">
                  <c:v>19.084931506849301</c:v>
                </c:pt>
                <c:pt idx="6966">
                  <c:v>19.087671232876701</c:v>
                </c:pt>
                <c:pt idx="6967">
                  <c:v>19.090410958904101</c:v>
                </c:pt>
                <c:pt idx="6968">
                  <c:v>19.093150684931501</c:v>
                </c:pt>
                <c:pt idx="6969">
                  <c:v>19.095890410958901</c:v>
                </c:pt>
                <c:pt idx="6970">
                  <c:v>19.098630136986301</c:v>
                </c:pt>
                <c:pt idx="6971">
                  <c:v>19.101369863013701</c:v>
                </c:pt>
                <c:pt idx="6972">
                  <c:v>19.104109589041101</c:v>
                </c:pt>
                <c:pt idx="6973">
                  <c:v>19.106849315068501</c:v>
                </c:pt>
                <c:pt idx="6974">
                  <c:v>19.109589041095902</c:v>
                </c:pt>
                <c:pt idx="6975">
                  <c:v>19.112328767123302</c:v>
                </c:pt>
                <c:pt idx="6976">
                  <c:v>19.115068493150702</c:v>
                </c:pt>
                <c:pt idx="6977">
                  <c:v>19.117808219178102</c:v>
                </c:pt>
                <c:pt idx="6978">
                  <c:v>19.120547945205502</c:v>
                </c:pt>
                <c:pt idx="6979">
                  <c:v>19.123287671232902</c:v>
                </c:pt>
                <c:pt idx="6980">
                  <c:v>19.126027397260302</c:v>
                </c:pt>
                <c:pt idx="6981">
                  <c:v>19.128767123287702</c:v>
                </c:pt>
                <c:pt idx="6982">
                  <c:v>19.131506849315102</c:v>
                </c:pt>
                <c:pt idx="6983">
                  <c:v>19.134246575342502</c:v>
                </c:pt>
                <c:pt idx="6984">
                  <c:v>19.136986301369902</c:v>
                </c:pt>
                <c:pt idx="6985">
                  <c:v>19.139726027397298</c:v>
                </c:pt>
                <c:pt idx="6986">
                  <c:v>19.142465753424698</c:v>
                </c:pt>
                <c:pt idx="6987">
                  <c:v>19.145205479452098</c:v>
                </c:pt>
                <c:pt idx="6988">
                  <c:v>19.147945205479498</c:v>
                </c:pt>
                <c:pt idx="6989">
                  <c:v>19.150684931506898</c:v>
                </c:pt>
                <c:pt idx="6990">
                  <c:v>19.153424657534199</c:v>
                </c:pt>
                <c:pt idx="6991">
                  <c:v>19.156164383561599</c:v>
                </c:pt>
                <c:pt idx="6992">
                  <c:v>19.158904109588999</c:v>
                </c:pt>
                <c:pt idx="6993">
                  <c:v>19.161643835616399</c:v>
                </c:pt>
                <c:pt idx="6994">
                  <c:v>19.164383561643799</c:v>
                </c:pt>
                <c:pt idx="6995">
                  <c:v>19.167123287671199</c:v>
                </c:pt>
                <c:pt idx="6996">
                  <c:v>19.169863013698599</c:v>
                </c:pt>
                <c:pt idx="6997">
                  <c:v>19.172602739725999</c:v>
                </c:pt>
                <c:pt idx="6998">
                  <c:v>19.175342465753399</c:v>
                </c:pt>
                <c:pt idx="6999">
                  <c:v>19.178082191780799</c:v>
                </c:pt>
                <c:pt idx="7000">
                  <c:v>19.180821917808199</c:v>
                </c:pt>
                <c:pt idx="7001">
                  <c:v>19.183561643835599</c:v>
                </c:pt>
                <c:pt idx="7002">
                  <c:v>19.186301369862999</c:v>
                </c:pt>
                <c:pt idx="7003">
                  <c:v>19.189041095890399</c:v>
                </c:pt>
                <c:pt idx="7004">
                  <c:v>19.191780821917799</c:v>
                </c:pt>
                <c:pt idx="7005">
                  <c:v>19.194520547945199</c:v>
                </c:pt>
                <c:pt idx="7006">
                  <c:v>19.197260273972599</c:v>
                </c:pt>
                <c:pt idx="7007">
                  <c:v>19.2</c:v>
                </c:pt>
                <c:pt idx="7008">
                  <c:v>19.202739726027399</c:v>
                </c:pt>
                <c:pt idx="7009">
                  <c:v>19.205479452054799</c:v>
                </c:pt>
                <c:pt idx="7010">
                  <c:v>19.208219178082199</c:v>
                </c:pt>
                <c:pt idx="7011">
                  <c:v>19.210958904109599</c:v>
                </c:pt>
                <c:pt idx="7012">
                  <c:v>19.213698630136999</c:v>
                </c:pt>
                <c:pt idx="7013">
                  <c:v>19.216438356164399</c:v>
                </c:pt>
                <c:pt idx="7014">
                  <c:v>19.219178082191799</c:v>
                </c:pt>
                <c:pt idx="7015">
                  <c:v>19.221917808219199</c:v>
                </c:pt>
                <c:pt idx="7016">
                  <c:v>19.2246575342466</c:v>
                </c:pt>
                <c:pt idx="7017">
                  <c:v>19.227397260274</c:v>
                </c:pt>
                <c:pt idx="7018">
                  <c:v>19.2301369863014</c:v>
                </c:pt>
                <c:pt idx="7019">
                  <c:v>19.2328767123288</c:v>
                </c:pt>
                <c:pt idx="7020">
                  <c:v>19.2356164383562</c:v>
                </c:pt>
                <c:pt idx="7021">
                  <c:v>19.2383561643836</c:v>
                </c:pt>
                <c:pt idx="7022">
                  <c:v>19.241095890411</c:v>
                </c:pt>
                <c:pt idx="7023">
                  <c:v>19.2438356164384</c:v>
                </c:pt>
                <c:pt idx="7024">
                  <c:v>19.2465753424658</c:v>
                </c:pt>
                <c:pt idx="7025">
                  <c:v>19.2493150684932</c:v>
                </c:pt>
                <c:pt idx="7026">
                  <c:v>19.2520547945205</c:v>
                </c:pt>
                <c:pt idx="7027">
                  <c:v>19.2547945205479</c:v>
                </c:pt>
                <c:pt idx="7028">
                  <c:v>19.2575342465753</c:v>
                </c:pt>
                <c:pt idx="7029">
                  <c:v>19.2602739726027</c:v>
                </c:pt>
                <c:pt idx="7030">
                  <c:v>19.2630136986301</c:v>
                </c:pt>
                <c:pt idx="7031">
                  <c:v>19.2657534246575</c:v>
                </c:pt>
                <c:pt idx="7032">
                  <c:v>19.2684931506849</c:v>
                </c:pt>
                <c:pt idx="7033">
                  <c:v>19.2712328767123</c:v>
                </c:pt>
                <c:pt idx="7034">
                  <c:v>19.2739726027397</c:v>
                </c:pt>
                <c:pt idx="7035">
                  <c:v>19.276712328767101</c:v>
                </c:pt>
                <c:pt idx="7036">
                  <c:v>19.279452054794501</c:v>
                </c:pt>
                <c:pt idx="7037">
                  <c:v>19.282191780821901</c:v>
                </c:pt>
                <c:pt idx="7038">
                  <c:v>19.284931506849301</c:v>
                </c:pt>
                <c:pt idx="7039">
                  <c:v>19.287671232876701</c:v>
                </c:pt>
                <c:pt idx="7040">
                  <c:v>19.290410958904101</c:v>
                </c:pt>
                <c:pt idx="7041">
                  <c:v>19.293150684931501</c:v>
                </c:pt>
                <c:pt idx="7042">
                  <c:v>19.295890410958901</c:v>
                </c:pt>
                <c:pt idx="7043">
                  <c:v>19.298630136986301</c:v>
                </c:pt>
                <c:pt idx="7044">
                  <c:v>19.301369863013701</c:v>
                </c:pt>
                <c:pt idx="7045">
                  <c:v>19.304109589041101</c:v>
                </c:pt>
                <c:pt idx="7046">
                  <c:v>19.306849315068501</c:v>
                </c:pt>
                <c:pt idx="7047">
                  <c:v>19.309589041095901</c:v>
                </c:pt>
                <c:pt idx="7048">
                  <c:v>19.312328767123301</c:v>
                </c:pt>
                <c:pt idx="7049">
                  <c:v>19.315068493150701</c:v>
                </c:pt>
                <c:pt idx="7050">
                  <c:v>19.317808219178101</c:v>
                </c:pt>
                <c:pt idx="7051">
                  <c:v>19.320547945205501</c:v>
                </c:pt>
                <c:pt idx="7052">
                  <c:v>19.323287671232901</c:v>
                </c:pt>
                <c:pt idx="7053">
                  <c:v>19.326027397260301</c:v>
                </c:pt>
                <c:pt idx="7054">
                  <c:v>19.328767123287701</c:v>
                </c:pt>
                <c:pt idx="7055">
                  <c:v>19.331506849315101</c:v>
                </c:pt>
                <c:pt idx="7056">
                  <c:v>19.334246575342501</c:v>
                </c:pt>
                <c:pt idx="7057">
                  <c:v>19.336986301369901</c:v>
                </c:pt>
                <c:pt idx="7058">
                  <c:v>19.339726027397301</c:v>
                </c:pt>
                <c:pt idx="7059">
                  <c:v>19.342465753424701</c:v>
                </c:pt>
                <c:pt idx="7060">
                  <c:v>19.345205479452101</c:v>
                </c:pt>
                <c:pt idx="7061">
                  <c:v>19.347945205479501</c:v>
                </c:pt>
                <c:pt idx="7062">
                  <c:v>19.350684931506802</c:v>
                </c:pt>
                <c:pt idx="7063">
                  <c:v>19.353424657534202</c:v>
                </c:pt>
                <c:pt idx="7064">
                  <c:v>19.356164383561602</c:v>
                </c:pt>
                <c:pt idx="7065">
                  <c:v>19.358904109589002</c:v>
                </c:pt>
                <c:pt idx="7066">
                  <c:v>19.361643835616398</c:v>
                </c:pt>
                <c:pt idx="7067">
                  <c:v>19.364383561643798</c:v>
                </c:pt>
                <c:pt idx="7068">
                  <c:v>19.367123287671198</c:v>
                </c:pt>
                <c:pt idx="7069">
                  <c:v>19.369863013698598</c:v>
                </c:pt>
                <c:pt idx="7070">
                  <c:v>19.372602739725998</c:v>
                </c:pt>
                <c:pt idx="7071">
                  <c:v>19.375342465753398</c:v>
                </c:pt>
                <c:pt idx="7072">
                  <c:v>19.378082191780798</c:v>
                </c:pt>
                <c:pt idx="7073">
                  <c:v>19.380821917808198</c:v>
                </c:pt>
                <c:pt idx="7074">
                  <c:v>19.383561643835598</c:v>
                </c:pt>
                <c:pt idx="7075">
                  <c:v>19.386301369862998</c:v>
                </c:pt>
                <c:pt idx="7076">
                  <c:v>19.389041095890398</c:v>
                </c:pt>
                <c:pt idx="7077">
                  <c:v>19.391780821917799</c:v>
                </c:pt>
                <c:pt idx="7078">
                  <c:v>19.394520547945199</c:v>
                </c:pt>
                <c:pt idx="7079">
                  <c:v>19.397260273972599</c:v>
                </c:pt>
                <c:pt idx="7080">
                  <c:v>19.399999999999999</c:v>
                </c:pt>
                <c:pt idx="7081">
                  <c:v>19.402739726027399</c:v>
                </c:pt>
                <c:pt idx="7082">
                  <c:v>19.405479452054799</c:v>
                </c:pt>
                <c:pt idx="7083">
                  <c:v>19.408219178082199</c:v>
                </c:pt>
                <c:pt idx="7084">
                  <c:v>19.410958904109599</c:v>
                </c:pt>
                <c:pt idx="7085">
                  <c:v>19.413698630136999</c:v>
                </c:pt>
                <c:pt idx="7086">
                  <c:v>19.416438356164399</c:v>
                </c:pt>
                <c:pt idx="7087">
                  <c:v>19.419178082191799</c:v>
                </c:pt>
                <c:pt idx="7088">
                  <c:v>19.421917808219199</c:v>
                </c:pt>
                <c:pt idx="7089">
                  <c:v>19.424657534246599</c:v>
                </c:pt>
                <c:pt idx="7090">
                  <c:v>19.427397260273999</c:v>
                </c:pt>
                <c:pt idx="7091">
                  <c:v>19.430136986301399</c:v>
                </c:pt>
                <c:pt idx="7092">
                  <c:v>19.432876712328799</c:v>
                </c:pt>
                <c:pt idx="7093">
                  <c:v>19.435616438356199</c:v>
                </c:pt>
                <c:pt idx="7094">
                  <c:v>19.438356164383599</c:v>
                </c:pt>
                <c:pt idx="7095">
                  <c:v>19.441095890410999</c:v>
                </c:pt>
                <c:pt idx="7096">
                  <c:v>19.443835616438399</c:v>
                </c:pt>
                <c:pt idx="7097">
                  <c:v>19.446575342465799</c:v>
                </c:pt>
                <c:pt idx="7098">
                  <c:v>19.449315068493199</c:v>
                </c:pt>
                <c:pt idx="7099">
                  <c:v>19.452054794520599</c:v>
                </c:pt>
                <c:pt idx="7100">
                  <c:v>19.4547945205479</c:v>
                </c:pt>
                <c:pt idx="7101">
                  <c:v>19.4575342465753</c:v>
                </c:pt>
                <c:pt idx="7102">
                  <c:v>19.4602739726027</c:v>
                </c:pt>
                <c:pt idx="7103">
                  <c:v>19.4630136986301</c:v>
                </c:pt>
                <c:pt idx="7104">
                  <c:v>19.4657534246575</c:v>
                </c:pt>
                <c:pt idx="7105">
                  <c:v>19.4684931506849</c:v>
                </c:pt>
                <c:pt idx="7106">
                  <c:v>19.4712328767123</c:v>
                </c:pt>
                <c:pt idx="7107">
                  <c:v>19.4739726027397</c:v>
                </c:pt>
                <c:pt idx="7108">
                  <c:v>19.4767123287671</c:v>
                </c:pt>
                <c:pt idx="7109">
                  <c:v>19.4794520547945</c:v>
                </c:pt>
                <c:pt idx="7110">
                  <c:v>19.4821917808219</c:v>
                </c:pt>
                <c:pt idx="7111">
                  <c:v>19.4849315068493</c:v>
                </c:pt>
                <c:pt idx="7112">
                  <c:v>19.4876712328767</c:v>
                </c:pt>
                <c:pt idx="7113">
                  <c:v>19.4904109589041</c:v>
                </c:pt>
                <c:pt idx="7114">
                  <c:v>19.4931506849315</c:v>
                </c:pt>
                <c:pt idx="7115">
                  <c:v>19.4958904109589</c:v>
                </c:pt>
                <c:pt idx="7116">
                  <c:v>19.4986301369863</c:v>
                </c:pt>
                <c:pt idx="7117">
                  <c:v>19.5013698630137</c:v>
                </c:pt>
                <c:pt idx="7118">
                  <c:v>19.5041095890411</c:v>
                </c:pt>
                <c:pt idx="7119">
                  <c:v>19.5068493150685</c:v>
                </c:pt>
                <c:pt idx="7120">
                  <c:v>19.5095890410959</c:v>
                </c:pt>
                <c:pt idx="7121">
                  <c:v>19.5123287671233</c:v>
                </c:pt>
                <c:pt idx="7122">
                  <c:v>19.5150684931507</c:v>
                </c:pt>
                <c:pt idx="7123">
                  <c:v>19.5178082191781</c:v>
                </c:pt>
                <c:pt idx="7124">
                  <c:v>19.5205479452055</c:v>
                </c:pt>
                <c:pt idx="7125">
                  <c:v>19.5232876712329</c:v>
                </c:pt>
                <c:pt idx="7126">
                  <c:v>19.5260273972603</c:v>
                </c:pt>
                <c:pt idx="7127">
                  <c:v>19.5287671232877</c:v>
                </c:pt>
                <c:pt idx="7128">
                  <c:v>19.5315068493151</c:v>
                </c:pt>
                <c:pt idx="7129">
                  <c:v>19.5342465753425</c:v>
                </c:pt>
                <c:pt idx="7130">
                  <c:v>19.5369863013699</c:v>
                </c:pt>
                <c:pt idx="7131">
                  <c:v>19.5397260273973</c:v>
                </c:pt>
                <c:pt idx="7132">
                  <c:v>19.5424657534247</c:v>
                </c:pt>
                <c:pt idx="7133">
                  <c:v>19.5452054794521</c:v>
                </c:pt>
                <c:pt idx="7134">
                  <c:v>19.5479452054795</c:v>
                </c:pt>
                <c:pt idx="7135">
                  <c:v>19.5506849315069</c:v>
                </c:pt>
                <c:pt idx="7136">
                  <c:v>19.553424657534201</c:v>
                </c:pt>
                <c:pt idx="7137">
                  <c:v>19.556164383561601</c:v>
                </c:pt>
                <c:pt idx="7138">
                  <c:v>19.558904109589001</c:v>
                </c:pt>
                <c:pt idx="7139">
                  <c:v>19.561643835616401</c:v>
                </c:pt>
                <c:pt idx="7140">
                  <c:v>19.564383561643801</c:v>
                </c:pt>
                <c:pt idx="7141">
                  <c:v>19.567123287671201</c:v>
                </c:pt>
                <c:pt idx="7142">
                  <c:v>19.569863013698601</c:v>
                </c:pt>
                <c:pt idx="7143">
                  <c:v>19.572602739726001</c:v>
                </c:pt>
                <c:pt idx="7144">
                  <c:v>19.575342465753401</c:v>
                </c:pt>
                <c:pt idx="7145">
                  <c:v>19.578082191780801</c:v>
                </c:pt>
                <c:pt idx="7146">
                  <c:v>19.580821917808201</c:v>
                </c:pt>
                <c:pt idx="7147">
                  <c:v>19.583561643835601</c:v>
                </c:pt>
                <c:pt idx="7148">
                  <c:v>19.586301369863001</c:v>
                </c:pt>
                <c:pt idx="7149">
                  <c:v>19.589041095890401</c:v>
                </c:pt>
                <c:pt idx="7150">
                  <c:v>19.591780821917801</c:v>
                </c:pt>
                <c:pt idx="7151">
                  <c:v>19.594520547945201</c:v>
                </c:pt>
                <c:pt idx="7152">
                  <c:v>19.597260273972601</c:v>
                </c:pt>
                <c:pt idx="7153">
                  <c:v>19.600000000000001</c:v>
                </c:pt>
                <c:pt idx="7154">
                  <c:v>19.602739726027401</c:v>
                </c:pt>
                <c:pt idx="7155">
                  <c:v>19.605479452054801</c:v>
                </c:pt>
                <c:pt idx="7156">
                  <c:v>19.608219178082201</c:v>
                </c:pt>
                <c:pt idx="7157">
                  <c:v>19.610958904109602</c:v>
                </c:pt>
                <c:pt idx="7158">
                  <c:v>19.613698630137002</c:v>
                </c:pt>
                <c:pt idx="7159">
                  <c:v>19.616438356164402</c:v>
                </c:pt>
                <c:pt idx="7160">
                  <c:v>19.619178082191802</c:v>
                </c:pt>
                <c:pt idx="7161">
                  <c:v>19.621917808219202</c:v>
                </c:pt>
                <c:pt idx="7162">
                  <c:v>19.624657534246602</c:v>
                </c:pt>
                <c:pt idx="7163">
                  <c:v>19.627397260274002</c:v>
                </c:pt>
                <c:pt idx="7164">
                  <c:v>19.630136986301402</c:v>
                </c:pt>
                <c:pt idx="7165">
                  <c:v>19.632876712328802</c:v>
                </c:pt>
                <c:pt idx="7166">
                  <c:v>19.635616438356202</c:v>
                </c:pt>
                <c:pt idx="7167">
                  <c:v>19.638356164383602</c:v>
                </c:pt>
                <c:pt idx="7168">
                  <c:v>19.641095890410998</c:v>
                </c:pt>
                <c:pt idx="7169">
                  <c:v>19.643835616438398</c:v>
                </c:pt>
                <c:pt idx="7170">
                  <c:v>19.646575342465798</c:v>
                </c:pt>
                <c:pt idx="7171">
                  <c:v>19.649315068493198</c:v>
                </c:pt>
                <c:pt idx="7172">
                  <c:v>19.652054794520598</c:v>
                </c:pt>
                <c:pt idx="7173">
                  <c:v>19.654794520547899</c:v>
                </c:pt>
                <c:pt idx="7174">
                  <c:v>19.657534246575299</c:v>
                </c:pt>
                <c:pt idx="7175">
                  <c:v>19.660273972602699</c:v>
                </c:pt>
                <c:pt idx="7176">
                  <c:v>19.663013698630099</c:v>
                </c:pt>
                <c:pt idx="7177">
                  <c:v>19.665753424657499</c:v>
                </c:pt>
                <c:pt idx="7178">
                  <c:v>19.668493150684899</c:v>
                </c:pt>
                <c:pt idx="7179">
                  <c:v>19.671232876712299</c:v>
                </c:pt>
                <c:pt idx="7180">
                  <c:v>19.673972602739699</c:v>
                </c:pt>
                <c:pt idx="7181">
                  <c:v>19.676712328767099</c:v>
                </c:pt>
                <c:pt idx="7182">
                  <c:v>19.679452054794499</c:v>
                </c:pt>
                <c:pt idx="7183">
                  <c:v>19.682191780821899</c:v>
                </c:pt>
                <c:pt idx="7184">
                  <c:v>19.684931506849299</c:v>
                </c:pt>
                <c:pt idx="7185">
                  <c:v>19.687671232876699</c:v>
                </c:pt>
                <c:pt idx="7186">
                  <c:v>19.690410958904099</c:v>
                </c:pt>
                <c:pt idx="7187">
                  <c:v>19.693150684931499</c:v>
                </c:pt>
                <c:pt idx="7188">
                  <c:v>19.695890410958899</c:v>
                </c:pt>
                <c:pt idx="7189">
                  <c:v>19.698630136986299</c:v>
                </c:pt>
                <c:pt idx="7190">
                  <c:v>19.701369863013699</c:v>
                </c:pt>
                <c:pt idx="7191">
                  <c:v>19.704109589041099</c:v>
                </c:pt>
                <c:pt idx="7192">
                  <c:v>19.706849315068499</c:v>
                </c:pt>
                <c:pt idx="7193">
                  <c:v>19.709589041095899</c:v>
                </c:pt>
                <c:pt idx="7194">
                  <c:v>19.712328767123299</c:v>
                </c:pt>
                <c:pt idx="7195">
                  <c:v>19.715068493150699</c:v>
                </c:pt>
                <c:pt idx="7196">
                  <c:v>19.717808219178099</c:v>
                </c:pt>
                <c:pt idx="7197">
                  <c:v>19.720547945205499</c:v>
                </c:pt>
                <c:pt idx="7198">
                  <c:v>19.723287671232899</c:v>
                </c:pt>
                <c:pt idx="7199">
                  <c:v>19.7260273972603</c:v>
                </c:pt>
                <c:pt idx="7200">
                  <c:v>19.7287671232877</c:v>
                </c:pt>
                <c:pt idx="7201">
                  <c:v>19.7315068493151</c:v>
                </c:pt>
                <c:pt idx="7202">
                  <c:v>19.7342465753425</c:v>
                </c:pt>
                <c:pt idx="7203">
                  <c:v>19.7369863013699</c:v>
                </c:pt>
                <c:pt idx="7204">
                  <c:v>19.7397260273973</c:v>
                </c:pt>
                <c:pt idx="7205">
                  <c:v>19.7424657534247</c:v>
                </c:pt>
                <c:pt idx="7206">
                  <c:v>19.7452054794521</c:v>
                </c:pt>
                <c:pt idx="7207">
                  <c:v>19.7479452054795</c:v>
                </c:pt>
                <c:pt idx="7208">
                  <c:v>19.7506849315069</c:v>
                </c:pt>
                <c:pt idx="7209">
                  <c:v>19.7534246575342</c:v>
                </c:pt>
                <c:pt idx="7210">
                  <c:v>19.7561643835616</c:v>
                </c:pt>
                <c:pt idx="7211">
                  <c:v>19.758904109589</c:v>
                </c:pt>
                <c:pt idx="7212">
                  <c:v>19.7616438356164</c:v>
                </c:pt>
                <c:pt idx="7213">
                  <c:v>19.7643835616438</c:v>
                </c:pt>
                <c:pt idx="7214">
                  <c:v>19.7671232876712</c:v>
                </c:pt>
                <c:pt idx="7215">
                  <c:v>19.7698630136986</c:v>
                </c:pt>
                <c:pt idx="7216">
                  <c:v>19.772602739726</c:v>
                </c:pt>
                <c:pt idx="7217">
                  <c:v>19.7753424657534</c:v>
                </c:pt>
                <c:pt idx="7218">
                  <c:v>19.778082191780801</c:v>
                </c:pt>
                <c:pt idx="7219">
                  <c:v>19.780821917808201</c:v>
                </c:pt>
                <c:pt idx="7220">
                  <c:v>19.783561643835601</c:v>
                </c:pt>
                <c:pt idx="7221">
                  <c:v>19.786301369863001</c:v>
                </c:pt>
                <c:pt idx="7222">
                  <c:v>19.789041095890401</c:v>
                </c:pt>
                <c:pt idx="7223">
                  <c:v>19.791780821917801</c:v>
                </c:pt>
                <c:pt idx="7224">
                  <c:v>19.794520547945201</c:v>
                </c:pt>
                <c:pt idx="7225">
                  <c:v>19.797260273972601</c:v>
                </c:pt>
                <c:pt idx="7226">
                  <c:v>19.8</c:v>
                </c:pt>
                <c:pt idx="7227">
                  <c:v>19.802739726027401</c:v>
                </c:pt>
                <c:pt idx="7228">
                  <c:v>19.805479452054801</c:v>
                </c:pt>
                <c:pt idx="7229">
                  <c:v>19.808219178082201</c:v>
                </c:pt>
                <c:pt idx="7230">
                  <c:v>19.810958904109601</c:v>
                </c:pt>
                <c:pt idx="7231">
                  <c:v>19.813698630137001</c:v>
                </c:pt>
                <c:pt idx="7232">
                  <c:v>19.816438356164401</c:v>
                </c:pt>
                <c:pt idx="7233">
                  <c:v>19.819178082191801</c:v>
                </c:pt>
                <c:pt idx="7234">
                  <c:v>19.821917808219201</c:v>
                </c:pt>
                <c:pt idx="7235">
                  <c:v>19.824657534246601</c:v>
                </c:pt>
                <c:pt idx="7236">
                  <c:v>19.827397260274001</c:v>
                </c:pt>
                <c:pt idx="7237">
                  <c:v>19.830136986301401</c:v>
                </c:pt>
                <c:pt idx="7238">
                  <c:v>19.832876712328801</c:v>
                </c:pt>
                <c:pt idx="7239">
                  <c:v>19.835616438356201</c:v>
                </c:pt>
                <c:pt idx="7240">
                  <c:v>19.838356164383601</c:v>
                </c:pt>
                <c:pt idx="7241">
                  <c:v>19.841095890411001</c:v>
                </c:pt>
                <c:pt idx="7242">
                  <c:v>19.843835616438401</c:v>
                </c:pt>
                <c:pt idx="7243">
                  <c:v>19.846575342465801</c:v>
                </c:pt>
                <c:pt idx="7244">
                  <c:v>19.849315068493201</c:v>
                </c:pt>
                <c:pt idx="7245">
                  <c:v>19.852054794520502</c:v>
                </c:pt>
                <c:pt idx="7246">
                  <c:v>19.854794520547902</c:v>
                </c:pt>
                <c:pt idx="7247">
                  <c:v>19.857534246575302</c:v>
                </c:pt>
                <c:pt idx="7248">
                  <c:v>19.860273972602702</c:v>
                </c:pt>
                <c:pt idx="7249">
                  <c:v>19.863013698630098</c:v>
                </c:pt>
                <c:pt idx="7250">
                  <c:v>19.865753424657498</c:v>
                </c:pt>
                <c:pt idx="7251">
                  <c:v>19.868493150684898</c:v>
                </c:pt>
                <c:pt idx="7252">
                  <c:v>19.871232876712298</c:v>
                </c:pt>
                <c:pt idx="7253">
                  <c:v>19.873972602739698</c:v>
                </c:pt>
                <c:pt idx="7254">
                  <c:v>19.876712328767098</c:v>
                </c:pt>
                <c:pt idx="7255">
                  <c:v>19.879452054794498</c:v>
                </c:pt>
                <c:pt idx="7256">
                  <c:v>19.882191780821898</c:v>
                </c:pt>
                <c:pt idx="7257">
                  <c:v>19.884931506849298</c:v>
                </c:pt>
                <c:pt idx="7258">
                  <c:v>19.887671232876698</c:v>
                </c:pt>
                <c:pt idx="7259">
                  <c:v>19.890410958904098</c:v>
                </c:pt>
                <c:pt idx="7260">
                  <c:v>19.893150684931499</c:v>
                </c:pt>
                <c:pt idx="7261">
                  <c:v>19.895890410958899</c:v>
                </c:pt>
                <c:pt idx="7262">
                  <c:v>19.898630136986299</c:v>
                </c:pt>
                <c:pt idx="7263">
                  <c:v>19.901369863013699</c:v>
                </c:pt>
                <c:pt idx="7264">
                  <c:v>19.904109589041099</c:v>
                </c:pt>
                <c:pt idx="7265">
                  <c:v>19.906849315068499</c:v>
                </c:pt>
                <c:pt idx="7266">
                  <c:v>19.909589041095899</c:v>
                </c:pt>
                <c:pt idx="7267">
                  <c:v>19.912328767123299</c:v>
                </c:pt>
                <c:pt idx="7268">
                  <c:v>19.915068493150699</c:v>
                </c:pt>
                <c:pt idx="7269">
                  <c:v>19.917808219178099</c:v>
                </c:pt>
                <c:pt idx="7270">
                  <c:v>19.920547945205499</c:v>
                </c:pt>
                <c:pt idx="7271">
                  <c:v>19.923287671232899</c:v>
                </c:pt>
                <c:pt idx="7272">
                  <c:v>19.926027397260299</c:v>
                </c:pt>
                <c:pt idx="7273">
                  <c:v>19.928767123287699</c:v>
                </c:pt>
                <c:pt idx="7274">
                  <c:v>19.931506849315099</c:v>
                </c:pt>
                <c:pt idx="7275">
                  <c:v>19.934246575342499</c:v>
                </c:pt>
                <c:pt idx="7276">
                  <c:v>19.936986301369899</c:v>
                </c:pt>
                <c:pt idx="7277">
                  <c:v>19.939726027397299</c:v>
                </c:pt>
                <c:pt idx="7278">
                  <c:v>19.942465753424699</c:v>
                </c:pt>
                <c:pt idx="7279">
                  <c:v>19.945205479452099</c:v>
                </c:pt>
                <c:pt idx="7280">
                  <c:v>19.947945205479499</c:v>
                </c:pt>
                <c:pt idx="7281">
                  <c:v>19.950684931506899</c:v>
                </c:pt>
                <c:pt idx="7282">
                  <c:v>19.9534246575342</c:v>
                </c:pt>
                <c:pt idx="7283">
                  <c:v>19.9561643835616</c:v>
                </c:pt>
                <c:pt idx="7284">
                  <c:v>19.958904109589</c:v>
                </c:pt>
                <c:pt idx="7285">
                  <c:v>19.9616438356164</c:v>
                </c:pt>
                <c:pt idx="7286">
                  <c:v>19.9643835616438</c:v>
                </c:pt>
                <c:pt idx="7287">
                  <c:v>19.9671232876712</c:v>
                </c:pt>
                <c:pt idx="7288">
                  <c:v>19.9698630136986</c:v>
                </c:pt>
                <c:pt idx="7289">
                  <c:v>19.972602739726</c:v>
                </c:pt>
                <c:pt idx="7290">
                  <c:v>19.9753424657534</c:v>
                </c:pt>
                <c:pt idx="7291">
                  <c:v>19.9780821917808</c:v>
                </c:pt>
                <c:pt idx="7292">
                  <c:v>19.9808219178082</c:v>
                </c:pt>
                <c:pt idx="7293">
                  <c:v>19.9835616438356</c:v>
                </c:pt>
                <c:pt idx="7294">
                  <c:v>19.986301369863</c:v>
                </c:pt>
                <c:pt idx="7295">
                  <c:v>19.9890410958904</c:v>
                </c:pt>
                <c:pt idx="7296">
                  <c:v>19.9917808219178</c:v>
                </c:pt>
                <c:pt idx="7297">
                  <c:v>19.9945205479452</c:v>
                </c:pt>
                <c:pt idx="7298">
                  <c:v>19.9972602739726</c:v>
                </c:pt>
                <c:pt idx="7299">
                  <c:v>20</c:v>
                </c:pt>
                <c:pt idx="7300">
                  <c:v>20.0027397260274</c:v>
                </c:pt>
                <c:pt idx="7301">
                  <c:v>20.0054794520548</c:v>
                </c:pt>
                <c:pt idx="7302">
                  <c:v>20.0082191780822</c:v>
                </c:pt>
                <c:pt idx="7303">
                  <c:v>20.0109589041096</c:v>
                </c:pt>
                <c:pt idx="7304">
                  <c:v>20.013698630137</c:v>
                </c:pt>
                <c:pt idx="7305">
                  <c:v>20.0164383561644</c:v>
                </c:pt>
                <c:pt idx="7306">
                  <c:v>20.0191780821918</c:v>
                </c:pt>
                <c:pt idx="7307">
                  <c:v>20.0219178082192</c:v>
                </c:pt>
                <c:pt idx="7308">
                  <c:v>20.0246575342466</c:v>
                </c:pt>
                <c:pt idx="7309">
                  <c:v>20.027397260274</c:v>
                </c:pt>
                <c:pt idx="7310">
                  <c:v>20.0301369863014</c:v>
                </c:pt>
                <c:pt idx="7311">
                  <c:v>20.0328767123288</c:v>
                </c:pt>
                <c:pt idx="7312">
                  <c:v>20.0356164383562</c:v>
                </c:pt>
                <c:pt idx="7313">
                  <c:v>20.0383561643836</c:v>
                </c:pt>
                <c:pt idx="7314">
                  <c:v>20.041095890411</c:v>
                </c:pt>
                <c:pt idx="7315">
                  <c:v>20.0438356164384</c:v>
                </c:pt>
                <c:pt idx="7316">
                  <c:v>20.0465753424658</c:v>
                </c:pt>
                <c:pt idx="7317">
                  <c:v>20.0493150684932</c:v>
                </c:pt>
                <c:pt idx="7318">
                  <c:v>20.052054794520501</c:v>
                </c:pt>
                <c:pt idx="7319">
                  <c:v>20.054794520547901</c:v>
                </c:pt>
                <c:pt idx="7320">
                  <c:v>20.057534246575301</c:v>
                </c:pt>
                <c:pt idx="7321">
                  <c:v>20.060273972602701</c:v>
                </c:pt>
                <c:pt idx="7322">
                  <c:v>20.063013698630101</c:v>
                </c:pt>
                <c:pt idx="7323">
                  <c:v>20.065753424657501</c:v>
                </c:pt>
                <c:pt idx="7324">
                  <c:v>20.068493150684901</c:v>
                </c:pt>
                <c:pt idx="7325">
                  <c:v>20.071232876712301</c:v>
                </c:pt>
                <c:pt idx="7326">
                  <c:v>20.073972602739701</c:v>
                </c:pt>
                <c:pt idx="7327">
                  <c:v>20.076712328767101</c:v>
                </c:pt>
                <c:pt idx="7328">
                  <c:v>20.079452054794501</c:v>
                </c:pt>
                <c:pt idx="7329">
                  <c:v>20.082191780821901</c:v>
                </c:pt>
                <c:pt idx="7330">
                  <c:v>20.084931506849301</c:v>
                </c:pt>
                <c:pt idx="7331">
                  <c:v>20.087671232876701</c:v>
                </c:pt>
                <c:pt idx="7332">
                  <c:v>20.090410958904101</c:v>
                </c:pt>
                <c:pt idx="7333">
                  <c:v>20.093150684931501</c:v>
                </c:pt>
                <c:pt idx="7334">
                  <c:v>20.095890410958901</c:v>
                </c:pt>
                <c:pt idx="7335">
                  <c:v>20.098630136986301</c:v>
                </c:pt>
                <c:pt idx="7336">
                  <c:v>20.101369863013701</c:v>
                </c:pt>
                <c:pt idx="7337">
                  <c:v>20.104109589041101</c:v>
                </c:pt>
                <c:pt idx="7338">
                  <c:v>20.106849315068501</c:v>
                </c:pt>
                <c:pt idx="7339">
                  <c:v>20.109589041095902</c:v>
                </c:pt>
                <c:pt idx="7340">
                  <c:v>20.112328767123302</c:v>
                </c:pt>
                <c:pt idx="7341">
                  <c:v>20.115068493150702</c:v>
                </c:pt>
                <c:pt idx="7342">
                  <c:v>20.117808219178102</c:v>
                </c:pt>
                <c:pt idx="7343">
                  <c:v>20.120547945205502</c:v>
                </c:pt>
                <c:pt idx="7344">
                  <c:v>20.123287671232902</c:v>
                </c:pt>
                <c:pt idx="7345">
                  <c:v>20.126027397260302</c:v>
                </c:pt>
                <c:pt idx="7346">
                  <c:v>20.128767123287702</c:v>
                </c:pt>
                <c:pt idx="7347">
                  <c:v>20.131506849315102</c:v>
                </c:pt>
                <c:pt idx="7348">
                  <c:v>20.134246575342502</c:v>
                </c:pt>
                <c:pt idx="7349">
                  <c:v>20.136986301369902</c:v>
                </c:pt>
                <c:pt idx="7350">
                  <c:v>20.139726027397298</c:v>
                </c:pt>
                <c:pt idx="7351">
                  <c:v>20.142465753424698</c:v>
                </c:pt>
                <c:pt idx="7352">
                  <c:v>20.145205479452098</c:v>
                </c:pt>
                <c:pt idx="7353">
                  <c:v>20.147945205479498</c:v>
                </c:pt>
                <c:pt idx="7354">
                  <c:v>20.150684931506898</c:v>
                </c:pt>
                <c:pt idx="7355">
                  <c:v>20.153424657534199</c:v>
                </c:pt>
                <c:pt idx="7356">
                  <c:v>20.156164383561599</c:v>
                </c:pt>
                <c:pt idx="7357">
                  <c:v>20.158904109588999</c:v>
                </c:pt>
                <c:pt idx="7358">
                  <c:v>20.161643835616399</c:v>
                </c:pt>
                <c:pt idx="7359">
                  <c:v>20.164383561643799</c:v>
                </c:pt>
                <c:pt idx="7360">
                  <c:v>20.167123287671199</c:v>
                </c:pt>
                <c:pt idx="7361">
                  <c:v>20.169863013698599</c:v>
                </c:pt>
                <c:pt idx="7362">
                  <c:v>20.172602739725999</c:v>
                </c:pt>
                <c:pt idx="7363">
                  <c:v>20.175342465753399</c:v>
                </c:pt>
                <c:pt idx="7364">
                  <c:v>20.178082191780799</c:v>
                </c:pt>
                <c:pt idx="7365">
                  <c:v>20.180821917808199</c:v>
                </c:pt>
                <c:pt idx="7366">
                  <c:v>20.183561643835599</c:v>
                </c:pt>
                <c:pt idx="7367">
                  <c:v>20.186301369862999</c:v>
                </c:pt>
                <c:pt idx="7368">
                  <c:v>20.189041095890399</c:v>
                </c:pt>
                <c:pt idx="7369">
                  <c:v>20.191780821917799</c:v>
                </c:pt>
                <c:pt idx="7370">
                  <c:v>20.194520547945199</c:v>
                </c:pt>
                <c:pt idx="7371">
                  <c:v>20.197260273972599</c:v>
                </c:pt>
                <c:pt idx="7372">
                  <c:v>20.2</c:v>
                </c:pt>
                <c:pt idx="7373">
                  <c:v>20.202739726027399</c:v>
                </c:pt>
                <c:pt idx="7374">
                  <c:v>20.205479452054799</c:v>
                </c:pt>
                <c:pt idx="7375">
                  <c:v>20.208219178082199</c:v>
                </c:pt>
                <c:pt idx="7376">
                  <c:v>20.210958904109599</c:v>
                </c:pt>
                <c:pt idx="7377">
                  <c:v>20.213698630136999</c:v>
                </c:pt>
                <c:pt idx="7378">
                  <c:v>20.216438356164399</c:v>
                </c:pt>
                <c:pt idx="7379">
                  <c:v>20.219178082191799</c:v>
                </c:pt>
                <c:pt idx="7380">
                  <c:v>20.221917808219199</c:v>
                </c:pt>
                <c:pt idx="7381">
                  <c:v>20.2246575342466</c:v>
                </c:pt>
                <c:pt idx="7382">
                  <c:v>20.227397260274</c:v>
                </c:pt>
                <c:pt idx="7383">
                  <c:v>20.2301369863014</c:v>
                </c:pt>
                <c:pt idx="7384">
                  <c:v>20.2328767123288</c:v>
                </c:pt>
                <c:pt idx="7385">
                  <c:v>20.2356164383562</c:v>
                </c:pt>
                <c:pt idx="7386">
                  <c:v>20.2383561643836</c:v>
                </c:pt>
                <c:pt idx="7387">
                  <c:v>20.241095890411</c:v>
                </c:pt>
                <c:pt idx="7388">
                  <c:v>20.2438356164384</c:v>
                </c:pt>
                <c:pt idx="7389">
                  <c:v>20.2465753424658</c:v>
                </c:pt>
                <c:pt idx="7390">
                  <c:v>20.2493150684932</c:v>
                </c:pt>
                <c:pt idx="7391">
                  <c:v>20.2520547945205</c:v>
                </c:pt>
                <c:pt idx="7392">
                  <c:v>20.2547945205479</c:v>
                </c:pt>
                <c:pt idx="7393">
                  <c:v>20.2575342465753</c:v>
                </c:pt>
                <c:pt idx="7394">
                  <c:v>20.2602739726027</c:v>
                </c:pt>
                <c:pt idx="7395">
                  <c:v>20.2630136986301</c:v>
                </c:pt>
                <c:pt idx="7396">
                  <c:v>20.2657534246575</c:v>
                </c:pt>
                <c:pt idx="7397">
                  <c:v>20.2684931506849</c:v>
                </c:pt>
                <c:pt idx="7398">
                  <c:v>20.2712328767123</c:v>
                </c:pt>
                <c:pt idx="7399">
                  <c:v>20.2739726027397</c:v>
                </c:pt>
                <c:pt idx="7400">
                  <c:v>20.276712328767101</c:v>
                </c:pt>
                <c:pt idx="7401">
                  <c:v>20.279452054794501</c:v>
                </c:pt>
                <c:pt idx="7402">
                  <c:v>20.282191780821901</c:v>
                </c:pt>
                <c:pt idx="7403">
                  <c:v>20.284931506849301</c:v>
                </c:pt>
                <c:pt idx="7404">
                  <c:v>20.287671232876701</c:v>
                </c:pt>
                <c:pt idx="7405">
                  <c:v>20.290410958904101</c:v>
                </c:pt>
                <c:pt idx="7406">
                  <c:v>20.293150684931501</c:v>
                </c:pt>
                <c:pt idx="7407">
                  <c:v>20.295890410958901</c:v>
                </c:pt>
                <c:pt idx="7408">
                  <c:v>20.298630136986301</c:v>
                </c:pt>
                <c:pt idx="7409">
                  <c:v>20.301369863013701</c:v>
                </c:pt>
                <c:pt idx="7410">
                  <c:v>20.304109589041101</c:v>
                </c:pt>
                <c:pt idx="7411">
                  <c:v>20.306849315068501</c:v>
                </c:pt>
                <c:pt idx="7412">
                  <c:v>20.309589041095901</c:v>
                </c:pt>
                <c:pt idx="7413">
                  <c:v>20.312328767123301</c:v>
                </c:pt>
                <c:pt idx="7414">
                  <c:v>20.315068493150701</c:v>
                </c:pt>
                <c:pt idx="7415">
                  <c:v>20.317808219178101</c:v>
                </c:pt>
                <c:pt idx="7416">
                  <c:v>20.320547945205501</c:v>
                </c:pt>
                <c:pt idx="7417">
                  <c:v>20.323287671232901</c:v>
                </c:pt>
                <c:pt idx="7418">
                  <c:v>20.326027397260301</c:v>
                </c:pt>
                <c:pt idx="7419">
                  <c:v>20.328767123287701</c:v>
                </c:pt>
                <c:pt idx="7420">
                  <c:v>20.331506849315101</c:v>
                </c:pt>
                <c:pt idx="7421">
                  <c:v>20.334246575342501</c:v>
                </c:pt>
                <c:pt idx="7422">
                  <c:v>20.336986301369901</c:v>
                </c:pt>
                <c:pt idx="7423">
                  <c:v>20.339726027397301</c:v>
                </c:pt>
                <c:pt idx="7424">
                  <c:v>20.342465753424701</c:v>
                </c:pt>
                <c:pt idx="7425">
                  <c:v>20.345205479452101</c:v>
                </c:pt>
                <c:pt idx="7426">
                  <c:v>20.347945205479501</c:v>
                </c:pt>
                <c:pt idx="7427">
                  <c:v>20.350684931506802</c:v>
                </c:pt>
                <c:pt idx="7428">
                  <c:v>20.353424657534202</c:v>
                </c:pt>
                <c:pt idx="7429">
                  <c:v>20.356164383561602</c:v>
                </c:pt>
                <c:pt idx="7430">
                  <c:v>20.358904109589002</c:v>
                </c:pt>
                <c:pt idx="7431">
                  <c:v>20.361643835616398</c:v>
                </c:pt>
                <c:pt idx="7432">
                  <c:v>20.364383561643798</c:v>
                </c:pt>
                <c:pt idx="7433">
                  <c:v>20.367123287671198</c:v>
                </c:pt>
                <c:pt idx="7434">
                  <c:v>20.369863013698598</c:v>
                </c:pt>
                <c:pt idx="7435">
                  <c:v>20.372602739725998</c:v>
                </c:pt>
                <c:pt idx="7436">
                  <c:v>20.375342465753398</c:v>
                </c:pt>
                <c:pt idx="7437">
                  <c:v>20.378082191780798</c:v>
                </c:pt>
                <c:pt idx="7438">
                  <c:v>20.380821917808198</c:v>
                </c:pt>
                <c:pt idx="7439">
                  <c:v>20.383561643835598</c:v>
                </c:pt>
                <c:pt idx="7440">
                  <c:v>20.386301369862998</c:v>
                </c:pt>
                <c:pt idx="7441">
                  <c:v>20.389041095890398</c:v>
                </c:pt>
                <c:pt idx="7442">
                  <c:v>20.391780821917799</c:v>
                </c:pt>
                <c:pt idx="7443">
                  <c:v>20.394520547945199</c:v>
                </c:pt>
                <c:pt idx="7444">
                  <c:v>20.397260273972599</c:v>
                </c:pt>
                <c:pt idx="7445">
                  <c:v>20.399999999999999</c:v>
                </c:pt>
                <c:pt idx="7446">
                  <c:v>20.402739726027399</c:v>
                </c:pt>
                <c:pt idx="7447">
                  <c:v>20.405479452054799</c:v>
                </c:pt>
                <c:pt idx="7448">
                  <c:v>20.408219178082199</c:v>
                </c:pt>
                <c:pt idx="7449">
                  <c:v>20.410958904109599</c:v>
                </c:pt>
                <c:pt idx="7450">
                  <c:v>20.413698630136999</c:v>
                </c:pt>
                <c:pt idx="7451">
                  <c:v>20.416438356164399</c:v>
                </c:pt>
                <c:pt idx="7452">
                  <c:v>20.419178082191799</c:v>
                </c:pt>
                <c:pt idx="7453">
                  <c:v>20.421917808219199</c:v>
                </c:pt>
                <c:pt idx="7454">
                  <c:v>20.424657534246599</c:v>
                </c:pt>
                <c:pt idx="7455">
                  <c:v>20.427397260273999</c:v>
                </c:pt>
                <c:pt idx="7456">
                  <c:v>20.430136986301399</c:v>
                </c:pt>
                <c:pt idx="7457">
                  <c:v>20.432876712328799</c:v>
                </c:pt>
                <c:pt idx="7458">
                  <c:v>20.435616438356199</c:v>
                </c:pt>
                <c:pt idx="7459">
                  <c:v>20.438356164383599</c:v>
                </c:pt>
                <c:pt idx="7460">
                  <c:v>20.441095890410999</c:v>
                </c:pt>
                <c:pt idx="7461">
                  <c:v>20.443835616438399</c:v>
                </c:pt>
                <c:pt idx="7462">
                  <c:v>20.446575342465799</c:v>
                </c:pt>
                <c:pt idx="7463">
                  <c:v>20.449315068493199</c:v>
                </c:pt>
                <c:pt idx="7464">
                  <c:v>20.452054794520599</c:v>
                </c:pt>
                <c:pt idx="7465">
                  <c:v>20.4547945205479</c:v>
                </c:pt>
                <c:pt idx="7466">
                  <c:v>20.4575342465753</c:v>
                </c:pt>
                <c:pt idx="7467">
                  <c:v>20.4602739726027</c:v>
                </c:pt>
                <c:pt idx="7468">
                  <c:v>20.4630136986301</c:v>
                </c:pt>
                <c:pt idx="7469">
                  <c:v>20.4657534246575</c:v>
                </c:pt>
                <c:pt idx="7470">
                  <c:v>20.4684931506849</c:v>
                </c:pt>
                <c:pt idx="7471">
                  <c:v>20.4712328767123</c:v>
                </c:pt>
                <c:pt idx="7472">
                  <c:v>20.4739726027397</c:v>
                </c:pt>
                <c:pt idx="7473">
                  <c:v>20.4767123287671</c:v>
                </c:pt>
                <c:pt idx="7474">
                  <c:v>20.4794520547945</c:v>
                </c:pt>
                <c:pt idx="7475">
                  <c:v>20.4821917808219</c:v>
                </c:pt>
                <c:pt idx="7476">
                  <c:v>20.4849315068493</c:v>
                </c:pt>
                <c:pt idx="7477">
                  <c:v>20.4876712328767</c:v>
                </c:pt>
                <c:pt idx="7478">
                  <c:v>20.4904109589041</c:v>
                </c:pt>
                <c:pt idx="7479">
                  <c:v>20.4931506849315</c:v>
                </c:pt>
                <c:pt idx="7480">
                  <c:v>20.4958904109589</c:v>
                </c:pt>
                <c:pt idx="7481">
                  <c:v>20.4986301369863</c:v>
                </c:pt>
                <c:pt idx="7482">
                  <c:v>20.5013698630137</c:v>
                </c:pt>
                <c:pt idx="7483">
                  <c:v>20.5041095890411</c:v>
                </c:pt>
                <c:pt idx="7484">
                  <c:v>20.5068493150685</c:v>
                </c:pt>
                <c:pt idx="7485">
                  <c:v>20.5095890410959</c:v>
                </c:pt>
                <c:pt idx="7486">
                  <c:v>20.5123287671233</c:v>
                </c:pt>
                <c:pt idx="7487">
                  <c:v>20.5150684931507</c:v>
                </c:pt>
                <c:pt idx="7488">
                  <c:v>20.5178082191781</c:v>
                </c:pt>
                <c:pt idx="7489">
                  <c:v>20.5205479452055</c:v>
                </c:pt>
                <c:pt idx="7490">
                  <c:v>20.5232876712329</c:v>
                </c:pt>
                <c:pt idx="7491">
                  <c:v>20.5260273972603</c:v>
                </c:pt>
                <c:pt idx="7492">
                  <c:v>20.5287671232877</c:v>
                </c:pt>
                <c:pt idx="7493">
                  <c:v>20.5315068493151</c:v>
                </c:pt>
                <c:pt idx="7494">
                  <c:v>20.5342465753425</c:v>
                </c:pt>
                <c:pt idx="7495">
                  <c:v>20.5369863013699</c:v>
                </c:pt>
                <c:pt idx="7496">
                  <c:v>20.5397260273973</c:v>
                </c:pt>
                <c:pt idx="7497">
                  <c:v>20.5424657534247</c:v>
                </c:pt>
                <c:pt idx="7498">
                  <c:v>20.5452054794521</c:v>
                </c:pt>
                <c:pt idx="7499">
                  <c:v>20.5479452054795</c:v>
                </c:pt>
                <c:pt idx="7500">
                  <c:v>20.5506849315069</c:v>
                </c:pt>
                <c:pt idx="7501">
                  <c:v>20.553424657534201</c:v>
                </c:pt>
                <c:pt idx="7502">
                  <c:v>20.556164383561601</c:v>
                </c:pt>
                <c:pt idx="7503">
                  <c:v>20.558904109589001</c:v>
                </c:pt>
                <c:pt idx="7504">
                  <c:v>20.561643835616401</c:v>
                </c:pt>
                <c:pt idx="7505">
                  <c:v>20.564383561643801</c:v>
                </c:pt>
                <c:pt idx="7506">
                  <c:v>20.567123287671201</c:v>
                </c:pt>
                <c:pt idx="7507">
                  <c:v>20.569863013698601</c:v>
                </c:pt>
                <c:pt idx="7508">
                  <c:v>20.572602739726001</c:v>
                </c:pt>
                <c:pt idx="7509">
                  <c:v>20.575342465753401</c:v>
                </c:pt>
                <c:pt idx="7510">
                  <c:v>20.578082191780801</c:v>
                </c:pt>
                <c:pt idx="7511">
                  <c:v>20.580821917808201</c:v>
                </c:pt>
                <c:pt idx="7512">
                  <c:v>20.583561643835601</c:v>
                </c:pt>
                <c:pt idx="7513">
                  <c:v>20.586301369863001</c:v>
                </c:pt>
                <c:pt idx="7514">
                  <c:v>20.589041095890401</c:v>
                </c:pt>
                <c:pt idx="7515">
                  <c:v>20.591780821917801</c:v>
                </c:pt>
                <c:pt idx="7516">
                  <c:v>20.594520547945201</c:v>
                </c:pt>
                <c:pt idx="7517">
                  <c:v>20.597260273972601</c:v>
                </c:pt>
                <c:pt idx="7518">
                  <c:v>20.6</c:v>
                </c:pt>
                <c:pt idx="7519">
                  <c:v>20.602739726027401</c:v>
                </c:pt>
                <c:pt idx="7520">
                  <c:v>20.605479452054801</c:v>
                </c:pt>
                <c:pt idx="7521">
                  <c:v>20.608219178082201</c:v>
                </c:pt>
                <c:pt idx="7522">
                  <c:v>20.610958904109602</c:v>
                </c:pt>
                <c:pt idx="7523">
                  <c:v>20.613698630137002</c:v>
                </c:pt>
                <c:pt idx="7524">
                  <c:v>20.616438356164402</c:v>
                </c:pt>
                <c:pt idx="7525">
                  <c:v>20.619178082191802</c:v>
                </c:pt>
                <c:pt idx="7526">
                  <c:v>20.621917808219202</c:v>
                </c:pt>
                <c:pt idx="7527">
                  <c:v>20.624657534246602</c:v>
                </c:pt>
                <c:pt idx="7528">
                  <c:v>20.627397260274002</c:v>
                </c:pt>
                <c:pt idx="7529">
                  <c:v>20.630136986301402</c:v>
                </c:pt>
                <c:pt idx="7530">
                  <c:v>20.632876712328802</c:v>
                </c:pt>
                <c:pt idx="7531">
                  <c:v>20.635616438356202</c:v>
                </c:pt>
                <c:pt idx="7532">
                  <c:v>20.638356164383602</c:v>
                </c:pt>
                <c:pt idx="7533">
                  <c:v>20.641095890410998</c:v>
                </c:pt>
                <c:pt idx="7534">
                  <c:v>20.643835616438398</c:v>
                </c:pt>
                <c:pt idx="7535">
                  <c:v>20.646575342465798</c:v>
                </c:pt>
                <c:pt idx="7536">
                  <c:v>20.649315068493198</c:v>
                </c:pt>
                <c:pt idx="7537">
                  <c:v>20.652054794520598</c:v>
                </c:pt>
                <c:pt idx="7538">
                  <c:v>20.654794520547899</c:v>
                </c:pt>
                <c:pt idx="7539">
                  <c:v>20.657534246575299</c:v>
                </c:pt>
                <c:pt idx="7540">
                  <c:v>20.660273972602699</c:v>
                </c:pt>
                <c:pt idx="7541">
                  <c:v>20.663013698630099</c:v>
                </c:pt>
                <c:pt idx="7542">
                  <c:v>20.665753424657499</c:v>
                </c:pt>
                <c:pt idx="7543">
                  <c:v>20.668493150684899</c:v>
                </c:pt>
                <c:pt idx="7544">
                  <c:v>20.671232876712299</c:v>
                </c:pt>
                <c:pt idx="7545">
                  <c:v>20.673972602739699</c:v>
                </c:pt>
                <c:pt idx="7546">
                  <c:v>20.676712328767099</c:v>
                </c:pt>
                <c:pt idx="7547">
                  <c:v>20.679452054794499</c:v>
                </c:pt>
                <c:pt idx="7548">
                  <c:v>20.682191780821899</c:v>
                </c:pt>
                <c:pt idx="7549">
                  <c:v>20.684931506849299</c:v>
                </c:pt>
                <c:pt idx="7550">
                  <c:v>20.687671232876699</c:v>
                </c:pt>
                <c:pt idx="7551">
                  <c:v>20.690410958904099</c:v>
                </c:pt>
                <c:pt idx="7552">
                  <c:v>20.693150684931499</c:v>
                </c:pt>
                <c:pt idx="7553">
                  <c:v>20.695890410958899</c:v>
                </c:pt>
                <c:pt idx="7554">
                  <c:v>20.698630136986299</c:v>
                </c:pt>
                <c:pt idx="7555">
                  <c:v>20.701369863013699</c:v>
                </c:pt>
                <c:pt idx="7556">
                  <c:v>20.704109589041099</c:v>
                </c:pt>
                <c:pt idx="7557">
                  <c:v>20.706849315068499</c:v>
                </c:pt>
                <c:pt idx="7558">
                  <c:v>20.709589041095899</c:v>
                </c:pt>
                <c:pt idx="7559">
                  <c:v>20.712328767123299</c:v>
                </c:pt>
                <c:pt idx="7560">
                  <c:v>20.715068493150699</c:v>
                </c:pt>
                <c:pt idx="7561">
                  <c:v>20.717808219178099</c:v>
                </c:pt>
                <c:pt idx="7562">
                  <c:v>20.720547945205499</c:v>
                </c:pt>
                <c:pt idx="7563">
                  <c:v>20.723287671232899</c:v>
                </c:pt>
                <c:pt idx="7564">
                  <c:v>20.7260273972603</c:v>
                </c:pt>
                <c:pt idx="7565">
                  <c:v>20.7287671232877</c:v>
                </c:pt>
                <c:pt idx="7566">
                  <c:v>20.7315068493151</c:v>
                </c:pt>
                <c:pt idx="7567">
                  <c:v>20.7342465753425</c:v>
                </c:pt>
                <c:pt idx="7568">
                  <c:v>20.7369863013699</c:v>
                </c:pt>
                <c:pt idx="7569">
                  <c:v>20.7397260273973</c:v>
                </c:pt>
                <c:pt idx="7570">
                  <c:v>20.7424657534247</c:v>
                </c:pt>
                <c:pt idx="7571">
                  <c:v>20.7452054794521</c:v>
                </c:pt>
                <c:pt idx="7572">
                  <c:v>20.7479452054795</c:v>
                </c:pt>
                <c:pt idx="7573">
                  <c:v>20.7506849315069</c:v>
                </c:pt>
                <c:pt idx="7574">
                  <c:v>20.7534246575342</c:v>
                </c:pt>
                <c:pt idx="7575">
                  <c:v>20.7561643835616</c:v>
                </c:pt>
                <c:pt idx="7576">
                  <c:v>20.758904109589</c:v>
                </c:pt>
                <c:pt idx="7577">
                  <c:v>20.7616438356164</c:v>
                </c:pt>
                <c:pt idx="7578">
                  <c:v>20.7643835616438</c:v>
                </c:pt>
                <c:pt idx="7579">
                  <c:v>20.7671232876712</c:v>
                </c:pt>
                <c:pt idx="7580">
                  <c:v>20.7698630136986</c:v>
                </c:pt>
                <c:pt idx="7581">
                  <c:v>20.772602739726</c:v>
                </c:pt>
                <c:pt idx="7582">
                  <c:v>20.7753424657534</c:v>
                </c:pt>
                <c:pt idx="7583">
                  <c:v>20.778082191780801</c:v>
                </c:pt>
                <c:pt idx="7584">
                  <c:v>20.780821917808201</c:v>
                </c:pt>
                <c:pt idx="7585">
                  <c:v>20.783561643835601</c:v>
                </c:pt>
                <c:pt idx="7586">
                  <c:v>20.786301369863001</c:v>
                </c:pt>
                <c:pt idx="7587">
                  <c:v>20.789041095890401</c:v>
                </c:pt>
                <c:pt idx="7588">
                  <c:v>20.791780821917801</c:v>
                </c:pt>
                <c:pt idx="7589">
                  <c:v>20.794520547945201</c:v>
                </c:pt>
                <c:pt idx="7590">
                  <c:v>20.797260273972601</c:v>
                </c:pt>
                <c:pt idx="7591">
                  <c:v>20.8</c:v>
                </c:pt>
                <c:pt idx="7592">
                  <c:v>20.802739726027401</c:v>
                </c:pt>
                <c:pt idx="7593">
                  <c:v>20.805479452054801</c:v>
                </c:pt>
                <c:pt idx="7594">
                  <c:v>20.808219178082201</c:v>
                </c:pt>
                <c:pt idx="7595">
                  <c:v>20.810958904109601</c:v>
                </c:pt>
                <c:pt idx="7596">
                  <c:v>20.813698630137001</c:v>
                </c:pt>
                <c:pt idx="7597">
                  <c:v>20.816438356164401</c:v>
                </c:pt>
                <c:pt idx="7598">
                  <c:v>20.819178082191801</c:v>
                </c:pt>
                <c:pt idx="7599">
                  <c:v>20.821917808219201</c:v>
                </c:pt>
                <c:pt idx="7600">
                  <c:v>20.824657534246601</c:v>
                </c:pt>
                <c:pt idx="7601">
                  <c:v>20.827397260274001</c:v>
                </c:pt>
                <c:pt idx="7602">
                  <c:v>20.830136986301401</c:v>
                </c:pt>
                <c:pt idx="7603">
                  <c:v>20.832876712328801</c:v>
                </c:pt>
                <c:pt idx="7604">
                  <c:v>20.835616438356201</c:v>
                </c:pt>
                <c:pt idx="7605">
                  <c:v>20.838356164383601</c:v>
                </c:pt>
                <c:pt idx="7606">
                  <c:v>20.841095890411001</c:v>
                </c:pt>
                <c:pt idx="7607">
                  <c:v>20.843835616438401</c:v>
                </c:pt>
                <c:pt idx="7608">
                  <c:v>20.846575342465801</c:v>
                </c:pt>
                <c:pt idx="7609">
                  <c:v>20.849315068493201</c:v>
                </c:pt>
                <c:pt idx="7610">
                  <c:v>20.852054794520502</c:v>
                </c:pt>
                <c:pt idx="7611">
                  <c:v>20.854794520547902</c:v>
                </c:pt>
                <c:pt idx="7612">
                  <c:v>20.857534246575302</c:v>
                </c:pt>
                <c:pt idx="7613">
                  <c:v>20.860273972602702</c:v>
                </c:pt>
                <c:pt idx="7614">
                  <c:v>20.863013698630098</c:v>
                </c:pt>
                <c:pt idx="7615">
                  <c:v>20.865753424657498</c:v>
                </c:pt>
                <c:pt idx="7616">
                  <c:v>20.868493150684898</c:v>
                </c:pt>
                <c:pt idx="7617">
                  <c:v>20.871232876712298</c:v>
                </c:pt>
                <c:pt idx="7618">
                  <c:v>20.873972602739698</c:v>
                </c:pt>
                <c:pt idx="7619">
                  <c:v>20.876712328767098</c:v>
                </c:pt>
                <c:pt idx="7620">
                  <c:v>20.879452054794498</c:v>
                </c:pt>
                <c:pt idx="7621">
                  <c:v>20.882191780821898</c:v>
                </c:pt>
                <c:pt idx="7622">
                  <c:v>20.884931506849298</c:v>
                </c:pt>
                <c:pt idx="7623">
                  <c:v>20.887671232876698</c:v>
                </c:pt>
                <c:pt idx="7624">
                  <c:v>20.890410958904098</c:v>
                </c:pt>
                <c:pt idx="7625">
                  <c:v>20.893150684931499</c:v>
                </c:pt>
                <c:pt idx="7626">
                  <c:v>20.895890410958899</c:v>
                </c:pt>
                <c:pt idx="7627">
                  <c:v>20.898630136986299</c:v>
                </c:pt>
                <c:pt idx="7628">
                  <c:v>20.901369863013699</c:v>
                </c:pt>
                <c:pt idx="7629">
                  <c:v>20.904109589041099</c:v>
                </c:pt>
                <c:pt idx="7630">
                  <c:v>20.906849315068499</c:v>
                </c:pt>
                <c:pt idx="7631">
                  <c:v>20.909589041095899</c:v>
                </c:pt>
                <c:pt idx="7632">
                  <c:v>20.912328767123299</c:v>
                </c:pt>
                <c:pt idx="7633">
                  <c:v>20.915068493150699</c:v>
                </c:pt>
                <c:pt idx="7634">
                  <c:v>20.917808219178099</c:v>
                </c:pt>
                <c:pt idx="7635">
                  <c:v>20.920547945205499</c:v>
                </c:pt>
                <c:pt idx="7636">
                  <c:v>20.923287671232899</c:v>
                </c:pt>
                <c:pt idx="7637">
                  <c:v>20.926027397260299</c:v>
                </c:pt>
                <c:pt idx="7638">
                  <c:v>20.928767123287699</c:v>
                </c:pt>
                <c:pt idx="7639">
                  <c:v>20.931506849315099</c:v>
                </c:pt>
                <c:pt idx="7640">
                  <c:v>20.934246575342499</c:v>
                </c:pt>
                <c:pt idx="7641">
                  <c:v>20.936986301369899</c:v>
                </c:pt>
                <c:pt idx="7642">
                  <c:v>20.939726027397299</c:v>
                </c:pt>
                <c:pt idx="7643">
                  <c:v>20.942465753424699</c:v>
                </c:pt>
                <c:pt idx="7644">
                  <c:v>20.945205479452099</c:v>
                </c:pt>
                <c:pt idx="7645">
                  <c:v>20.947945205479499</c:v>
                </c:pt>
                <c:pt idx="7646">
                  <c:v>20.950684931506899</c:v>
                </c:pt>
                <c:pt idx="7647">
                  <c:v>20.9534246575342</c:v>
                </c:pt>
                <c:pt idx="7648">
                  <c:v>20.9561643835616</c:v>
                </c:pt>
                <c:pt idx="7649">
                  <c:v>20.958904109589</c:v>
                </c:pt>
                <c:pt idx="7650">
                  <c:v>20.9616438356164</c:v>
                </c:pt>
                <c:pt idx="7651">
                  <c:v>20.9643835616438</c:v>
                </c:pt>
                <c:pt idx="7652">
                  <c:v>20.9671232876712</c:v>
                </c:pt>
                <c:pt idx="7653">
                  <c:v>20.9698630136986</c:v>
                </c:pt>
                <c:pt idx="7654">
                  <c:v>20.972602739726</c:v>
                </c:pt>
                <c:pt idx="7655">
                  <c:v>20.9753424657534</c:v>
                </c:pt>
                <c:pt idx="7656">
                  <c:v>20.9780821917808</c:v>
                </c:pt>
                <c:pt idx="7657">
                  <c:v>20.9808219178082</c:v>
                </c:pt>
                <c:pt idx="7658">
                  <c:v>20.9835616438356</c:v>
                </c:pt>
                <c:pt idx="7659">
                  <c:v>20.986301369863</c:v>
                </c:pt>
                <c:pt idx="7660">
                  <c:v>20.9890410958904</c:v>
                </c:pt>
                <c:pt idx="7661">
                  <c:v>20.9917808219178</c:v>
                </c:pt>
                <c:pt idx="7662">
                  <c:v>20.9945205479452</c:v>
                </c:pt>
                <c:pt idx="7663">
                  <c:v>20.9972602739726</c:v>
                </c:pt>
                <c:pt idx="7664">
                  <c:v>21</c:v>
                </c:pt>
                <c:pt idx="7665">
                  <c:v>21.0027397260274</c:v>
                </c:pt>
                <c:pt idx="7666">
                  <c:v>21.0054794520548</c:v>
                </c:pt>
                <c:pt idx="7667">
                  <c:v>21.0082191780822</c:v>
                </c:pt>
                <c:pt idx="7668">
                  <c:v>21.0109589041096</c:v>
                </c:pt>
                <c:pt idx="7669">
                  <c:v>21.013698630137</c:v>
                </c:pt>
                <c:pt idx="7670">
                  <c:v>21.0164383561644</c:v>
                </c:pt>
                <c:pt idx="7671">
                  <c:v>21.0191780821918</c:v>
                </c:pt>
                <c:pt idx="7672">
                  <c:v>21.0219178082192</c:v>
                </c:pt>
                <c:pt idx="7673">
                  <c:v>21.0246575342466</c:v>
                </c:pt>
                <c:pt idx="7674">
                  <c:v>21.027397260274</c:v>
                </c:pt>
                <c:pt idx="7675">
                  <c:v>21.0301369863014</c:v>
                </c:pt>
                <c:pt idx="7676">
                  <c:v>21.0328767123288</c:v>
                </c:pt>
                <c:pt idx="7677">
                  <c:v>21.0356164383562</c:v>
                </c:pt>
                <c:pt idx="7678">
                  <c:v>21.0383561643836</c:v>
                </c:pt>
                <c:pt idx="7679">
                  <c:v>21.041095890411</c:v>
                </c:pt>
                <c:pt idx="7680">
                  <c:v>21.0438356164384</c:v>
                </c:pt>
                <c:pt idx="7681">
                  <c:v>21.0465753424658</c:v>
                </c:pt>
                <c:pt idx="7682">
                  <c:v>21.0493150684932</c:v>
                </c:pt>
                <c:pt idx="7683">
                  <c:v>21.052054794520501</c:v>
                </c:pt>
                <c:pt idx="7684">
                  <c:v>21.054794520547901</c:v>
                </c:pt>
                <c:pt idx="7685">
                  <c:v>21.057534246575301</c:v>
                </c:pt>
                <c:pt idx="7686">
                  <c:v>21.060273972602701</c:v>
                </c:pt>
                <c:pt idx="7687">
                  <c:v>21.063013698630101</c:v>
                </c:pt>
                <c:pt idx="7688">
                  <c:v>21.065753424657501</c:v>
                </c:pt>
                <c:pt idx="7689">
                  <c:v>21.068493150684901</c:v>
                </c:pt>
                <c:pt idx="7690">
                  <c:v>21.071232876712301</c:v>
                </c:pt>
                <c:pt idx="7691">
                  <c:v>21.073972602739701</c:v>
                </c:pt>
                <c:pt idx="7692">
                  <c:v>21.076712328767101</c:v>
                </c:pt>
                <c:pt idx="7693">
                  <c:v>21.079452054794501</c:v>
                </c:pt>
                <c:pt idx="7694">
                  <c:v>21.082191780821901</c:v>
                </c:pt>
                <c:pt idx="7695">
                  <c:v>21.084931506849301</c:v>
                </c:pt>
                <c:pt idx="7696">
                  <c:v>21.087671232876701</c:v>
                </c:pt>
                <c:pt idx="7697">
                  <c:v>21.090410958904101</c:v>
                </c:pt>
                <c:pt idx="7698">
                  <c:v>21.093150684931501</c:v>
                </c:pt>
                <c:pt idx="7699">
                  <c:v>21.095890410958901</c:v>
                </c:pt>
                <c:pt idx="7700">
                  <c:v>21.098630136986301</c:v>
                </c:pt>
                <c:pt idx="7701">
                  <c:v>21.101369863013701</c:v>
                </c:pt>
                <c:pt idx="7702">
                  <c:v>21.104109589041101</c:v>
                </c:pt>
                <c:pt idx="7703">
                  <c:v>21.106849315068501</c:v>
                </c:pt>
                <c:pt idx="7704">
                  <c:v>21.109589041095902</c:v>
                </c:pt>
                <c:pt idx="7705">
                  <c:v>21.112328767123302</c:v>
                </c:pt>
                <c:pt idx="7706">
                  <c:v>21.115068493150702</c:v>
                </c:pt>
                <c:pt idx="7707">
                  <c:v>21.117808219178102</c:v>
                </c:pt>
                <c:pt idx="7708">
                  <c:v>21.120547945205502</c:v>
                </c:pt>
                <c:pt idx="7709">
                  <c:v>21.123287671232902</c:v>
                </c:pt>
                <c:pt idx="7710">
                  <c:v>21.126027397260302</c:v>
                </c:pt>
                <c:pt idx="7711">
                  <c:v>21.128767123287702</c:v>
                </c:pt>
                <c:pt idx="7712">
                  <c:v>21.131506849315102</c:v>
                </c:pt>
                <c:pt idx="7713">
                  <c:v>21.134246575342502</c:v>
                </c:pt>
                <c:pt idx="7714">
                  <c:v>21.136986301369902</c:v>
                </c:pt>
                <c:pt idx="7715">
                  <c:v>21.139726027397298</c:v>
                </c:pt>
                <c:pt idx="7716">
                  <c:v>21.142465753424698</c:v>
                </c:pt>
                <c:pt idx="7717">
                  <c:v>21.145205479452098</c:v>
                </c:pt>
                <c:pt idx="7718">
                  <c:v>21.147945205479498</c:v>
                </c:pt>
                <c:pt idx="7719">
                  <c:v>21.150684931506898</c:v>
                </c:pt>
                <c:pt idx="7720">
                  <c:v>21.153424657534199</c:v>
                </c:pt>
                <c:pt idx="7721">
                  <c:v>21.156164383561599</c:v>
                </c:pt>
                <c:pt idx="7722">
                  <c:v>21.158904109588999</c:v>
                </c:pt>
                <c:pt idx="7723">
                  <c:v>21.161643835616399</c:v>
                </c:pt>
                <c:pt idx="7724">
                  <c:v>21.164383561643799</c:v>
                </c:pt>
                <c:pt idx="7725">
                  <c:v>21.167123287671199</c:v>
                </c:pt>
                <c:pt idx="7726">
                  <c:v>21.169863013698599</c:v>
                </c:pt>
                <c:pt idx="7727">
                  <c:v>21.172602739725999</c:v>
                </c:pt>
                <c:pt idx="7728">
                  <c:v>21.175342465753399</c:v>
                </c:pt>
                <c:pt idx="7729">
                  <c:v>21.178082191780799</c:v>
                </c:pt>
                <c:pt idx="7730">
                  <c:v>21.180821917808199</c:v>
                </c:pt>
                <c:pt idx="7731">
                  <c:v>21.183561643835599</c:v>
                </c:pt>
                <c:pt idx="7732">
                  <c:v>21.186301369862999</c:v>
                </c:pt>
                <c:pt idx="7733">
                  <c:v>21.189041095890399</c:v>
                </c:pt>
                <c:pt idx="7734">
                  <c:v>21.191780821917799</c:v>
                </c:pt>
                <c:pt idx="7735">
                  <c:v>21.194520547945199</c:v>
                </c:pt>
                <c:pt idx="7736">
                  <c:v>21.197260273972599</c:v>
                </c:pt>
                <c:pt idx="7737">
                  <c:v>21.2</c:v>
                </c:pt>
                <c:pt idx="7738">
                  <c:v>21.202739726027399</c:v>
                </c:pt>
                <c:pt idx="7739">
                  <c:v>21.205479452054799</c:v>
                </c:pt>
                <c:pt idx="7740">
                  <c:v>21.208219178082199</c:v>
                </c:pt>
                <c:pt idx="7741">
                  <c:v>21.210958904109599</c:v>
                </c:pt>
                <c:pt idx="7742">
                  <c:v>21.213698630136999</c:v>
                </c:pt>
                <c:pt idx="7743">
                  <c:v>21.216438356164399</c:v>
                </c:pt>
                <c:pt idx="7744">
                  <c:v>21.219178082191799</c:v>
                </c:pt>
                <c:pt idx="7745">
                  <c:v>21.221917808219199</c:v>
                </c:pt>
                <c:pt idx="7746">
                  <c:v>21.2246575342466</c:v>
                </c:pt>
                <c:pt idx="7747">
                  <c:v>21.227397260274</c:v>
                </c:pt>
                <c:pt idx="7748">
                  <c:v>21.2301369863014</c:v>
                </c:pt>
                <c:pt idx="7749">
                  <c:v>21.2328767123288</c:v>
                </c:pt>
                <c:pt idx="7750">
                  <c:v>21.2356164383562</c:v>
                </c:pt>
                <c:pt idx="7751">
                  <c:v>21.2383561643836</c:v>
                </c:pt>
                <c:pt idx="7752">
                  <c:v>21.241095890411</c:v>
                </c:pt>
                <c:pt idx="7753">
                  <c:v>21.2438356164384</c:v>
                </c:pt>
                <c:pt idx="7754">
                  <c:v>21.2465753424658</c:v>
                </c:pt>
                <c:pt idx="7755">
                  <c:v>21.2493150684932</c:v>
                </c:pt>
                <c:pt idx="7756">
                  <c:v>21.2520547945205</c:v>
                </c:pt>
                <c:pt idx="7757">
                  <c:v>21.2547945205479</c:v>
                </c:pt>
                <c:pt idx="7758">
                  <c:v>21.2575342465753</c:v>
                </c:pt>
                <c:pt idx="7759">
                  <c:v>21.2602739726027</c:v>
                </c:pt>
                <c:pt idx="7760">
                  <c:v>21.2630136986301</c:v>
                </c:pt>
                <c:pt idx="7761">
                  <c:v>21.2657534246575</c:v>
                </c:pt>
                <c:pt idx="7762">
                  <c:v>21.2684931506849</c:v>
                </c:pt>
                <c:pt idx="7763">
                  <c:v>21.2712328767123</c:v>
                </c:pt>
                <c:pt idx="7764">
                  <c:v>21.2739726027397</c:v>
                </c:pt>
                <c:pt idx="7765">
                  <c:v>21.276712328767101</c:v>
                </c:pt>
                <c:pt idx="7766">
                  <c:v>21.279452054794501</c:v>
                </c:pt>
                <c:pt idx="7767">
                  <c:v>21.282191780821901</c:v>
                </c:pt>
                <c:pt idx="7768">
                  <c:v>21.284931506849301</c:v>
                </c:pt>
                <c:pt idx="7769">
                  <c:v>21.287671232876701</c:v>
                </c:pt>
                <c:pt idx="7770">
                  <c:v>21.290410958904101</c:v>
                </c:pt>
                <c:pt idx="7771">
                  <c:v>21.293150684931501</c:v>
                </c:pt>
                <c:pt idx="7772">
                  <c:v>21.295890410958901</c:v>
                </c:pt>
                <c:pt idx="7773">
                  <c:v>21.298630136986301</c:v>
                </c:pt>
                <c:pt idx="7774">
                  <c:v>21.301369863013701</c:v>
                </c:pt>
                <c:pt idx="7775">
                  <c:v>21.304109589041101</c:v>
                </c:pt>
                <c:pt idx="7776">
                  <c:v>21.306849315068501</c:v>
                </c:pt>
                <c:pt idx="7777">
                  <c:v>21.309589041095901</c:v>
                </c:pt>
                <c:pt idx="7778">
                  <c:v>21.312328767123301</c:v>
                </c:pt>
                <c:pt idx="7779">
                  <c:v>21.315068493150701</c:v>
                </c:pt>
                <c:pt idx="7780">
                  <c:v>21.317808219178101</c:v>
                </c:pt>
                <c:pt idx="7781">
                  <c:v>21.320547945205501</c:v>
                </c:pt>
                <c:pt idx="7782">
                  <c:v>21.323287671232901</c:v>
                </c:pt>
                <c:pt idx="7783">
                  <c:v>21.326027397260301</c:v>
                </c:pt>
                <c:pt idx="7784">
                  <c:v>21.328767123287701</c:v>
                </c:pt>
                <c:pt idx="7785">
                  <c:v>21.331506849315101</c:v>
                </c:pt>
                <c:pt idx="7786">
                  <c:v>21.334246575342501</c:v>
                </c:pt>
                <c:pt idx="7787">
                  <c:v>21.336986301369901</c:v>
                </c:pt>
                <c:pt idx="7788">
                  <c:v>21.339726027397301</c:v>
                </c:pt>
                <c:pt idx="7789">
                  <c:v>21.342465753424701</c:v>
                </c:pt>
                <c:pt idx="7790">
                  <c:v>21.345205479452101</c:v>
                </c:pt>
                <c:pt idx="7791">
                  <c:v>21.347945205479501</c:v>
                </c:pt>
                <c:pt idx="7792">
                  <c:v>21.350684931506802</c:v>
                </c:pt>
                <c:pt idx="7793">
                  <c:v>21.353424657534202</c:v>
                </c:pt>
                <c:pt idx="7794">
                  <c:v>21.356164383561602</c:v>
                </c:pt>
                <c:pt idx="7795">
                  <c:v>21.358904109589002</c:v>
                </c:pt>
                <c:pt idx="7796">
                  <c:v>21.361643835616398</c:v>
                </c:pt>
                <c:pt idx="7797">
                  <c:v>21.364383561643798</c:v>
                </c:pt>
                <c:pt idx="7798">
                  <c:v>21.367123287671198</c:v>
                </c:pt>
                <c:pt idx="7799">
                  <c:v>21.369863013698598</c:v>
                </c:pt>
                <c:pt idx="7800">
                  <c:v>21.372602739725998</c:v>
                </c:pt>
                <c:pt idx="7801">
                  <c:v>21.375342465753398</c:v>
                </c:pt>
                <c:pt idx="7802">
                  <c:v>21.378082191780798</c:v>
                </c:pt>
                <c:pt idx="7803">
                  <c:v>21.380821917808198</c:v>
                </c:pt>
                <c:pt idx="7804">
                  <c:v>21.383561643835598</c:v>
                </c:pt>
                <c:pt idx="7805">
                  <c:v>21.386301369862998</c:v>
                </c:pt>
                <c:pt idx="7806">
                  <c:v>21.389041095890398</c:v>
                </c:pt>
                <c:pt idx="7807">
                  <c:v>21.391780821917799</c:v>
                </c:pt>
                <c:pt idx="7808">
                  <c:v>21.394520547945199</c:v>
                </c:pt>
                <c:pt idx="7809">
                  <c:v>21.397260273972599</c:v>
                </c:pt>
                <c:pt idx="7810">
                  <c:v>21.4</c:v>
                </c:pt>
                <c:pt idx="7811">
                  <c:v>21.402739726027399</c:v>
                </c:pt>
                <c:pt idx="7812">
                  <c:v>21.405479452054799</c:v>
                </c:pt>
                <c:pt idx="7813">
                  <c:v>21.408219178082199</c:v>
                </c:pt>
                <c:pt idx="7814">
                  <c:v>21.410958904109599</c:v>
                </c:pt>
                <c:pt idx="7815">
                  <c:v>21.413698630136999</c:v>
                </c:pt>
                <c:pt idx="7816">
                  <c:v>21.416438356164399</c:v>
                </c:pt>
                <c:pt idx="7817">
                  <c:v>21.419178082191799</c:v>
                </c:pt>
                <c:pt idx="7818">
                  <c:v>21.421917808219199</c:v>
                </c:pt>
                <c:pt idx="7819">
                  <c:v>21.424657534246599</c:v>
                </c:pt>
                <c:pt idx="7820">
                  <c:v>21.427397260273999</c:v>
                </c:pt>
                <c:pt idx="7821">
                  <c:v>21.430136986301399</c:v>
                </c:pt>
                <c:pt idx="7822">
                  <c:v>21.432876712328799</c:v>
                </c:pt>
                <c:pt idx="7823">
                  <c:v>21.435616438356199</c:v>
                </c:pt>
                <c:pt idx="7824">
                  <c:v>21.438356164383599</c:v>
                </c:pt>
                <c:pt idx="7825">
                  <c:v>21.441095890410999</c:v>
                </c:pt>
                <c:pt idx="7826">
                  <c:v>21.443835616438399</c:v>
                </c:pt>
                <c:pt idx="7827">
                  <c:v>21.446575342465799</c:v>
                </c:pt>
                <c:pt idx="7828">
                  <c:v>21.449315068493199</c:v>
                </c:pt>
                <c:pt idx="7829">
                  <c:v>21.452054794520599</c:v>
                </c:pt>
                <c:pt idx="7830">
                  <c:v>21.4547945205479</c:v>
                </c:pt>
                <c:pt idx="7831">
                  <c:v>21.4575342465753</c:v>
                </c:pt>
                <c:pt idx="7832">
                  <c:v>21.4602739726027</c:v>
                </c:pt>
                <c:pt idx="7833">
                  <c:v>21.4630136986301</c:v>
                </c:pt>
                <c:pt idx="7834">
                  <c:v>21.4657534246575</c:v>
                </c:pt>
                <c:pt idx="7835">
                  <c:v>21.4684931506849</c:v>
                </c:pt>
                <c:pt idx="7836">
                  <c:v>21.4712328767123</c:v>
                </c:pt>
                <c:pt idx="7837">
                  <c:v>21.4739726027397</c:v>
                </c:pt>
                <c:pt idx="7838">
                  <c:v>21.4767123287671</c:v>
                </c:pt>
                <c:pt idx="7839">
                  <c:v>21.4794520547945</c:v>
                </c:pt>
                <c:pt idx="7840">
                  <c:v>21.4821917808219</c:v>
                </c:pt>
                <c:pt idx="7841">
                  <c:v>21.4849315068493</c:v>
                </c:pt>
                <c:pt idx="7842">
                  <c:v>21.4876712328767</c:v>
                </c:pt>
                <c:pt idx="7843">
                  <c:v>21.4904109589041</c:v>
                </c:pt>
                <c:pt idx="7844">
                  <c:v>21.4931506849315</c:v>
                </c:pt>
                <c:pt idx="7845">
                  <c:v>21.4958904109589</c:v>
                </c:pt>
                <c:pt idx="7846">
                  <c:v>21.4986301369863</c:v>
                </c:pt>
                <c:pt idx="7847">
                  <c:v>21.5013698630137</c:v>
                </c:pt>
                <c:pt idx="7848">
                  <c:v>21.5041095890411</c:v>
                </c:pt>
                <c:pt idx="7849">
                  <c:v>21.5068493150685</c:v>
                </c:pt>
                <c:pt idx="7850">
                  <c:v>21.5095890410959</c:v>
                </c:pt>
                <c:pt idx="7851">
                  <c:v>21.5123287671233</c:v>
                </c:pt>
                <c:pt idx="7852">
                  <c:v>21.5150684931507</c:v>
                </c:pt>
                <c:pt idx="7853">
                  <c:v>21.5178082191781</c:v>
                </c:pt>
                <c:pt idx="7854">
                  <c:v>21.5205479452055</c:v>
                </c:pt>
                <c:pt idx="7855">
                  <c:v>21.5232876712329</c:v>
                </c:pt>
                <c:pt idx="7856">
                  <c:v>21.5260273972603</c:v>
                </c:pt>
                <c:pt idx="7857">
                  <c:v>21.5287671232877</c:v>
                </c:pt>
                <c:pt idx="7858">
                  <c:v>21.5315068493151</c:v>
                </c:pt>
                <c:pt idx="7859">
                  <c:v>21.5342465753425</c:v>
                </c:pt>
                <c:pt idx="7860">
                  <c:v>21.5369863013699</c:v>
                </c:pt>
                <c:pt idx="7861">
                  <c:v>21.5397260273973</c:v>
                </c:pt>
                <c:pt idx="7862">
                  <c:v>21.5424657534247</c:v>
                </c:pt>
                <c:pt idx="7863">
                  <c:v>21.5452054794521</c:v>
                </c:pt>
                <c:pt idx="7864">
                  <c:v>21.5479452054795</c:v>
                </c:pt>
                <c:pt idx="7865">
                  <c:v>21.5506849315069</c:v>
                </c:pt>
                <c:pt idx="7866">
                  <c:v>21.553424657534201</c:v>
                </c:pt>
                <c:pt idx="7867">
                  <c:v>21.556164383561601</c:v>
                </c:pt>
                <c:pt idx="7868">
                  <c:v>21.558904109589001</c:v>
                </c:pt>
                <c:pt idx="7869">
                  <c:v>21.561643835616401</c:v>
                </c:pt>
                <c:pt idx="7870">
                  <c:v>21.564383561643801</c:v>
                </c:pt>
                <c:pt idx="7871">
                  <c:v>21.567123287671201</c:v>
                </c:pt>
                <c:pt idx="7872">
                  <c:v>21.569863013698601</c:v>
                </c:pt>
                <c:pt idx="7873">
                  <c:v>21.572602739726001</c:v>
                </c:pt>
                <c:pt idx="7874">
                  <c:v>21.575342465753401</c:v>
                </c:pt>
                <c:pt idx="7875">
                  <c:v>21.578082191780801</c:v>
                </c:pt>
                <c:pt idx="7876">
                  <c:v>21.580821917808201</c:v>
                </c:pt>
                <c:pt idx="7877">
                  <c:v>21.583561643835601</c:v>
                </c:pt>
                <c:pt idx="7878">
                  <c:v>21.586301369863001</c:v>
                </c:pt>
                <c:pt idx="7879">
                  <c:v>21.589041095890401</c:v>
                </c:pt>
                <c:pt idx="7880">
                  <c:v>21.591780821917801</c:v>
                </c:pt>
                <c:pt idx="7881">
                  <c:v>21.594520547945201</c:v>
                </c:pt>
                <c:pt idx="7882">
                  <c:v>21.597260273972601</c:v>
                </c:pt>
                <c:pt idx="7883">
                  <c:v>21.6</c:v>
                </c:pt>
                <c:pt idx="7884">
                  <c:v>21.602739726027401</c:v>
                </c:pt>
                <c:pt idx="7885">
                  <c:v>21.605479452054801</c:v>
                </c:pt>
                <c:pt idx="7886">
                  <c:v>21.608219178082201</c:v>
                </c:pt>
                <c:pt idx="7887">
                  <c:v>21.610958904109602</c:v>
                </c:pt>
                <c:pt idx="7888">
                  <c:v>21.613698630137002</c:v>
                </c:pt>
                <c:pt idx="7889">
                  <c:v>21.616438356164402</c:v>
                </c:pt>
                <c:pt idx="7890">
                  <c:v>21.619178082191802</c:v>
                </c:pt>
                <c:pt idx="7891">
                  <c:v>21.621917808219202</c:v>
                </c:pt>
                <c:pt idx="7892">
                  <c:v>21.624657534246602</c:v>
                </c:pt>
                <c:pt idx="7893">
                  <c:v>21.627397260274002</c:v>
                </c:pt>
                <c:pt idx="7894">
                  <c:v>21.630136986301402</c:v>
                </c:pt>
                <c:pt idx="7895">
                  <c:v>21.632876712328802</c:v>
                </c:pt>
                <c:pt idx="7896">
                  <c:v>21.635616438356202</c:v>
                </c:pt>
                <c:pt idx="7897">
                  <c:v>21.638356164383602</c:v>
                </c:pt>
                <c:pt idx="7898">
                  <c:v>21.641095890410998</c:v>
                </c:pt>
                <c:pt idx="7899">
                  <c:v>21.643835616438398</c:v>
                </c:pt>
                <c:pt idx="7900">
                  <c:v>21.646575342465798</c:v>
                </c:pt>
                <c:pt idx="7901">
                  <c:v>21.649315068493198</c:v>
                </c:pt>
                <c:pt idx="7902">
                  <c:v>21.652054794520598</c:v>
                </c:pt>
                <c:pt idx="7903">
                  <c:v>21.654794520547899</c:v>
                </c:pt>
                <c:pt idx="7904">
                  <c:v>21.657534246575299</c:v>
                </c:pt>
                <c:pt idx="7905">
                  <c:v>21.660273972602699</c:v>
                </c:pt>
                <c:pt idx="7906">
                  <c:v>21.663013698630099</c:v>
                </c:pt>
                <c:pt idx="7907">
                  <c:v>21.665753424657499</c:v>
                </c:pt>
                <c:pt idx="7908">
                  <c:v>21.668493150684899</c:v>
                </c:pt>
                <c:pt idx="7909">
                  <c:v>21.671232876712299</c:v>
                </c:pt>
                <c:pt idx="7910">
                  <c:v>21.673972602739699</c:v>
                </c:pt>
                <c:pt idx="7911">
                  <c:v>21.676712328767099</c:v>
                </c:pt>
                <c:pt idx="7912">
                  <c:v>21.679452054794499</c:v>
                </c:pt>
                <c:pt idx="7913">
                  <c:v>21.682191780821899</c:v>
                </c:pt>
                <c:pt idx="7914">
                  <c:v>21.684931506849299</c:v>
                </c:pt>
                <c:pt idx="7915">
                  <c:v>21.687671232876699</c:v>
                </c:pt>
                <c:pt idx="7916">
                  <c:v>21.690410958904099</c:v>
                </c:pt>
                <c:pt idx="7917">
                  <c:v>21.693150684931499</c:v>
                </c:pt>
                <c:pt idx="7918">
                  <c:v>21.695890410958899</c:v>
                </c:pt>
                <c:pt idx="7919">
                  <c:v>21.698630136986299</c:v>
                </c:pt>
                <c:pt idx="7920">
                  <c:v>21.701369863013699</c:v>
                </c:pt>
                <c:pt idx="7921">
                  <c:v>21.704109589041099</c:v>
                </c:pt>
                <c:pt idx="7922">
                  <c:v>21.706849315068499</c:v>
                </c:pt>
                <c:pt idx="7923">
                  <c:v>21.709589041095899</c:v>
                </c:pt>
                <c:pt idx="7924">
                  <c:v>21.712328767123299</c:v>
                </c:pt>
                <c:pt idx="7925">
                  <c:v>21.715068493150699</c:v>
                </c:pt>
                <c:pt idx="7926">
                  <c:v>21.717808219178099</c:v>
                </c:pt>
                <c:pt idx="7927">
                  <c:v>21.720547945205499</c:v>
                </c:pt>
                <c:pt idx="7928">
                  <c:v>21.723287671232899</c:v>
                </c:pt>
                <c:pt idx="7929">
                  <c:v>21.7260273972603</c:v>
                </c:pt>
                <c:pt idx="7930">
                  <c:v>21.7287671232877</c:v>
                </c:pt>
                <c:pt idx="7931">
                  <c:v>21.7315068493151</c:v>
                </c:pt>
                <c:pt idx="7932">
                  <c:v>21.7342465753425</c:v>
                </c:pt>
                <c:pt idx="7933">
                  <c:v>21.7369863013699</c:v>
                </c:pt>
                <c:pt idx="7934">
                  <c:v>21.7397260273973</c:v>
                </c:pt>
                <c:pt idx="7935">
                  <c:v>21.7424657534247</c:v>
                </c:pt>
                <c:pt idx="7936">
                  <c:v>21.7452054794521</c:v>
                </c:pt>
                <c:pt idx="7937">
                  <c:v>21.7479452054795</c:v>
                </c:pt>
                <c:pt idx="7938">
                  <c:v>21.7506849315069</c:v>
                </c:pt>
                <c:pt idx="7939">
                  <c:v>21.7534246575342</c:v>
                </c:pt>
                <c:pt idx="7940">
                  <c:v>21.7561643835616</c:v>
                </c:pt>
                <c:pt idx="7941">
                  <c:v>21.758904109589</c:v>
                </c:pt>
                <c:pt idx="7942">
                  <c:v>21.7616438356164</c:v>
                </c:pt>
                <c:pt idx="7943">
                  <c:v>21.7643835616438</c:v>
                </c:pt>
                <c:pt idx="7944">
                  <c:v>21.7671232876712</c:v>
                </c:pt>
                <c:pt idx="7945">
                  <c:v>21.7698630136986</c:v>
                </c:pt>
                <c:pt idx="7946">
                  <c:v>21.772602739726</c:v>
                </c:pt>
                <c:pt idx="7947">
                  <c:v>21.7753424657534</c:v>
                </c:pt>
                <c:pt idx="7948">
                  <c:v>21.778082191780801</c:v>
                </c:pt>
                <c:pt idx="7949">
                  <c:v>21.780821917808201</c:v>
                </c:pt>
                <c:pt idx="7950">
                  <c:v>21.783561643835601</c:v>
                </c:pt>
                <c:pt idx="7951">
                  <c:v>21.786301369863001</c:v>
                </c:pt>
                <c:pt idx="7952">
                  <c:v>21.789041095890401</c:v>
                </c:pt>
                <c:pt idx="7953">
                  <c:v>21.791780821917801</c:v>
                </c:pt>
                <c:pt idx="7954">
                  <c:v>21.794520547945201</c:v>
                </c:pt>
                <c:pt idx="7955">
                  <c:v>21.797260273972601</c:v>
                </c:pt>
                <c:pt idx="7956">
                  <c:v>21.8</c:v>
                </c:pt>
                <c:pt idx="7957">
                  <c:v>21.802739726027401</c:v>
                </c:pt>
                <c:pt idx="7958">
                  <c:v>21.805479452054801</c:v>
                </c:pt>
                <c:pt idx="7959">
                  <c:v>21.808219178082201</c:v>
                </c:pt>
                <c:pt idx="7960">
                  <c:v>21.810958904109601</c:v>
                </c:pt>
                <c:pt idx="7961">
                  <c:v>21.813698630137001</c:v>
                </c:pt>
                <c:pt idx="7962">
                  <c:v>21.816438356164401</c:v>
                </c:pt>
                <c:pt idx="7963">
                  <c:v>21.819178082191801</c:v>
                </c:pt>
                <c:pt idx="7964">
                  <c:v>21.821917808219201</c:v>
                </c:pt>
                <c:pt idx="7965">
                  <c:v>21.824657534246601</c:v>
                </c:pt>
                <c:pt idx="7966">
                  <c:v>21.827397260274001</c:v>
                </c:pt>
                <c:pt idx="7967">
                  <c:v>21.830136986301401</c:v>
                </c:pt>
                <c:pt idx="7968">
                  <c:v>21.832876712328801</c:v>
                </c:pt>
                <c:pt idx="7969">
                  <c:v>21.835616438356201</c:v>
                </c:pt>
                <c:pt idx="7970">
                  <c:v>21.838356164383601</c:v>
                </c:pt>
                <c:pt idx="7971">
                  <c:v>21.841095890411001</c:v>
                </c:pt>
                <c:pt idx="7972">
                  <c:v>21.843835616438401</c:v>
                </c:pt>
                <c:pt idx="7973">
                  <c:v>21.846575342465801</c:v>
                </c:pt>
                <c:pt idx="7974">
                  <c:v>21.849315068493201</c:v>
                </c:pt>
                <c:pt idx="7975">
                  <c:v>21.852054794520502</c:v>
                </c:pt>
                <c:pt idx="7976">
                  <c:v>21.854794520547902</c:v>
                </c:pt>
                <c:pt idx="7977">
                  <c:v>21.857534246575302</c:v>
                </c:pt>
                <c:pt idx="7978">
                  <c:v>21.860273972602702</c:v>
                </c:pt>
                <c:pt idx="7979">
                  <c:v>21.863013698630098</c:v>
                </c:pt>
                <c:pt idx="7980">
                  <c:v>21.865753424657498</c:v>
                </c:pt>
                <c:pt idx="7981">
                  <c:v>21.868493150684898</c:v>
                </c:pt>
                <c:pt idx="7982">
                  <c:v>21.871232876712298</c:v>
                </c:pt>
                <c:pt idx="7983">
                  <c:v>21.873972602739698</c:v>
                </c:pt>
                <c:pt idx="7984">
                  <c:v>21.876712328767098</c:v>
                </c:pt>
                <c:pt idx="7985">
                  <c:v>21.879452054794498</c:v>
                </c:pt>
                <c:pt idx="7986">
                  <c:v>21.882191780821898</c:v>
                </c:pt>
                <c:pt idx="7987">
                  <c:v>21.884931506849298</c:v>
                </c:pt>
                <c:pt idx="7988">
                  <c:v>21.887671232876698</c:v>
                </c:pt>
                <c:pt idx="7989">
                  <c:v>21.890410958904098</c:v>
                </c:pt>
                <c:pt idx="7990">
                  <c:v>21.893150684931499</c:v>
                </c:pt>
                <c:pt idx="7991">
                  <c:v>21.895890410958899</c:v>
                </c:pt>
                <c:pt idx="7992">
                  <c:v>21.898630136986299</c:v>
                </c:pt>
                <c:pt idx="7993">
                  <c:v>21.901369863013699</c:v>
                </c:pt>
                <c:pt idx="7994">
                  <c:v>21.904109589041099</c:v>
                </c:pt>
                <c:pt idx="7995">
                  <c:v>21.906849315068499</c:v>
                </c:pt>
                <c:pt idx="7996">
                  <c:v>21.909589041095899</c:v>
                </c:pt>
                <c:pt idx="7997">
                  <c:v>21.912328767123299</c:v>
                </c:pt>
                <c:pt idx="7998">
                  <c:v>21.915068493150699</c:v>
                </c:pt>
                <c:pt idx="7999">
                  <c:v>21.917808219178099</c:v>
                </c:pt>
                <c:pt idx="8000">
                  <c:v>21.920547945205499</c:v>
                </c:pt>
                <c:pt idx="8001">
                  <c:v>21.923287671232899</c:v>
                </c:pt>
                <c:pt idx="8002">
                  <c:v>21.926027397260299</c:v>
                </c:pt>
                <c:pt idx="8003">
                  <c:v>21.928767123287699</c:v>
                </c:pt>
                <c:pt idx="8004">
                  <c:v>21.931506849315099</c:v>
                </c:pt>
                <c:pt idx="8005">
                  <c:v>21.934246575342499</c:v>
                </c:pt>
                <c:pt idx="8006">
                  <c:v>21.936986301369899</c:v>
                </c:pt>
                <c:pt idx="8007">
                  <c:v>21.939726027397299</c:v>
                </c:pt>
                <c:pt idx="8008">
                  <c:v>21.942465753424699</c:v>
                </c:pt>
                <c:pt idx="8009">
                  <c:v>21.945205479452099</c:v>
                </c:pt>
                <c:pt idx="8010">
                  <c:v>21.947945205479499</c:v>
                </c:pt>
                <c:pt idx="8011">
                  <c:v>21.950684931506899</c:v>
                </c:pt>
                <c:pt idx="8012">
                  <c:v>21.9534246575342</c:v>
                </c:pt>
                <c:pt idx="8013">
                  <c:v>21.9561643835616</c:v>
                </c:pt>
                <c:pt idx="8014">
                  <c:v>21.958904109589</c:v>
                </c:pt>
                <c:pt idx="8015">
                  <c:v>21.9616438356164</c:v>
                </c:pt>
                <c:pt idx="8016">
                  <c:v>21.9643835616438</c:v>
                </c:pt>
                <c:pt idx="8017">
                  <c:v>21.9671232876712</c:v>
                </c:pt>
                <c:pt idx="8018">
                  <c:v>21.9698630136986</c:v>
                </c:pt>
                <c:pt idx="8019">
                  <c:v>21.972602739726</c:v>
                </c:pt>
                <c:pt idx="8020">
                  <c:v>21.9753424657534</c:v>
                </c:pt>
                <c:pt idx="8021">
                  <c:v>21.9780821917808</c:v>
                </c:pt>
                <c:pt idx="8022">
                  <c:v>21.9808219178082</c:v>
                </c:pt>
                <c:pt idx="8023">
                  <c:v>21.9835616438356</c:v>
                </c:pt>
                <c:pt idx="8024">
                  <c:v>21.986301369863</c:v>
                </c:pt>
                <c:pt idx="8025">
                  <c:v>21.9890410958904</c:v>
                </c:pt>
                <c:pt idx="8026">
                  <c:v>21.9917808219178</c:v>
                </c:pt>
                <c:pt idx="8027">
                  <c:v>21.9945205479452</c:v>
                </c:pt>
                <c:pt idx="8028">
                  <c:v>21.9972602739726</c:v>
                </c:pt>
                <c:pt idx="8029">
                  <c:v>22</c:v>
                </c:pt>
                <c:pt idx="8030">
                  <c:v>22.0027397260274</c:v>
                </c:pt>
                <c:pt idx="8031">
                  <c:v>22.0054794520548</c:v>
                </c:pt>
                <c:pt idx="8032">
                  <c:v>22.0082191780822</c:v>
                </c:pt>
                <c:pt idx="8033">
                  <c:v>22.0109589041096</c:v>
                </c:pt>
                <c:pt idx="8034">
                  <c:v>22.013698630137</c:v>
                </c:pt>
                <c:pt idx="8035">
                  <c:v>22.0164383561644</c:v>
                </c:pt>
                <c:pt idx="8036">
                  <c:v>22.0191780821918</c:v>
                </c:pt>
                <c:pt idx="8037">
                  <c:v>22.0219178082192</c:v>
                </c:pt>
                <c:pt idx="8038">
                  <c:v>22.0246575342466</c:v>
                </c:pt>
                <c:pt idx="8039">
                  <c:v>22.027397260274</c:v>
                </c:pt>
                <c:pt idx="8040">
                  <c:v>22.0301369863014</c:v>
                </c:pt>
                <c:pt idx="8041">
                  <c:v>22.0328767123288</c:v>
                </c:pt>
                <c:pt idx="8042">
                  <c:v>22.0356164383562</c:v>
                </c:pt>
                <c:pt idx="8043">
                  <c:v>22.0383561643836</c:v>
                </c:pt>
                <c:pt idx="8044">
                  <c:v>22.041095890411</c:v>
                </c:pt>
                <c:pt idx="8045">
                  <c:v>22.0438356164384</c:v>
                </c:pt>
                <c:pt idx="8046">
                  <c:v>22.0465753424658</c:v>
                </c:pt>
                <c:pt idx="8047">
                  <c:v>22.0493150684932</c:v>
                </c:pt>
                <c:pt idx="8048">
                  <c:v>22.052054794520501</c:v>
                </c:pt>
                <c:pt idx="8049">
                  <c:v>22.054794520547901</c:v>
                </c:pt>
                <c:pt idx="8050">
                  <c:v>22.057534246575301</c:v>
                </c:pt>
                <c:pt idx="8051">
                  <c:v>22.060273972602701</c:v>
                </c:pt>
                <c:pt idx="8052">
                  <c:v>22.063013698630101</c:v>
                </c:pt>
                <c:pt idx="8053">
                  <c:v>22.065753424657501</c:v>
                </c:pt>
                <c:pt idx="8054">
                  <c:v>22.068493150684901</c:v>
                </c:pt>
                <c:pt idx="8055">
                  <c:v>22.071232876712301</c:v>
                </c:pt>
                <c:pt idx="8056">
                  <c:v>22.073972602739701</c:v>
                </c:pt>
                <c:pt idx="8057">
                  <c:v>22.076712328767101</c:v>
                </c:pt>
                <c:pt idx="8058">
                  <c:v>22.079452054794501</c:v>
                </c:pt>
                <c:pt idx="8059">
                  <c:v>22.082191780821901</c:v>
                </c:pt>
                <c:pt idx="8060">
                  <c:v>22.084931506849301</c:v>
                </c:pt>
                <c:pt idx="8061">
                  <c:v>22.087671232876701</c:v>
                </c:pt>
                <c:pt idx="8062">
                  <c:v>22.090410958904101</c:v>
                </c:pt>
                <c:pt idx="8063">
                  <c:v>22.093150684931501</c:v>
                </c:pt>
                <c:pt idx="8064">
                  <c:v>22.095890410958901</c:v>
                </c:pt>
                <c:pt idx="8065">
                  <c:v>22.098630136986301</c:v>
                </c:pt>
                <c:pt idx="8066">
                  <c:v>22.101369863013701</c:v>
                </c:pt>
                <c:pt idx="8067">
                  <c:v>22.104109589041101</c:v>
                </c:pt>
                <c:pt idx="8068">
                  <c:v>22.106849315068501</c:v>
                </c:pt>
                <c:pt idx="8069">
                  <c:v>22.109589041095902</c:v>
                </c:pt>
                <c:pt idx="8070">
                  <c:v>22.112328767123302</c:v>
                </c:pt>
                <c:pt idx="8071">
                  <c:v>22.115068493150702</c:v>
                </c:pt>
                <c:pt idx="8072">
                  <c:v>22.117808219178102</c:v>
                </c:pt>
                <c:pt idx="8073">
                  <c:v>22.120547945205502</c:v>
                </c:pt>
                <c:pt idx="8074">
                  <c:v>22.123287671232902</c:v>
                </c:pt>
                <c:pt idx="8075">
                  <c:v>22.126027397260302</c:v>
                </c:pt>
                <c:pt idx="8076">
                  <c:v>22.128767123287702</c:v>
                </c:pt>
                <c:pt idx="8077">
                  <c:v>22.131506849315102</c:v>
                </c:pt>
                <c:pt idx="8078">
                  <c:v>22.134246575342502</c:v>
                </c:pt>
                <c:pt idx="8079">
                  <c:v>22.136986301369902</c:v>
                </c:pt>
                <c:pt idx="8080">
                  <c:v>22.139726027397298</c:v>
                </c:pt>
                <c:pt idx="8081">
                  <c:v>22.142465753424698</c:v>
                </c:pt>
                <c:pt idx="8082">
                  <c:v>22.145205479452098</c:v>
                </c:pt>
                <c:pt idx="8083">
                  <c:v>22.147945205479498</c:v>
                </c:pt>
                <c:pt idx="8084">
                  <c:v>22.150684931506898</c:v>
                </c:pt>
                <c:pt idx="8085">
                  <c:v>22.153424657534199</c:v>
                </c:pt>
                <c:pt idx="8086">
                  <c:v>22.156164383561599</c:v>
                </c:pt>
                <c:pt idx="8087">
                  <c:v>22.158904109588999</c:v>
                </c:pt>
                <c:pt idx="8088">
                  <c:v>22.161643835616399</c:v>
                </c:pt>
                <c:pt idx="8089">
                  <c:v>22.164383561643799</c:v>
                </c:pt>
                <c:pt idx="8090">
                  <c:v>22.167123287671199</c:v>
                </c:pt>
                <c:pt idx="8091">
                  <c:v>22.169863013698599</c:v>
                </c:pt>
                <c:pt idx="8092">
                  <c:v>22.172602739725999</c:v>
                </c:pt>
                <c:pt idx="8093">
                  <c:v>22.175342465753399</c:v>
                </c:pt>
                <c:pt idx="8094">
                  <c:v>22.178082191780799</c:v>
                </c:pt>
                <c:pt idx="8095">
                  <c:v>22.180821917808199</c:v>
                </c:pt>
                <c:pt idx="8096">
                  <c:v>22.183561643835599</c:v>
                </c:pt>
                <c:pt idx="8097">
                  <c:v>22.186301369862999</c:v>
                </c:pt>
                <c:pt idx="8098">
                  <c:v>22.189041095890399</c:v>
                </c:pt>
                <c:pt idx="8099">
                  <c:v>22.191780821917799</c:v>
                </c:pt>
                <c:pt idx="8100">
                  <c:v>22.194520547945199</c:v>
                </c:pt>
                <c:pt idx="8101">
                  <c:v>22.197260273972599</c:v>
                </c:pt>
                <c:pt idx="8102">
                  <c:v>22.2</c:v>
                </c:pt>
                <c:pt idx="8103">
                  <c:v>22.202739726027399</c:v>
                </c:pt>
                <c:pt idx="8104">
                  <c:v>22.205479452054799</c:v>
                </c:pt>
                <c:pt idx="8105">
                  <c:v>22.208219178082199</c:v>
                </c:pt>
                <c:pt idx="8106">
                  <c:v>22.210958904109599</c:v>
                </c:pt>
                <c:pt idx="8107">
                  <c:v>22.213698630136999</c:v>
                </c:pt>
                <c:pt idx="8108">
                  <c:v>22.216438356164399</c:v>
                </c:pt>
                <c:pt idx="8109">
                  <c:v>22.219178082191799</c:v>
                </c:pt>
                <c:pt idx="8110">
                  <c:v>22.221917808219199</c:v>
                </c:pt>
                <c:pt idx="8111">
                  <c:v>22.2246575342466</c:v>
                </c:pt>
                <c:pt idx="8112">
                  <c:v>22.227397260274</c:v>
                </c:pt>
                <c:pt idx="8113">
                  <c:v>22.2301369863014</c:v>
                </c:pt>
                <c:pt idx="8114">
                  <c:v>22.2328767123288</c:v>
                </c:pt>
                <c:pt idx="8115">
                  <c:v>22.2356164383562</c:v>
                </c:pt>
                <c:pt idx="8116">
                  <c:v>22.2383561643836</c:v>
                </c:pt>
                <c:pt idx="8117">
                  <c:v>22.241095890411</c:v>
                </c:pt>
                <c:pt idx="8118">
                  <c:v>22.2438356164384</c:v>
                </c:pt>
                <c:pt idx="8119">
                  <c:v>22.2465753424658</c:v>
                </c:pt>
                <c:pt idx="8120">
                  <c:v>22.2493150684932</c:v>
                </c:pt>
                <c:pt idx="8121">
                  <c:v>22.2520547945205</c:v>
                </c:pt>
                <c:pt idx="8122">
                  <c:v>22.2547945205479</c:v>
                </c:pt>
                <c:pt idx="8123">
                  <c:v>22.2575342465753</c:v>
                </c:pt>
                <c:pt idx="8124">
                  <c:v>22.2602739726027</c:v>
                </c:pt>
                <c:pt idx="8125">
                  <c:v>22.2630136986301</c:v>
                </c:pt>
                <c:pt idx="8126">
                  <c:v>22.2657534246575</c:v>
                </c:pt>
                <c:pt idx="8127">
                  <c:v>22.2684931506849</c:v>
                </c:pt>
                <c:pt idx="8128">
                  <c:v>22.2712328767123</c:v>
                </c:pt>
                <c:pt idx="8129">
                  <c:v>22.2739726027397</c:v>
                </c:pt>
                <c:pt idx="8130">
                  <c:v>22.276712328767101</c:v>
                </c:pt>
                <c:pt idx="8131">
                  <c:v>22.279452054794501</c:v>
                </c:pt>
                <c:pt idx="8132">
                  <c:v>22.282191780821901</c:v>
                </c:pt>
                <c:pt idx="8133">
                  <c:v>22.284931506849301</c:v>
                </c:pt>
                <c:pt idx="8134">
                  <c:v>22.287671232876701</c:v>
                </c:pt>
                <c:pt idx="8135">
                  <c:v>22.290410958904101</c:v>
                </c:pt>
                <c:pt idx="8136">
                  <c:v>22.293150684931501</c:v>
                </c:pt>
                <c:pt idx="8137">
                  <c:v>22.295890410958901</c:v>
                </c:pt>
                <c:pt idx="8138">
                  <c:v>22.298630136986301</c:v>
                </c:pt>
                <c:pt idx="8139">
                  <c:v>22.301369863013701</c:v>
                </c:pt>
                <c:pt idx="8140">
                  <c:v>22.304109589041101</c:v>
                </c:pt>
                <c:pt idx="8141">
                  <c:v>22.306849315068501</c:v>
                </c:pt>
                <c:pt idx="8142">
                  <c:v>22.309589041095901</c:v>
                </c:pt>
                <c:pt idx="8143">
                  <c:v>22.312328767123301</c:v>
                </c:pt>
                <c:pt idx="8144">
                  <c:v>22.315068493150701</c:v>
                </c:pt>
                <c:pt idx="8145">
                  <c:v>22.317808219178101</c:v>
                </c:pt>
                <c:pt idx="8146">
                  <c:v>22.320547945205501</c:v>
                </c:pt>
                <c:pt idx="8147">
                  <c:v>22.323287671232901</c:v>
                </c:pt>
                <c:pt idx="8148">
                  <c:v>22.326027397260301</c:v>
                </c:pt>
                <c:pt idx="8149">
                  <c:v>22.328767123287701</c:v>
                </c:pt>
                <c:pt idx="8150">
                  <c:v>22.331506849315101</c:v>
                </c:pt>
                <c:pt idx="8151">
                  <c:v>22.334246575342501</c:v>
                </c:pt>
                <c:pt idx="8152">
                  <c:v>22.336986301369901</c:v>
                </c:pt>
                <c:pt idx="8153">
                  <c:v>22.339726027397301</c:v>
                </c:pt>
                <c:pt idx="8154">
                  <c:v>22.342465753424701</c:v>
                </c:pt>
                <c:pt idx="8155">
                  <c:v>22.345205479452101</c:v>
                </c:pt>
                <c:pt idx="8156">
                  <c:v>22.347945205479501</c:v>
                </c:pt>
                <c:pt idx="8157">
                  <c:v>22.350684931506802</c:v>
                </c:pt>
                <c:pt idx="8158">
                  <c:v>22.353424657534202</c:v>
                </c:pt>
                <c:pt idx="8159">
                  <c:v>22.356164383561602</c:v>
                </c:pt>
                <c:pt idx="8160">
                  <c:v>22.358904109589002</c:v>
                </c:pt>
                <c:pt idx="8161">
                  <c:v>22.361643835616398</c:v>
                </c:pt>
                <c:pt idx="8162">
                  <c:v>22.364383561643798</c:v>
                </c:pt>
                <c:pt idx="8163">
                  <c:v>22.367123287671198</c:v>
                </c:pt>
                <c:pt idx="8164">
                  <c:v>22.369863013698598</c:v>
                </c:pt>
                <c:pt idx="8165">
                  <c:v>22.372602739725998</c:v>
                </c:pt>
                <c:pt idx="8166">
                  <c:v>22.375342465753398</c:v>
                </c:pt>
                <c:pt idx="8167">
                  <c:v>22.378082191780798</c:v>
                </c:pt>
                <c:pt idx="8168">
                  <c:v>22.380821917808198</c:v>
                </c:pt>
                <c:pt idx="8169">
                  <c:v>22.383561643835598</c:v>
                </c:pt>
                <c:pt idx="8170">
                  <c:v>22.386301369862998</c:v>
                </c:pt>
                <c:pt idx="8171">
                  <c:v>22.389041095890398</c:v>
                </c:pt>
                <c:pt idx="8172">
                  <c:v>22.391780821917799</c:v>
                </c:pt>
                <c:pt idx="8173">
                  <c:v>22.394520547945199</c:v>
                </c:pt>
                <c:pt idx="8174">
                  <c:v>22.397260273972599</c:v>
                </c:pt>
                <c:pt idx="8175">
                  <c:v>22.4</c:v>
                </c:pt>
                <c:pt idx="8176">
                  <c:v>22.402739726027399</c:v>
                </c:pt>
                <c:pt idx="8177">
                  <c:v>22.405479452054799</c:v>
                </c:pt>
                <c:pt idx="8178">
                  <c:v>22.408219178082199</c:v>
                </c:pt>
                <c:pt idx="8179">
                  <c:v>22.410958904109599</c:v>
                </c:pt>
                <c:pt idx="8180">
                  <c:v>22.413698630136999</c:v>
                </c:pt>
                <c:pt idx="8181">
                  <c:v>22.416438356164399</c:v>
                </c:pt>
                <c:pt idx="8182">
                  <c:v>22.419178082191799</c:v>
                </c:pt>
                <c:pt idx="8183">
                  <c:v>22.421917808219199</c:v>
                </c:pt>
                <c:pt idx="8184">
                  <c:v>22.424657534246599</c:v>
                </c:pt>
                <c:pt idx="8185">
                  <c:v>22.427397260273999</c:v>
                </c:pt>
                <c:pt idx="8186">
                  <c:v>22.430136986301399</c:v>
                </c:pt>
                <c:pt idx="8187">
                  <c:v>22.432876712328799</c:v>
                </c:pt>
                <c:pt idx="8188">
                  <c:v>22.435616438356199</c:v>
                </c:pt>
                <c:pt idx="8189">
                  <c:v>22.438356164383599</c:v>
                </c:pt>
                <c:pt idx="8190">
                  <c:v>22.441095890410999</c:v>
                </c:pt>
                <c:pt idx="8191">
                  <c:v>22.443835616438399</c:v>
                </c:pt>
                <c:pt idx="8192">
                  <c:v>22.446575342465799</c:v>
                </c:pt>
                <c:pt idx="8193">
                  <c:v>22.449315068493199</c:v>
                </c:pt>
                <c:pt idx="8194">
                  <c:v>22.452054794520599</c:v>
                </c:pt>
                <c:pt idx="8195">
                  <c:v>22.4547945205479</c:v>
                </c:pt>
                <c:pt idx="8196">
                  <c:v>22.4575342465753</c:v>
                </c:pt>
                <c:pt idx="8197">
                  <c:v>22.4602739726027</c:v>
                </c:pt>
                <c:pt idx="8198">
                  <c:v>22.4630136986301</c:v>
                </c:pt>
                <c:pt idx="8199">
                  <c:v>22.4657534246575</c:v>
                </c:pt>
                <c:pt idx="8200">
                  <c:v>22.4684931506849</c:v>
                </c:pt>
                <c:pt idx="8201">
                  <c:v>22.4712328767123</c:v>
                </c:pt>
                <c:pt idx="8202">
                  <c:v>22.4739726027397</c:v>
                </c:pt>
                <c:pt idx="8203">
                  <c:v>22.4767123287671</c:v>
                </c:pt>
                <c:pt idx="8204">
                  <c:v>22.4794520547945</c:v>
                </c:pt>
                <c:pt idx="8205">
                  <c:v>22.4821917808219</c:v>
                </c:pt>
                <c:pt idx="8206">
                  <c:v>22.4849315068493</c:v>
                </c:pt>
                <c:pt idx="8207">
                  <c:v>22.4876712328767</c:v>
                </c:pt>
                <c:pt idx="8208">
                  <c:v>22.4904109589041</c:v>
                </c:pt>
                <c:pt idx="8209">
                  <c:v>22.4931506849315</c:v>
                </c:pt>
                <c:pt idx="8210">
                  <c:v>22.4958904109589</c:v>
                </c:pt>
                <c:pt idx="8211">
                  <c:v>22.4986301369863</c:v>
                </c:pt>
                <c:pt idx="8212">
                  <c:v>22.5013698630137</c:v>
                </c:pt>
                <c:pt idx="8213">
                  <c:v>22.5041095890411</c:v>
                </c:pt>
                <c:pt idx="8214">
                  <c:v>22.5068493150685</c:v>
                </c:pt>
                <c:pt idx="8215">
                  <c:v>22.5095890410959</c:v>
                </c:pt>
                <c:pt idx="8216">
                  <c:v>22.5123287671233</c:v>
                </c:pt>
                <c:pt idx="8217">
                  <c:v>22.5150684931507</c:v>
                </c:pt>
                <c:pt idx="8218">
                  <c:v>22.5178082191781</c:v>
                </c:pt>
                <c:pt idx="8219">
                  <c:v>22.5205479452055</c:v>
                </c:pt>
                <c:pt idx="8220">
                  <c:v>22.5232876712329</c:v>
                </c:pt>
                <c:pt idx="8221">
                  <c:v>22.5260273972603</c:v>
                </c:pt>
                <c:pt idx="8222">
                  <c:v>22.5287671232877</c:v>
                </c:pt>
                <c:pt idx="8223">
                  <c:v>22.5315068493151</c:v>
                </c:pt>
                <c:pt idx="8224">
                  <c:v>22.5342465753425</c:v>
                </c:pt>
                <c:pt idx="8225">
                  <c:v>22.5369863013699</c:v>
                </c:pt>
                <c:pt idx="8226">
                  <c:v>22.5397260273973</c:v>
                </c:pt>
                <c:pt idx="8227">
                  <c:v>22.5424657534247</c:v>
                </c:pt>
                <c:pt idx="8228">
                  <c:v>22.5452054794521</c:v>
                </c:pt>
                <c:pt idx="8229">
                  <c:v>22.5479452054795</c:v>
                </c:pt>
                <c:pt idx="8230">
                  <c:v>22.5506849315069</c:v>
                </c:pt>
                <c:pt idx="8231">
                  <c:v>22.553424657534201</c:v>
                </c:pt>
                <c:pt idx="8232">
                  <c:v>22.556164383561601</c:v>
                </c:pt>
                <c:pt idx="8233">
                  <c:v>22.558904109589001</c:v>
                </c:pt>
                <c:pt idx="8234">
                  <c:v>22.561643835616401</c:v>
                </c:pt>
                <c:pt idx="8235">
                  <c:v>22.564383561643801</c:v>
                </c:pt>
                <c:pt idx="8236">
                  <c:v>22.567123287671201</c:v>
                </c:pt>
                <c:pt idx="8237">
                  <c:v>22.569863013698601</c:v>
                </c:pt>
                <c:pt idx="8238">
                  <c:v>22.572602739726001</c:v>
                </c:pt>
                <c:pt idx="8239">
                  <c:v>22.575342465753401</c:v>
                </c:pt>
                <c:pt idx="8240">
                  <c:v>22.578082191780801</c:v>
                </c:pt>
                <c:pt idx="8241">
                  <c:v>22.580821917808201</c:v>
                </c:pt>
                <c:pt idx="8242">
                  <c:v>22.583561643835601</c:v>
                </c:pt>
                <c:pt idx="8243">
                  <c:v>22.586301369863001</c:v>
                </c:pt>
                <c:pt idx="8244">
                  <c:v>22.589041095890401</c:v>
                </c:pt>
                <c:pt idx="8245">
                  <c:v>22.591780821917801</c:v>
                </c:pt>
                <c:pt idx="8246">
                  <c:v>22.594520547945201</c:v>
                </c:pt>
                <c:pt idx="8247">
                  <c:v>22.597260273972601</c:v>
                </c:pt>
                <c:pt idx="8248">
                  <c:v>22.6</c:v>
                </c:pt>
                <c:pt idx="8249">
                  <c:v>22.602739726027401</c:v>
                </c:pt>
                <c:pt idx="8250">
                  <c:v>22.605479452054801</c:v>
                </c:pt>
                <c:pt idx="8251">
                  <c:v>22.608219178082201</c:v>
                </c:pt>
                <c:pt idx="8252">
                  <c:v>22.610958904109602</c:v>
                </c:pt>
                <c:pt idx="8253">
                  <c:v>22.613698630137002</c:v>
                </c:pt>
                <c:pt idx="8254">
                  <c:v>22.616438356164402</c:v>
                </c:pt>
                <c:pt idx="8255">
                  <c:v>22.619178082191802</c:v>
                </c:pt>
                <c:pt idx="8256">
                  <c:v>22.621917808219202</c:v>
                </c:pt>
                <c:pt idx="8257">
                  <c:v>22.624657534246602</c:v>
                </c:pt>
                <c:pt idx="8258">
                  <c:v>22.627397260274002</c:v>
                </c:pt>
                <c:pt idx="8259">
                  <c:v>22.630136986301402</c:v>
                </c:pt>
                <c:pt idx="8260">
                  <c:v>22.632876712328802</c:v>
                </c:pt>
                <c:pt idx="8261">
                  <c:v>22.635616438356202</c:v>
                </c:pt>
                <c:pt idx="8262">
                  <c:v>22.638356164383602</c:v>
                </c:pt>
                <c:pt idx="8263">
                  <c:v>22.641095890410998</c:v>
                </c:pt>
                <c:pt idx="8264">
                  <c:v>22.643835616438398</c:v>
                </c:pt>
                <c:pt idx="8265">
                  <c:v>22.646575342465798</c:v>
                </c:pt>
                <c:pt idx="8266">
                  <c:v>22.649315068493198</c:v>
                </c:pt>
                <c:pt idx="8267">
                  <c:v>22.652054794520598</c:v>
                </c:pt>
                <c:pt idx="8268">
                  <c:v>22.654794520547899</c:v>
                </c:pt>
                <c:pt idx="8269">
                  <c:v>22.657534246575299</c:v>
                </c:pt>
                <c:pt idx="8270">
                  <c:v>22.660273972602699</c:v>
                </c:pt>
                <c:pt idx="8271">
                  <c:v>22.663013698630099</c:v>
                </c:pt>
                <c:pt idx="8272">
                  <c:v>22.665753424657499</c:v>
                </c:pt>
                <c:pt idx="8273">
                  <c:v>22.668493150684899</c:v>
                </c:pt>
                <c:pt idx="8274">
                  <c:v>22.671232876712299</c:v>
                </c:pt>
                <c:pt idx="8275">
                  <c:v>22.673972602739699</c:v>
                </c:pt>
                <c:pt idx="8276">
                  <c:v>22.676712328767099</c:v>
                </c:pt>
                <c:pt idx="8277">
                  <c:v>22.679452054794499</c:v>
                </c:pt>
                <c:pt idx="8278">
                  <c:v>22.682191780821899</c:v>
                </c:pt>
                <c:pt idx="8279">
                  <c:v>22.684931506849299</c:v>
                </c:pt>
                <c:pt idx="8280">
                  <c:v>22.687671232876699</c:v>
                </c:pt>
                <c:pt idx="8281">
                  <c:v>22.690410958904099</c:v>
                </c:pt>
                <c:pt idx="8282">
                  <c:v>22.693150684931499</c:v>
                </c:pt>
                <c:pt idx="8283">
                  <c:v>22.695890410958899</c:v>
                </c:pt>
                <c:pt idx="8284">
                  <c:v>22.698630136986299</c:v>
                </c:pt>
                <c:pt idx="8285">
                  <c:v>22.701369863013699</c:v>
                </c:pt>
                <c:pt idx="8286">
                  <c:v>22.704109589041099</c:v>
                </c:pt>
                <c:pt idx="8287">
                  <c:v>22.706849315068499</c:v>
                </c:pt>
                <c:pt idx="8288">
                  <c:v>22.709589041095899</c:v>
                </c:pt>
                <c:pt idx="8289">
                  <c:v>22.712328767123299</c:v>
                </c:pt>
                <c:pt idx="8290">
                  <c:v>22.715068493150699</c:v>
                </c:pt>
                <c:pt idx="8291">
                  <c:v>22.717808219178099</c:v>
                </c:pt>
                <c:pt idx="8292">
                  <c:v>22.720547945205499</c:v>
                </c:pt>
                <c:pt idx="8293">
                  <c:v>22.723287671232899</c:v>
                </c:pt>
                <c:pt idx="8294">
                  <c:v>22.7260273972603</c:v>
                </c:pt>
                <c:pt idx="8295">
                  <c:v>22.7287671232877</c:v>
                </c:pt>
                <c:pt idx="8296">
                  <c:v>22.7315068493151</c:v>
                </c:pt>
                <c:pt idx="8297">
                  <c:v>22.7342465753425</c:v>
                </c:pt>
                <c:pt idx="8298">
                  <c:v>22.7369863013699</c:v>
                </c:pt>
                <c:pt idx="8299">
                  <c:v>22.7397260273973</c:v>
                </c:pt>
                <c:pt idx="8300">
                  <c:v>22.7424657534247</c:v>
                </c:pt>
                <c:pt idx="8301">
                  <c:v>22.7452054794521</c:v>
                </c:pt>
                <c:pt idx="8302">
                  <c:v>22.7479452054795</c:v>
                </c:pt>
                <c:pt idx="8303">
                  <c:v>22.7506849315069</c:v>
                </c:pt>
                <c:pt idx="8304">
                  <c:v>22.7534246575342</c:v>
                </c:pt>
                <c:pt idx="8305">
                  <c:v>22.7561643835616</c:v>
                </c:pt>
                <c:pt idx="8306">
                  <c:v>22.758904109589</c:v>
                </c:pt>
                <c:pt idx="8307">
                  <c:v>22.7616438356164</c:v>
                </c:pt>
                <c:pt idx="8308">
                  <c:v>22.7643835616438</c:v>
                </c:pt>
                <c:pt idx="8309">
                  <c:v>22.7671232876712</c:v>
                </c:pt>
                <c:pt idx="8310">
                  <c:v>22.7698630136986</c:v>
                </c:pt>
                <c:pt idx="8311">
                  <c:v>22.772602739726</c:v>
                </c:pt>
                <c:pt idx="8312">
                  <c:v>22.7753424657534</c:v>
                </c:pt>
                <c:pt idx="8313">
                  <c:v>22.778082191780801</c:v>
                </c:pt>
                <c:pt idx="8314">
                  <c:v>22.780821917808201</c:v>
                </c:pt>
                <c:pt idx="8315">
                  <c:v>22.783561643835601</c:v>
                </c:pt>
                <c:pt idx="8316">
                  <c:v>22.786301369863001</c:v>
                </c:pt>
                <c:pt idx="8317">
                  <c:v>22.789041095890401</c:v>
                </c:pt>
                <c:pt idx="8318">
                  <c:v>22.791780821917801</c:v>
                </c:pt>
                <c:pt idx="8319">
                  <c:v>22.794520547945201</c:v>
                </c:pt>
                <c:pt idx="8320">
                  <c:v>22.797260273972601</c:v>
                </c:pt>
                <c:pt idx="8321">
                  <c:v>22.8</c:v>
                </c:pt>
                <c:pt idx="8322">
                  <c:v>22.802739726027401</c:v>
                </c:pt>
                <c:pt idx="8323">
                  <c:v>22.805479452054801</c:v>
                </c:pt>
                <c:pt idx="8324">
                  <c:v>22.808219178082201</c:v>
                </c:pt>
                <c:pt idx="8325">
                  <c:v>22.810958904109601</c:v>
                </c:pt>
                <c:pt idx="8326">
                  <c:v>22.813698630137001</c:v>
                </c:pt>
                <c:pt idx="8327">
                  <c:v>22.816438356164401</c:v>
                </c:pt>
                <c:pt idx="8328">
                  <c:v>22.819178082191801</c:v>
                </c:pt>
                <c:pt idx="8329">
                  <c:v>22.821917808219201</c:v>
                </c:pt>
                <c:pt idx="8330">
                  <c:v>22.824657534246601</c:v>
                </c:pt>
                <c:pt idx="8331">
                  <c:v>22.827397260274001</c:v>
                </c:pt>
                <c:pt idx="8332">
                  <c:v>22.830136986301401</c:v>
                </c:pt>
                <c:pt idx="8333">
                  <c:v>22.832876712328801</c:v>
                </c:pt>
                <c:pt idx="8334">
                  <c:v>22.835616438356201</c:v>
                </c:pt>
                <c:pt idx="8335">
                  <c:v>22.838356164383601</c:v>
                </c:pt>
                <c:pt idx="8336">
                  <c:v>22.841095890411001</c:v>
                </c:pt>
                <c:pt idx="8337">
                  <c:v>22.843835616438401</c:v>
                </c:pt>
                <c:pt idx="8338">
                  <c:v>22.846575342465801</c:v>
                </c:pt>
                <c:pt idx="8339">
                  <c:v>22.849315068493201</c:v>
                </c:pt>
                <c:pt idx="8340">
                  <c:v>22.852054794520502</c:v>
                </c:pt>
                <c:pt idx="8341">
                  <c:v>22.854794520547902</c:v>
                </c:pt>
                <c:pt idx="8342">
                  <c:v>22.857534246575302</c:v>
                </c:pt>
                <c:pt idx="8343">
                  <c:v>22.860273972602702</c:v>
                </c:pt>
                <c:pt idx="8344">
                  <c:v>22.863013698630098</c:v>
                </c:pt>
                <c:pt idx="8345">
                  <c:v>22.865753424657498</c:v>
                </c:pt>
                <c:pt idx="8346">
                  <c:v>22.868493150684898</c:v>
                </c:pt>
                <c:pt idx="8347">
                  <c:v>22.871232876712298</c:v>
                </c:pt>
                <c:pt idx="8348">
                  <c:v>22.873972602739698</c:v>
                </c:pt>
                <c:pt idx="8349">
                  <c:v>22.876712328767098</c:v>
                </c:pt>
                <c:pt idx="8350">
                  <c:v>22.879452054794498</c:v>
                </c:pt>
                <c:pt idx="8351">
                  <c:v>22.882191780821898</c:v>
                </c:pt>
                <c:pt idx="8352">
                  <c:v>22.884931506849298</c:v>
                </c:pt>
                <c:pt idx="8353">
                  <c:v>22.887671232876698</c:v>
                </c:pt>
                <c:pt idx="8354">
                  <c:v>22.890410958904098</c:v>
                </c:pt>
                <c:pt idx="8355">
                  <c:v>22.893150684931499</c:v>
                </c:pt>
                <c:pt idx="8356">
                  <c:v>22.895890410958899</c:v>
                </c:pt>
                <c:pt idx="8357">
                  <c:v>22.898630136986299</c:v>
                </c:pt>
                <c:pt idx="8358">
                  <c:v>22.901369863013699</c:v>
                </c:pt>
                <c:pt idx="8359">
                  <c:v>22.904109589041099</c:v>
                </c:pt>
                <c:pt idx="8360">
                  <c:v>22.906849315068499</c:v>
                </c:pt>
                <c:pt idx="8361">
                  <c:v>22.909589041095899</c:v>
                </c:pt>
                <c:pt idx="8362">
                  <c:v>22.912328767123299</c:v>
                </c:pt>
                <c:pt idx="8363">
                  <c:v>22.915068493150699</c:v>
                </c:pt>
                <c:pt idx="8364">
                  <c:v>22.917808219178099</c:v>
                </c:pt>
                <c:pt idx="8365">
                  <c:v>22.920547945205499</c:v>
                </c:pt>
                <c:pt idx="8366">
                  <c:v>22.923287671232899</c:v>
                </c:pt>
                <c:pt idx="8367">
                  <c:v>22.926027397260299</c:v>
                </c:pt>
                <c:pt idx="8368">
                  <c:v>22.928767123287699</c:v>
                </c:pt>
                <c:pt idx="8369">
                  <c:v>22.931506849315099</c:v>
                </c:pt>
                <c:pt idx="8370">
                  <c:v>22.934246575342499</c:v>
                </c:pt>
                <c:pt idx="8371">
                  <c:v>22.936986301369899</c:v>
                </c:pt>
                <c:pt idx="8372">
                  <c:v>22.939726027397299</c:v>
                </c:pt>
                <c:pt idx="8373">
                  <c:v>22.942465753424699</c:v>
                </c:pt>
                <c:pt idx="8374">
                  <c:v>22.945205479452099</c:v>
                </c:pt>
                <c:pt idx="8375">
                  <c:v>22.947945205479499</c:v>
                </c:pt>
                <c:pt idx="8376">
                  <c:v>22.950684931506899</c:v>
                </c:pt>
                <c:pt idx="8377">
                  <c:v>22.9534246575342</c:v>
                </c:pt>
                <c:pt idx="8378">
                  <c:v>22.9561643835616</c:v>
                </c:pt>
                <c:pt idx="8379">
                  <c:v>22.958904109589</c:v>
                </c:pt>
                <c:pt idx="8380">
                  <c:v>22.9616438356164</c:v>
                </c:pt>
                <c:pt idx="8381">
                  <c:v>22.9643835616438</c:v>
                </c:pt>
                <c:pt idx="8382">
                  <c:v>22.9671232876712</c:v>
                </c:pt>
                <c:pt idx="8383">
                  <c:v>22.9698630136986</c:v>
                </c:pt>
                <c:pt idx="8384">
                  <c:v>22.972602739726</c:v>
                </c:pt>
                <c:pt idx="8385">
                  <c:v>22.9753424657534</c:v>
                </c:pt>
                <c:pt idx="8386">
                  <c:v>22.9780821917808</c:v>
                </c:pt>
                <c:pt idx="8387">
                  <c:v>22.9808219178082</c:v>
                </c:pt>
                <c:pt idx="8388">
                  <c:v>22.9835616438356</c:v>
                </c:pt>
                <c:pt idx="8389">
                  <c:v>22.986301369863</c:v>
                </c:pt>
                <c:pt idx="8390">
                  <c:v>22.9890410958904</c:v>
                </c:pt>
                <c:pt idx="8391">
                  <c:v>22.9917808219178</c:v>
                </c:pt>
                <c:pt idx="8392">
                  <c:v>22.9945205479452</c:v>
                </c:pt>
                <c:pt idx="8393">
                  <c:v>22.9972602739726</c:v>
                </c:pt>
                <c:pt idx="8394">
                  <c:v>23</c:v>
                </c:pt>
                <c:pt idx="8395">
                  <c:v>23.0027397260274</c:v>
                </c:pt>
                <c:pt idx="8396">
                  <c:v>23.0054794520548</c:v>
                </c:pt>
                <c:pt idx="8397">
                  <c:v>23.0082191780822</c:v>
                </c:pt>
                <c:pt idx="8398">
                  <c:v>23.0109589041096</c:v>
                </c:pt>
                <c:pt idx="8399">
                  <c:v>23.013698630137</c:v>
                </c:pt>
                <c:pt idx="8400">
                  <c:v>23.0164383561644</c:v>
                </c:pt>
                <c:pt idx="8401">
                  <c:v>23.0191780821918</c:v>
                </c:pt>
                <c:pt idx="8402">
                  <c:v>23.0219178082192</c:v>
                </c:pt>
                <c:pt idx="8403">
                  <c:v>23.0246575342466</c:v>
                </c:pt>
                <c:pt idx="8404">
                  <c:v>23.027397260274</c:v>
                </c:pt>
                <c:pt idx="8405">
                  <c:v>23.0301369863014</c:v>
                </c:pt>
                <c:pt idx="8406">
                  <c:v>23.0328767123288</c:v>
                </c:pt>
                <c:pt idx="8407">
                  <c:v>23.0356164383562</c:v>
                </c:pt>
                <c:pt idx="8408">
                  <c:v>23.0383561643836</c:v>
                </c:pt>
                <c:pt idx="8409">
                  <c:v>23.041095890411</c:v>
                </c:pt>
                <c:pt idx="8410">
                  <c:v>23.0438356164384</c:v>
                </c:pt>
                <c:pt idx="8411">
                  <c:v>23.0465753424658</c:v>
                </c:pt>
                <c:pt idx="8412">
                  <c:v>23.0493150684932</c:v>
                </c:pt>
                <c:pt idx="8413">
                  <c:v>23.052054794520501</c:v>
                </c:pt>
                <c:pt idx="8414">
                  <c:v>23.054794520547901</c:v>
                </c:pt>
                <c:pt idx="8415">
                  <c:v>23.057534246575301</c:v>
                </c:pt>
                <c:pt idx="8416">
                  <c:v>23.060273972602701</c:v>
                </c:pt>
                <c:pt idx="8417">
                  <c:v>23.063013698630101</c:v>
                </c:pt>
                <c:pt idx="8418">
                  <c:v>23.065753424657501</c:v>
                </c:pt>
                <c:pt idx="8419">
                  <c:v>23.068493150684901</c:v>
                </c:pt>
                <c:pt idx="8420">
                  <c:v>23.071232876712301</c:v>
                </c:pt>
                <c:pt idx="8421">
                  <c:v>23.073972602739701</c:v>
                </c:pt>
                <c:pt idx="8422">
                  <c:v>23.076712328767101</c:v>
                </c:pt>
                <c:pt idx="8423">
                  <c:v>23.079452054794501</c:v>
                </c:pt>
                <c:pt idx="8424">
                  <c:v>23.082191780821901</c:v>
                </c:pt>
                <c:pt idx="8425">
                  <c:v>23.084931506849301</c:v>
                </c:pt>
                <c:pt idx="8426">
                  <c:v>23.087671232876701</c:v>
                </c:pt>
                <c:pt idx="8427">
                  <c:v>23.090410958904101</c:v>
                </c:pt>
                <c:pt idx="8428">
                  <c:v>23.093150684931501</c:v>
                </c:pt>
                <c:pt idx="8429">
                  <c:v>23.095890410958901</c:v>
                </c:pt>
                <c:pt idx="8430">
                  <c:v>23.098630136986301</c:v>
                </c:pt>
                <c:pt idx="8431">
                  <c:v>23.101369863013701</c:v>
                </c:pt>
                <c:pt idx="8432">
                  <c:v>23.104109589041101</c:v>
                </c:pt>
                <c:pt idx="8433">
                  <c:v>23.106849315068501</c:v>
                </c:pt>
                <c:pt idx="8434">
                  <c:v>23.109589041095902</c:v>
                </c:pt>
                <c:pt idx="8435">
                  <c:v>23.112328767123302</c:v>
                </c:pt>
                <c:pt idx="8436">
                  <c:v>23.115068493150702</c:v>
                </c:pt>
                <c:pt idx="8437">
                  <c:v>23.117808219178102</c:v>
                </c:pt>
                <c:pt idx="8438">
                  <c:v>23.120547945205502</c:v>
                </c:pt>
                <c:pt idx="8439">
                  <c:v>23.123287671232902</c:v>
                </c:pt>
                <c:pt idx="8440">
                  <c:v>23.126027397260302</c:v>
                </c:pt>
                <c:pt idx="8441">
                  <c:v>23.128767123287702</c:v>
                </c:pt>
                <c:pt idx="8442">
                  <c:v>23.131506849315102</c:v>
                </c:pt>
                <c:pt idx="8443">
                  <c:v>23.134246575342502</c:v>
                </c:pt>
                <c:pt idx="8444">
                  <c:v>23.136986301369902</c:v>
                </c:pt>
                <c:pt idx="8445">
                  <c:v>23.139726027397298</c:v>
                </c:pt>
                <c:pt idx="8446">
                  <c:v>23.142465753424698</c:v>
                </c:pt>
                <c:pt idx="8447">
                  <c:v>23.145205479452098</c:v>
                </c:pt>
                <c:pt idx="8448">
                  <c:v>23.147945205479498</c:v>
                </c:pt>
                <c:pt idx="8449">
                  <c:v>23.150684931506898</c:v>
                </c:pt>
                <c:pt idx="8450">
                  <c:v>23.153424657534199</c:v>
                </c:pt>
                <c:pt idx="8451">
                  <c:v>23.156164383561599</c:v>
                </c:pt>
                <c:pt idx="8452">
                  <c:v>23.158904109588999</c:v>
                </c:pt>
                <c:pt idx="8453">
                  <c:v>23.161643835616399</c:v>
                </c:pt>
                <c:pt idx="8454">
                  <c:v>23.164383561643799</c:v>
                </c:pt>
                <c:pt idx="8455">
                  <c:v>23.167123287671199</c:v>
                </c:pt>
                <c:pt idx="8456">
                  <c:v>23.169863013698599</c:v>
                </c:pt>
                <c:pt idx="8457">
                  <c:v>23.172602739725999</c:v>
                </c:pt>
                <c:pt idx="8458">
                  <c:v>23.175342465753399</c:v>
                </c:pt>
                <c:pt idx="8459">
                  <c:v>23.178082191780799</c:v>
                </c:pt>
                <c:pt idx="8460">
                  <c:v>23.180821917808199</c:v>
                </c:pt>
                <c:pt idx="8461">
                  <c:v>23.183561643835599</c:v>
                </c:pt>
                <c:pt idx="8462">
                  <c:v>23.186301369862999</c:v>
                </c:pt>
                <c:pt idx="8463">
                  <c:v>23.189041095890399</c:v>
                </c:pt>
                <c:pt idx="8464">
                  <c:v>23.191780821917799</c:v>
                </c:pt>
                <c:pt idx="8465">
                  <c:v>23.194520547945199</c:v>
                </c:pt>
                <c:pt idx="8466">
                  <c:v>23.197260273972599</c:v>
                </c:pt>
                <c:pt idx="8467">
                  <c:v>23.2</c:v>
                </c:pt>
                <c:pt idx="8468">
                  <c:v>23.202739726027399</c:v>
                </c:pt>
                <c:pt idx="8469">
                  <c:v>23.205479452054799</c:v>
                </c:pt>
                <c:pt idx="8470">
                  <c:v>23.208219178082199</c:v>
                </c:pt>
                <c:pt idx="8471">
                  <c:v>23.210958904109599</c:v>
                </c:pt>
                <c:pt idx="8472">
                  <c:v>23.213698630136999</c:v>
                </c:pt>
                <c:pt idx="8473">
                  <c:v>23.216438356164399</c:v>
                </c:pt>
                <c:pt idx="8474">
                  <c:v>23.219178082191799</c:v>
                </c:pt>
                <c:pt idx="8475">
                  <c:v>23.221917808219199</c:v>
                </c:pt>
                <c:pt idx="8476">
                  <c:v>23.2246575342466</c:v>
                </c:pt>
                <c:pt idx="8477">
                  <c:v>23.227397260274</c:v>
                </c:pt>
                <c:pt idx="8478">
                  <c:v>23.2301369863014</c:v>
                </c:pt>
                <c:pt idx="8479">
                  <c:v>23.2328767123288</c:v>
                </c:pt>
                <c:pt idx="8480">
                  <c:v>23.2356164383562</c:v>
                </c:pt>
                <c:pt idx="8481">
                  <c:v>23.2383561643836</c:v>
                </c:pt>
                <c:pt idx="8482">
                  <c:v>23.241095890411</c:v>
                </c:pt>
                <c:pt idx="8483">
                  <c:v>23.2438356164384</c:v>
                </c:pt>
                <c:pt idx="8484">
                  <c:v>23.2465753424658</c:v>
                </c:pt>
                <c:pt idx="8485">
                  <c:v>23.2493150684932</c:v>
                </c:pt>
                <c:pt idx="8486">
                  <c:v>23.2520547945205</c:v>
                </c:pt>
                <c:pt idx="8487">
                  <c:v>23.2547945205479</c:v>
                </c:pt>
                <c:pt idx="8488">
                  <c:v>23.2575342465753</c:v>
                </c:pt>
                <c:pt idx="8489">
                  <c:v>23.2602739726027</c:v>
                </c:pt>
                <c:pt idx="8490">
                  <c:v>23.2630136986301</c:v>
                </c:pt>
                <c:pt idx="8491">
                  <c:v>23.2657534246575</c:v>
                </c:pt>
                <c:pt idx="8492">
                  <c:v>23.2684931506849</c:v>
                </c:pt>
                <c:pt idx="8493">
                  <c:v>23.2712328767123</c:v>
                </c:pt>
                <c:pt idx="8494">
                  <c:v>23.2739726027397</c:v>
                </c:pt>
                <c:pt idx="8495">
                  <c:v>23.276712328767101</c:v>
                </c:pt>
                <c:pt idx="8496">
                  <c:v>23.279452054794501</c:v>
                </c:pt>
                <c:pt idx="8497">
                  <c:v>23.282191780821901</c:v>
                </c:pt>
                <c:pt idx="8498">
                  <c:v>23.284931506849301</c:v>
                </c:pt>
                <c:pt idx="8499">
                  <c:v>23.287671232876701</c:v>
                </c:pt>
                <c:pt idx="8500">
                  <c:v>23.290410958904101</c:v>
                </c:pt>
                <c:pt idx="8501">
                  <c:v>23.293150684931501</c:v>
                </c:pt>
                <c:pt idx="8502">
                  <c:v>23.295890410958901</c:v>
                </c:pt>
                <c:pt idx="8503">
                  <c:v>23.298630136986301</c:v>
                </c:pt>
                <c:pt idx="8504">
                  <c:v>23.301369863013701</c:v>
                </c:pt>
                <c:pt idx="8505">
                  <c:v>23.304109589041101</c:v>
                </c:pt>
                <c:pt idx="8506">
                  <c:v>23.306849315068501</c:v>
                </c:pt>
                <c:pt idx="8507">
                  <c:v>23.309589041095901</c:v>
                </c:pt>
                <c:pt idx="8508">
                  <c:v>23.312328767123301</c:v>
                </c:pt>
                <c:pt idx="8509">
                  <c:v>23.315068493150701</c:v>
                </c:pt>
                <c:pt idx="8510">
                  <c:v>23.317808219178101</c:v>
                </c:pt>
                <c:pt idx="8511">
                  <c:v>23.320547945205501</c:v>
                </c:pt>
                <c:pt idx="8512">
                  <c:v>23.323287671232901</c:v>
                </c:pt>
                <c:pt idx="8513">
                  <c:v>23.326027397260301</c:v>
                </c:pt>
                <c:pt idx="8514">
                  <c:v>23.328767123287701</c:v>
                </c:pt>
                <c:pt idx="8515">
                  <c:v>23.331506849315101</c:v>
                </c:pt>
                <c:pt idx="8516">
                  <c:v>23.334246575342501</c:v>
                </c:pt>
                <c:pt idx="8517">
                  <c:v>23.336986301369901</c:v>
                </c:pt>
                <c:pt idx="8518">
                  <c:v>23.339726027397301</c:v>
                </c:pt>
                <c:pt idx="8519">
                  <c:v>23.342465753424701</c:v>
                </c:pt>
                <c:pt idx="8520">
                  <c:v>23.345205479452101</c:v>
                </c:pt>
                <c:pt idx="8521">
                  <c:v>23.347945205479501</c:v>
                </c:pt>
                <c:pt idx="8522">
                  <c:v>23.350684931506802</c:v>
                </c:pt>
                <c:pt idx="8523">
                  <c:v>23.353424657534202</c:v>
                </c:pt>
                <c:pt idx="8524">
                  <c:v>23.356164383561602</c:v>
                </c:pt>
                <c:pt idx="8525">
                  <c:v>23.358904109589002</c:v>
                </c:pt>
                <c:pt idx="8526">
                  <c:v>23.361643835616398</c:v>
                </c:pt>
                <c:pt idx="8527">
                  <c:v>23.364383561643798</c:v>
                </c:pt>
                <c:pt idx="8528">
                  <c:v>23.367123287671198</c:v>
                </c:pt>
                <c:pt idx="8529">
                  <c:v>23.369863013698598</c:v>
                </c:pt>
                <c:pt idx="8530">
                  <c:v>23.372602739725998</c:v>
                </c:pt>
                <c:pt idx="8531">
                  <c:v>23.375342465753398</c:v>
                </c:pt>
                <c:pt idx="8532">
                  <c:v>23.378082191780798</c:v>
                </c:pt>
                <c:pt idx="8533">
                  <c:v>23.380821917808198</c:v>
                </c:pt>
                <c:pt idx="8534">
                  <c:v>23.383561643835598</c:v>
                </c:pt>
                <c:pt idx="8535">
                  <c:v>23.386301369862998</c:v>
                </c:pt>
                <c:pt idx="8536">
                  <c:v>23.389041095890398</c:v>
                </c:pt>
                <c:pt idx="8537">
                  <c:v>23.391780821917799</c:v>
                </c:pt>
                <c:pt idx="8538">
                  <c:v>23.394520547945199</c:v>
                </c:pt>
                <c:pt idx="8539">
                  <c:v>23.397260273972599</c:v>
                </c:pt>
                <c:pt idx="8540">
                  <c:v>23.4</c:v>
                </c:pt>
                <c:pt idx="8541">
                  <c:v>23.402739726027399</c:v>
                </c:pt>
                <c:pt idx="8542">
                  <c:v>23.405479452054799</c:v>
                </c:pt>
                <c:pt idx="8543">
                  <c:v>23.408219178082199</c:v>
                </c:pt>
                <c:pt idx="8544">
                  <c:v>23.410958904109599</c:v>
                </c:pt>
                <c:pt idx="8545">
                  <c:v>23.413698630136999</c:v>
                </c:pt>
                <c:pt idx="8546">
                  <c:v>23.416438356164399</c:v>
                </c:pt>
                <c:pt idx="8547">
                  <c:v>23.419178082191799</c:v>
                </c:pt>
                <c:pt idx="8548">
                  <c:v>23.421917808219199</c:v>
                </c:pt>
                <c:pt idx="8549">
                  <c:v>23.424657534246599</c:v>
                </c:pt>
                <c:pt idx="8550">
                  <c:v>23.427397260273999</c:v>
                </c:pt>
                <c:pt idx="8551">
                  <c:v>23.430136986301399</c:v>
                </c:pt>
                <c:pt idx="8552">
                  <c:v>23.432876712328799</c:v>
                </c:pt>
                <c:pt idx="8553">
                  <c:v>23.435616438356199</c:v>
                </c:pt>
                <c:pt idx="8554">
                  <c:v>23.438356164383599</c:v>
                </c:pt>
                <c:pt idx="8555">
                  <c:v>23.441095890410999</c:v>
                </c:pt>
                <c:pt idx="8556">
                  <c:v>23.443835616438399</c:v>
                </c:pt>
                <c:pt idx="8557">
                  <c:v>23.446575342465799</c:v>
                </c:pt>
                <c:pt idx="8558">
                  <c:v>23.449315068493199</c:v>
                </c:pt>
                <c:pt idx="8559">
                  <c:v>23.452054794520599</c:v>
                </c:pt>
                <c:pt idx="8560">
                  <c:v>23.4547945205479</c:v>
                </c:pt>
                <c:pt idx="8561">
                  <c:v>23.4575342465753</c:v>
                </c:pt>
                <c:pt idx="8562">
                  <c:v>23.4602739726027</c:v>
                </c:pt>
                <c:pt idx="8563">
                  <c:v>23.4630136986301</c:v>
                </c:pt>
                <c:pt idx="8564">
                  <c:v>23.4657534246575</c:v>
                </c:pt>
                <c:pt idx="8565">
                  <c:v>23.4684931506849</c:v>
                </c:pt>
                <c:pt idx="8566">
                  <c:v>23.4712328767123</c:v>
                </c:pt>
                <c:pt idx="8567">
                  <c:v>23.4739726027397</c:v>
                </c:pt>
                <c:pt idx="8568">
                  <c:v>23.4767123287671</c:v>
                </c:pt>
                <c:pt idx="8569">
                  <c:v>23.4794520547945</c:v>
                </c:pt>
                <c:pt idx="8570">
                  <c:v>23.4821917808219</c:v>
                </c:pt>
                <c:pt idx="8571">
                  <c:v>23.4849315068493</c:v>
                </c:pt>
                <c:pt idx="8572">
                  <c:v>23.4876712328767</c:v>
                </c:pt>
                <c:pt idx="8573">
                  <c:v>23.4904109589041</c:v>
                </c:pt>
                <c:pt idx="8574">
                  <c:v>23.4931506849315</c:v>
                </c:pt>
                <c:pt idx="8575">
                  <c:v>23.4958904109589</c:v>
                </c:pt>
                <c:pt idx="8576">
                  <c:v>23.4986301369863</c:v>
                </c:pt>
                <c:pt idx="8577">
                  <c:v>23.5013698630137</c:v>
                </c:pt>
                <c:pt idx="8578">
                  <c:v>23.5041095890411</c:v>
                </c:pt>
                <c:pt idx="8579">
                  <c:v>23.5068493150685</c:v>
                </c:pt>
                <c:pt idx="8580">
                  <c:v>23.5095890410959</c:v>
                </c:pt>
                <c:pt idx="8581">
                  <c:v>23.5123287671233</c:v>
                </c:pt>
                <c:pt idx="8582">
                  <c:v>23.5150684931507</c:v>
                </c:pt>
                <c:pt idx="8583">
                  <c:v>23.5178082191781</c:v>
                </c:pt>
                <c:pt idx="8584">
                  <c:v>23.5205479452055</c:v>
                </c:pt>
                <c:pt idx="8585">
                  <c:v>23.5232876712329</c:v>
                </c:pt>
                <c:pt idx="8586">
                  <c:v>23.5260273972603</c:v>
                </c:pt>
                <c:pt idx="8587">
                  <c:v>23.5287671232877</c:v>
                </c:pt>
                <c:pt idx="8588">
                  <c:v>23.5315068493151</c:v>
                </c:pt>
                <c:pt idx="8589">
                  <c:v>23.5342465753425</c:v>
                </c:pt>
                <c:pt idx="8590">
                  <c:v>23.5369863013699</c:v>
                </c:pt>
                <c:pt idx="8591">
                  <c:v>23.5397260273973</c:v>
                </c:pt>
                <c:pt idx="8592">
                  <c:v>23.5424657534247</c:v>
                </c:pt>
                <c:pt idx="8593">
                  <c:v>23.5452054794521</c:v>
                </c:pt>
                <c:pt idx="8594">
                  <c:v>23.5479452054795</c:v>
                </c:pt>
                <c:pt idx="8595">
                  <c:v>23.5506849315069</c:v>
                </c:pt>
                <c:pt idx="8596">
                  <c:v>23.553424657534201</c:v>
                </c:pt>
                <c:pt idx="8597">
                  <c:v>23.556164383561601</c:v>
                </c:pt>
                <c:pt idx="8598">
                  <c:v>23.558904109589001</c:v>
                </c:pt>
                <c:pt idx="8599">
                  <c:v>23.561643835616401</c:v>
                </c:pt>
                <c:pt idx="8600">
                  <c:v>23.564383561643801</c:v>
                </c:pt>
                <c:pt idx="8601">
                  <c:v>23.567123287671201</c:v>
                </c:pt>
                <c:pt idx="8602">
                  <c:v>23.569863013698601</c:v>
                </c:pt>
                <c:pt idx="8603">
                  <c:v>23.572602739726001</c:v>
                </c:pt>
                <c:pt idx="8604">
                  <c:v>23.575342465753401</c:v>
                </c:pt>
                <c:pt idx="8605">
                  <c:v>23.578082191780801</c:v>
                </c:pt>
                <c:pt idx="8606">
                  <c:v>23.580821917808201</c:v>
                </c:pt>
                <c:pt idx="8607">
                  <c:v>23.583561643835601</c:v>
                </c:pt>
                <c:pt idx="8608">
                  <c:v>23.586301369863001</c:v>
                </c:pt>
                <c:pt idx="8609">
                  <c:v>23.589041095890401</c:v>
                </c:pt>
                <c:pt idx="8610">
                  <c:v>23.591780821917801</c:v>
                </c:pt>
                <c:pt idx="8611">
                  <c:v>23.594520547945201</c:v>
                </c:pt>
                <c:pt idx="8612">
                  <c:v>23.597260273972601</c:v>
                </c:pt>
                <c:pt idx="8613">
                  <c:v>23.6</c:v>
                </c:pt>
                <c:pt idx="8614">
                  <c:v>23.602739726027401</c:v>
                </c:pt>
                <c:pt idx="8615">
                  <c:v>23.605479452054801</c:v>
                </c:pt>
                <c:pt idx="8616">
                  <c:v>23.608219178082201</c:v>
                </c:pt>
                <c:pt idx="8617">
                  <c:v>23.610958904109602</c:v>
                </c:pt>
                <c:pt idx="8618">
                  <c:v>23.613698630137002</c:v>
                </c:pt>
                <c:pt idx="8619">
                  <c:v>23.616438356164402</c:v>
                </c:pt>
                <c:pt idx="8620">
                  <c:v>23.619178082191802</c:v>
                </c:pt>
                <c:pt idx="8621">
                  <c:v>23.621917808219202</c:v>
                </c:pt>
                <c:pt idx="8622">
                  <c:v>23.624657534246602</c:v>
                </c:pt>
                <c:pt idx="8623">
                  <c:v>23.627397260274002</c:v>
                </c:pt>
                <c:pt idx="8624">
                  <c:v>23.630136986301402</c:v>
                </c:pt>
                <c:pt idx="8625">
                  <c:v>23.632876712328802</c:v>
                </c:pt>
                <c:pt idx="8626">
                  <c:v>23.635616438356202</c:v>
                </c:pt>
                <c:pt idx="8627">
                  <c:v>23.638356164383602</c:v>
                </c:pt>
                <c:pt idx="8628">
                  <c:v>23.641095890410998</c:v>
                </c:pt>
                <c:pt idx="8629">
                  <c:v>23.643835616438398</c:v>
                </c:pt>
                <c:pt idx="8630">
                  <c:v>23.646575342465798</c:v>
                </c:pt>
                <c:pt idx="8631">
                  <c:v>23.649315068493198</c:v>
                </c:pt>
                <c:pt idx="8632">
                  <c:v>23.652054794520598</c:v>
                </c:pt>
                <c:pt idx="8633">
                  <c:v>23.654794520547899</c:v>
                </c:pt>
                <c:pt idx="8634">
                  <c:v>23.657534246575299</c:v>
                </c:pt>
                <c:pt idx="8635">
                  <c:v>23.660273972602699</c:v>
                </c:pt>
                <c:pt idx="8636">
                  <c:v>23.663013698630099</c:v>
                </c:pt>
                <c:pt idx="8637">
                  <c:v>23.665753424657499</c:v>
                </c:pt>
                <c:pt idx="8638">
                  <c:v>23.668493150684899</c:v>
                </c:pt>
                <c:pt idx="8639">
                  <c:v>23.671232876712299</c:v>
                </c:pt>
                <c:pt idx="8640">
                  <c:v>23.673972602739699</c:v>
                </c:pt>
                <c:pt idx="8641">
                  <c:v>23.676712328767099</c:v>
                </c:pt>
                <c:pt idx="8642">
                  <c:v>23.679452054794499</c:v>
                </c:pt>
                <c:pt idx="8643">
                  <c:v>23.682191780821899</c:v>
                </c:pt>
                <c:pt idx="8644">
                  <c:v>23.684931506849299</c:v>
                </c:pt>
                <c:pt idx="8645">
                  <c:v>23.687671232876699</c:v>
                </c:pt>
                <c:pt idx="8646">
                  <c:v>23.690410958904099</c:v>
                </c:pt>
                <c:pt idx="8647">
                  <c:v>23.693150684931499</c:v>
                </c:pt>
                <c:pt idx="8648">
                  <c:v>23.695890410958899</c:v>
                </c:pt>
                <c:pt idx="8649">
                  <c:v>23.698630136986299</c:v>
                </c:pt>
                <c:pt idx="8650">
                  <c:v>23.701369863013699</c:v>
                </c:pt>
                <c:pt idx="8651">
                  <c:v>23.704109589041099</c:v>
                </c:pt>
                <c:pt idx="8652">
                  <c:v>23.706849315068499</c:v>
                </c:pt>
                <c:pt idx="8653">
                  <c:v>23.709589041095899</c:v>
                </c:pt>
                <c:pt idx="8654">
                  <c:v>23.712328767123299</c:v>
                </c:pt>
                <c:pt idx="8655">
                  <c:v>23.715068493150699</c:v>
                </c:pt>
                <c:pt idx="8656">
                  <c:v>23.717808219178099</c:v>
                </c:pt>
                <c:pt idx="8657">
                  <c:v>23.720547945205499</c:v>
                </c:pt>
                <c:pt idx="8658">
                  <c:v>23.723287671232899</c:v>
                </c:pt>
                <c:pt idx="8659">
                  <c:v>23.7260273972603</c:v>
                </c:pt>
                <c:pt idx="8660">
                  <c:v>23.7287671232877</c:v>
                </c:pt>
                <c:pt idx="8661">
                  <c:v>23.7315068493151</c:v>
                </c:pt>
                <c:pt idx="8662">
                  <c:v>23.7342465753425</c:v>
                </c:pt>
                <c:pt idx="8663">
                  <c:v>23.7369863013699</c:v>
                </c:pt>
                <c:pt idx="8664">
                  <c:v>23.7397260273973</c:v>
                </c:pt>
                <c:pt idx="8665">
                  <c:v>23.7424657534247</c:v>
                </c:pt>
                <c:pt idx="8666">
                  <c:v>23.7452054794521</c:v>
                </c:pt>
                <c:pt idx="8667">
                  <c:v>23.7479452054795</c:v>
                </c:pt>
                <c:pt idx="8668">
                  <c:v>23.7506849315069</c:v>
                </c:pt>
                <c:pt idx="8669">
                  <c:v>23.7534246575342</c:v>
                </c:pt>
                <c:pt idx="8670">
                  <c:v>23.7561643835616</c:v>
                </c:pt>
                <c:pt idx="8671">
                  <c:v>23.758904109589</c:v>
                </c:pt>
                <c:pt idx="8672">
                  <c:v>23.7616438356164</c:v>
                </c:pt>
                <c:pt idx="8673">
                  <c:v>23.7643835616438</c:v>
                </c:pt>
                <c:pt idx="8674">
                  <c:v>23.7671232876712</c:v>
                </c:pt>
                <c:pt idx="8675">
                  <c:v>23.7698630136986</c:v>
                </c:pt>
                <c:pt idx="8676">
                  <c:v>23.772602739726</c:v>
                </c:pt>
                <c:pt idx="8677">
                  <c:v>23.7753424657534</c:v>
                </c:pt>
                <c:pt idx="8678">
                  <c:v>23.778082191780801</c:v>
                </c:pt>
                <c:pt idx="8679">
                  <c:v>23.780821917808201</c:v>
                </c:pt>
                <c:pt idx="8680">
                  <c:v>23.783561643835601</c:v>
                </c:pt>
                <c:pt idx="8681">
                  <c:v>23.786301369863001</c:v>
                </c:pt>
                <c:pt idx="8682">
                  <c:v>23.789041095890401</c:v>
                </c:pt>
                <c:pt idx="8683">
                  <c:v>23.791780821917801</c:v>
                </c:pt>
                <c:pt idx="8684">
                  <c:v>23.794520547945201</c:v>
                </c:pt>
                <c:pt idx="8685">
                  <c:v>23.797260273972601</c:v>
                </c:pt>
                <c:pt idx="8686">
                  <c:v>23.8</c:v>
                </c:pt>
                <c:pt idx="8687">
                  <c:v>23.802739726027401</c:v>
                </c:pt>
                <c:pt idx="8688">
                  <c:v>23.805479452054801</c:v>
                </c:pt>
                <c:pt idx="8689">
                  <c:v>23.808219178082201</c:v>
                </c:pt>
                <c:pt idx="8690">
                  <c:v>23.810958904109601</c:v>
                </c:pt>
                <c:pt idx="8691">
                  <c:v>23.813698630137001</c:v>
                </c:pt>
                <c:pt idx="8692">
                  <c:v>23.816438356164401</c:v>
                </c:pt>
                <c:pt idx="8693">
                  <c:v>23.819178082191801</c:v>
                </c:pt>
                <c:pt idx="8694">
                  <c:v>23.821917808219201</c:v>
                </c:pt>
                <c:pt idx="8695">
                  <c:v>23.824657534246601</c:v>
                </c:pt>
                <c:pt idx="8696">
                  <c:v>23.827397260274001</c:v>
                </c:pt>
                <c:pt idx="8697">
                  <c:v>23.830136986301401</c:v>
                </c:pt>
                <c:pt idx="8698">
                  <c:v>23.832876712328801</c:v>
                </c:pt>
                <c:pt idx="8699">
                  <c:v>23.835616438356201</c:v>
                </c:pt>
                <c:pt idx="8700">
                  <c:v>23.838356164383601</c:v>
                </c:pt>
                <c:pt idx="8701">
                  <c:v>23.841095890411001</c:v>
                </c:pt>
                <c:pt idx="8702">
                  <c:v>23.843835616438401</c:v>
                </c:pt>
                <c:pt idx="8703">
                  <c:v>23.846575342465801</c:v>
                </c:pt>
                <c:pt idx="8704">
                  <c:v>23.849315068493201</c:v>
                </c:pt>
                <c:pt idx="8705">
                  <c:v>23.852054794520502</c:v>
                </c:pt>
                <c:pt idx="8706">
                  <c:v>23.854794520547902</c:v>
                </c:pt>
                <c:pt idx="8707">
                  <c:v>23.857534246575302</c:v>
                </c:pt>
                <c:pt idx="8708">
                  <c:v>23.860273972602698</c:v>
                </c:pt>
                <c:pt idx="8709">
                  <c:v>23.863013698630098</c:v>
                </c:pt>
                <c:pt idx="8710">
                  <c:v>23.865753424657498</c:v>
                </c:pt>
                <c:pt idx="8711">
                  <c:v>23.868493150684898</c:v>
                </c:pt>
                <c:pt idx="8712">
                  <c:v>23.871232876712298</c:v>
                </c:pt>
                <c:pt idx="8713">
                  <c:v>23.873972602739698</c:v>
                </c:pt>
                <c:pt idx="8714">
                  <c:v>23.876712328767098</c:v>
                </c:pt>
                <c:pt idx="8715">
                  <c:v>23.879452054794498</c:v>
                </c:pt>
                <c:pt idx="8716">
                  <c:v>23.882191780821898</c:v>
                </c:pt>
                <c:pt idx="8717">
                  <c:v>23.884931506849298</c:v>
                </c:pt>
                <c:pt idx="8718">
                  <c:v>23.887671232876698</c:v>
                </c:pt>
                <c:pt idx="8719">
                  <c:v>23.890410958904098</c:v>
                </c:pt>
                <c:pt idx="8720">
                  <c:v>23.893150684931499</c:v>
                </c:pt>
                <c:pt idx="8721">
                  <c:v>23.895890410958899</c:v>
                </c:pt>
                <c:pt idx="8722">
                  <c:v>23.898630136986299</c:v>
                </c:pt>
                <c:pt idx="8723">
                  <c:v>23.901369863013699</c:v>
                </c:pt>
                <c:pt idx="8724">
                  <c:v>23.904109589041099</c:v>
                </c:pt>
                <c:pt idx="8725">
                  <c:v>23.906849315068499</c:v>
                </c:pt>
                <c:pt idx="8726">
                  <c:v>23.909589041095899</c:v>
                </c:pt>
                <c:pt idx="8727">
                  <c:v>23.912328767123299</c:v>
                </c:pt>
                <c:pt idx="8728">
                  <c:v>23.915068493150699</c:v>
                </c:pt>
                <c:pt idx="8729">
                  <c:v>23.917808219178099</c:v>
                </c:pt>
                <c:pt idx="8730">
                  <c:v>23.920547945205499</c:v>
                </c:pt>
                <c:pt idx="8731">
                  <c:v>23.923287671232899</c:v>
                </c:pt>
                <c:pt idx="8732">
                  <c:v>23.926027397260299</c:v>
                </c:pt>
                <c:pt idx="8733">
                  <c:v>23.928767123287699</c:v>
                </c:pt>
                <c:pt idx="8734">
                  <c:v>23.931506849315099</c:v>
                </c:pt>
                <c:pt idx="8735">
                  <c:v>23.934246575342499</c:v>
                </c:pt>
                <c:pt idx="8736">
                  <c:v>23.936986301369899</c:v>
                </c:pt>
                <c:pt idx="8737">
                  <c:v>23.939726027397299</c:v>
                </c:pt>
                <c:pt idx="8738">
                  <c:v>23.942465753424699</c:v>
                </c:pt>
                <c:pt idx="8739">
                  <c:v>23.945205479452099</c:v>
                </c:pt>
                <c:pt idx="8740">
                  <c:v>23.947945205479499</c:v>
                </c:pt>
                <c:pt idx="8741">
                  <c:v>23.950684931506899</c:v>
                </c:pt>
                <c:pt idx="8742">
                  <c:v>23.9534246575342</c:v>
                </c:pt>
                <c:pt idx="8743">
                  <c:v>23.9561643835616</c:v>
                </c:pt>
                <c:pt idx="8744">
                  <c:v>23.958904109589</c:v>
                </c:pt>
                <c:pt idx="8745">
                  <c:v>23.9616438356164</c:v>
                </c:pt>
                <c:pt idx="8746">
                  <c:v>23.9643835616438</c:v>
                </c:pt>
                <c:pt idx="8747">
                  <c:v>23.9671232876712</c:v>
                </c:pt>
                <c:pt idx="8748">
                  <c:v>23.9698630136986</c:v>
                </c:pt>
                <c:pt idx="8749">
                  <c:v>23.972602739726</c:v>
                </c:pt>
                <c:pt idx="8750">
                  <c:v>23.9753424657534</c:v>
                </c:pt>
                <c:pt idx="8751">
                  <c:v>23.9780821917808</c:v>
                </c:pt>
                <c:pt idx="8752">
                  <c:v>23.9808219178082</c:v>
                </c:pt>
                <c:pt idx="8753">
                  <c:v>23.9835616438356</c:v>
                </c:pt>
                <c:pt idx="8754">
                  <c:v>23.986301369863</c:v>
                </c:pt>
                <c:pt idx="8755">
                  <c:v>23.9890410958904</c:v>
                </c:pt>
                <c:pt idx="8756">
                  <c:v>23.9917808219178</c:v>
                </c:pt>
                <c:pt idx="8757">
                  <c:v>23.9945205479452</c:v>
                </c:pt>
                <c:pt idx="8758">
                  <c:v>23.9972602739726</c:v>
                </c:pt>
                <c:pt idx="8759">
                  <c:v>24</c:v>
                </c:pt>
                <c:pt idx="8760">
                  <c:v>24.0027397260274</c:v>
                </c:pt>
                <c:pt idx="8761">
                  <c:v>24.0054794520548</c:v>
                </c:pt>
                <c:pt idx="8762">
                  <c:v>24.0082191780822</c:v>
                </c:pt>
                <c:pt idx="8763">
                  <c:v>24.0109589041096</c:v>
                </c:pt>
                <c:pt idx="8764">
                  <c:v>24.013698630137</c:v>
                </c:pt>
                <c:pt idx="8765">
                  <c:v>24.0164383561644</c:v>
                </c:pt>
                <c:pt idx="8766">
                  <c:v>24.0191780821918</c:v>
                </c:pt>
                <c:pt idx="8767">
                  <c:v>24.0219178082192</c:v>
                </c:pt>
                <c:pt idx="8768">
                  <c:v>24.0246575342466</c:v>
                </c:pt>
                <c:pt idx="8769">
                  <c:v>24.027397260274</c:v>
                </c:pt>
                <c:pt idx="8770">
                  <c:v>24.0301369863014</c:v>
                </c:pt>
                <c:pt idx="8771">
                  <c:v>24.0328767123288</c:v>
                </c:pt>
                <c:pt idx="8772">
                  <c:v>24.0356164383562</c:v>
                </c:pt>
                <c:pt idx="8773">
                  <c:v>24.0383561643836</c:v>
                </c:pt>
                <c:pt idx="8774">
                  <c:v>24.041095890411</c:v>
                </c:pt>
                <c:pt idx="8775">
                  <c:v>24.0438356164384</c:v>
                </c:pt>
                <c:pt idx="8776">
                  <c:v>24.0465753424658</c:v>
                </c:pt>
                <c:pt idx="8777">
                  <c:v>24.0493150684932</c:v>
                </c:pt>
                <c:pt idx="8778">
                  <c:v>24.052054794520501</c:v>
                </c:pt>
                <c:pt idx="8779">
                  <c:v>24.054794520547901</c:v>
                </c:pt>
                <c:pt idx="8780">
                  <c:v>24.057534246575301</c:v>
                </c:pt>
                <c:pt idx="8781">
                  <c:v>24.060273972602701</c:v>
                </c:pt>
                <c:pt idx="8782">
                  <c:v>24.063013698630101</c:v>
                </c:pt>
                <c:pt idx="8783">
                  <c:v>24.065753424657501</c:v>
                </c:pt>
                <c:pt idx="8784">
                  <c:v>24.068493150684901</c:v>
                </c:pt>
                <c:pt idx="8785">
                  <c:v>24.071232876712301</c:v>
                </c:pt>
                <c:pt idx="8786">
                  <c:v>24.073972602739701</c:v>
                </c:pt>
                <c:pt idx="8787">
                  <c:v>24.076712328767101</c:v>
                </c:pt>
                <c:pt idx="8788">
                  <c:v>24.079452054794501</c:v>
                </c:pt>
                <c:pt idx="8789">
                  <c:v>24.082191780821901</c:v>
                </c:pt>
                <c:pt idx="8790">
                  <c:v>24.084931506849301</c:v>
                </c:pt>
                <c:pt idx="8791">
                  <c:v>24.087671232876701</c:v>
                </c:pt>
                <c:pt idx="8792">
                  <c:v>24.090410958904101</c:v>
                </c:pt>
                <c:pt idx="8793">
                  <c:v>24.093150684931501</c:v>
                </c:pt>
                <c:pt idx="8794">
                  <c:v>24.095890410958901</c:v>
                </c:pt>
                <c:pt idx="8795">
                  <c:v>24.098630136986301</c:v>
                </c:pt>
                <c:pt idx="8796">
                  <c:v>24.101369863013701</c:v>
                </c:pt>
                <c:pt idx="8797">
                  <c:v>24.104109589041101</c:v>
                </c:pt>
                <c:pt idx="8798">
                  <c:v>24.106849315068501</c:v>
                </c:pt>
                <c:pt idx="8799">
                  <c:v>24.109589041095902</c:v>
                </c:pt>
                <c:pt idx="8800">
                  <c:v>24.112328767123302</c:v>
                </c:pt>
                <c:pt idx="8801">
                  <c:v>24.115068493150702</c:v>
                </c:pt>
                <c:pt idx="8802">
                  <c:v>24.117808219178102</c:v>
                </c:pt>
                <c:pt idx="8803">
                  <c:v>24.120547945205502</c:v>
                </c:pt>
                <c:pt idx="8804">
                  <c:v>24.123287671232902</c:v>
                </c:pt>
                <c:pt idx="8805">
                  <c:v>24.126027397260302</c:v>
                </c:pt>
                <c:pt idx="8806">
                  <c:v>24.128767123287702</c:v>
                </c:pt>
                <c:pt idx="8807">
                  <c:v>24.131506849315102</c:v>
                </c:pt>
                <c:pt idx="8808">
                  <c:v>24.134246575342502</c:v>
                </c:pt>
                <c:pt idx="8809">
                  <c:v>24.136986301369902</c:v>
                </c:pt>
                <c:pt idx="8810">
                  <c:v>24.139726027397298</c:v>
                </c:pt>
                <c:pt idx="8811">
                  <c:v>24.142465753424698</c:v>
                </c:pt>
                <c:pt idx="8812">
                  <c:v>24.145205479452098</c:v>
                </c:pt>
                <c:pt idx="8813">
                  <c:v>24.147945205479498</c:v>
                </c:pt>
                <c:pt idx="8814">
                  <c:v>24.150684931506898</c:v>
                </c:pt>
                <c:pt idx="8815">
                  <c:v>24.153424657534199</c:v>
                </c:pt>
                <c:pt idx="8816">
                  <c:v>24.156164383561599</c:v>
                </c:pt>
                <c:pt idx="8817">
                  <c:v>24.158904109588999</c:v>
                </c:pt>
                <c:pt idx="8818">
                  <c:v>24.161643835616399</c:v>
                </c:pt>
                <c:pt idx="8819">
                  <c:v>24.164383561643799</c:v>
                </c:pt>
                <c:pt idx="8820">
                  <c:v>24.167123287671199</c:v>
                </c:pt>
                <c:pt idx="8821">
                  <c:v>24.169863013698599</c:v>
                </c:pt>
                <c:pt idx="8822">
                  <c:v>24.172602739725999</c:v>
                </c:pt>
                <c:pt idx="8823">
                  <c:v>24.175342465753399</c:v>
                </c:pt>
                <c:pt idx="8824">
                  <c:v>24.178082191780799</c:v>
                </c:pt>
                <c:pt idx="8825">
                  <c:v>24.180821917808199</c:v>
                </c:pt>
                <c:pt idx="8826">
                  <c:v>24.183561643835599</c:v>
                </c:pt>
                <c:pt idx="8827">
                  <c:v>24.186301369862999</c:v>
                </c:pt>
                <c:pt idx="8828">
                  <c:v>24.189041095890399</c:v>
                </c:pt>
                <c:pt idx="8829">
                  <c:v>24.191780821917799</c:v>
                </c:pt>
                <c:pt idx="8830">
                  <c:v>24.194520547945199</c:v>
                </c:pt>
                <c:pt idx="8831">
                  <c:v>24.197260273972599</c:v>
                </c:pt>
                <c:pt idx="8832">
                  <c:v>24.2</c:v>
                </c:pt>
                <c:pt idx="8833">
                  <c:v>24.202739726027399</c:v>
                </c:pt>
                <c:pt idx="8834">
                  <c:v>24.205479452054799</c:v>
                </c:pt>
                <c:pt idx="8835">
                  <c:v>24.208219178082199</c:v>
                </c:pt>
                <c:pt idx="8836">
                  <c:v>24.210958904109599</c:v>
                </c:pt>
                <c:pt idx="8837">
                  <c:v>24.213698630136999</c:v>
                </c:pt>
                <c:pt idx="8838">
                  <c:v>24.216438356164399</c:v>
                </c:pt>
                <c:pt idx="8839">
                  <c:v>24.219178082191799</c:v>
                </c:pt>
                <c:pt idx="8840">
                  <c:v>24.221917808219199</c:v>
                </c:pt>
                <c:pt idx="8841">
                  <c:v>24.2246575342466</c:v>
                </c:pt>
                <c:pt idx="8842">
                  <c:v>24.227397260274</c:v>
                </c:pt>
                <c:pt idx="8843">
                  <c:v>24.2301369863014</c:v>
                </c:pt>
                <c:pt idx="8844">
                  <c:v>24.2328767123288</c:v>
                </c:pt>
                <c:pt idx="8845">
                  <c:v>24.2356164383562</c:v>
                </c:pt>
                <c:pt idx="8846">
                  <c:v>24.2383561643836</c:v>
                </c:pt>
                <c:pt idx="8847">
                  <c:v>24.241095890411</c:v>
                </c:pt>
                <c:pt idx="8848">
                  <c:v>24.2438356164384</c:v>
                </c:pt>
                <c:pt idx="8849">
                  <c:v>24.2465753424658</c:v>
                </c:pt>
                <c:pt idx="8850">
                  <c:v>24.2493150684932</c:v>
                </c:pt>
                <c:pt idx="8851">
                  <c:v>24.2520547945205</c:v>
                </c:pt>
                <c:pt idx="8852">
                  <c:v>24.2547945205479</c:v>
                </c:pt>
                <c:pt idx="8853">
                  <c:v>24.2575342465753</c:v>
                </c:pt>
                <c:pt idx="8854">
                  <c:v>24.2602739726027</c:v>
                </c:pt>
                <c:pt idx="8855">
                  <c:v>24.2630136986301</c:v>
                </c:pt>
                <c:pt idx="8856">
                  <c:v>24.2657534246575</c:v>
                </c:pt>
                <c:pt idx="8857">
                  <c:v>24.2684931506849</c:v>
                </c:pt>
                <c:pt idx="8858">
                  <c:v>24.2712328767123</c:v>
                </c:pt>
                <c:pt idx="8859">
                  <c:v>24.2739726027397</c:v>
                </c:pt>
                <c:pt idx="8860">
                  <c:v>24.276712328767101</c:v>
                </c:pt>
                <c:pt idx="8861">
                  <c:v>24.279452054794501</c:v>
                </c:pt>
                <c:pt idx="8862">
                  <c:v>24.282191780821901</c:v>
                </c:pt>
                <c:pt idx="8863">
                  <c:v>24.284931506849301</c:v>
                </c:pt>
                <c:pt idx="8864">
                  <c:v>24.287671232876701</c:v>
                </c:pt>
                <c:pt idx="8865">
                  <c:v>24.290410958904101</c:v>
                </c:pt>
                <c:pt idx="8866">
                  <c:v>24.293150684931501</c:v>
                </c:pt>
                <c:pt idx="8867">
                  <c:v>24.295890410958901</c:v>
                </c:pt>
                <c:pt idx="8868">
                  <c:v>24.298630136986301</c:v>
                </c:pt>
                <c:pt idx="8869">
                  <c:v>24.301369863013701</c:v>
                </c:pt>
                <c:pt idx="8870">
                  <c:v>24.304109589041101</c:v>
                </c:pt>
                <c:pt idx="8871">
                  <c:v>24.306849315068501</c:v>
                </c:pt>
                <c:pt idx="8872">
                  <c:v>24.309589041095901</c:v>
                </c:pt>
                <c:pt idx="8873">
                  <c:v>24.312328767123301</c:v>
                </c:pt>
                <c:pt idx="8874">
                  <c:v>24.315068493150701</c:v>
                </c:pt>
                <c:pt idx="8875">
                  <c:v>24.317808219178101</c:v>
                </c:pt>
                <c:pt idx="8876">
                  <c:v>24.320547945205501</c:v>
                </c:pt>
                <c:pt idx="8877">
                  <c:v>24.323287671232901</c:v>
                </c:pt>
                <c:pt idx="8878">
                  <c:v>24.326027397260301</c:v>
                </c:pt>
                <c:pt idx="8879">
                  <c:v>24.328767123287701</c:v>
                </c:pt>
                <c:pt idx="8880">
                  <c:v>24.331506849315101</c:v>
                </c:pt>
                <c:pt idx="8881">
                  <c:v>24.334246575342501</c:v>
                </c:pt>
                <c:pt idx="8882">
                  <c:v>24.336986301369901</c:v>
                </c:pt>
                <c:pt idx="8883">
                  <c:v>24.339726027397301</c:v>
                </c:pt>
                <c:pt idx="8884">
                  <c:v>24.342465753424701</c:v>
                </c:pt>
                <c:pt idx="8885">
                  <c:v>24.345205479452101</c:v>
                </c:pt>
                <c:pt idx="8886">
                  <c:v>24.347945205479501</c:v>
                </c:pt>
                <c:pt idx="8887">
                  <c:v>24.350684931506802</c:v>
                </c:pt>
                <c:pt idx="8888">
                  <c:v>24.353424657534202</c:v>
                </c:pt>
                <c:pt idx="8889">
                  <c:v>24.356164383561602</c:v>
                </c:pt>
                <c:pt idx="8890">
                  <c:v>24.358904109589002</c:v>
                </c:pt>
                <c:pt idx="8891">
                  <c:v>24.361643835616398</c:v>
                </c:pt>
                <c:pt idx="8892">
                  <c:v>24.364383561643798</c:v>
                </c:pt>
                <c:pt idx="8893">
                  <c:v>24.367123287671198</c:v>
                </c:pt>
                <c:pt idx="8894">
                  <c:v>24.369863013698598</c:v>
                </c:pt>
                <c:pt idx="8895">
                  <c:v>24.372602739725998</c:v>
                </c:pt>
                <c:pt idx="8896">
                  <c:v>24.375342465753398</c:v>
                </c:pt>
                <c:pt idx="8897">
                  <c:v>24.378082191780798</c:v>
                </c:pt>
                <c:pt idx="8898">
                  <c:v>24.380821917808198</c:v>
                </c:pt>
                <c:pt idx="8899">
                  <c:v>24.383561643835598</c:v>
                </c:pt>
                <c:pt idx="8900">
                  <c:v>24.386301369862998</c:v>
                </c:pt>
                <c:pt idx="8901">
                  <c:v>24.389041095890398</c:v>
                </c:pt>
                <c:pt idx="8902">
                  <c:v>24.391780821917799</c:v>
                </c:pt>
                <c:pt idx="8903">
                  <c:v>24.394520547945199</c:v>
                </c:pt>
                <c:pt idx="8904">
                  <c:v>24.397260273972599</c:v>
                </c:pt>
                <c:pt idx="8905">
                  <c:v>24.4</c:v>
                </c:pt>
                <c:pt idx="8906">
                  <c:v>24.402739726027399</c:v>
                </c:pt>
                <c:pt idx="8907">
                  <c:v>24.405479452054799</c:v>
                </c:pt>
                <c:pt idx="8908">
                  <c:v>24.408219178082199</c:v>
                </c:pt>
                <c:pt idx="8909">
                  <c:v>24.410958904109599</c:v>
                </c:pt>
                <c:pt idx="8910">
                  <c:v>24.413698630136999</c:v>
                </c:pt>
                <c:pt idx="8911">
                  <c:v>24.416438356164399</c:v>
                </c:pt>
                <c:pt idx="8912">
                  <c:v>24.419178082191799</c:v>
                </c:pt>
                <c:pt idx="8913">
                  <c:v>24.421917808219199</c:v>
                </c:pt>
                <c:pt idx="8914">
                  <c:v>24.424657534246599</c:v>
                </c:pt>
                <c:pt idx="8915">
                  <c:v>24.427397260273999</c:v>
                </c:pt>
                <c:pt idx="8916">
                  <c:v>24.430136986301399</c:v>
                </c:pt>
                <c:pt idx="8917">
                  <c:v>24.432876712328799</c:v>
                </c:pt>
                <c:pt idx="8918">
                  <c:v>24.435616438356199</c:v>
                </c:pt>
                <c:pt idx="8919">
                  <c:v>24.438356164383599</c:v>
                </c:pt>
                <c:pt idx="8920">
                  <c:v>24.441095890410999</c:v>
                </c:pt>
                <c:pt idx="8921">
                  <c:v>24.443835616438399</c:v>
                </c:pt>
                <c:pt idx="8922">
                  <c:v>24.446575342465799</c:v>
                </c:pt>
                <c:pt idx="8923">
                  <c:v>24.449315068493199</c:v>
                </c:pt>
                <c:pt idx="8924">
                  <c:v>24.452054794520599</c:v>
                </c:pt>
                <c:pt idx="8925">
                  <c:v>24.4547945205479</c:v>
                </c:pt>
                <c:pt idx="8926">
                  <c:v>24.4575342465753</c:v>
                </c:pt>
                <c:pt idx="8927">
                  <c:v>24.4602739726027</c:v>
                </c:pt>
                <c:pt idx="8928">
                  <c:v>24.4630136986301</c:v>
                </c:pt>
                <c:pt idx="8929">
                  <c:v>24.4657534246575</c:v>
                </c:pt>
                <c:pt idx="8930">
                  <c:v>24.4684931506849</c:v>
                </c:pt>
                <c:pt idx="8931">
                  <c:v>24.4712328767123</c:v>
                </c:pt>
                <c:pt idx="8932">
                  <c:v>24.4739726027397</c:v>
                </c:pt>
                <c:pt idx="8933">
                  <c:v>24.4767123287671</c:v>
                </c:pt>
                <c:pt idx="8934">
                  <c:v>24.4794520547945</c:v>
                </c:pt>
                <c:pt idx="8935">
                  <c:v>24.4821917808219</c:v>
                </c:pt>
                <c:pt idx="8936">
                  <c:v>24.4849315068493</c:v>
                </c:pt>
                <c:pt idx="8937">
                  <c:v>24.4876712328767</c:v>
                </c:pt>
                <c:pt idx="8938">
                  <c:v>24.4904109589041</c:v>
                </c:pt>
                <c:pt idx="8939">
                  <c:v>24.4931506849315</c:v>
                </c:pt>
                <c:pt idx="8940">
                  <c:v>24.4958904109589</c:v>
                </c:pt>
                <c:pt idx="8941">
                  <c:v>24.4986301369863</c:v>
                </c:pt>
                <c:pt idx="8942">
                  <c:v>24.5013698630137</c:v>
                </c:pt>
                <c:pt idx="8943">
                  <c:v>24.5041095890411</c:v>
                </c:pt>
                <c:pt idx="8944">
                  <c:v>24.5068493150685</c:v>
                </c:pt>
                <c:pt idx="8945">
                  <c:v>24.5095890410959</c:v>
                </c:pt>
                <c:pt idx="8946">
                  <c:v>24.5123287671233</c:v>
                </c:pt>
                <c:pt idx="8947">
                  <c:v>24.5150684931507</c:v>
                </c:pt>
                <c:pt idx="8948">
                  <c:v>24.5178082191781</c:v>
                </c:pt>
                <c:pt idx="8949">
                  <c:v>24.5205479452055</c:v>
                </c:pt>
                <c:pt idx="8950">
                  <c:v>24.5232876712329</c:v>
                </c:pt>
                <c:pt idx="8951">
                  <c:v>24.5260273972603</c:v>
                </c:pt>
                <c:pt idx="8952">
                  <c:v>24.5287671232877</c:v>
                </c:pt>
                <c:pt idx="8953">
                  <c:v>24.5315068493151</c:v>
                </c:pt>
                <c:pt idx="8954">
                  <c:v>24.5342465753425</c:v>
                </c:pt>
                <c:pt idx="8955">
                  <c:v>24.5369863013699</c:v>
                </c:pt>
                <c:pt idx="8956">
                  <c:v>24.5397260273973</c:v>
                </c:pt>
                <c:pt idx="8957">
                  <c:v>24.5424657534247</c:v>
                </c:pt>
                <c:pt idx="8958">
                  <c:v>24.5452054794521</c:v>
                </c:pt>
                <c:pt idx="8959">
                  <c:v>24.5479452054795</c:v>
                </c:pt>
                <c:pt idx="8960">
                  <c:v>24.5506849315069</c:v>
                </c:pt>
                <c:pt idx="8961">
                  <c:v>24.553424657534201</c:v>
                </c:pt>
                <c:pt idx="8962">
                  <c:v>24.556164383561601</c:v>
                </c:pt>
                <c:pt idx="8963">
                  <c:v>24.558904109589001</c:v>
                </c:pt>
                <c:pt idx="8964">
                  <c:v>24.561643835616401</c:v>
                </c:pt>
                <c:pt idx="8965">
                  <c:v>24.564383561643801</c:v>
                </c:pt>
                <c:pt idx="8966">
                  <c:v>24.567123287671201</c:v>
                </c:pt>
                <c:pt idx="8967">
                  <c:v>24.569863013698601</c:v>
                </c:pt>
                <c:pt idx="8968">
                  <c:v>24.572602739726001</c:v>
                </c:pt>
                <c:pt idx="8969">
                  <c:v>24.575342465753401</c:v>
                </c:pt>
                <c:pt idx="8970">
                  <c:v>24.578082191780801</c:v>
                </c:pt>
                <c:pt idx="8971">
                  <c:v>24.580821917808201</c:v>
                </c:pt>
                <c:pt idx="8972">
                  <c:v>24.583561643835601</c:v>
                </c:pt>
                <c:pt idx="8973">
                  <c:v>24.586301369863001</c:v>
                </c:pt>
                <c:pt idx="8974">
                  <c:v>24.589041095890401</c:v>
                </c:pt>
                <c:pt idx="8975">
                  <c:v>24.591780821917801</c:v>
                </c:pt>
                <c:pt idx="8976">
                  <c:v>24.594520547945201</c:v>
                </c:pt>
                <c:pt idx="8977">
                  <c:v>24.597260273972601</c:v>
                </c:pt>
                <c:pt idx="8978">
                  <c:v>24.6</c:v>
                </c:pt>
                <c:pt idx="8979">
                  <c:v>24.602739726027401</c:v>
                </c:pt>
                <c:pt idx="8980">
                  <c:v>24.605479452054801</c:v>
                </c:pt>
                <c:pt idx="8981">
                  <c:v>24.608219178082201</c:v>
                </c:pt>
                <c:pt idx="8982">
                  <c:v>24.610958904109602</c:v>
                </c:pt>
                <c:pt idx="8983">
                  <c:v>24.613698630137002</c:v>
                </c:pt>
                <c:pt idx="8984">
                  <c:v>24.616438356164402</c:v>
                </c:pt>
                <c:pt idx="8985">
                  <c:v>24.619178082191802</c:v>
                </c:pt>
                <c:pt idx="8986">
                  <c:v>24.621917808219202</c:v>
                </c:pt>
                <c:pt idx="8987">
                  <c:v>24.624657534246602</c:v>
                </c:pt>
                <c:pt idx="8988">
                  <c:v>24.627397260274002</c:v>
                </c:pt>
                <c:pt idx="8989">
                  <c:v>24.630136986301402</c:v>
                </c:pt>
                <c:pt idx="8990">
                  <c:v>24.632876712328802</c:v>
                </c:pt>
                <c:pt idx="8991">
                  <c:v>24.635616438356202</c:v>
                </c:pt>
                <c:pt idx="8992">
                  <c:v>24.638356164383602</c:v>
                </c:pt>
                <c:pt idx="8993">
                  <c:v>24.641095890410998</c:v>
                </c:pt>
                <c:pt idx="8994">
                  <c:v>24.643835616438398</c:v>
                </c:pt>
                <c:pt idx="8995">
                  <c:v>24.646575342465798</c:v>
                </c:pt>
                <c:pt idx="8996">
                  <c:v>24.649315068493198</c:v>
                </c:pt>
                <c:pt idx="8997">
                  <c:v>24.652054794520598</c:v>
                </c:pt>
                <c:pt idx="8998">
                  <c:v>24.654794520547899</c:v>
                </c:pt>
                <c:pt idx="8999">
                  <c:v>24.657534246575299</c:v>
                </c:pt>
                <c:pt idx="9000">
                  <c:v>24.660273972602699</c:v>
                </c:pt>
                <c:pt idx="9001">
                  <c:v>24.663013698630099</c:v>
                </c:pt>
                <c:pt idx="9002">
                  <c:v>24.665753424657499</c:v>
                </c:pt>
                <c:pt idx="9003">
                  <c:v>24.668493150684899</c:v>
                </c:pt>
                <c:pt idx="9004">
                  <c:v>24.671232876712299</c:v>
                </c:pt>
                <c:pt idx="9005">
                  <c:v>24.673972602739699</c:v>
                </c:pt>
                <c:pt idx="9006">
                  <c:v>24.676712328767099</c:v>
                </c:pt>
                <c:pt idx="9007">
                  <c:v>24.679452054794499</c:v>
                </c:pt>
                <c:pt idx="9008">
                  <c:v>24.682191780821899</c:v>
                </c:pt>
                <c:pt idx="9009">
                  <c:v>24.684931506849299</c:v>
                </c:pt>
                <c:pt idx="9010">
                  <c:v>24.687671232876699</c:v>
                </c:pt>
                <c:pt idx="9011">
                  <c:v>24.690410958904099</c:v>
                </c:pt>
                <c:pt idx="9012">
                  <c:v>24.693150684931499</c:v>
                </c:pt>
                <c:pt idx="9013">
                  <c:v>24.695890410958899</c:v>
                </c:pt>
                <c:pt idx="9014">
                  <c:v>24.698630136986299</c:v>
                </c:pt>
                <c:pt idx="9015">
                  <c:v>24.701369863013699</c:v>
                </c:pt>
                <c:pt idx="9016">
                  <c:v>24.704109589041099</c:v>
                </c:pt>
                <c:pt idx="9017">
                  <c:v>24.706849315068499</c:v>
                </c:pt>
                <c:pt idx="9018">
                  <c:v>24.709589041095899</c:v>
                </c:pt>
                <c:pt idx="9019">
                  <c:v>24.712328767123299</c:v>
                </c:pt>
                <c:pt idx="9020">
                  <c:v>24.715068493150699</c:v>
                </c:pt>
                <c:pt idx="9021">
                  <c:v>24.717808219178099</c:v>
                </c:pt>
                <c:pt idx="9022">
                  <c:v>24.720547945205499</c:v>
                </c:pt>
                <c:pt idx="9023">
                  <c:v>24.723287671232899</c:v>
                </c:pt>
                <c:pt idx="9024">
                  <c:v>24.7260273972603</c:v>
                </c:pt>
                <c:pt idx="9025">
                  <c:v>24.7287671232877</c:v>
                </c:pt>
                <c:pt idx="9026">
                  <c:v>24.7315068493151</c:v>
                </c:pt>
                <c:pt idx="9027">
                  <c:v>24.7342465753425</c:v>
                </c:pt>
                <c:pt idx="9028">
                  <c:v>24.7369863013699</c:v>
                </c:pt>
                <c:pt idx="9029">
                  <c:v>24.7397260273973</c:v>
                </c:pt>
                <c:pt idx="9030">
                  <c:v>24.7424657534247</c:v>
                </c:pt>
                <c:pt idx="9031">
                  <c:v>24.7452054794521</c:v>
                </c:pt>
                <c:pt idx="9032">
                  <c:v>24.7479452054795</c:v>
                </c:pt>
                <c:pt idx="9033">
                  <c:v>24.7506849315069</c:v>
                </c:pt>
                <c:pt idx="9034">
                  <c:v>24.7534246575342</c:v>
                </c:pt>
                <c:pt idx="9035">
                  <c:v>24.7561643835616</c:v>
                </c:pt>
                <c:pt idx="9036">
                  <c:v>24.758904109589</c:v>
                </c:pt>
                <c:pt idx="9037">
                  <c:v>24.7616438356164</c:v>
                </c:pt>
                <c:pt idx="9038">
                  <c:v>24.7643835616438</c:v>
                </c:pt>
                <c:pt idx="9039">
                  <c:v>24.7671232876712</c:v>
                </c:pt>
                <c:pt idx="9040">
                  <c:v>24.7698630136986</c:v>
                </c:pt>
                <c:pt idx="9041">
                  <c:v>24.772602739726</c:v>
                </c:pt>
                <c:pt idx="9042">
                  <c:v>24.7753424657534</c:v>
                </c:pt>
                <c:pt idx="9043">
                  <c:v>24.778082191780801</c:v>
                </c:pt>
                <c:pt idx="9044">
                  <c:v>24.780821917808201</c:v>
                </c:pt>
                <c:pt idx="9045">
                  <c:v>24.783561643835601</c:v>
                </c:pt>
                <c:pt idx="9046">
                  <c:v>24.786301369863001</c:v>
                </c:pt>
                <c:pt idx="9047">
                  <c:v>24.789041095890401</c:v>
                </c:pt>
                <c:pt idx="9048">
                  <c:v>24.791780821917801</c:v>
                </c:pt>
                <c:pt idx="9049">
                  <c:v>24.794520547945201</c:v>
                </c:pt>
                <c:pt idx="9050">
                  <c:v>24.797260273972601</c:v>
                </c:pt>
                <c:pt idx="9051">
                  <c:v>24.8</c:v>
                </c:pt>
                <c:pt idx="9052">
                  <c:v>24.802739726027401</c:v>
                </c:pt>
                <c:pt idx="9053">
                  <c:v>24.805479452054801</c:v>
                </c:pt>
                <c:pt idx="9054">
                  <c:v>24.808219178082201</c:v>
                </c:pt>
                <c:pt idx="9055">
                  <c:v>24.810958904109601</c:v>
                </c:pt>
                <c:pt idx="9056">
                  <c:v>24.813698630137001</c:v>
                </c:pt>
                <c:pt idx="9057">
                  <c:v>24.816438356164401</c:v>
                </c:pt>
                <c:pt idx="9058">
                  <c:v>24.819178082191801</c:v>
                </c:pt>
                <c:pt idx="9059">
                  <c:v>24.821917808219201</c:v>
                </c:pt>
                <c:pt idx="9060">
                  <c:v>24.824657534246601</c:v>
                </c:pt>
                <c:pt idx="9061">
                  <c:v>24.827397260274001</c:v>
                </c:pt>
                <c:pt idx="9062">
                  <c:v>24.830136986301401</c:v>
                </c:pt>
                <c:pt idx="9063">
                  <c:v>24.832876712328801</c:v>
                </c:pt>
                <c:pt idx="9064">
                  <c:v>24.835616438356201</c:v>
                </c:pt>
                <c:pt idx="9065">
                  <c:v>24.838356164383601</c:v>
                </c:pt>
                <c:pt idx="9066">
                  <c:v>24.841095890411001</c:v>
                </c:pt>
                <c:pt idx="9067">
                  <c:v>24.843835616438401</c:v>
                </c:pt>
                <c:pt idx="9068">
                  <c:v>24.846575342465801</c:v>
                </c:pt>
                <c:pt idx="9069">
                  <c:v>24.849315068493201</c:v>
                </c:pt>
                <c:pt idx="9070">
                  <c:v>24.852054794520502</c:v>
                </c:pt>
                <c:pt idx="9071">
                  <c:v>24.854794520547902</c:v>
                </c:pt>
                <c:pt idx="9072">
                  <c:v>24.857534246575302</c:v>
                </c:pt>
                <c:pt idx="9073">
                  <c:v>24.860273972602698</c:v>
                </c:pt>
                <c:pt idx="9074">
                  <c:v>24.863013698630098</c:v>
                </c:pt>
                <c:pt idx="9075">
                  <c:v>24.865753424657498</c:v>
                </c:pt>
                <c:pt idx="9076">
                  <c:v>24.868493150684898</c:v>
                </c:pt>
                <c:pt idx="9077">
                  <c:v>24.871232876712298</c:v>
                </c:pt>
                <c:pt idx="9078">
                  <c:v>24.873972602739698</c:v>
                </c:pt>
                <c:pt idx="9079">
                  <c:v>24.876712328767098</c:v>
                </c:pt>
                <c:pt idx="9080">
                  <c:v>24.879452054794498</c:v>
                </c:pt>
                <c:pt idx="9081">
                  <c:v>24.882191780821898</c:v>
                </c:pt>
                <c:pt idx="9082">
                  <c:v>24.884931506849298</c:v>
                </c:pt>
                <c:pt idx="9083">
                  <c:v>24.887671232876698</c:v>
                </c:pt>
                <c:pt idx="9084">
                  <c:v>24.890410958904098</c:v>
                </c:pt>
                <c:pt idx="9085">
                  <c:v>24.893150684931499</c:v>
                </c:pt>
                <c:pt idx="9086">
                  <c:v>24.895890410958899</c:v>
                </c:pt>
                <c:pt idx="9087">
                  <c:v>24.898630136986299</c:v>
                </c:pt>
                <c:pt idx="9088">
                  <c:v>24.901369863013699</c:v>
                </c:pt>
                <c:pt idx="9089">
                  <c:v>24.904109589041099</c:v>
                </c:pt>
                <c:pt idx="9090">
                  <c:v>24.906849315068499</c:v>
                </c:pt>
                <c:pt idx="9091">
                  <c:v>24.909589041095899</c:v>
                </c:pt>
                <c:pt idx="9092">
                  <c:v>24.912328767123299</c:v>
                </c:pt>
                <c:pt idx="9093">
                  <c:v>24.915068493150699</c:v>
                </c:pt>
                <c:pt idx="9094">
                  <c:v>24.917808219178099</c:v>
                </c:pt>
                <c:pt idx="9095">
                  <c:v>24.920547945205499</c:v>
                </c:pt>
                <c:pt idx="9096">
                  <c:v>24.923287671232899</c:v>
                </c:pt>
                <c:pt idx="9097">
                  <c:v>24.926027397260299</c:v>
                </c:pt>
                <c:pt idx="9098">
                  <c:v>24.928767123287699</c:v>
                </c:pt>
                <c:pt idx="9099">
                  <c:v>24.931506849315099</c:v>
                </c:pt>
                <c:pt idx="9100">
                  <c:v>24.934246575342499</c:v>
                </c:pt>
                <c:pt idx="9101">
                  <c:v>24.936986301369899</c:v>
                </c:pt>
                <c:pt idx="9102">
                  <c:v>24.939726027397299</c:v>
                </c:pt>
                <c:pt idx="9103">
                  <c:v>24.942465753424699</c:v>
                </c:pt>
                <c:pt idx="9104">
                  <c:v>24.945205479452099</c:v>
                </c:pt>
                <c:pt idx="9105">
                  <c:v>24.947945205479499</c:v>
                </c:pt>
                <c:pt idx="9106">
                  <c:v>24.950684931506899</c:v>
                </c:pt>
                <c:pt idx="9107">
                  <c:v>24.9534246575342</c:v>
                </c:pt>
                <c:pt idx="9108">
                  <c:v>24.9561643835616</c:v>
                </c:pt>
                <c:pt idx="9109">
                  <c:v>24.958904109589</c:v>
                </c:pt>
                <c:pt idx="9110">
                  <c:v>24.9616438356164</c:v>
                </c:pt>
                <c:pt idx="9111">
                  <c:v>24.9643835616438</c:v>
                </c:pt>
                <c:pt idx="9112">
                  <c:v>24.9671232876712</c:v>
                </c:pt>
                <c:pt idx="9113">
                  <c:v>24.9698630136986</c:v>
                </c:pt>
                <c:pt idx="9114">
                  <c:v>24.972602739726</c:v>
                </c:pt>
                <c:pt idx="9115">
                  <c:v>24.9753424657534</c:v>
                </c:pt>
                <c:pt idx="9116">
                  <c:v>24.9780821917808</c:v>
                </c:pt>
                <c:pt idx="9117">
                  <c:v>24.9808219178082</c:v>
                </c:pt>
                <c:pt idx="9118">
                  <c:v>24.9835616438356</c:v>
                </c:pt>
                <c:pt idx="9119">
                  <c:v>24.986301369863</c:v>
                </c:pt>
                <c:pt idx="9120">
                  <c:v>24.9890410958904</c:v>
                </c:pt>
                <c:pt idx="9121">
                  <c:v>24.9917808219178</c:v>
                </c:pt>
                <c:pt idx="9122">
                  <c:v>24.9945205479452</c:v>
                </c:pt>
                <c:pt idx="9123">
                  <c:v>24.9972602739726</c:v>
                </c:pt>
                <c:pt idx="9124">
                  <c:v>25</c:v>
                </c:pt>
                <c:pt idx="9125">
                  <c:v>25.0027397260274</c:v>
                </c:pt>
                <c:pt idx="9126">
                  <c:v>25.0054794520548</c:v>
                </c:pt>
                <c:pt idx="9127">
                  <c:v>25.0082191780822</c:v>
                </c:pt>
                <c:pt idx="9128">
                  <c:v>25.0109589041096</c:v>
                </c:pt>
                <c:pt idx="9129">
                  <c:v>25.013698630137</c:v>
                </c:pt>
                <c:pt idx="9130">
                  <c:v>25.0164383561644</c:v>
                </c:pt>
                <c:pt idx="9131">
                  <c:v>25.0191780821918</c:v>
                </c:pt>
                <c:pt idx="9132">
                  <c:v>25.0219178082192</c:v>
                </c:pt>
                <c:pt idx="9133">
                  <c:v>25.0246575342466</c:v>
                </c:pt>
                <c:pt idx="9134">
                  <c:v>25.027397260274</c:v>
                </c:pt>
                <c:pt idx="9135">
                  <c:v>25.0301369863014</c:v>
                </c:pt>
                <c:pt idx="9136">
                  <c:v>25.0328767123288</c:v>
                </c:pt>
                <c:pt idx="9137">
                  <c:v>25.0356164383562</c:v>
                </c:pt>
                <c:pt idx="9138">
                  <c:v>25.0383561643836</c:v>
                </c:pt>
                <c:pt idx="9139">
                  <c:v>25.041095890411</c:v>
                </c:pt>
                <c:pt idx="9140">
                  <c:v>25.0438356164384</c:v>
                </c:pt>
                <c:pt idx="9141">
                  <c:v>25.0465753424658</c:v>
                </c:pt>
                <c:pt idx="9142">
                  <c:v>25.0493150684932</c:v>
                </c:pt>
                <c:pt idx="9143">
                  <c:v>25.052054794520501</c:v>
                </c:pt>
                <c:pt idx="9144">
                  <c:v>25.054794520547901</c:v>
                </c:pt>
                <c:pt idx="9145">
                  <c:v>25.057534246575301</c:v>
                </c:pt>
                <c:pt idx="9146">
                  <c:v>25.060273972602701</c:v>
                </c:pt>
                <c:pt idx="9147">
                  <c:v>25.063013698630101</c:v>
                </c:pt>
                <c:pt idx="9148">
                  <c:v>25.065753424657501</c:v>
                </c:pt>
                <c:pt idx="9149">
                  <c:v>25.068493150684901</c:v>
                </c:pt>
                <c:pt idx="9150">
                  <c:v>25.071232876712301</c:v>
                </c:pt>
                <c:pt idx="9151">
                  <c:v>25.073972602739701</c:v>
                </c:pt>
                <c:pt idx="9152">
                  <c:v>25.076712328767101</c:v>
                </c:pt>
                <c:pt idx="9153">
                  <c:v>25.079452054794501</c:v>
                </c:pt>
                <c:pt idx="9154">
                  <c:v>25.082191780821901</c:v>
                </c:pt>
                <c:pt idx="9155">
                  <c:v>25.084931506849301</c:v>
                </c:pt>
                <c:pt idx="9156">
                  <c:v>25.087671232876701</c:v>
                </c:pt>
                <c:pt idx="9157">
                  <c:v>25.090410958904101</c:v>
                </c:pt>
                <c:pt idx="9158">
                  <c:v>25.093150684931501</c:v>
                </c:pt>
                <c:pt idx="9159">
                  <c:v>25.095890410958901</c:v>
                </c:pt>
                <c:pt idx="9160">
                  <c:v>25.098630136986301</c:v>
                </c:pt>
                <c:pt idx="9161">
                  <c:v>25.101369863013701</c:v>
                </c:pt>
                <c:pt idx="9162">
                  <c:v>25.104109589041101</c:v>
                </c:pt>
                <c:pt idx="9163">
                  <c:v>25.106849315068501</c:v>
                </c:pt>
                <c:pt idx="9164">
                  <c:v>25.109589041095902</c:v>
                </c:pt>
                <c:pt idx="9165">
                  <c:v>25.112328767123302</c:v>
                </c:pt>
                <c:pt idx="9166">
                  <c:v>25.115068493150702</c:v>
                </c:pt>
                <c:pt idx="9167">
                  <c:v>25.117808219178102</c:v>
                </c:pt>
                <c:pt idx="9168">
                  <c:v>25.120547945205502</c:v>
                </c:pt>
                <c:pt idx="9169">
                  <c:v>25.123287671232902</c:v>
                </c:pt>
                <c:pt idx="9170">
                  <c:v>25.126027397260302</c:v>
                </c:pt>
                <c:pt idx="9171">
                  <c:v>25.128767123287702</c:v>
                </c:pt>
                <c:pt idx="9172">
                  <c:v>25.131506849315102</c:v>
                </c:pt>
                <c:pt idx="9173">
                  <c:v>25.134246575342502</c:v>
                </c:pt>
                <c:pt idx="9174">
                  <c:v>25.136986301369902</c:v>
                </c:pt>
                <c:pt idx="9175">
                  <c:v>25.139726027397298</c:v>
                </c:pt>
                <c:pt idx="9176">
                  <c:v>25.142465753424698</c:v>
                </c:pt>
                <c:pt idx="9177">
                  <c:v>25.145205479452098</c:v>
                </c:pt>
                <c:pt idx="9178">
                  <c:v>25.147945205479498</c:v>
                </c:pt>
                <c:pt idx="9179">
                  <c:v>25.150684931506898</c:v>
                </c:pt>
                <c:pt idx="9180">
                  <c:v>25.153424657534199</c:v>
                </c:pt>
                <c:pt idx="9181">
                  <c:v>25.156164383561599</c:v>
                </c:pt>
                <c:pt idx="9182">
                  <c:v>25.158904109588999</c:v>
                </c:pt>
                <c:pt idx="9183">
                  <c:v>25.161643835616399</c:v>
                </c:pt>
                <c:pt idx="9184">
                  <c:v>25.164383561643799</c:v>
                </c:pt>
                <c:pt idx="9185">
                  <c:v>25.167123287671199</c:v>
                </c:pt>
                <c:pt idx="9186">
                  <c:v>25.169863013698599</c:v>
                </c:pt>
                <c:pt idx="9187">
                  <c:v>25.172602739725999</c:v>
                </c:pt>
                <c:pt idx="9188">
                  <c:v>25.175342465753399</c:v>
                </c:pt>
                <c:pt idx="9189">
                  <c:v>25.178082191780799</c:v>
                </c:pt>
                <c:pt idx="9190">
                  <c:v>25.180821917808199</c:v>
                </c:pt>
                <c:pt idx="9191">
                  <c:v>25.183561643835599</c:v>
                </c:pt>
                <c:pt idx="9192">
                  <c:v>25.186301369862999</c:v>
                </c:pt>
                <c:pt idx="9193">
                  <c:v>25.189041095890399</c:v>
                </c:pt>
                <c:pt idx="9194">
                  <c:v>25.191780821917799</c:v>
                </c:pt>
                <c:pt idx="9195">
                  <c:v>25.194520547945199</c:v>
                </c:pt>
                <c:pt idx="9196">
                  <c:v>25.197260273972599</c:v>
                </c:pt>
                <c:pt idx="9197">
                  <c:v>25.2</c:v>
                </c:pt>
                <c:pt idx="9198">
                  <c:v>25.202739726027399</c:v>
                </c:pt>
                <c:pt idx="9199">
                  <c:v>25.205479452054799</c:v>
                </c:pt>
                <c:pt idx="9200">
                  <c:v>25.208219178082199</c:v>
                </c:pt>
                <c:pt idx="9201">
                  <c:v>25.210958904109599</c:v>
                </c:pt>
                <c:pt idx="9202">
                  <c:v>25.213698630136999</c:v>
                </c:pt>
                <c:pt idx="9203">
                  <c:v>25.216438356164399</c:v>
                </c:pt>
                <c:pt idx="9204">
                  <c:v>25.219178082191799</c:v>
                </c:pt>
                <c:pt idx="9205">
                  <c:v>25.221917808219199</c:v>
                </c:pt>
                <c:pt idx="9206">
                  <c:v>25.2246575342466</c:v>
                </c:pt>
                <c:pt idx="9207">
                  <c:v>25.227397260274</c:v>
                </c:pt>
                <c:pt idx="9208">
                  <c:v>25.2301369863014</c:v>
                </c:pt>
                <c:pt idx="9209">
                  <c:v>25.2328767123288</c:v>
                </c:pt>
                <c:pt idx="9210">
                  <c:v>25.2356164383562</c:v>
                </c:pt>
                <c:pt idx="9211">
                  <c:v>25.2383561643836</c:v>
                </c:pt>
                <c:pt idx="9212">
                  <c:v>25.241095890411</c:v>
                </c:pt>
                <c:pt idx="9213">
                  <c:v>25.2438356164384</c:v>
                </c:pt>
                <c:pt idx="9214">
                  <c:v>25.2465753424658</c:v>
                </c:pt>
                <c:pt idx="9215">
                  <c:v>25.2493150684932</c:v>
                </c:pt>
                <c:pt idx="9216">
                  <c:v>25.2520547945205</c:v>
                </c:pt>
                <c:pt idx="9217">
                  <c:v>25.2547945205479</c:v>
                </c:pt>
                <c:pt idx="9218">
                  <c:v>25.2575342465753</c:v>
                </c:pt>
                <c:pt idx="9219">
                  <c:v>25.2602739726027</c:v>
                </c:pt>
                <c:pt idx="9220">
                  <c:v>25.2630136986301</c:v>
                </c:pt>
                <c:pt idx="9221">
                  <c:v>25.2657534246575</c:v>
                </c:pt>
                <c:pt idx="9222">
                  <c:v>25.2684931506849</c:v>
                </c:pt>
                <c:pt idx="9223">
                  <c:v>25.2712328767123</c:v>
                </c:pt>
                <c:pt idx="9224">
                  <c:v>25.2739726027397</c:v>
                </c:pt>
                <c:pt idx="9225">
                  <c:v>25.276712328767101</c:v>
                </c:pt>
                <c:pt idx="9226">
                  <c:v>25.279452054794501</c:v>
                </c:pt>
                <c:pt idx="9227">
                  <c:v>25.282191780821901</c:v>
                </c:pt>
                <c:pt idx="9228">
                  <c:v>25.284931506849301</c:v>
                </c:pt>
                <c:pt idx="9229">
                  <c:v>25.287671232876701</c:v>
                </c:pt>
                <c:pt idx="9230">
                  <c:v>25.290410958904101</c:v>
                </c:pt>
                <c:pt idx="9231">
                  <c:v>25.293150684931501</c:v>
                </c:pt>
                <c:pt idx="9232">
                  <c:v>25.295890410958901</c:v>
                </c:pt>
                <c:pt idx="9233">
                  <c:v>25.298630136986301</c:v>
                </c:pt>
                <c:pt idx="9234">
                  <c:v>25.301369863013701</c:v>
                </c:pt>
                <c:pt idx="9235">
                  <c:v>25.304109589041101</c:v>
                </c:pt>
                <c:pt idx="9236">
                  <c:v>25.306849315068501</c:v>
                </c:pt>
                <c:pt idx="9237">
                  <c:v>25.309589041095901</c:v>
                </c:pt>
                <c:pt idx="9238">
                  <c:v>25.312328767123301</c:v>
                </c:pt>
                <c:pt idx="9239">
                  <c:v>25.315068493150701</c:v>
                </c:pt>
                <c:pt idx="9240">
                  <c:v>25.317808219178101</c:v>
                </c:pt>
                <c:pt idx="9241">
                  <c:v>25.320547945205501</c:v>
                </c:pt>
                <c:pt idx="9242">
                  <c:v>25.323287671232901</c:v>
                </c:pt>
                <c:pt idx="9243">
                  <c:v>25.326027397260301</c:v>
                </c:pt>
                <c:pt idx="9244">
                  <c:v>25.328767123287701</c:v>
                </c:pt>
                <c:pt idx="9245">
                  <c:v>25.331506849315101</c:v>
                </c:pt>
                <c:pt idx="9246">
                  <c:v>25.334246575342501</c:v>
                </c:pt>
                <c:pt idx="9247">
                  <c:v>25.336986301369901</c:v>
                </c:pt>
                <c:pt idx="9248">
                  <c:v>25.339726027397301</c:v>
                </c:pt>
                <c:pt idx="9249">
                  <c:v>25.342465753424701</c:v>
                </c:pt>
                <c:pt idx="9250">
                  <c:v>25.345205479452101</c:v>
                </c:pt>
                <c:pt idx="9251">
                  <c:v>25.347945205479501</c:v>
                </c:pt>
                <c:pt idx="9252">
                  <c:v>25.350684931506802</c:v>
                </c:pt>
                <c:pt idx="9253">
                  <c:v>25.353424657534202</c:v>
                </c:pt>
                <c:pt idx="9254">
                  <c:v>25.356164383561602</c:v>
                </c:pt>
                <c:pt idx="9255">
                  <c:v>25.358904109589002</c:v>
                </c:pt>
                <c:pt idx="9256">
                  <c:v>25.361643835616398</c:v>
                </c:pt>
                <c:pt idx="9257">
                  <c:v>25.364383561643798</c:v>
                </c:pt>
                <c:pt idx="9258">
                  <c:v>25.367123287671198</c:v>
                </c:pt>
                <c:pt idx="9259">
                  <c:v>25.369863013698598</c:v>
                </c:pt>
                <c:pt idx="9260">
                  <c:v>25.372602739725998</c:v>
                </c:pt>
                <c:pt idx="9261">
                  <c:v>25.375342465753398</c:v>
                </c:pt>
                <c:pt idx="9262">
                  <c:v>25.378082191780798</c:v>
                </c:pt>
                <c:pt idx="9263">
                  <c:v>25.380821917808198</c:v>
                </c:pt>
                <c:pt idx="9264">
                  <c:v>25.383561643835598</c:v>
                </c:pt>
                <c:pt idx="9265">
                  <c:v>25.386301369862998</c:v>
                </c:pt>
                <c:pt idx="9266">
                  <c:v>25.389041095890398</c:v>
                </c:pt>
                <c:pt idx="9267">
                  <c:v>25.391780821917799</c:v>
                </c:pt>
                <c:pt idx="9268">
                  <c:v>25.394520547945199</c:v>
                </c:pt>
                <c:pt idx="9269">
                  <c:v>25.397260273972599</c:v>
                </c:pt>
                <c:pt idx="9270">
                  <c:v>25.4</c:v>
                </c:pt>
                <c:pt idx="9271">
                  <c:v>25.402739726027399</c:v>
                </c:pt>
                <c:pt idx="9272">
                  <c:v>25.405479452054799</c:v>
                </c:pt>
                <c:pt idx="9273">
                  <c:v>25.408219178082199</c:v>
                </c:pt>
                <c:pt idx="9274">
                  <c:v>25.410958904109599</c:v>
                </c:pt>
                <c:pt idx="9275">
                  <c:v>25.413698630136999</c:v>
                </c:pt>
                <c:pt idx="9276">
                  <c:v>25.416438356164399</c:v>
                </c:pt>
                <c:pt idx="9277">
                  <c:v>25.419178082191799</c:v>
                </c:pt>
                <c:pt idx="9278">
                  <c:v>25.421917808219199</c:v>
                </c:pt>
                <c:pt idx="9279">
                  <c:v>25.424657534246599</c:v>
                </c:pt>
                <c:pt idx="9280">
                  <c:v>25.427397260273999</c:v>
                </c:pt>
                <c:pt idx="9281">
                  <c:v>25.430136986301399</c:v>
                </c:pt>
                <c:pt idx="9282">
                  <c:v>25.432876712328799</c:v>
                </c:pt>
                <c:pt idx="9283">
                  <c:v>25.435616438356199</c:v>
                </c:pt>
                <c:pt idx="9284">
                  <c:v>25.438356164383599</c:v>
                </c:pt>
                <c:pt idx="9285">
                  <c:v>25.441095890410999</c:v>
                </c:pt>
                <c:pt idx="9286">
                  <c:v>25.443835616438399</c:v>
                </c:pt>
                <c:pt idx="9287">
                  <c:v>25.446575342465799</c:v>
                </c:pt>
                <c:pt idx="9288">
                  <c:v>25.449315068493199</c:v>
                </c:pt>
                <c:pt idx="9289">
                  <c:v>25.452054794520599</c:v>
                </c:pt>
                <c:pt idx="9290">
                  <c:v>25.4547945205479</c:v>
                </c:pt>
                <c:pt idx="9291">
                  <c:v>25.4575342465753</c:v>
                </c:pt>
                <c:pt idx="9292">
                  <c:v>25.4602739726027</c:v>
                </c:pt>
                <c:pt idx="9293">
                  <c:v>25.4630136986301</c:v>
                </c:pt>
                <c:pt idx="9294">
                  <c:v>25.4657534246575</c:v>
                </c:pt>
                <c:pt idx="9295">
                  <c:v>25.4684931506849</c:v>
                </c:pt>
                <c:pt idx="9296">
                  <c:v>25.4712328767123</c:v>
                </c:pt>
                <c:pt idx="9297">
                  <c:v>25.4739726027397</c:v>
                </c:pt>
                <c:pt idx="9298">
                  <c:v>25.4767123287671</c:v>
                </c:pt>
                <c:pt idx="9299">
                  <c:v>25.4794520547945</c:v>
                </c:pt>
                <c:pt idx="9300">
                  <c:v>25.4821917808219</c:v>
                </c:pt>
                <c:pt idx="9301">
                  <c:v>25.4849315068493</c:v>
                </c:pt>
                <c:pt idx="9302">
                  <c:v>25.4876712328767</c:v>
                </c:pt>
                <c:pt idx="9303">
                  <c:v>25.4904109589041</c:v>
                </c:pt>
                <c:pt idx="9304">
                  <c:v>25.4931506849315</c:v>
                </c:pt>
                <c:pt idx="9305">
                  <c:v>25.4958904109589</c:v>
                </c:pt>
                <c:pt idx="9306">
                  <c:v>25.4986301369863</c:v>
                </c:pt>
                <c:pt idx="9307">
                  <c:v>25.5013698630137</c:v>
                </c:pt>
                <c:pt idx="9308">
                  <c:v>25.5041095890411</c:v>
                </c:pt>
                <c:pt idx="9309">
                  <c:v>25.5068493150685</c:v>
                </c:pt>
                <c:pt idx="9310">
                  <c:v>25.5095890410959</c:v>
                </c:pt>
                <c:pt idx="9311">
                  <c:v>25.5123287671233</c:v>
                </c:pt>
                <c:pt idx="9312">
                  <c:v>25.5150684931507</c:v>
                </c:pt>
                <c:pt idx="9313">
                  <c:v>25.5178082191781</c:v>
                </c:pt>
                <c:pt idx="9314">
                  <c:v>25.5205479452055</c:v>
                </c:pt>
                <c:pt idx="9315">
                  <c:v>25.5232876712329</c:v>
                </c:pt>
                <c:pt idx="9316">
                  <c:v>25.5260273972603</c:v>
                </c:pt>
                <c:pt idx="9317">
                  <c:v>25.5287671232877</c:v>
                </c:pt>
                <c:pt idx="9318">
                  <c:v>25.5315068493151</c:v>
                </c:pt>
                <c:pt idx="9319">
                  <c:v>25.5342465753425</c:v>
                </c:pt>
                <c:pt idx="9320">
                  <c:v>25.5369863013699</c:v>
                </c:pt>
                <c:pt idx="9321">
                  <c:v>25.5397260273973</c:v>
                </c:pt>
                <c:pt idx="9322">
                  <c:v>25.5424657534247</c:v>
                </c:pt>
                <c:pt idx="9323">
                  <c:v>25.5452054794521</c:v>
                </c:pt>
                <c:pt idx="9324">
                  <c:v>25.5479452054795</c:v>
                </c:pt>
                <c:pt idx="9325">
                  <c:v>25.5506849315069</c:v>
                </c:pt>
                <c:pt idx="9326">
                  <c:v>25.553424657534201</c:v>
                </c:pt>
                <c:pt idx="9327">
                  <c:v>25.556164383561601</c:v>
                </c:pt>
                <c:pt idx="9328">
                  <c:v>25.558904109589001</c:v>
                </c:pt>
                <c:pt idx="9329">
                  <c:v>25.561643835616401</c:v>
                </c:pt>
                <c:pt idx="9330">
                  <c:v>25.564383561643801</c:v>
                </c:pt>
                <c:pt idx="9331">
                  <c:v>25.567123287671201</c:v>
                </c:pt>
                <c:pt idx="9332">
                  <c:v>25.569863013698601</c:v>
                </c:pt>
                <c:pt idx="9333">
                  <c:v>25.572602739726001</c:v>
                </c:pt>
                <c:pt idx="9334">
                  <c:v>25.575342465753401</c:v>
                </c:pt>
                <c:pt idx="9335">
                  <c:v>25.578082191780801</c:v>
                </c:pt>
                <c:pt idx="9336">
                  <c:v>25.580821917808201</c:v>
                </c:pt>
                <c:pt idx="9337">
                  <c:v>25.583561643835601</c:v>
                </c:pt>
                <c:pt idx="9338">
                  <c:v>25.586301369863001</c:v>
                </c:pt>
                <c:pt idx="9339">
                  <c:v>25.589041095890401</c:v>
                </c:pt>
                <c:pt idx="9340">
                  <c:v>25.591780821917801</c:v>
                </c:pt>
                <c:pt idx="9341">
                  <c:v>25.594520547945201</c:v>
                </c:pt>
                <c:pt idx="9342">
                  <c:v>25.597260273972601</c:v>
                </c:pt>
                <c:pt idx="9343">
                  <c:v>25.6</c:v>
                </c:pt>
                <c:pt idx="9344">
                  <c:v>25.602739726027401</c:v>
                </c:pt>
                <c:pt idx="9345">
                  <c:v>25.605479452054801</c:v>
                </c:pt>
                <c:pt idx="9346">
                  <c:v>25.608219178082201</c:v>
                </c:pt>
                <c:pt idx="9347">
                  <c:v>25.610958904109602</c:v>
                </c:pt>
                <c:pt idx="9348">
                  <c:v>25.613698630137002</c:v>
                </c:pt>
                <c:pt idx="9349">
                  <c:v>25.616438356164402</c:v>
                </c:pt>
                <c:pt idx="9350">
                  <c:v>25.619178082191802</c:v>
                </c:pt>
                <c:pt idx="9351">
                  <c:v>25.621917808219202</c:v>
                </c:pt>
                <c:pt idx="9352">
                  <c:v>25.624657534246602</c:v>
                </c:pt>
                <c:pt idx="9353">
                  <c:v>25.627397260274002</c:v>
                </c:pt>
                <c:pt idx="9354">
                  <c:v>25.630136986301402</c:v>
                </c:pt>
                <c:pt idx="9355">
                  <c:v>25.632876712328802</c:v>
                </c:pt>
                <c:pt idx="9356">
                  <c:v>25.635616438356202</c:v>
                </c:pt>
                <c:pt idx="9357">
                  <c:v>25.638356164383602</c:v>
                </c:pt>
                <c:pt idx="9358">
                  <c:v>25.641095890410998</c:v>
                </c:pt>
                <c:pt idx="9359">
                  <c:v>25.643835616438398</c:v>
                </c:pt>
                <c:pt idx="9360">
                  <c:v>25.646575342465798</c:v>
                </c:pt>
                <c:pt idx="9361">
                  <c:v>25.649315068493198</c:v>
                </c:pt>
                <c:pt idx="9362">
                  <c:v>25.652054794520598</c:v>
                </c:pt>
                <c:pt idx="9363">
                  <c:v>25.654794520547899</c:v>
                </c:pt>
                <c:pt idx="9364">
                  <c:v>25.657534246575299</c:v>
                </c:pt>
                <c:pt idx="9365">
                  <c:v>25.660273972602699</c:v>
                </c:pt>
                <c:pt idx="9366">
                  <c:v>25.663013698630099</c:v>
                </c:pt>
                <c:pt idx="9367">
                  <c:v>25.665753424657499</c:v>
                </c:pt>
                <c:pt idx="9368">
                  <c:v>25.668493150684899</c:v>
                </c:pt>
                <c:pt idx="9369">
                  <c:v>25.671232876712299</c:v>
                </c:pt>
                <c:pt idx="9370">
                  <c:v>25.673972602739699</c:v>
                </c:pt>
                <c:pt idx="9371">
                  <c:v>25.676712328767099</c:v>
                </c:pt>
                <c:pt idx="9372">
                  <c:v>25.679452054794499</c:v>
                </c:pt>
                <c:pt idx="9373">
                  <c:v>25.682191780821899</c:v>
                </c:pt>
                <c:pt idx="9374">
                  <c:v>25.684931506849299</c:v>
                </c:pt>
                <c:pt idx="9375">
                  <c:v>25.687671232876699</c:v>
                </c:pt>
                <c:pt idx="9376">
                  <c:v>25.690410958904099</c:v>
                </c:pt>
                <c:pt idx="9377">
                  <c:v>25.693150684931499</c:v>
                </c:pt>
                <c:pt idx="9378">
                  <c:v>25.695890410958899</c:v>
                </c:pt>
                <c:pt idx="9379">
                  <c:v>25.698630136986299</c:v>
                </c:pt>
                <c:pt idx="9380">
                  <c:v>25.701369863013699</c:v>
                </c:pt>
                <c:pt idx="9381">
                  <c:v>25.704109589041099</c:v>
                </c:pt>
                <c:pt idx="9382">
                  <c:v>25.706849315068499</c:v>
                </c:pt>
                <c:pt idx="9383">
                  <c:v>25.709589041095899</c:v>
                </c:pt>
                <c:pt idx="9384">
                  <c:v>25.712328767123299</c:v>
                </c:pt>
                <c:pt idx="9385">
                  <c:v>25.715068493150699</c:v>
                </c:pt>
                <c:pt idx="9386">
                  <c:v>25.717808219178099</c:v>
                </c:pt>
                <c:pt idx="9387">
                  <c:v>25.720547945205499</c:v>
                </c:pt>
                <c:pt idx="9388">
                  <c:v>25.723287671232899</c:v>
                </c:pt>
                <c:pt idx="9389">
                  <c:v>25.7260273972603</c:v>
                </c:pt>
                <c:pt idx="9390">
                  <c:v>25.7287671232877</c:v>
                </c:pt>
                <c:pt idx="9391">
                  <c:v>25.7315068493151</c:v>
                </c:pt>
                <c:pt idx="9392">
                  <c:v>25.7342465753425</c:v>
                </c:pt>
                <c:pt idx="9393">
                  <c:v>25.7369863013699</c:v>
                </c:pt>
                <c:pt idx="9394">
                  <c:v>25.7397260273973</c:v>
                </c:pt>
                <c:pt idx="9395">
                  <c:v>25.7424657534247</c:v>
                </c:pt>
                <c:pt idx="9396">
                  <c:v>25.7452054794521</c:v>
                </c:pt>
                <c:pt idx="9397">
                  <c:v>25.7479452054795</c:v>
                </c:pt>
                <c:pt idx="9398">
                  <c:v>25.7506849315069</c:v>
                </c:pt>
                <c:pt idx="9399">
                  <c:v>25.7534246575342</c:v>
                </c:pt>
                <c:pt idx="9400">
                  <c:v>25.7561643835616</c:v>
                </c:pt>
                <c:pt idx="9401">
                  <c:v>25.758904109589</c:v>
                </c:pt>
                <c:pt idx="9402">
                  <c:v>25.7616438356164</c:v>
                </c:pt>
                <c:pt idx="9403">
                  <c:v>25.7643835616438</c:v>
                </c:pt>
                <c:pt idx="9404">
                  <c:v>25.7671232876712</c:v>
                </c:pt>
                <c:pt idx="9405">
                  <c:v>25.7698630136986</c:v>
                </c:pt>
                <c:pt idx="9406">
                  <c:v>25.772602739726</c:v>
                </c:pt>
                <c:pt idx="9407">
                  <c:v>25.7753424657534</c:v>
                </c:pt>
                <c:pt idx="9408">
                  <c:v>25.778082191780801</c:v>
                </c:pt>
                <c:pt idx="9409">
                  <c:v>25.780821917808201</c:v>
                </c:pt>
                <c:pt idx="9410">
                  <c:v>25.783561643835601</c:v>
                </c:pt>
                <c:pt idx="9411">
                  <c:v>25.786301369863001</c:v>
                </c:pt>
                <c:pt idx="9412">
                  <c:v>25.789041095890401</c:v>
                </c:pt>
                <c:pt idx="9413">
                  <c:v>25.791780821917801</c:v>
                </c:pt>
                <c:pt idx="9414">
                  <c:v>25.794520547945201</c:v>
                </c:pt>
                <c:pt idx="9415">
                  <c:v>25.797260273972601</c:v>
                </c:pt>
                <c:pt idx="9416">
                  <c:v>25.8</c:v>
                </c:pt>
                <c:pt idx="9417">
                  <c:v>25.802739726027401</c:v>
                </c:pt>
                <c:pt idx="9418">
                  <c:v>25.805479452054801</c:v>
                </c:pt>
                <c:pt idx="9419">
                  <c:v>25.808219178082201</c:v>
                </c:pt>
                <c:pt idx="9420">
                  <c:v>25.810958904109601</c:v>
                </c:pt>
                <c:pt idx="9421">
                  <c:v>25.813698630137001</c:v>
                </c:pt>
                <c:pt idx="9422">
                  <c:v>25.816438356164401</c:v>
                </c:pt>
                <c:pt idx="9423">
                  <c:v>25.819178082191801</c:v>
                </c:pt>
                <c:pt idx="9424">
                  <c:v>25.821917808219201</c:v>
                </c:pt>
                <c:pt idx="9425">
                  <c:v>25.824657534246601</c:v>
                </c:pt>
                <c:pt idx="9426">
                  <c:v>25.827397260274001</c:v>
                </c:pt>
                <c:pt idx="9427">
                  <c:v>25.830136986301401</c:v>
                </c:pt>
                <c:pt idx="9428">
                  <c:v>25.832876712328801</c:v>
                </c:pt>
                <c:pt idx="9429">
                  <c:v>25.835616438356201</c:v>
                </c:pt>
                <c:pt idx="9430">
                  <c:v>25.838356164383601</c:v>
                </c:pt>
                <c:pt idx="9431">
                  <c:v>25.841095890411001</c:v>
                </c:pt>
                <c:pt idx="9432">
                  <c:v>25.843835616438401</c:v>
                </c:pt>
                <c:pt idx="9433">
                  <c:v>25.846575342465801</c:v>
                </c:pt>
                <c:pt idx="9434">
                  <c:v>25.849315068493201</c:v>
                </c:pt>
                <c:pt idx="9435">
                  <c:v>25.852054794520502</c:v>
                </c:pt>
                <c:pt idx="9436">
                  <c:v>25.854794520547902</c:v>
                </c:pt>
                <c:pt idx="9437">
                  <c:v>25.857534246575302</c:v>
                </c:pt>
                <c:pt idx="9438">
                  <c:v>25.860273972602698</c:v>
                </c:pt>
                <c:pt idx="9439">
                  <c:v>25.863013698630098</c:v>
                </c:pt>
                <c:pt idx="9440">
                  <c:v>25.865753424657498</c:v>
                </c:pt>
                <c:pt idx="9441">
                  <c:v>25.868493150684898</c:v>
                </c:pt>
                <c:pt idx="9442">
                  <c:v>25.871232876712298</c:v>
                </c:pt>
                <c:pt idx="9443">
                  <c:v>25.873972602739698</c:v>
                </c:pt>
                <c:pt idx="9444">
                  <c:v>25.876712328767098</c:v>
                </c:pt>
                <c:pt idx="9445">
                  <c:v>25.879452054794498</c:v>
                </c:pt>
                <c:pt idx="9446">
                  <c:v>25.882191780821898</c:v>
                </c:pt>
                <c:pt idx="9447">
                  <c:v>25.884931506849298</c:v>
                </c:pt>
                <c:pt idx="9448">
                  <c:v>25.887671232876698</c:v>
                </c:pt>
                <c:pt idx="9449">
                  <c:v>25.890410958904098</c:v>
                </c:pt>
                <c:pt idx="9450">
                  <c:v>25.893150684931499</c:v>
                </c:pt>
                <c:pt idx="9451">
                  <c:v>25.895890410958899</c:v>
                </c:pt>
                <c:pt idx="9452">
                  <c:v>25.898630136986299</c:v>
                </c:pt>
                <c:pt idx="9453">
                  <c:v>25.901369863013699</c:v>
                </c:pt>
                <c:pt idx="9454">
                  <c:v>25.904109589041099</c:v>
                </c:pt>
                <c:pt idx="9455">
                  <c:v>25.906849315068499</c:v>
                </c:pt>
                <c:pt idx="9456">
                  <c:v>25.909589041095899</c:v>
                </c:pt>
                <c:pt idx="9457">
                  <c:v>25.912328767123299</c:v>
                </c:pt>
                <c:pt idx="9458">
                  <c:v>25.915068493150699</c:v>
                </c:pt>
                <c:pt idx="9459">
                  <c:v>25.917808219178099</c:v>
                </c:pt>
                <c:pt idx="9460">
                  <c:v>25.920547945205499</c:v>
                </c:pt>
                <c:pt idx="9461">
                  <c:v>25.923287671232899</c:v>
                </c:pt>
                <c:pt idx="9462">
                  <c:v>25.926027397260299</c:v>
                </c:pt>
                <c:pt idx="9463">
                  <c:v>25.928767123287699</c:v>
                </c:pt>
                <c:pt idx="9464">
                  <c:v>25.931506849315099</c:v>
                </c:pt>
                <c:pt idx="9465">
                  <c:v>25.934246575342499</c:v>
                </c:pt>
                <c:pt idx="9466">
                  <c:v>25.936986301369899</c:v>
                </c:pt>
                <c:pt idx="9467">
                  <c:v>25.939726027397299</c:v>
                </c:pt>
                <c:pt idx="9468">
                  <c:v>25.942465753424699</c:v>
                </c:pt>
                <c:pt idx="9469">
                  <c:v>25.945205479452099</c:v>
                </c:pt>
                <c:pt idx="9470">
                  <c:v>25.947945205479499</c:v>
                </c:pt>
                <c:pt idx="9471">
                  <c:v>25.950684931506899</c:v>
                </c:pt>
                <c:pt idx="9472">
                  <c:v>25.9534246575342</c:v>
                </c:pt>
                <c:pt idx="9473">
                  <c:v>25.9561643835616</c:v>
                </c:pt>
                <c:pt idx="9474">
                  <c:v>25.958904109589</c:v>
                </c:pt>
                <c:pt idx="9475">
                  <c:v>25.9616438356164</c:v>
                </c:pt>
                <c:pt idx="9476">
                  <c:v>25.9643835616438</c:v>
                </c:pt>
                <c:pt idx="9477">
                  <c:v>25.9671232876712</c:v>
                </c:pt>
                <c:pt idx="9478">
                  <c:v>25.9698630136986</c:v>
                </c:pt>
                <c:pt idx="9479">
                  <c:v>25.972602739726</c:v>
                </c:pt>
                <c:pt idx="9480">
                  <c:v>25.9753424657534</c:v>
                </c:pt>
                <c:pt idx="9481">
                  <c:v>25.9780821917808</c:v>
                </c:pt>
                <c:pt idx="9482">
                  <c:v>25.9808219178082</c:v>
                </c:pt>
                <c:pt idx="9483">
                  <c:v>25.9835616438356</c:v>
                </c:pt>
                <c:pt idx="9484">
                  <c:v>25.986301369863</c:v>
                </c:pt>
                <c:pt idx="9485">
                  <c:v>25.9890410958904</c:v>
                </c:pt>
                <c:pt idx="9486">
                  <c:v>25.9917808219178</c:v>
                </c:pt>
                <c:pt idx="9487">
                  <c:v>25.9945205479452</c:v>
                </c:pt>
                <c:pt idx="9488">
                  <c:v>25.9972602739726</c:v>
                </c:pt>
                <c:pt idx="9489">
                  <c:v>26</c:v>
                </c:pt>
                <c:pt idx="9490">
                  <c:v>26.0027397260274</c:v>
                </c:pt>
                <c:pt idx="9491">
                  <c:v>26.0054794520548</c:v>
                </c:pt>
                <c:pt idx="9492">
                  <c:v>26.0082191780822</c:v>
                </c:pt>
                <c:pt idx="9493">
                  <c:v>26.0109589041096</c:v>
                </c:pt>
                <c:pt idx="9494">
                  <c:v>26.013698630137</c:v>
                </c:pt>
                <c:pt idx="9495">
                  <c:v>26.0164383561644</c:v>
                </c:pt>
                <c:pt idx="9496">
                  <c:v>26.0191780821918</c:v>
                </c:pt>
                <c:pt idx="9497">
                  <c:v>26.0219178082192</c:v>
                </c:pt>
                <c:pt idx="9498">
                  <c:v>26.0246575342466</c:v>
                </c:pt>
                <c:pt idx="9499">
                  <c:v>26.027397260274</c:v>
                </c:pt>
                <c:pt idx="9500">
                  <c:v>26.0301369863014</c:v>
                </c:pt>
                <c:pt idx="9501">
                  <c:v>26.0328767123288</c:v>
                </c:pt>
                <c:pt idx="9502">
                  <c:v>26.0356164383562</c:v>
                </c:pt>
                <c:pt idx="9503">
                  <c:v>26.0383561643836</c:v>
                </c:pt>
                <c:pt idx="9504">
                  <c:v>26.041095890411</c:v>
                </c:pt>
                <c:pt idx="9505">
                  <c:v>26.0438356164384</c:v>
                </c:pt>
                <c:pt idx="9506">
                  <c:v>26.0465753424658</c:v>
                </c:pt>
                <c:pt idx="9507">
                  <c:v>26.0493150684932</c:v>
                </c:pt>
                <c:pt idx="9508">
                  <c:v>26.052054794520501</c:v>
                </c:pt>
                <c:pt idx="9509">
                  <c:v>26.054794520547901</c:v>
                </c:pt>
                <c:pt idx="9510">
                  <c:v>26.057534246575301</c:v>
                </c:pt>
                <c:pt idx="9511">
                  <c:v>26.060273972602701</c:v>
                </c:pt>
                <c:pt idx="9512">
                  <c:v>26.063013698630101</c:v>
                </c:pt>
                <c:pt idx="9513">
                  <c:v>26.065753424657501</c:v>
                </c:pt>
                <c:pt idx="9514">
                  <c:v>26.068493150684901</c:v>
                </c:pt>
                <c:pt idx="9515">
                  <c:v>26.071232876712301</c:v>
                </c:pt>
                <c:pt idx="9516">
                  <c:v>26.073972602739701</c:v>
                </c:pt>
                <c:pt idx="9517">
                  <c:v>26.076712328767101</c:v>
                </c:pt>
                <c:pt idx="9518">
                  <c:v>26.079452054794501</c:v>
                </c:pt>
                <c:pt idx="9519">
                  <c:v>26.082191780821901</c:v>
                </c:pt>
                <c:pt idx="9520">
                  <c:v>26.084931506849301</c:v>
                </c:pt>
                <c:pt idx="9521">
                  <c:v>26.087671232876701</c:v>
                </c:pt>
                <c:pt idx="9522">
                  <c:v>26.090410958904101</c:v>
                </c:pt>
                <c:pt idx="9523">
                  <c:v>26.093150684931501</c:v>
                </c:pt>
                <c:pt idx="9524">
                  <c:v>26.095890410958901</c:v>
                </c:pt>
                <c:pt idx="9525">
                  <c:v>26.098630136986301</c:v>
                </c:pt>
                <c:pt idx="9526">
                  <c:v>26.101369863013701</c:v>
                </c:pt>
                <c:pt idx="9527">
                  <c:v>26.104109589041101</c:v>
                </c:pt>
                <c:pt idx="9528">
                  <c:v>26.106849315068501</c:v>
                </c:pt>
                <c:pt idx="9529">
                  <c:v>26.109589041095902</c:v>
                </c:pt>
                <c:pt idx="9530">
                  <c:v>26.112328767123302</c:v>
                </c:pt>
                <c:pt idx="9531">
                  <c:v>26.115068493150702</c:v>
                </c:pt>
                <c:pt idx="9532">
                  <c:v>26.117808219178102</c:v>
                </c:pt>
                <c:pt idx="9533">
                  <c:v>26.120547945205502</c:v>
                </c:pt>
                <c:pt idx="9534">
                  <c:v>26.123287671232902</c:v>
                </c:pt>
                <c:pt idx="9535">
                  <c:v>26.126027397260302</c:v>
                </c:pt>
                <c:pt idx="9536">
                  <c:v>26.128767123287702</c:v>
                </c:pt>
                <c:pt idx="9537">
                  <c:v>26.131506849315102</c:v>
                </c:pt>
                <c:pt idx="9538">
                  <c:v>26.134246575342502</c:v>
                </c:pt>
                <c:pt idx="9539">
                  <c:v>26.136986301369902</c:v>
                </c:pt>
                <c:pt idx="9540">
                  <c:v>26.139726027397298</c:v>
                </c:pt>
                <c:pt idx="9541">
                  <c:v>26.142465753424698</c:v>
                </c:pt>
                <c:pt idx="9542">
                  <c:v>26.145205479452098</c:v>
                </c:pt>
                <c:pt idx="9543">
                  <c:v>26.147945205479498</c:v>
                </c:pt>
                <c:pt idx="9544">
                  <c:v>26.150684931506898</c:v>
                </c:pt>
                <c:pt idx="9545">
                  <c:v>26.153424657534199</c:v>
                </c:pt>
                <c:pt idx="9546">
                  <c:v>26.156164383561599</c:v>
                </c:pt>
                <c:pt idx="9547">
                  <c:v>26.158904109588999</c:v>
                </c:pt>
                <c:pt idx="9548">
                  <c:v>26.161643835616399</c:v>
                </c:pt>
                <c:pt idx="9549">
                  <c:v>26.164383561643799</c:v>
                </c:pt>
                <c:pt idx="9550">
                  <c:v>26.167123287671199</c:v>
                </c:pt>
                <c:pt idx="9551">
                  <c:v>26.169863013698599</c:v>
                </c:pt>
                <c:pt idx="9552">
                  <c:v>26.172602739725999</c:v>
                </c:pt>
                <c:pt idx="9553">
                  <c:v>26.175342465753399</c:v>
                </c:pt>
                <c:pt idx="9554">
                  <c:v>26.178082191780799</c:v>
                </c:pt>
                <c:pt idx="9555">
                  <c:v>26.180821917808199</c:v>
                </c:pt>
                <c:pt idx="9556">
                  <c:v>26.183561643835599</c:v>
                </c:pt>
                <c:pt idx="9557">
                  <c:v>26.186301369862999</c:v>
                </c:pt>
                <c:pt idx="9558">
                  <c:v>26.189041095890399</c:v>
                </c:pt>
                <c:pt idx="9559">
                  <c:v>26.191780821917799</c:v>
                </c:pt>
                <c:pt idx="9560">
                  <c:v>26.194520547945199</c:v>
                </c:pt>
                <c:pt idx="9561">
                  <c:v>26.197260273972599</c:v>
                </c:pt>
                <c:pt idx="9562">
                  <c:v>26.2</c:v>
                </c:pt>
                <c:pt idx="9563">
                  <c:v>26.202739726027399</c:v>
                </c:pt>
                <c:pt idx="9564">
                  <c:v>26.205479452054799</c:v>
                </c:pt>
                <c:pt idx="9565">
                  <c:v>26.208219178082199</c:v>
                </c:pt>
                <c:pt idx="9566">
                  <c:v>26.210958904109599</c:v>
                </c:pt>
                <c:pt idx="9567">
                  <c:v>26.213698630136999</c:v>
                </c:pt>
                <c:pt idx="9568">
                  <c:v>26.216438356164399</c:v>
                </c:pt>
                <c:pt idx="9569">
                  <c:v>26.219178082191799</c:v>
                </c:pt>
                <c:pt idx="9570">
                  <c:v>26.221917808219199</c:v>
                </c:pt>
                <c:pt idx="9571">
                  <c:v>26.2246575342466</c:v>
                </c:pt>
                <c:pt idx="9572">
                  <c:v>26.227397260274</c:v>
                </c:pt>
                <c:pt idx="9573">
                  <c:v>26.2301369863014</c:v>
                </c:pt>
                <c:pt idx="9574">
                  <c:v>26.2328767123288</c:v>
                </c:pt>
                <c:pt idx="9575">
                  <c:v>26.2356164383562</c:v>
                </c:pt>
                <c:pt idx="9576">
                  <c:v>26.2383561643836</c:v>
                </c:pt>
                <c:pt idx="9577">
                  <c:v>26.241095890411</c:v>
                </c:pt>
                <c:pt idx="9578">
                  <c:v>26.2438356164384</c:v>
                </c:pt>
                <c:pt idx="9579">
                  <c:v>26.2465753424658</c:v>
                </c:pt>
                <c:pt idx="9580">
                  <c:v>26.2493150684932</c:v>
                </c:pt>
                <c:pt idx="9581">
                  <c:v>26.2520547945205</c:v>
                </c:pt>
                <c:pt idx="9582">
                  <c:v>26.2547945205479</c:v>
                </c:pt>
                <c:pt idx="9583">
                  <c:v>26.2575342465753</c:v>
                </c:pt>
                <c:pt idx="9584">
                  <c:v>26.2602739726027</c:v>
                </c:pt>
                <c:pt idx="9585">
                  <c:v>26.2630136986301</c:v>
                </c:pt>
                <c:pt idx="9586">
                  <c:v>26.2657534246575</c:v>
                </c:pt>
                <c:pt idx="9587">
                  <c:v>26.2684931506849</c:v>
                </c:pt>
                <c:pt idx="9588">
                  <c:v>26.2712328767123</c:v>
                </c:pt>
                <c:pt idx="9589">
                  <c:v>26.2739726027397</c:v>
                </c:pt>
                <c:pt idx="9590">
                  <c:v>26.276712328767101</c:v>
                </c:pt>
                <c:pt idx="9591">
                  <c:v>26.279452054794501</c:v>
                </c:pt>
                <c:pt idx="9592">
                  <c:v>26.282191780821901</c:v>
                </c:pt>
                <c:pt idx="9593">
                  <c:v>26.284931506849301</c:v>
                </c:pt>
                <c:pt idx="9594">
                  <c:v>26.287671232876701</c:v>
                </c:pt>
                <c:pt idx="9595">
                  <c:v>26.290410958904101</c:v>
                </c:pt>
                <c:pt idx="9596">
                  <c:v>26.293150684931501</c:v>
                </c:pt>
                <c:pt idx="9597">
                  <c:v>26.295890410958901</c:v>
                </c:pt>
                <c:pt idx="9598">
                  <c:v>26.298630136986301</c:v>
                </c:pt>
                <c:pt idx="9599">
                  <c:v>26.301369863013701</c:v>
                </c:pt>
                <c:pt idx="9600">
                  <c:v>26.304109589041101</c:v>
                </c:pt>
                <c:pt idx="9601">
                  <c:v>26.306849315068501</c:v>
                </c:pt>
                <c:pt idx="9602">
                  <c:v>26.309589041095901</c:v>
                </c:pt>
                <c:pt idx="9603">
                  <c:v>26.312328767123301</c:v>
                </c:pt>
                <c:pt idx="9604">
                  <c:v>26.315068493150701</c:v>
                </c:pt>
                <c:pt idx="9605">
                  <c:v>26.317808219178101</c:v>
                </c:pt>
                <c:pt idx="9606">
                  <c:v>26.320547945205501</c:v>
                </c:pt>
                <c:pt idx="9607">
                  <c:v>26.323287671232901</c:v>
                </c:pt>
                <c:pt idx="9608">
                  <c:v>26.326027397260301</c:v>
                </c:pt>
                <c:pt idx="9609">
                  <c:v>26.328767123287701</c:v>
                </c:pt>
                <c:pt idx="9610">
                  <c:v>26.331506849315101</c:v>
                </c:pt>
                <c:pt idx="9611">
                  <c:v>26.334246575342501</c:v>
                </c:pt>
                <c:pt idx="9612">
                  <c:v>26.336986301369901</c:v>
                </c:pt>
                <c:pt idx="9613">
                  <c:v>26.339726027397301</c:v>
                </c:pt>
                <c:pt idx="9614">
                  <c:v>26.342465753424701</c:v>
                </c:pt>
                <c:pt idx="9615">
                  <c:v>26.345205479452101</c:v>
                </c:pt>
                <c:pt idx="9616">
                  <c:v>26.347945205479501</c:v>
                </c:pt>
                <c:pt idx="9617">
                  <c:v>26.350684931506802</c:v>
                </c:pt>
                <c:pt idx="9618">
                  <c:v>26.353424657534202</c:v>
                </c:pt>
                <c:pt idx="9619">
                  <c:v>26.356164383561602</c:v>
                </c:pt>
                <c:pt idx="9620">
                  <c:v>26.358904109589002</c:v>
                </c:pt>
                <c:pt idx="9621">
                  <c:v>26.361643835616398</c:v>
                </c:pt>
                <c:pt idx="9622">
                  <c:v>26.364383561643798</c:v>
                </c:pt>
                <c:pt idx="9623">
                  <c:v>26.367123287671198</c:v>
                </c:pt>
                <c:pt idx="9624">
                  <c:v>26.369863013698598</c:v>
                </c:pt>
                <c:pt idx="9625">
                  <c:v>26.372602739725998</c:v>
                </c:pt>
                <c:pt idx="9626">
                  <c:v>26.375342465753398</c:v>
                </c:pt>
                <c:pt idx="9627">
                  <c:v>26.378082191780798</c:v>
                </c:pt>
                <c:pt idx="9628">
                  <c:v>26.380821917808198</c:v>
                </c:pt>
                <c:pt idx="9629">
                  <c:v>26.383561643835598</c:v>
                </c:pt>
                <c:pt idx="9630">
                  <c:v>26.386301369862998</c:v>
                </c:pt>
                <c:pt idx="9631">
                  <c:v>26.389041095890398</c:v>
                </c:pt>
                <c:pt idx="9632">
                  <c:v>26.391780821917799</c:v>
                </c:pt>
                <c:pt idx="9633">
                  <c:v>26.394520547945199</c:v>
                </c:pt>
                <c:pt idx="9634">
                  <c:v>26.397260273972599</c:v>
                </c:pt>
                <c:pt idx="9635">
                  <c:v>26.4</c:v>
                </c:pt>
                <c:pt idx="9636">
                  <c:v>26.402739726027399</c:v>
                </c:pt>
                <c:pt idx="9637">
                  <c:v>26.405479452054799</c:v>
                </c:pt>
                <c:pt idx="9638">
                  <c:v>26.408219178082199</c:v>
                </c:pt>
                <c:pt idx="9639">
                  <c:v>26.410958904109599</c:v>
                </c:pt>
                <c:pt idx="9640">
                  <c:v>26.413698630136999</c:v>
                </c:pt>
                <c:pt idx="9641">
                  <c:v>26.416438356164399</c:v>
                </c:pt>
                <c:pt idx="9642">
                  <c:v>26.419178082191799</c:v>
                </c:pt>
                <c:pt idx="9643">
                  <c:v>26.421917808219199</c:v>
                </c:pt>
                <c:pt idx="9644">
                  <c:v>26.424657534246599</c:v>
                </c:pt>
                <c:pt idx="9645">
                  <c:v>26.427397260273999</c:v>
                </c:pt>
                <c:pt idx="9646">
                  <c:v>26.430136986301399</c:v>
                </c:pt>
                <c:pt idx="9647">
                  <c:v>26.432876712328799</c:v>
                </c:pt>
                <c:pt idx="9648">
                  <c:v>26.435616438356199</c:v>
                </c:pt>
                <c:pt idx="9649">
                  <c:v>26.438356164383599</c:v>
                </c:pt>
                <c:pt idx="9650">
                  <c:v>26.441095890410999</c:v>
                </c:pt>
                <c:pt idx="9651">
                  <c:v>26.443835616438399</c:v>
                </c:pt>
                <c:pt idx="9652">
                  <c:v>26.446575342465799</c:v>
                </c:pt>
                <c:pt idx="9653">
                  <c:v>26.449315068493199</c:v>
                </c:pt>
                <c:pt idx="9654">
                  <c:v>26.452054794520599</c:v>
                </c:pt>
                <c:pt idx="9655">
                  <c:v>26.4547945205479</c:v>
                </c:pt>
                <c:pt idx="9656">
                  <c:v>26.4575342465753</c:v>
                </c:pt>
                <c:pt idx="9657">
                  <c:v>26.4602739726027</c:v>
                </c:pt>
                <c:pt idx="9658">
                  <c:v>26.4630136986301</c:v>
                </c:pt>
                <c:pt idx="9659">
                  <c:v>26.4657534246575</c:v>
                </c:pt>
                <c:pt idx="9660">
                  <c:v>26.4684931506849</c:v>
                </c:pt>
                <c:pt idx="9661">
                  <c:v>26.4712328767123</c:v>
                </c:pt>
                <c:pt idx="9662">
                  <c:v>26.4739726027397</c:v>
                </c:pt>
                <c:pt idx="9663">
                  <c:v>26.4767123287671</c:v>
                </c:pt>
                <c:pt idx="9664">
                  <c:v>26.4794520547945</c:v>
                </c:pt>
                <c:pt idx="9665">
                  <c:v>26.4821917808219</c:v>
                </c:pt>
                <c:pt idx="9666">
                  <c:v>26.4849315068493</c:v>
                </c:pt>
                <c:pt idx="9667">
                  <c:v>26.4876712328767</c:v>
                </c:pt>
                <c:pt idx="9668">
                  <c:v>26.4904109589041</c:v>
                </c:pt>
                <c:pt idx="9669">
                  <c:v>26.4931506849315</c:v>
                </c:pt>
                <c:pt idx="9670">
                  <c:v>26.4958904109589</c:v>
                </c:pt>
                <c:pt idx="9671">
                  <c:v>26.4986301369863</c:v>
                </c:pt>
                <c:pt idx="9672">
                  <c:v>26.5013698630137</c:v>
                </c:pt>
                <c:pt idx="9673">
                  <c:v>26.5041095890411</c:v>
                </c:pt>
                <c:pt idx="9674">
                  <c:v>26.5068493150685</c:v>
                </c:pt>
                <c:pt idx="9675">
                  <c:v>26.5095890410959</c:v>
                </c:pt>
                <c:pt idx="9676">
                  <c:v>26.5123287671233</c:v>
                </c:pt>
                <c:pt idx="9677">
                  <c:v>26.5150684931507</c:v>
                </c:pt>
                <c:pt idx="9678">
                  <c:v>26.5178082191781</c:v>
                </c:pt>
                <c:pt idx="9679">
                  <c:v>26.5205479452055</c:v>
                </c:pt>
                <c:pt idx="9680">
                  <c:v>26.5232876712329</c:v>
                </c:pt>
                <c:pt idx="9681">
                  <c:v>26.5260273972603</c:v>
                </c:pt>
                <c:pt idx="9682">
                  <c:v>26.5287671232877</c:v>
                </c:pt>
                <c:pt idx="9683">
                  <c:v>26.5315068493151</c:v>
                </c:pt>
                <c:pt idx="9684">
                  <c:v>26.5342465753425</c:v>
                </c:pt>
                <c:pt idx="9685">
                  <c:v>26.5369863013699</c:v>
                </c:pt>
                <c:pt idx="9686">
                  <c:v>26.5397260273973</c:v>
                </c:pt>
                <c:pt idx="9687">
                  <c:v>26.5424657534247</c:v>
                </c:pt>
                <c:pt idx="9688">
                  <c:v>26.5452054794521</c:v>
                </c:pt>
                <c:pt idx="9689">
                  <c:v>26.5479452054795</c:v>
                </c:pt>
                <c:pt idx="9690">
                  <c:v>26.5506849315069</c:v>
                </c:pt>
                <c:pt idx="9691">
                  <c:v>26.553424657534201</c:v>
                </c:pt>
                <c:pt idx="9692">
                  <c:v>26.556164383561601</c:v>
                </c:pt>
                <c:pt idx="9693">
                  <c:v>26.558904109589001</c:v>
                </c:pt>
                <c:pt idx="9694">
                  <c:v>26.561643835616401</c:v>
                </c:pt>
                <c:pt idx="9695">
                  <c:v>26.564383561643801</c:v>
                </c:pt>
                <c:pt idx="9696">
                  <c:v>26.567123287671201</c:v>
                </c:pt>
                <c:pt idx="9697">
                  <c:v>26.569863013698601</c:v>
                </c:pt>
                <c:pt idx="9698">
                  <c:v>26.572602739726001</c:v>
                </c:pt>
                <c:pt idx="9699">
                  <c:v>26.575342465753401</c:v>
                </c:pt>
                <c:pt idx="9700">
                  <c:v>26.578082191780801</c:v>
                </c:pt>
                <c:pt idx="9701">
                  <c:v>26.580821917808201</c:v>
                </c:pt>
                <c:pt idx="9702">
                  <c:v>26.583561643835601</c:v>
                </c:pt>
                <c:pt idx="9703">
                  <c:v>26.586301369863001</c:v>
                </c:pt>
                <c:pt idx="9704">
                  <c:v>26.589041095890401</c:v>
                </c:pt>
                <c:pt idx="9705">
                  <c:v>26.591780821917801</c:v>
                </c:pt>
                <c:pt idx="9706">
                  <c:v>26.594520547945201</c:v>
                </c:pt>
                <c:pt idx="9707">
                  <c:v>26.597260273972601</c:v>
                </c:pt>
                <c:pt idx="9708">
                  <c:v>26.6</c:v>
                </c:pt>
                <c:pt idx="9709">
                  <c:v>26.602739726027401</c:v>
                </c:pt>
                <c:pt idx="9710">
                  <c:v>26.605479452054801</c:v>
                </c:pt>
                <c:pt idx="9711">
                  <c:v>26.608219178082201</c:v>
                </c:pt>
                <c:pt idx="9712">
                  <c:v>26.610958904109602</c:v>
                </c:pt>
                <c:pt idx="9713">
                  <c:v>26.613698630137002</c:v>
                </c:pt>
                <c:pt idx="9714">
                  <c:v>26.616438356164402</c:v>
                </c:pt>
                <c:pt idx="9715">
                  <c:v>26.619178082191802</c:v>
                </c:pt>
                <c:pt idx="9716">
                  <c:v>26.621917808219202</c:v>
                </c:pt>
                <c:pt idx="9717">
                  <c:v>26.624657534246602</c:v>
                </c:pt>
                <c:pt idx="9718">
                  <c:v>26.627397260274002</c:v>
                </c:pt>
                <c:pt idx="9719">
                  <c:v>26.630136986301402</c:v>
                </c:pt>
                <c:pt idx="9720">
                  <c:v>26.632876712328802</c:v>
                </c:pt>
                <c:pt idx="9721">
                  <c:v>26.635616438356202</c:v>
                </c:pt>
                <c:pt idx="9722">
                  <c:v>26.638356164383602</c:v>
                </c:pt>
                <c:pt idx="9723">
                  <c:v>26.641095890410998</c:v>
                </c:pt>
                <c:pt idx="9724">
                  <c:v>26.643835616438398</c:v>
                </c:pt>
                <c:pt idx="9725">
                  <c:v>26.646575342465798</c:v>
                </c:pt>
                <c:pt idx="9726">
                  <c:v>26.649315068493198</c:v>
                </c:pt>
                <c:pt idx="9727">
                  <c:v>26.652054794520598</c:v>
                </c:pt>
                <c:pt idx="9728">
                  <c:v>26.654794520547899</c:v>
                </c:pt>
                <c:pt idx="9729">
                  <c:v>26.657534246575299</c:v>
                </c:pt>
                <c:pt idx="9730">
                  <c:v>26.660273972602699</c:v>
                </c:pt>
                <c:pt idx="9731">
                  <c:v>26.663013698630099</c:v>
                </c:pt>
                <c:pt idx="9732">
                  <c:v>26.665753424657499</c:v>
                </c:pt>
                <c:pt idx="9733">
                  <c:v>26.668493150684899</c:v>
                </c:pt>
                <c:pt idx="9734">
                  <c:v>26.671232876712299</c:v>
                </c:pt>
                <c:pt idx="9735">
                  <c:v>26.673972602739699</c:v>
                </c:pt>
                <c:pt idx="9736">
                  <c:v>26.676712328767099</c:v>
                </c:pt>
                <c:pt idx="9737">
                  <c:v>26.679452054794499</c:v>
                </c:pt>
                <c:pt idx="9738">
                  <c:v>26.682191780821899</c:v>
                </c:pt>
                <c:pt idx="9739">
                  <c:v>26.684931506849299</c:v>
                </c:pt>
                <c:pt idx="9740">
                  <c:v>26.687671232876699</c:v>
                </c:pt>
                <c:pt idx="9741">
                  <c:v>26.690410958904099</c:v>
                </c:pt>
                <c:pt idx="9742">
                  <c:v>26.693150684931499</c:v>
                </c:pt>
                <c:pt idx="9743">
                  <c:v>26.695890410958899</c:v>
                </c:pt>
                <c:pt idx="9744">
                  <c:v>26.698630136986299</c:v>
                </c:pt>
                <c:pt idx="9745">
                  <c:v>26.701369863013699</c:v>
                </c:pt>
                <c:pt idx="9746">
                  <c:v>26.704109589041099</c:v>
                </c:pt>
                <c:pt idx="9747">
                  <c:v>26.706849315068499</c:v>
                </c:pt>
                <c:pt idx="9748">
                  <c:v>26.709589041095899</c:v>
                </c:pt>
                <c:pt idx="9749">
                  <c:v>26.712328767123299</c:v>
                </c:pt>
                <c:pt idx="9750">
                  <c:v>26.715068493150699</c:v>
                </c:pt>
                <c:pt idx="9751">
                  <c:v>26.717808219178099</c:v>
                </c:pt>
                <c:pt idx="9752">
                  <c:v>26.720547945205499</c:v>
                </c:pt>
                <c:pt idx="9753">
                  <c:v>26.723287671232899</c:v>
                </c:pt>
                <c:pt idx="9754">
                  <c:v>26.7260273972603</c:v>
                </c:pt>
                <c:pt idx="9755">
                  <c:v>26.7287671232877</c:v>
                </c:pt>
                <c:pt idx="9756">
                  <c:v>26.7315068493151</c:v>
                </c:pt>
                <c:pt idx="9757">
                  <c:v>26.7342465753425</c:v>
                </c:pt>
                <c:pt idx="9758">
                  <c:v>26.7369863013699</c:v>
                </c:pt>
                <c:pt idx="9759">
                  <c:v>26.7397260273973</c:v>
                </c:pt>
                <c:pt idx="9760">
                  <c:v>26.7424657534247</c:v>
                </c:pt>
                <c:pt idx="9761">
                  <c:v>26.7452054794521</c:v>
                </c:pt>
                <c:pt idx="9762">
                  <c:v>26.7479452054795</c:v>
                </c:pt>
                <c:pt idx="9763">
                  <c:v>26.7506849315069</c:v>
                </c:pt>
                <c:pt idx="9764">
                  <c:v>26.7534246575342</c:v>
                </c:pt>
                <c:pt idx="9765">
                  <c:v>26.7561643835616</c:v>
                </c:pt>
                <c:pt idx="9766">
                  <c:v>26.758904109589</c:v>
                </c:pt>
                <c:pt idx="9767">
                  <c:v>26.7616438356164</c:v>
                </c:pt>
                <c:pt idx="9768">
                  <c:v>26.7643835616438</c:v>
                </c:pt>
                <c:pt idx="9769">
                  <c:v>26.7671232876712</c:v>
                </c:pt>
                <c:pt idx="9770">
                  <c:v>26.7698630136986</c:v>
                </c:pt>
                <c:pt idx="9771">
                  <c:v>26.772602739726</c:v>
                </c:pt>
                <c:pt idx="9772">
                  <c:v>26.7753424657534</c:v>
                </c:pt>
                <c:pt idx="9773">
                  <c:v>26.778082191780801</c:v>
                </c:pt>
                <c:pt idx="9774">
                  <c:v>26.780821917808201</c:v>
                </c:pt>
                <c:pt idx="9775">
                  <c:v>26.783561643835601</c:v>
                </c:pt>
                <c:pt idx="9776">
                  <c:v>26.786301369863001</c:v>
                </c:pt>
                <c:pt idx="9777">
                  <c:v>26.789041095890401</c:v>
                </c:pt>
                <c:pt idx="9778">
                  <c:v>26.791780821917801</c:v>
                </c:pt>
                <c:pt idx="9779">
                  <c:v>26.794520547945201</c:v>
                </c:pt>
                <c:pt idx="9780">
                  <c:v>26.797260273972601</c:v>
                </c:pt>
                <c:pt idx="9781">
                  <c:v>26.8</c:v>
                </c:pt>
                <c:pt idx="9782">
                  <c:v>26.802739726027401</c:v>
                </c:pt>
                <c:pt idx="9783">
                  <c:v>26.805479452054801</c:v>
                </c:pt>
                <c:pt idx="9784">
                  <c:v>26.808219178082201</c:v>
                </c:pt>
                <c:pt idx="9785">
                  <c:v>26.810958904109601</c:v>
                </c:pt>
                <c:pt idx="9786">
                  <c:v>26.813698630137001</c:v>
                </c:pt>
                <c:pt idx="9787">
                  <c:v>26.816438356164401</c:v>
                </c:pt>
                <c:pt idx="9788">
                  <c:v>26.819178082191801</c:v>
                </c:pt>
                <c:pt idx="9789">
                  <c:v>26.821917808219201</c:v>
                </c:pt>
                <c:pt idx="9790">
                  <c:v>26.824657534246601</c:v>
                </c:pt>
                <c:pt idx="9791">
                  <c:v>26.827397260274001</c:v>
                </c:pt>
                <c:pt idx="9792">
                  <c:v>26.830136986301401</c:v>
                </c:pt>
                <c:pt idx="9793">
                  <c:v>26.832876712328801</c:v>
                </c:pt>
                <c:pt idx="9794">
                  <c:v>26.835616438356201</c:v>
                </c:pt>
                <c:pt idx="9795">
                  <c:v>26.838356164383601</c:v>
                </c:pt>
                <c:pt idx="9796">
                  <c:v>26.841095890411001</c:v>
                </c:pt>
                <c:pt idx="9797">
                  <c:v>26.843835616438401</c:v>
                </c:pt>
                <c:pt idx="9798">
                  <c:v>26.846575342465801</c:v>
                </c:pt>
                <c:pt idx="9799">
                  <c:v>26.849315068493201</c:v>
                </c:pt>
                <c:pt idx="9800">
                  <c:v>26.852054794520502</c:v>
                </c:pt>
                <c:pt idx="9801">
                  <c:v>26.854794520547902</c:v>
                </c:pt>
                <c:pt idx="9802">
                  <c:v>26.857534246575302</c:v>
                </c:pt>
                <c:pt idx="9803">
                  <c:v>26.860273972602698</c:v>
                </c:pt>
                <c:pt idx="9804">
                  <c:v>26.863013698630098</c:v>
                </c:pt>
                <c:pt idx="9805">
                  <c:v>26.865753424657498</c:v>
                </c:pt>
                <c:pt idx="9806">
                  <c:v>26.868493150684898</c:v>
                </c:pt>
                <c:pt idx="9807">
                  <c:v>26.871232876712298</c:v>
                </c:pt>
                <c:pt idx="9808">
                  <c:v>26.873972602739698</c:v>
                </c:pt>
                <c:pt idx="9809">
                  <c:v>26.876712328767098</c:v>
                </c:pt>
                <c:pt idx="9810">
                  <c:v>26.879452054794498</c:v>
                </c:pt>
                <c:pt idx="9811">
                  <c:v>26.882191780821898</c:v>
                </c:pt>
                <c:pt idx="9812">
                  <c:v>26.884931506849298</c:v>
                </c:pt>
                <c:pt idx="9813">
                  <c:v>26.887671232876698</c:v>
                </c:pt>
                <c:pt idx="9814">
                  <c:v>26.890410958904098</c:v>
                </c:pt>
                <c:pt idx="9815">
                  <c:v>26.893150684931499</c:v>
                </c:pt>
                <c:pt idx="9816">
                  <c:v>26.895890410958899</c:v>
                </c:pt>
                <c:pt idx="9817">
                  <c:v>26.898630136986299</c:v>
                </c:pt>
                <c:pt idx="9818">
                  <c:v>26.901369863013699</c:v>
                </c:pt>
                <c:pt idx="9819">
                  <c:v>26.904109589041099</c:v>
                </c:pt>
                <c:pt idx="9820">
                  <c:v>26.906849315068499</c:v>
                </c:pt>
                <c:pt idx="9821">
                  <c:v>26.909589041095899</c:v>
                </c:pt>
                <c:pt idx="9822">
                  <c:v>26.912328767123299</c:v>
                </c:pt>
                <c:pt idx="9823">
                  <c:v>26.915068493150699</c:v>
                </c:pt>
                <c:pt idx="9824">
                  <c:v>26.917808219178099</c:v>
                </c:pt>
                <c:pt idx="9825">
                  <c:v>26.920547945205499</c:v>
                </c:pt>
                <c:pt idx="9826">
                  <c:v>26.923287671232899</c:v>
                </c:pt>
                <c:pt idx="9827">
                  <c:v>26.926027397260299</c:v>
                </c:pt>
                <c:pt idx="9828">
                  <c:v>26.928767123287699</c:v>
                </c:pt>
                <c:pt idx="9829">
                  <c:v>26.931506849315099</c:v>
                </c:pt>
                <c:pt idx="9830">
                  <c:v>26.934246575342499</c:v>
                </c:pt>
                <c:pt idx="9831">
                  <c:v>26.936986301369899</c:v>
                </c:pt>
                <c:pt idx="9832">
                  <c:v>26.939726027397299</c:v>
                </c:pt>
                <c:pt idx="9833">
                  <c:v>26.942465753424699</c:v>
                </c:pt>
                <c:pt idx="9834">
                  <c:v>26.945205479452099</c:v>
                </c:pt>
                <c:pt idx="9835">
                  <c:v>26.947945205479499</c:v>
                </c:pt>
                <c:pt idx="9836">
                  <c:v>26.950684931506899</c:v>
                </c:pt>
                <c:pt idx="9837">
                  <c:v>26.9534246575342</c:v>
                </c:pt>
                <c:pt idx="9838">
                  <c:v>26.9561643835616</c:v>
                </c:pt>
                <c:pt idx="9839">
                  <c:v>26.958904109589</c:v>
                </c:pt>
                <c:pt idx="9840">
                  <c:v>26.9616438356164</c:v>
                </c:pt>
                <c:pt idx="9841">
                  <c:v>26.9643835616438</c:v>
                </c:pt>
                <c:pt idx="9842">
                  <c:v>26.9671232876712</c:v>
                </c:pt>
                <c:pt idx="9843">
                  <c:v>26.9698630136986</c:v>
                </c:pt>
                <c:pt idx="9844">
                  <c:v>26.972602739726</c:v>
                </c:pt>
                <c:pt idx="9845">
                  <c:v>26.9753424657534</c:v>
                </c:pt>
                <c:pt idx="9846">
                  <c:v>26.9780821917808</c:v>
                </c:pt>
                <c:pt idx="9847">
                  <c:v>26.9808219178082</c:v>
                </c:pt>
                <c:pt idx="9848">
                  <c:v>26.9835616438356</c:v>
                </c:pt>
                <c:pt idx="9849">
                  <c:v>26.986301369863</c:v>
                </c:pt>
                <c:pt idx="9850">
                  <c:v>26.9890410958904</c:v>
                </c:pt>
                <c:pt idx="9851">
                  <c:v>26.9917808219178</c:v>
                </c:pt>
                <c:pt idx="9852">
                  <c:v>26.9945205479452</c:v>
                </c:pt>
                <c:pt idx="9853">
                  <c:v>26.9972602739726</c:v>
                </c:pt>
                <c:pt idx="9854">
                  <c:v>27</c:v>
                </c:pt>
                <c:pt idx="9855">
                  <c:v>27.0027397260274</c:v>
                </c:pt>
                <c:pt idx="9856">
                  <c:v>27.0054794520548</c:v>
                </c:pt>
                <c:pt idx="9857">
                  <c:v>27.0082191780822</c:v>
                </c:pt>
                <c:pt idx="9858">
                  <c:v>27.0109589041096</c:v>
                </c:pt>
                <c:pt idx="9859">
                  <c:v>27.013698630137</c:v>
                </c:pt>
                <c:pt idx="9860">
                  <c:v>27.0164383561644</c:v>
                </c:pt>
                <c:pt idx="9861">
                  <c:v>27.0191780821918</c:v>
                </c:pt>
                <c:pt idx="9862">
                  <c:v>27.0219178082192</c:v>
                </c:pt>
                <c:pt idx="9863">
                  <c:v>27.0246575342466</c:v>
                </c:pt>
                <c:pt idx="9864">
                  <c:v>27.027397260274</c:v>
                </c:pt>
                <c:pt idx="9865">
                  <c:v>27.0301369863014</c:v>
                </c:pt>
                <c:pt idx="9866">
                  <c:v>27.0328767123288</c:v>
                </c:pt>
                <c:pt idx="9867">
                  <c:v>27.0356164383562</c:v>
                </c:pt>
                <c:pt idx="9868">
                  <c:v>27.0383561643836</c:v>
                </c:pt>
                <c:pt idx="9869">
                  <c:v>27.041095890411</c:v>
                </c:pt>
                <c:pt idx="9870">
                  <c:v>27.0438356164384</c:v>
                </c:pt>
                <c:pt idx="9871">
                  <c:v>27.0465753424658</c:v>
                </c:pt>
                <c:pt idx="9872">
                  <c:v>27.0493150684932</c:v>
                </c:pt>
                <c:pt idx="9873">
                  <c:v>27.052054794520501</c:v>
                </c:pt>
                <c:pt idx="9874">
                  <c:v>27.054794520547901</c:v>
                </c:pt>
                <c:pt idx="9875">
                  <c:v>27.057534246575301</c:v>
                </c:pt>
                <c:pt idx="9876">
                  <c:v>27.060273972602701</c:v>
                </c:pt>
                <c:pt idx="9877">
                  <c:v>27.063013698630101</c:v>
                </c:pt>
                <c:pt idx="9878">
                  <c:v>27.065753424657501</c:v>
                </c:pt>
                <c:pt idx="9879">
                  <c:v>27.068493150684901</c:v>
                </c:pt>
                <c:pt idx="9880">
                  <c:v>27.071232876712301</c:v>
                </c:pt>
                <c:pt idx="9881">
                  <c:v>27.073972602739701</c:v>
                </c:pt>
                <c:pt idx="9882">
                  <c:v>27.076712328767101</c:v>
                </c:pt>
                <c:pt idx="9883">
                  <c:v>27.079452054794501</c:v>
                </c:pt>
                <c:pt idx="9884">
                  <c:v>27.082191780821901</c:v>
                </c:pt>
                <c:pt idx="9885">
                  <c:v>27.084931506849301</c:v>
                </c:pt>
                <c:pt idx="9886">
                  <c:v>27.087671232876701</c:v>
                </c:pt>
                <c:pt idx="9887">
                  <c:v>27.090410958904101</c:v>
                </c:pt>
                <c:pt idx="9888">
                  <c:v>27.093150684931501</c:v>
                </c:pt>
                <c:pt idx="9889">
                  <c:v>27.095890410958901</c:v>
                </c:pt>
                <c:pt idx="9890">
                  <c:v>27.098630136986301</c:v>
                </c:pt>
                <c:pt idx="9891">
                  <c:v>27.101369863013701</c:v>
                </c:pt>
                <c:pt idx="9892">
                  <c:v>27.104109589041101</c:v>
                </c:pt>
                <c:pt idx="9893">
                  <c:v>27.106849315068501</c:v>
                </c:pt>
                <c:pt idx="9894">
                  <c:v>27.109589041095902</c:v>
                </c:pt>
                <c:pt idx="9895">
                  <c:v>27.112328767123302</c:v>
                </c:pt>
                <c:pt idx="9896">
                  <c:v>27.115068493150702</c:v>
                </c:pt>
                <c:pt idx="9897">
                  <c:v>27.117808219178102</c:v>
                </c:pt>
                <c:pt idx="9898">
                  <c:v>27.120547945205502</c:v>
                </c:pt>
                <c:pt idx="9899">
                  <c:v>27.123287671232902</c:v>
                </c:pt>
                <c:pt idx="9900">
                  <c:v>27.126027397260302</c:v>
                </c:pt>
                <c:pt idx="9901">
                  <c:v>27.128767123287702</c:v>
                </c:pt>
                <c:pt idx="9902">
                  <c:v>27.131506849315102</c:v>
                </c:pt>
                <c:pt idx="9903">
                  <c:v>27.134246575342502</c:v>
                </c:pt>
                <c:pt idx="9904">
                  <c:v>27.136986301369902</c:v>
                </c:pt>
                <c:pt idx="9905">
                  <c:v>27.139726027397298</c:v>
                </c:pt>
                <c:pt idx="9906">
                  <c:v>27.142465753424698</c:v>
                </c:pt>
                <c:pt idx="9907">
                  <c:v>27.145205479452098</c:v>
                </c:pt>
                <c:pt idx="9908">
                  <c:v>27.147945205479498</c:v>
                </c:pt>
                <c:pt idx="9909">
                  <c:v>27.150684931506898</c:v>
                </c:pt>
                <c:pt idx="9910">
                  <c:v>27.153424657534199</c:v>
                </c:pt>
                <c:pt idx="9911">
                  <c:v>27.156164383561599</c:v>
                </c:pt>
                <c:pt idx="9912">
                  <c:v>27.158904109588999</c:v>
                </c:pt>
                <c:pt idx="9913">
                  <c:v>27.161643835616399</c:v>
                </c:pt>
                <c:pt idx="9914">
                  <c:v>27.164383561643799</c:v>
                </c:pt>
                <c:pt idx="9915">
                  <c:v>27.167123287671199</c:v>
                </c:pt>
                <c:pt idx="9916">
                  <c:v>27.169863013698599</c:v>
                </c:pt>
                <c:pt idx="9917">
                  <c:v>27.172602739725999</c:v>
                </c:pt>
                <c:pt idx="9918">
                  <c:v>27.175342465753399</c:v>
                </c:pt>
                <c:pt idx="9919">
                  <c:v>27.178082191780799</c:v>
                </c:pt>
                <c:pt idx="9920">
                  <c:v>27.180821917808199</c:v>
                </c:pt>
                <c:pt idx="9921">
                  <c:v>27.183561643835599</c:v>
                </c:pt>
                <c:pt idx="9922">
                  <c:v>27.186301369862999</c:v>
                </c:pt>
                <c:pt idx="9923">
                  <c:v>27.189041095890399</c:v>
                </c:pt>
                <c:pt idx="9924">
                  <c:v>27.191780821917799</c:v>
                </c:pt>
                <c:pt idx="9925">
                  <c:v>27.194520547945199</c:v>
                </c:pt>
                <c:pt idx="9926">
                  <c:v>27.197260273972599</c:v>
                </c:pt>
                <c:pt idx="9927">
                  <c:v>27.2</c:v>
                </c:pt>
                <c:pt idx="9928">
                  <c:v>27.202739726027399</c:v>
                </c:pt>
                <c:pt idx="9929">
                  <c:v>27.205479452054799</c:v>
                </c:pt>
                <c:pt idx="9930">
                  <c:v>27.208219178082199</c:v>
                </c:pt>
                <c:pt idx="9931">
                  <c:v>27.210958904109599</c:v>
                </c:pt>
                <c:pt idx="9932">
                  <c:v>27.213698630136999</c:v>
                </c:pt>
                <c:pt idx="9933">
                  <c:v>27.216438356164399</c:v>
                </c:pt>
                <c:pt idx="9934">
                  <c:v>27.219178082191799</c:v>
                </c:pt>
                <c:pt idx="9935">
                  <c:v>27.221917808219199</c:v>
                </c:pt>
                <c:pt idx="9936">
                  <c:v>27.2246575342466</c:v>
                </c:pt>
                <c:pt idx="9937">
                  <c:v>27.227397260274</c:v>
                </c:pt>
                <c:pt idx="9938">
                  <c:v>27.2301369863014</c:v>
                </c:pt>
                <c:pt idx="9939">
                  <c:v>27.2328767123288</c:v>
                </c:pt>
                <c:pt idx="9940">
                  <c:v>27.2356164383562</c:v>
                </c:pt>
                <c:pt idx="9941">
                  <c:v>27.2383561643836</c:v>
                </c:pt>
                <c:pt idx="9942">
                  <c:v>27.241095890411</c:v>
                </c:pt>
                <c:pt idx="9943">
                  <c:v>27.2438356164384</c:v>
                </c:pt>
                <c:pt idx="9944">
                  <c:v>27.2465753424658</c:v>
                </c:pt>
                <c:pt idx="9945">
                  <c:v>27.2493150684932</c:v>
                </c:pt>
                <c:pt idx="9946">
                  <c:v>27.2520547945205</c:v>
                </c:pt>
                <c:pt idx="9947">
                  <c:v>27.2547945205479</c:v>
                </c:pt>
                <c:pt idx="9948">
                  <c:v>27.2575342465753</c:v>
                </c:pt>
                <c:pt idx="9949">
                  <c:v>27.2602739726027</c:v>
                </c:pt>
                <c:pt idx="9950">
                  <c:v>27.2630136986301</c:v>
                </c:pt>
                <c:pt idx="9951">
                  <c:v>27.2657534246575</c:v>
                </c:pt>
                <c:pt idx="9952">
                  <c:v>27.2684931506849</c:v>
                </c:pt>
                <c:pt idx="9953">
                  <c:v>27.2712328767123</c:v>
                </c:pt>
                <c:pt idx="9954">
                  <c:v>27.2739726027397</c:v>
                </c:pt>
                <c:pt idx="9955">
                  <c:v>27.276712328767101</c:v>
                </c:pt>
                <c:pt idx="9956">
                  <c:v>27.279452054794501</c:v>
                </c:pt>
                <c:pt idx="9957">
                  <c:v>27.282191780821901</c:v>
                </c:pt>
                <c:pt idx="9958">
                  <c:v>27.284931506849301</c:v>
                </c:pt>
                <c:pt idx="9959">
                  <c:v>27.287671232876701</c:v>
                </c:pt>
                <c:pt idx="9960">
                  <c:v>27.290410958904101</c:v>
                </c:pt>
                <c:pt idx="9961">
                  <c:v>27.293150684931501</c:v>
                </c:pt>
                <c:pt idx="9962">
                  <c:v>27.295890410958901</c:v>
                </c:pt>
                <c:pt idx="9963">
                  <c:v>27.298630136986301</c:v>
                </c:pt>
                <c:pt idx="9964">
                  <c:v>27.301369863013701</c:v>
                </c:pt>
                <c:pt idx="9965">
                  <c:v>27.304109589041101</c:v>
                </c:pt>
                <c:pt idx="9966">
                  <c:v>27.306849315068501</c:v>
                </c:pt>
                <c:pt idx="9967">
                  <c:v>27.309589041095901</c:v>
                </c:pt>
                <c:pt idx="9968">
                  <c:v>27.312328767123301</c:v>
                </c:pt>
                <c:pt idx="9969">
                  <c:v>27.315068493150701</c:v>
                </c:pt>
                <c:pt idx="9970">
                  <c:v>27.317808219178101</c:v>
                </c:pt>
                <c:pt idx="9971">
                  <c:v>27.320547945205501</c:v>
                </c:pt>
                <c:pt idx="9972">
                  <c:v>27.323287671232901</c:v>
                </c:pt>
                <c:pt idx="9973">
                  <c:v>27.326027397260301</c:v>
                </c:pt>
                <c:pt idx="9974">
                  <c:v>27.328767123287701</c:v>
                </c:pt>
                <c:pt idx="9975">
                  <c:v>27.331506849315101</c:v>
                </c:pt>
                <c:pt idx="9976">
                  <c:v>27.334246575342501</c:v>
                </c:pt>
                <c:pt idx="9977">
                  <c:v>27.336986301369901</c:v>
                </c:pt>
                <c:pt idx="9978">
                  <c:v>27.339726027397301</c:v>
                </c:pt>
                <c:pt idx="9979">
                  <c:v>27.342465753424701</c:v>
                </c:pt>
                <c:pt idx="9980">
                  <c:v>27.345205479452101</c:v>
                </c:pt>
                <c:pt idx="9981">
                  <c:v>27.347945205479501</c:v>
                </c:pt>
                <c:pt idx="9982">
                  <c:v>27.350684931506802</c:v>
                </c:pt>
                <c:pt idx="9983">
                  <c:v>27.353424657534202</c:v>
                </c:pt>
                <c:pt idx="9984">
                  <c:v>27.356164383561602</c:v>
                </c:pt>
                <c:pt idx="9985">
                  <c:v>27.358904109589002</c:v>
                </c:pt>
                <c:pt idx="9986">
                  <c:v>27.361643835616398</c:v>
                </c:pt>
                <c:pt idx="9987">
                  <c:v>27.364383561643798</c:v>
                </c:pt>
                <c:pt idx="9988">
                  <c:v>27.367123287671198</c:v>
                </c:pt>
                <c:pt idx="9989">
                  <c:v>27.369863013698598</c:v>
                </c:pt>
                <c:pt idx="9990">
                  <c:v>27.372602739725998</c:v>
                </c:pt>
                <c:pt idx="9991">
                  <c:v>27.375342465753398</c:v>
                </c:pt>
                <c:pt idx="9992">
                  <c:v>27.378082191780798</c:v>
                </c:pt>
                <c:pt idx="9993">
                  <c:v>27.380821917808198</c:v>
                </c:pt>
                <c:pt idx="9994">
                  <c:v>27.383561643835598</c:v>
                </c:pt>
                <c:pt idx="9995">
                  <c:v>27.386301369862998</c:v>
                </c:pt>
                <c:pt idx="9996">
                  <c:v>27.389041095890398</c:v>
                </c:pt>
                <c:pt idx="9997">
                  <c:v>27.391780821917799</c:v>
                </c:pt>
                <c:pt idx="9998">
                  <c:v>27.394520547945199</c:v>
                </c:pt>
                <c:pt idx="9999">
                  <c:v>27.397260273972599</c:v>
                </c:pt>
                <c:pt idx="10000">
                  <c:v>27.4</c:v>
                </c:pt>
                <c:pt idx="10001">
                  <c:v>27.402739726027399</c:v>
                </c:pt>
                <c:pt idx="10002">
                  <c:v>27.405479452054799</c:v>
                </c:pt>
                <c:pt idx="10003">
                  <c:v>27.408219178082199</c:v>
                </c:pt>
                <c:pt idx="10004">
                  <c:v>27.410958904109599</c:v>
                </c:pt>
                <c:pt idx="10005">
                  <c:v>27.413698630136999</c:v>
                </c:pt>
                <c:pt idx="10006">
                  <c:v>27.416438356164399</c:v>
                </c:pt>
                <c:pt idx="10007">
                  <c:v>27.419178082191799</c:v>
                </c:pt>
                <c:pt idx="10008">
                  <c:v>27.421917808219199</c:v>
                </c:pt>
                <c:pt idx="10009">
                  <c:v>27.424657534246599</c:v>
                </c:pt>
                <c:pt idx="10010">
                  <c:v>27.427397260273999</c:v>
                </c:pt>
                <c:pt idx="10011">
                  <c:v>27.430136986301399</c:v>
                </c:pt>
                <c:pt idx="10012">
                  <c:v>27.432876712328799</c:v>
                </c:pt>
                <c:pt idx="10013">
                  <c:v>27.435616438356199</c:v>
                </c:pt>
                <c:pt idx="10014">
                  <c:v>27.438356164383599</c:v>
                </c:pt>
                <c:pt idx="10015">
                  <c:v>27.441095890410999</c:v>
                </c:pt>
                <c:pt idx="10016">
                  <c:v>27.443835616438399</c:v>
                </c:pt>
                <c:pt idx="10017">
                  <c:v>27.446575342465799</c:v>
                </c:pt>
                <c:pt idx="10018">
                  <c:v>27.449315068493199</c:v>
                </c:pt>
                <c:pt idx="10019">
                  <c:v>27.452054794520599</c:v>
                </c:pt>
                <c:pt idx="10020">
                  <c:v>27.4547945205479</c:v>
                </c:pt>
                <c:pt idx="10021">
                  <c:v>27.4575342465753</c:v>
                </c:pt>
                <c:pt idx="10022">
                  <c:v>27.4602739726027</c:v>
                </c:pt>
                <c:pt idx="10023">
                  <c:v>27.4630136986301</c:v>
                </c:pt>
                <c:pt idx="10024">
                  <c:v>27.4657534246575</c:v>
                </c:pt>
                <c:pt idx="10025">
                  <c:v>27.4684931506849</c:v>
                </c:pt>
                <c:pt idx="10026">
                  <c:v>27.4712328767123</c:v>
                </c:pt>
                <c:pt idx="10027">
                  <c:v>27.4739726027397</c:v>
                </c:pt>
                <c:pt idx="10028">
                  <c:v>27.4767123287671</c:v>
                </c:pt>
                <c:pt idx="10029">
                  <c:v>27.4794520547945</c:v>
                </c:pt>
                <c:pt idx="10030">
                  <c:v>27.4821917808219</c:v>
                </c:pt>
                <c:pt idx="10031">
                  <c:v>27.4849315068493</c:v>
                </c:pt>
                <c:pt idx="10032">
                  <c:v>27.4876712328767</c:v>
                </c:pt>
                <c:pt idx="10033">
                  <c:v>27.4904109589041</c:v>
                </c:pt>
                <c:pt idx="10034">
                  <c:v>27.4931506849315</c:v>
                </c:pt>
                <c:pt idx="10035">
                  <c:v>27.4958904109589</c:v>
                </c:pt>
                <c:pt idx="10036">
                  <c:v>27.4986301369863</c:v>
                </c:pt>
                <c:pt idx="10037">
                  <c:v>27.5013698630137</c:v>
                </c:pt>
                <c:pt idx="10038">
                  <c:v>27.5041095890411</c:v>
                </c:pt>
                <c:pt idx="10039">
                  <c:v>27.5068493150685</c:v>
                </c:pt>
                <c:pt idx="10040">
                  <c:v>27.5095890410959</c:v>
                </c:pt>
                <c:pt idx="10041">
                  <c:v>27.5123287671233</c:v>
                </c:pt>
                <c:pt idx="10042">
                  <c:v>27.5150684931507</c:v>
                </c:pt>
                <c:pt idx="10043">
                  <c:v>27.5178082191781</c:v>
                </c:pt>
                <c:pt idx="10044">
                  <c:v>27.5205479452055</c:v>
                </c:pt>
                <c:pt idx="10045">
                  <c:v>27.5232876712329</c:v>
                </c:pt>
                <c:pt idx="10046">
                  <c:v>27.5260273972603</c:v>
                </c:pt>
                <c:pt idx="10047">
                  <c:v>27.5287671232877</c:v>
                </c:pt>
                <c:pt idx="10048">
                  <c:v>27.5315068493151</c:v>
                </c:pt>
                <c:pt idx="10049">
                  <c:v>27.5342465753425</c:v>
                </c:pt>
                <c:pt idx="10050">
                  <c:v>27.5369863013699</c:v>
                </c:pt>
                <c:pt idx="10051">
                  <c:v>27.5397260273973</c:v>
                </c:pt>
                <c:pt idx="10052">
                  <c:v>27.5424657534247</c:v>
                </c:pt>
                <c:pt idx="10053">
                  <c:v>27.5452054794521</c:v>
                </c:pt>
                <c:pt idx="10054">
                  <c:v>27.5479452054795</c:v>
                </c:pt>
                <c:pt idx="10055">
                  <c:v>27.5506849315069</c:v>
                </c:pt>
                <c:pt idx="10056">
                  <c:v>27.553424657534201</c:v>
                </c:pt>
                <c:pt idx="10057">
                  <c:v>27.556164383561601</c:v>
                </c:pt>
                <c:pt idx="10058">
                  <c:v>27.558904109589001</c:v>
                </c:pt>
                <c:pt idx="10059">
                  <c:v>27.561643835616401</c:v>
                </c:pt>
                <c:pt idx="10060">
                  <c:v>27.564383561643801</c:v>
                </c:pt>
                <c:pt idx="10061">
                  <c:v>27.567123287671201</c:v>
                </c:pt>
                <c:pt idx="10062">
                  <c:v>27.569863013698601</c:v>
                </c:pt>
                <c:pt idx="10063">
                  <c:v>27.572602739726001</c:v>
                </c:pt>
                <c:pt idx="10064">
                  <c:v>27.575342465753401</c:v>
                </c:pt>
                <c:pt idx="10065">
                  <c:v>27.578082191780801</c:v>
                </c:pt>
                <c:pt idx="10066">
                  <c:v>27.580821917808201</c:v>
                </c:pt>
                <c:pt idx="10067">
                  <c:v>27.583561643835601</c:v>
                </c:pt>
                <c:pt idx="10068">
                  <c:v>27.586301369863001</c:v>
                </c:pt>
                <c:pt idx="10069">
                  <c:v>27.589041095890401</c:v>
                </c:pt>
                <c:pt idx="10070">
                  <c:v>27.591780821917801</c:v>
                </c:pt>
                <c:pt idx="10071">
                  <c:v>27.594520547945201</c:v>
                </c:pt>
                <c:pt idx="10072">
                  <c:v>27.597260273972601</c:v>
                </c:pt>
                <c:pt idx="10073">
                  <c:v>27.6</c:v>
                </c:pt>
                <c:pt idx="10074">
                  <c:v>27.602739726027401</c:v>
                </c:pt>
                <c:pt idx="10075">
                  <c:v>27.605479452054801</c:v>
                </c:pt>
                <c:pt idx="10076">
                  <c:v>27.608219178082201</c:v>
                </c:pt>
                <c:pt idx="10077">
                  <c:v>27.610958904109602</c:v>
                </c:pt>
                <c:pt idx="10078">
                  <c:v>27.613698630137002</c:v>
                </c:pt>
                <c:pt idx="10079">
                  <c:v>27.616438356164402</c:v>
                </c:pt>
                <c:pt idx="10080">
                  <c:v>27.619178082191802</c:v>
                </c:pt>
                <c:pt idx="10081">
                  <c:v>27.621917808219202</c:v>
                </c:pt>
                <c:pt idx="10082">
                  <c:v>27.624657534246602</c:v>
                </c:pt>
                <c:pt idx="10083">
                  <c:v>27.627397260274002</c:v>
                </c:pt>
                <c:pt idx="10084">
                  <c:v>27.630136986301402</c:v>
                </c:pt>
                <c:pt idx="10085">
                  <c:v>27.632876712328802</c:v>
                </c:pt>
                <c:pt idx="10086">
                  <c:v>27.635616438356202</c:v>
                </c:pt>
                <c:pt idx="10087">
                  <c:v>27.638356164383602</c:v>
                </c:pt>
                <c:pt idx="10088">
                  <c:v>27.641095890410998</c:v>
                </c:pt>
                <c:pt idx="10089">
                  <c:v>27.643835616438398</c:v>
                </c:pt>
                <c:pt idx="10090">
                  <c:v>27.646575342465798</c:v>
                </c:pt>
                <c:pt idx="10091">
                  <c:v>27.649315068493198</c:v>
                </c:pt>
                <c:pt idx="10092">
                  <c:v>27.652054794520598</c:v>
                </c:pt>
                <c:pt idx="10093">
                  <c:v>27.654794520547899</c:v>
                </c:pt>
                <c:pt idx="10094">
                  <c:v>27.657534246575299</c:v>
                </c:pt>
                <c:pt idx="10095">
                  <c:v>27.660273972602699</c:v>
                </c:pt>
                <c:pt idx="10096">
                  <c:v>27.663013698630099</c:v>
                </c:pt>
                <c:pt idx="10097">
                  <c:v>27.665753424657499</c:v>
                </c:pt>
                <c:pt idx="10098">
                  <c:v>27.668493150684899</c:v>
                </c:pt>
                <c:pt idx="10099">
                  <c:v>27.671232876712299</c:v>
                </c:pt>
                <c:pt idx="10100">
                  <c:v>27.673972602739699</c:v>
                </c:pt>
                <c:pt idx="10101">
                  <c:v>27.676712328767099</c:v>
                </c:pt>
                <c:pt idx="10102">
                  <c:v>27.679452054794499</c:v>
                </c:pt>
                <c:pt idx="10103">
                  <c:v>27.682191780821899</c:v>
                </c:pt>
                <c:pt idx="10104">
                  <c:v>27.684931506849299</c:v>
                </c:pt>
                <c:pt idx="10105">
                  <c:v>27.687671232876699</c:v>
                </c:pt>
                <c:pt idx="10106">
                  <c:v>27.690410958904099</c:v>
                </c:pt>
                <c:pt idx="10107">
                  <c:v>27.693150684931499</c:v>
                </c:pt>
                <c:pt idx="10108">
                  <c:v>27.695890410958899</c:v>
                </c:pt>
                <c:pt idx="10109">
                  <c:v>27.698630136986299</c:v>
                </c:pt>
                <c:pt idx="10110">
                  <c:v>27.701369863013699</c:v>
                </c:pt>
                <c:pt idx="10111">
                  <c:v>27.704109589041099</c:v>
                </c:pt>
                <c:pt idx="10112">
                  <c:v>27.706849315068499</c:v>
                </c:pt>
                <c:pt idx="10113">
                  <c:v>27.709589041095899</c:v>
                </c:pt>
                <c:pt idx="10114">
                  <c:v>27.712328767123299</c:v>
                </c:pt>
                <c:pt idx="10115">
                  <c:v>27.715068493150699</c:v>
                </c:pt>
                <c:pt idx="10116">
                  <c:v>27.717808219178099</c:v>
                </c:pt>
                <c:pt idx="10117">
                  <c:v>27.720547945205499</c:v>
                </c:pt>
                <c:pt idx="10118">
                  <c:v>27.723287671232899</c:v>
                </c:pt>
                <c:pt idx="10119">
                  <c:v>27.7260273972603</c:v>
                </c:pt>
                <c:pt idx="10120">
                  <c:v>27.7287671232877</c:v>
                </c:pt>
                <c:pt idx="10121">
                  <c:v>27.7315068493151</c:v>
                </c:pt>
                <c:pt idx="10122">
                  <c:v>27.7342465753425</c:v>
                </c:pt>
                <c:pt idx="10123">
                  <c:v>27.7369863013699</c:v>
                </c:pt>
                <c:pt idx="10124">
                  <c:v>27.7397260273973</c:v>
                </c:pt>
                <c:pt idx="10125">
                  <c:v>27.7424657534247</c:v>
                </c:pt>
                <c:pt idx="10126">
                  <c:v>27.7452054794521</c:v>
                </c:pt>
                <c:pt idx="10127">
                  <c:v>27.7479452054795</c:v>
                </c:pt>
                <c:pt idx="10128">
                  <c:v>27.7506849315069</c:v>
                </c:pt>
                <c:pt idx="10129">
                  <c:v>27.7534246575342</c:v>
                </c:pt>
                <c:pt idx="10130">
                  <c:v>27.7561643835616</c:v>
                </c:pt>
                <c:pt idx="10131">
                  <c:v>27.758904109589</c:v>
                </c:pt>
                <c:pt idx="10132">
                  <c:v>27.7616438356164</c:v>
                </c:pt>
                <c:pt idx="10133">
                  <c:v>27.7643835616438</c:v>
                </c:pt>
                <c:pt idx="10134">
                  <c:v>27.7671232876712</c:v>
                </c:pt>
                <c:pt idx="10135">
                  <c:v>27.7698630136986</c:v>
                </c:pt>
                <c:pt idx="10136">
                  <c:v>27.772602739726</c:v>
                </c:pt>
                <c:pt idx="10137">
                  <c:v>27.7753424657534</c:v>
                </c:pt>
                <c:pt idx="10138">
                  <c:v>27.778082191780801</c:v>
                </c:pt>
                <c:pt idx="10139">
                  <c:v>27.780821917808201</c:v>
                </c:pt>
                <c:pt idx="10140">
                  <c:v>27.783561643835601</c:v>
                </c:pt>
                <c:pt idx="10141">
                  <c:v>27.786301369863001</c:v>
                </c:pt>
                <c:pt idx="10142">
                  <c:v>27.789041095890401</c:v>
                </c:pt>
                <c:pt idx="10143">
                  <c:v>27.791780821917801</c:v>
                </c:pt>
                <c:pt idx="10144">
                  <c:v>27.794520547945201</c:v>
                </c:pt>
                <c:pt idx="10145">
                  <c:v>27.797260273972601</c:v>
                </c:pt>
                <c:pt idx="10146">
                  <c:v>27.8</c:v>
                </c:pt>
                <c:pt idx="10147">
                  <c:v>27.802739726027401</c:v>
                </c:pt>
                <c:pt idx="10148">
                  <c:v>27.805479452054801</c:v>
                </c:pt>
                <c:pt idx="10149">
                  <c:v>27.808219178082201</c:v>
                </c:pt>
                <c:pt idx="10150">
                  <c:v>27.810958904109601</c:v>
                </c:pt>
                <c:pt idx="10151">
                  <c:v>27.813698630137001</c:v>
                </c:pt>
                <c:pt idx="10152">
                  <c:v>27.816438356164401</c:v>
                </c:pt>
                <c:pt idx="10153">
                  <c:v>27.819178082191801</c:v>
                </c:pt>
                <c:pt idx="10154">
                  <c:v>27.821917808219201</c:v>
                </c:pt>
                <c:pt idx="10155">
                  <c:v>27.824657534246601</c:v>
                </c:pt>
                <c:pt idx="10156">
                  <c:v>27.827397260274001</c:v>
                </c:pt>
                <c:pt idx="10157">
                  <c:v>27.830136986301401</c:v>
                </c:pt>
                <c:pt idx="10158">
                  <c:v>27.832876712328801</c:v>
                </c:pt>
                <c:pt idx="10159">
                  <c:v>27.835616438356201</c:v>
                </c:pt>
                <c:pt idx="10160">
                  <c:v>27.838356164383601</c:v>
                </c:pt>
                <c:pt idx="10161">
                  <c:v>27.841095890411001</c:v>
                </c:pt>
                <c:pt idx="10162">
                  <c:v>27.843835616438401</c:v>
                </c:pt>
                <c:pt idx="10163">
                  <c:v>27.846575342465801</c:v>
                </c:pt>
                <c:pt idx="10164">
                  <c:v>27.849315068493201</c:v>
                </c:pt>
                <c:pt idx="10165">
                  <c:v>27.852054794520502</c:v>
                </c:pt>
                <c:pt idx="10166">
                  <c:v>27.854794520547902</c:v>
                </c:pt>
                <c:pt idx="10167">
                  <c:v>27.857534246575302</c:v>
                </c:pt>
                <c:pt idx="10168">
                  <c:v>27.860273972602698</c:v>
                </c:pt>
                <c:pt idx="10169">
                  <c:v>27.863013698630098</c:v>
                </c:pt>
                <c:pt idx="10170">
                  <c:v>27.865753424657498</c:v>
                </c:pt>
                <c:pt idx="10171">
                  <c:v>27.868493150684898</c:v>
                </c:pt>
                <c:pt idx="10172">
                  <c:v>27.871232876712298</c:v>
                </c:pt>
                <c:pt idx="10173">
                  <c:v>27.873972602739698</c:v>
                </c:pt>
                <c:pt idx="10174">
                  <c:v>27.876712328767098</c:v>
                </c:pt>
                <c:pt idx="10175">
                  <c:v>27.879452054794498</c:v>
                </c:pt>
                <c:pt idx="10176">
                  <c:v>27.882191780821898</c:v>
                </c:pt>
                <c:pt idx="10177">
                  <c:v>27.884931506849298</c:v>
                </c:pt>
                <c:pt idx="10178">
                  <c:v>27.887671232876698</c:v>
                </c:pt>
                <c:pt idx="10179">
                  <c:v>27.890410958904098</c:v>
                </c:pt>
                <c:pt idx="10180">
                  <c:v>27.893150684931499</c:v>
                </c:pt>
                <c:pt idx="10181">
                  <c:v>27.895890410958899</c:v>
                </c:pt>
                <c:pt idx="10182">
                  <c:v>27.898630136986299</c:v>
                </c:pt>
                <c:pt idx="10183">
                  <c:v>27.901369863013699</c:v>
                </c:pt>
                <c:pt idx="10184">
                  <c:v>27.904109589041099</c:v>
                </c:pt>
                <c:pt idx="10185">
                  <c:v>27.906849315068499</c:v>
                </c:pt>
                <c:pt idx="10186">
                  <c:v>27.909589041095899</c:v>
                </c:pt>
                <c:pt idx="10187">
                  <c:v>27.912328767123299</c:v>
                </c:pt>
                <c:pt idx="10188">
                  <c:v>27.915068493150699</c:v>
                </c:pt>
                <c:pt idx="10189">
                  <c:v>27.917808219178099</c:v>
                </c:pt>
                <c:pt idx="10190">
                  <c:v>27.920547945205499</c:v>
                </c:pt>
                <c:pt idx="10191">
                  <c:v>27.923287671232899</c:v>
                </c:pt>
                <c:pt idx="10192">
                  <c:v>27.926027397260299</c:v>
                </c:pt>
                <c:pt idx="10193">
                  <c:v>27.928767123287699</c:v>
                </c:pt>
                <c:pt idx="10194">
                  <c:v>27.931506849315099</c:v>
                </c:pt>
                <c:pt idx="10195">
                  <c:v>27.934246575342499</c:v>
                </c:pt>
                <c:pt idx="10196">
                  <c:v>27.936986301369899</c:v>
                </c:pt>
                <c:pt idx="10197">
                  <c:v>27.939726027397299</c:v>
                </c:pt>
                <c:pt idx="10198">
                  <c:v>27.942465753424699</c:v>
                </c:pt>
                <c:pt idx="10199">
                  <c:v>27.945205479452099</c:v>
                </c:pt>
                <c:pt idx="10200">
                  <c:v>27.947945205479499</c:v>
                </c:pt>
                <c:pt idx="10201">
                  <c:v>27.950684931506899</c:v>
                </c:pt>
                <c:pt idx="10202">
                  <c:v>27.9534246575342</c:v>
                </c:pt>
                <c:pt idx="10203">
                  <c:v>27.9561643835616</c:v>
                </c:pt>
                <c:pt idx="10204">
                  <c:v>27.958904109589</c:v>
                </c:pt>
                <c:pt idx="10205">
                  <c:v>27.9616438356164</c:v>
                </c:pt>
                <c:pt idx="10206">
                  <c:v>27.9643835616438</c:v>
                </c:pt>
                <c:pt idx="10207">
                  <c:v>27.9671232876712</c:v>
                </c:pt>
                <c:pt idx="10208">
                  <c:v>27.9698630136986</c:v>
                </c:pt>
                <c:pt idx="10209">
                  <c:v>27.972602739726</c:v>
                </c:pt>
                <c:pt idx="10210">
                  <c:v>27.9753424657534</c:v>
                </c:pt>
                <c:pt idx="10211">
                  <c:v>27.9780821917808</c:v>
                </c:pt>
                <c:pt idx="10212">
                  <c:v>27.9808219178082</c:v>
                </c:pt>
                <c:pt idx="10213">
                  <c:v>27.9835616438356</c:v>
                </c:pt>
                <c:pt idx="10214">
                  <c:v>27.986301369863</c:v>
                </c:pt>
                <c:pt idx="10215">
                  <c:v>27.9890410958904</c:v>
                </c:pt>
                <c:pt idx="10216">
                  <c:v>27.9917808219178</c:v>
                </c:pt>
                <c:pt idx="10217">
                  <c:v>27.9945205479452</c:v>
                </c:pt>
                <c:pt idx="10218">
                  <c:v>27.9972602739726</c:v>
                </c:pt>
                <c:pt idx="10219">
                  <c:v>28</c:v>
                </c:pt>
                <c:pt idx="10220">
                  <c:v>28.0027397260274</c:v>
                </c:pt>
                <c:pt idx="10221">
                  <c:v>28.0054794520548</c:v>
                </c:pt>
                <c:pt idx="10222">
                  <c:v>28.0082191780822</c:v>
                </c:pt>
                <c:pt idx="10223">
                  <c:v>28.0109589041096</c:v>
                </c:pt>
                <c:pt idx="10224">
                  <c:v>28.013698630137</c:v>
                </c:pt>
                <c:pt idx="10225">
                  <c:v>28.0164383561644</c:v>
                </c:pt>
                <c:pt idx="10226">
                  <c:v>28.0191780821918</c:v>
                </c:pt>
                <c:pt idx="10227">
                  <c:v>28.0219178082192</c:v>
                </c:pt>
                <c:pt idx="10228">
                  <c:v>28.0246575342466</c:v>
                </c:pt>
                <c:pt idx="10229">
                  <c:v>28.027397260274</c:v>
                </c:pt>
                <c:pt idx="10230">
                  <c:v>28.0301369863014</c:v>
                </c:pt>
                <c:pt idx="10231">
                  <c:v>28.0328767123288</c:v>
                </c:pt>
                <c:pt idx="10232">
                  <c:v>28.0356164383562</c:v>
                </c:pt>
                <c:pt idx="10233">
                  <c:v>28.0383561643836</c:v>
                </c:pt>
                <c:pt idx="10234">
                  <c:v>28.041095890411</c:v>
                </c:pt>
                <c:pt idx="10235">
                  <c:v>28.0438356164384</c:v>
                </c:pt>
                <c:pt idx="10236">
                  <c:v>28.0465753424658</c:v>
                </c:pt>
                <c:pt idx="10237">
                  <c:v>28.0493150684932</c:v>
                </c:pt>
                <c:pt idx="10238">
                  <c:v>28.052054794520501</c:v>
                </c:pt>
                <c:pt idx="10239">
                  <c:v>28.054794520547901</c:v>
                </c:pt>
                <c:pt idx="10240">
                  <c:v>28.057534246575301</c:v>
                </c:pt>
                <c:pt idx="10241">
                  <c:v>28.060273972602701</c:v>
                </c:pt>
                <c:pt idx="10242">
                  <c:v>28.063013698630101</c:v>
                </c:pt>
                <c:pt idx="10243">
                  <c:v>28.065753424657501</c:v>
                </c:pt>
                <c:pt idx="10244">
                  <c:v>28.068493150684901</c:v>
                </c:pt>
                <c:pt idx="10245">
                  <c:v>28.071232876712301</c:v>
                </c:pt>
                <c:pt idx="10246">
                  <c:v>28.073972602739701</c:v>
                </c:pt>
                <c:pt idx="10247">
                  <c:v>28.076712328767101</c:v>
                </c:pt>
                <c:pt idx="10248">
                  <c:v>28.079452054794501</c:v>
                </c:pt>
                <c:pt idx="10249">
                  <c:v>28.082191780821901</c:v>
                </c:pt>
                <c:pt idx="10250">
                  <c:v>28.084931506849301</c:v>
                </c:pt>
                <c:pt idx="10251">
                  <c:v>28.087671232876701</c:v>
                </c:pt>
                <c:pt idx="10252">
                  <c:v>28.090410958904101</c:v>
                </c:pt>
                <c:pt idx="10253">
                  <c:v>28.093150684931501</c:v>
                </c:pt>
                <c:pt idx="10254">
                  <c:v>28.095890410958901</c:v>
                </c:pt>
                <c:pt idx="10255">
                  <c:v>28.098630136986301</c:v>
                </c:pt>
                <c:pt idx="10256">
                  <c:v>28.101369863013701</c:v>
                </c:pt>
                <c:pt idx="10257">
                  <c:v>28.104109589041101</c:v>
                </c:pt>
                <c:pt idx="10258">
                  <c:v>28.106849315068501</c:v>
                </c:pt>
                <c:pt idx="10259">
                  <c:v>28.109589041095902</c:v>
                </c:pt>
                <c:pt idx="10260">
                  <c:v>28.112328767123302</c:v>
                </c:pt>
                <c:pt idx="10261">
                  <c:v>28.115068493150702</c:v>
                </c:pt>
                <c:pt idx="10262">
                  <c:v>28.117808219178102</c:v>
                </c:pt>
                <c:pt idx="10263">
                  <c:v>28.120547945205502</c:v>
                </c:pt>
                <c:pt idx="10264">
                  <c:v>28.123287671232902</c:v>
                </c:pt>
                <c:pt idx="10265">
                  <c:v>28.126027397260302</c:v>
                </c:pt>
                <c:pt idx="10266">
                  <c:v>28.128767123287702</c:v>
                </c:pt>
                <c:pt idx="10267">
                  <c:v>28.131506849315102</c:v>
                </c:pt>
                <c:pt idx="10268">
                  <c:v>28.134246575342502</c:v>
                </c:pt>
                <c:pt idx="10269">
                  <c:v>28.136986301369902</c:v>
                </c:pt>
                <c:pt idx="10270">
                  <c:v>28.139726027397298</c:v>
                </c:pt>
                <c:pt idx="10271">
                  <c:v>28.142465753424698</c:v>
                </c:pt>
                <c:pt idx="10272">
                  <c:v>28.145205479452098</c:v>
                </c:pt>
                <c:pt idx="10273">
                  <c:v>28.147945205479498</c:v>
                </c:pt>
                <c:pt idx="10274">
                  <c:v>28.150684931506898</c:v>
                </c:pt>
                <c:pt idx="10275">
                  <c:v>28.153424657534199</c:v>
                </c:pt>
                <c:pt idx="10276">
                  <c:v>28.156164383561599</c:v>
                </c:pt>
                <c:pt idx="10277">
                  <c:v>28.158904109588999</c:v>
                </c:pt>
                <c:pt idx="10278">
                  <c:v>28.161643835616399</c:v>
                </c:pt>
                <c:pt idx="10279">
                  <c:v>28.164383561643799</c:v>
                </c:pt>
                <c:pt idx="10280">
                  <c:v>28.167123287671199</c:v>
                </c:pt>
                <c:pt idx="10281">
                  <c:v>28.169863013698599</c:v>
                </c:pt>
                <c:pt idx="10282">
                  <c:v>28.172602739725999</c:v>
                </c:pt>
                <c:pt idx="10283">
                  <c:v>28.175342465753399</c:v>
                </c:pt>
                <c:pt idx="10284">
                  <c:v>28.178082191780799</c:v>
                </c:pt>
                <c:pt idx="10285">
                  <c:v>28.180821917808199</c:v>
                </c:pt>
                <c:pt idx="10286">
                  <c:v>28.183561643835599</c:v>
                </c:pt>
                <c:pt idx="10287">
                  <c:v>28.186301369862999</c:v>
                </c:pt>
                <c:pt idx="10288">
                  <c:v>28.189041095890399</c:v>
                </c:pt>
                <c:pt idx="10289">
                  <c:v>28.191780821917799</c:v>
                </c:pt>
                <c:pt idx="10290">
                  <c:v>28.194520547945199</c:v>
                </c:pt>
                <c:pt idx="10291">
                  <c:v>28.197260273972599</c:v>
                </c:pt>
                <c:pt idx="10292">
                  <c:v>28.2</c:v>
                </c:pt>
                <c:pt idx="10293">
                  <c:v>28.202739726027399</c:v>
                </c:pt>
                <c:pt idx="10294">
                  <c:v>28.205479452054799</c:v>
                </c:pt>
                <c:pt idx="10295">
                  <c:v>28.208219178082199</c:v>
                </c:pt>
                <c:pt idx="10296">
                  <c:v>28.210958904109599</c:v>
                </c:pt>
                <c:pt idx="10297">
                  <c:v>28.213698630136999</c:v>
                </c:pt>
                <c:pt idx="10298">
                  <c:v>28.216438356164399</c:v>
                </c:pt>
                <c:pt idx="10299">
                  <c:v>28.219178082191799</c:v>
                </c:pt>
                <c:pt idx="10300">
                  <c:v>28.221917808219199</c:v>
                </c:pt>
                <c:pt idx="10301">
                  <c:v>28.2246575342466</c:v>
                </c:pt>
                <c:pt idx="10302">
                  <c:v>28.227397260274</c:v>
                </c:pt>
                <c:pt idx="10303">
                  <c:v>28.2301369863014</c:v>
                </c:pt>
                <c:pt idx="10304">
                  <c:v>28.2328767123288</c:v>
                </c:pt>
                <c:pt idx="10305">
                  <c:v>28.2356164383562</c:v>
                </c:pt>
                <c:pt idx="10306">
                  <c:v>28.2383561643836</c:v>
                </c:pt>
                <c:pt idx="10307">
                  <c:v>28.241095890411</c:v>
                </c:pt>
                <c:pt idx="10308">
                  <c:v>28.2438356164384</c:v>
                </c:pt>
                <c:pt idx="10309">
                  <c:v>28.2465753424658</c:v>
                </c:pt>
                <c:pt idx="10310">
                  <c:v>28.2493150684932</c:v>
                </c:pt>
                <c:pt idx="10311">
                  <c:v>28.2520547945205</c:v>
                </c:pt>
                <c:pt idx="10312">
                  <c:v>28.2547945205479</c:v>
                </c:pt>
                <c:pt idx="10313">
                  <c:v>28.2575342465753</c:v>
                </c:pt>
                <c:pt idx="10314">
                  <c:v>28.2602739726027</c:v>
                </c:pt>
                <c:pt idx="10315">
                  <c:v>28.2630136986301</c:v>
                </c:pt>
                <c:pt idx="10316">
                  <c:v>28.2657534246575</c:v>
                </c:pt>
                <c:pt idx="10317">
                  <c:v>28.2684931506849</c:v>
                </c:pt>
                <c:pt idx="10318">
                  <c:v>28.2712328767123</c:v>
                </c:pt>
                <c:pt idx="10319">
                  <c:v>28.2739726027397</c:v>
                </c:pt>
                <c:pt idx="10320">
                  <c:v>28.276712328767101</c:v>
                </c:pt>
                <c:pt idx="10321">
                  <c:v>28.279452054794501</c:v>
                </c:pt>
                <c:pt idx="10322">
                  <c:v>28.282191780821901</c:v>
                </c:pt>
                <c:pt idx="10323">
                  <c:v>28.284931506849301</c:v>
                </c:pt>
                <c:pt idx="10324">
                  <c:v>28.287671232876701</c:v>
                </c:pt>
                <c:pt idx="10325">
                  <c:v>28.290410958904101</c:v>
                </c:pt>
                <c:pt idx="10326">
                  <c:v>28.293150684931501</c:v>
                </c:pt>
                <c:pt idx="10327">
                  <c:v>28.295890410958901</c:v>
                </c:pt>
                <c:pt idx="10328">
                  <c:v>28.298630136986301</c:v>
                </c:pt>
                <c:pt idx="10329">
                  <c:v>28.301369863013701</c:v>
                </c:pt>
                <c:pt idx="10330">
                  <c:v>28.304109589041101</c:v>
                </c:pt>
                <c:pt idx="10331">
                  <c:v>28.306849315068501</c:v>
                </c:pt>
                <c:pt idx="10332">
                  <c:v>28.309589041095901</c:v>
                </c:pt>
                <c:pt idx="10333">
                  <c:v>28.312328767123301</c:v>
                </c:pt>
                <c:pt idx="10334">
                  <c:v>28.315068493150701</c:v>
                </c:pt>
                <c:pt idx="10335">
                  <c:v>28.317808219178101</c:v>
                </c:pt>
                <c:pt idx="10336">
                  <c:v>28.320547945205501</c:v>
                </c:pt>
                <c:pt idx="10337">
                  <c:v>28.323287671232901</c:v>
                </c:pt>
                <c:pt idx="10338">
                  <c:v>28.326027397260301</c:v>
                </c:pt>
                <c:pt idx="10339">
                  <c:v>28.328767123287701</c:v>
                </c:pt>
                <c:pt idx="10340">
                  <c:v>28.331506849315101</c:v>
                </c:pt>
                <c:pt idx="10341">
                  <c:v>28.334246575342501</c:v>
                </c:pt>
                <c:pt idx="10342">
                  <c:v>28.336986301369901</c:v>
                </c:pt>
                <c:pt idx="10343">
                  <c:v>28.339726027397301</c:v>
                </c:pt>
                <c:pt idx="10344">
                  <c:v>28.342465753424701</c:v>
                </c:pt>
                <c:pt idx="10345">
                  <c:v>28.345205479452101</c:v>
                </c:pt>
                <c:pt idx="10346">
                  <c:v>28.347945205479501</c:v>
                </c:pt>
                <c:pt idx="10347">
                  <c:v>28.350684931506802</c:v>
                </c:pt>
                <c:pt idx="10348">
                  <c:v>28.353424657534202</c:v>
                </c:pt>
                <c:pt idx="10349">
                  <c:v>28.356164383561602</c:v>
                </c:pt>
                <c:pt idx="10350">
                  <c:v>28.358904109589002</c:v>
                </c:pt>
                <c:pt idx="10351">
                  <c:v>28.361643835616398</c:v>
                </c:pt>
                <c:pt idx="10352">
                  <c:v>28.364383561643798</c:v>
                </c:pt>
                <c:pt idx="10353">
                  <c:v>28.367123287671198</c:v>
                </c:pt>
                <c:pt idx="10354">
                  <c:v>28.369863013698598</c:v>
                </c:pt>
                <c:pt idx="10355">
                  <c:v>28.372602739725998</c:v>
                </c:pt>
                <c:pt idx="10356">
                  <c:v>28.375342465753398</c:v>
                </c:pt>
                <c:pt idx="10357">
                  <c:v>28.378082191780798</c:v>
                </c:pt>
                <c:pt idx="10358">
                  <c:v>28.380821917808198</c:v>
                </c:pt>
                <c:pt idx="10359">
                  <c:v>28.383561643835598</c:v>
                </c:pt>
                <c:pt idx="10360">
                  <c:v>28.386301369862998</c:v>
                </c:pt>
                <c:pt idx="10361">
                  <c:v>28.389041095890398</c:v>
                </c:pt>
                <c:pt idx="10362">
                  <c:v>28.391780821917799</c:v>
                </c:pt>
                <c:pt idx="10363">
                  <c:v>28.394520547945199</c:v>
                </c:pt>
                <c:pt idx="10364">
                  <c:v>28.397260273972599</c:v>
                </c:pt>
                <c:pt idx="10365">
                  <c:v>28.4</c:v>
                </c:pt>
                <c:pt idx="10366">
                  <c:v>28.402739726027399</c:v>
                </c:pt>
                <c:pt idx="10367">
                  <c:v>28.405479452054799</c:v>
                </c:pt>
                <c:pt idx="10368">
                  <c:v>28.408219178082199</c:v>
                </c:pt>
                <c:pt idx="10369">
                  <c:v>28.410958904109599</c:v>
                </c:pt>
                <c:pt idx="10370">
                  <c:v>28.413698630136999</c:v>
                </c:pt>
                <c:pt idx="10371">
                  <c:v>28.416438356164399</c:v>
                </c:pt>
                <c:pt idx="10372">
                  <c:v>28.419178082191799</c:v>
                </c:pt>
                <c:pt idx="10373">
                  <c:v>28.421917808219199</c:v>
                </c:pt>
                <c:pt idx="10374">
                  <c:v>28.424657534246599</c:v>
                </c:pt>
                <c:pt idx="10375">
                  <c:v>28.427397260273999</c:v>
                </c:pt>
                <c:pt idx="10376">
                  <c:v>28.430136986301399</c:v>
                </c:pt>
                <c:pt idx="10377">
                  <c:v>28.432876712328799</c:v>
                </c:pt>
                <c:pt idx="10378">
                  <c:v>28.435616438356199</c:v>
                </c:pt>
                <c:pt idx="10379">
                  <c:v>28.438356164383599</c:v>
                </c:pt>
                <c:pt idx="10380">
                  <c:v>28.441095890410999</c:v>
                </c:pt>
                <c:pt idx="10381">
                  <c:v>28.443835616438399</c:v>
                </c:pt>
                <c:pt idx="10382">
                  <c:v>28.446575342465799</c:v>
                </c:pt>
                <c:pt idx="10383">
                  <c:v>28.449315068493199</c:v>
                </c:pt>
                <c:pt idx="10384">
                  <c:v>28.452054794520599</c:v>
                </c:pt>
                <c:pt idx="10385">
                  <c:v>28.4547945205479</c:v>
                </c:pt>
                <c:pt idx="10386">
                  <c:v>28.4575342465753</c:v>
                </c:pt>
                <c:pt idx="10387">
                  <c:v>28.4602739726027</c:v>
                </c:pt>
                <c:pt idx="10388">
                  <c:v>28.4630136986301</c:v>
                </c:pt>
                <c:pt idx="10389">
                  <c:v>28.4657534246575</c:v>
                </c:pt>
                <c:pt idx="10390">
                  <c:v>28.4684931506849</c:v>
                </c:pt>
                <c:pt idx="10391">
                  <c:v>28.4712328767123</c:v>
                </c:pt>
                <c:pt idx="10392">
                  <c:v>28.4739726027397</c:v>
                </c:pt>
                <c:pt idx="10393">
                  <c:v>28.4767123287671</c:v>
                </c:pt>
                <c:pt idx="10394">
                  <c:v>28.4794520547945</c:v>
                </c:pt>
                <c:pt idx="10395">
                  <c:v>28.4821917808219</c:v>
                </c:pt>
                <c:pt idx="10396">
                  <c:v>28.4849315068493</c:v>
                </c:pt>
                <c:pt idx="10397">
                  <c:v>28.4876712328767</c:v>
                </c:pt>
                <c:pt idx="10398">
                  <c:v>28.4904109589041</c:v>
                </c:pt>
                <c:pt idx="10399">
                  <c:v>28.4931506849315</c:v>
                </c:pt>
                <c:pt idx="10400">
                  <c:v>28.4958904109589</c:v>
                </c:pt>
                <c:pt idx="10401">
                  <c:v>28.4986301369863</c:v>
                </c:pt>
                <c:pt idx="10402">
                  <c:v>28.5013698630137</c:v>
                </c:pt>
                <c:pt idx="10403">
                  <c:v>28.5041095890411</c:v>
                </c:pt>
                <c:pt idx="10404">
                  <c:v>28.5068493150685</c:v>
                </c:pt>
                <c:pt idx="10405">
                  <c:v>28.5095890410959</c:v>
                </c:pt>
                <c:pt idx="10406">
                  <c:v>28.5123287671233</c:v>
                </c:pt>
                <c:pt idx="10407">
                  <c:v>28.5150684931507</c:v>
                </c:pt>
                <c:pt idx="10408">
                  <c:v>28.5178082191781</c:v>
                </c:pt>
                <c:pt idx="10409">
                  <c:v>28.5205479452055</c:v>
                </c:pt>
                <c:pt idx="10410">
                  <c:v>28.5232876712329</c:v>
                </c:pt>
                <c:pt idx="10411">
                  <c:v>28.5260273972603</c:v>
                </c:pt>
                <c:pt idx="10412">
                  <c:v>28.5287671232877</c:v>
                </c:pt>
                <c:pt idx="10413">
                  <c:v>28.5315068493151</c:v>
                </c:pt>
                <c:pt idx="10414">
                  <c:v>28.5342465753425</c:v>
                </c:pt>
                <c:pt idx="10415">
                  <c:v>28.5369863013699</c:v>
                </c:pt>
                <c:pt idx="10416">
                  <c:v>28.5397260273973</c:v>
                </c:pt>
                <c:pt idx="10417">
                  <c:v>28.5424657534247</c:v>
                </c:pt>
                <c:pt idx="10418">
                  <c:v>28.5452054794521</c:v>
                </c:pt>
                <c:pt idx="10419">
                  <c:v>28.5479452054795</c:v>
                </c:pt>
                <c:pt idx="10420">
                  <c:v>28.5506849315069</c:v>
                </c:pt>
                <c:pt idx="10421">
                  <c:v>28.553424657534201</c:v>
                </c:pt>
                <c:pt idx="10422">
                  <c:v>28.556164383561601</c:v>
                </c:pt>
                <c:pt idx="10423">
                  <c:v>28.558904109589001</c:v>
                </c:pt>
                <c:pt idx="10424">
                  <c:v>28.561643835616401</c:v>
                </c:pt>
                <c:pt idx="10425">
                  <c:v>28.564383561643801</c:v>
                </c:pt>
                <c:pt idx="10426">
                  <c:v>28.567123287671201</c:v>
                </c:pt>
                <c:pt idx="10427">
                  <c:v>28.569863013698601</c:v>
                </c:pt>
                <c:pt idx="10428">
                  <c:v>28.572602739726001</c:v>
                </c:pt>
                <c:pt idx="10429">
                  <c:v>28.575342465753401</c:v>
                </c:pt>
                <c:pt idx="10430">
                  <c:v>28.578082191780801</c:v>
                </c:pt>
                <c:pt idx="10431">
                  <c:v>28.580821917808201</c:v>
                </c:pt>
                <c:pt idx="10432">
                  <c:v>28.583561643835601</c:v>
                </c:pt>
                <c:pt idx="10433">
                  <c:v>28.586301369863001</c:v>
                </c:pt>
                <c:pt idx="10434">
                  <c:v>28.589041095890401</c:v>
                </c:pt>
                <c:pt idx="10435">
                  <c:v>28.591780821917801</c:v>
                </c:pt>
                <c:pt idx="10436">
                  <c:v>28.594520547945201</c:v>
                </c:pt>
                <c:pt idx="10437">
                  <c:v>28.597260273972601</c:v>
                </c:pt>
                <c:pt idx="10438">
                  <c:v>28.6</c:v>
                </c:pt>
                <c:pt idx="10439">
                  <c:v>28.602739726027401</c:v>
                </c:pt>
                <c:pt idx="10440">
                  <c:v>28.605479452054801</c:v>
                </c:pt>
                <c:pt idx="10441">
                  <c:v>28.608219178082201</c:v>
                </c:pt>
                <c:pt idx="10442">
                  <c:v>28.610958904109602</c:v>
                </c:pt>
                <c:pt idx="10443">
                  <c:v>28.613698630137002</c:v>
                </c:pt>
                <c:pt idx="10444">
                  <c:v>28.616438356164402</c:v>
                </c:pt>
                <c:pt idx="10445">
                  <c:v>28.619178082191802</c:v>
                </c:pt>
                <c:pt idx="10446">
                  <c:v>28.621917808219202</c:v>
                </c:pt>
                <c:pt idx="10447">
                  <c:v>28.624657534246602</c:v>
                </c:pt>
                <c:pt idx="10448">
                  <c:v>28.627397260274002</c:v>
                </c:pt>
                <c:pt idx="10449">
                  <c:v>28.630136986301402</c:v>
                </c:pt>
                <c:pt idx="10450">
                  <c:v>28.632876712328802</c:v>
                </c:pt>
                <c:pt idx="10451">
                  <c:v>28.635616438356202</c:v>
                </c:pt>
                <c:pt idx="10452">
                  <c:v>28.638356164383602</c:v>
                </c:pt>
                <c:pt idx="10453">
                  <c:v>28.641095890410998</c:v>
                </c:pt>
                <c:pt idx="10454">
                  <c:v>28.643835616438398</c:v>
                </c:pt>
                <c:pt idx="10455">
                  <c:v>28.646575342465798</c:v>
                </c:pt>
                <c:pt idx="10456">
                  <c:v>28.649315068493198</c:v>
                </c:pt>
                <c:pt idx="10457">
                  <c:v>28.652054794520598</c:v>
                </c:pt>
                <c:pt idx="10458">
                  <c:v>28.654794520547899</c:v>
                </c:pt>
                <c:pt idx="10459">
                  <c:v>28.657534246575299</c:v>
                </c:pt>
                <c:pt idx="10460">
                  <c:v>28.660273972602699</c:v>
                </c:pt>
                <c:pt idx="10461">
                  <c:v>28.663013698630099</c:v>
                </c:pt>
                <c:pt idx="10462">
                  <c:v>28.665753424657499</c:v>
                </c:pt>
                <c:pt idx="10463">
                  <c:v>28.668493150684899</c:v>
                </c:pt>
                <c:pt idx="10464">
                  <c:v>28.671232876712299</c:v>
                </c:pt>
                <c:pt idx="10465">
                  <c:v>28.673972602739699</c:v>
                </c:pt>
                <c:pt idx="10466">
                  <c:v>28.676712328767099</c:v>
                </c:pt>
                <c:pt idx="10467">
                  <c:v>28.679452054794499</c:v>
                </c:pt>
                <c:pt idx="10468">
                  <c:v>28.682191780821899</c:v>
                </c:pt>
                <c:pt idx="10469">
                  <c:v>28.684931506849299</c:v>
                </c:pt>
                <c:pt idx="10470">
                  <c:v>28.687671232876699</c:v>
                </c:pt>
                <c:pt idx="10471">
                  <c:v>28.690410958904099</c:v>
                </c:pt>
                <c:pt idx="10472">
                  <c:v>28.693150684931499</c:v>
                </c:pt>
                <c:pt idx="10473">
                  <c:v>28.695890410958899</c:v>
                </c:pt>
                <c:pt idx="10474">
                  <c:v>28.698630136986299</c:v>
                </c:pt>
                <c:pt idx="10475">
                  <c:v>28.701369863013699</c:v>
                </c:pt>
                <c:pt idx="10476">
                  <c:v>28.704109589041099</c:v>
                </c:pt>
                <c:pt idx="10477">
                  <c:v>28.706849315068499</c:v>
                </c:pt>
                <c:pt idx="10478">
                  <c:v>28.709589041095899</c:v>
                </c:pt>
                <c:pt idx="10479">
                  <c:v>28.712328767123299</c:v>
                </c:pt>
                <c:pt idx="10480">
                  <c:v>28.715068493150699</c:v>
                </c:pt>
                <c:pt idx="10481">
                  <c:v>28.717808219178099</c:v>
                </c:pt>
                <c:pt idx="10482">
                  <c:v>28.720547945205499</c:v>
                </c:pt>
                <c:pt idx="10483">
                  <c:v>28.723287671232899</c:v>
                </c:pt>
                <c:pt idx="10484">
                  <c:v>28.7260273972603</c:v>
                </c:pt>
                <c:pt idx="10485">
                  <c:v>28.7287671232877</c:v>
                </c:pt>
                <c:pt idx="10486">
                  <c:v>28.7315068493151</c:v>
                </c:pt>
                <c:pt idx="10487">
                  <c:v>28.7342465753425</c:v>
                </c:pt>
                <c:pt idx="10488">
                  <c:v>28.7369863013699</c:v>
                </c:pt>
                <c:pt idx="10489">
                  <c:v>28.7397260273973</c:v>
                </c:pt>
                <c:pt idx="10490">
                  <c:v>28.7424657534247</c:v>
                </c:pt>
                <c:pt idx="10491">
                  <c:v>28.7452054794521</c:v>
                </c:pt>
                <c:pt idx="10492">
                  <c:v>28.7479452054795</c:v>
                </c:pt>
                <c:pt idx="10493">
                  <c:v>28.7506849315069</c:v>
                </c:pt>
                <c:pt idx="10494">
                  <c:v>28.7534246575342</c:v>
                </c:pt>
                <c:pt idx="10495">
                  <c:v>28.7561643835616</c:v>
                </c:pt>
                <c:pt idx="10496">
                  <c:v>28.758904109589</c:v>
                </c:pt>
                <c:pt idx="10497">
                  <c:v>28.7616438356164</c:v>
                </c:pt>
                <c:pt idx="10498">
                  <c:v>28.7643835616438</c:v>
                </c:pt>
                <c:pt idx="10499">
                  <c:v>28.7671232876712</c:v>
                </c:pt>
                <c:pt idx="10500">
                  <c:v>28.7698630136986</c:v>
                </c:pt>
                <c:pt idx="10501">
                  <c:v>28.772602739726</c:v>
                </c:pt>
                <c:pt idx="10502">
                  <c:v>28.7753424657534</c:v>
                </c:pt>
                <c:pt idx="10503">
                  <c:v>28.778082191780801</c:v>
                </c:pt>
                <c:pt idx="10504">
                  <c:v>28.780821917808201</c:v>
                </c:pt>
                <c:pt idx="10505">
                  <c:v>28.783561643835601</c:v>
                </c:pt>
                <c:pt idx="10506">
                  <c:v>28.786301369863001</c:v>
                </c:pt>
                <c:pt idx="10507">
                  <c:v>28.789041095890401</c:v>
                </c:pt>
                <c:pt idx="10508">
                  <c:v>28.791780821917801</c:v>
                </c:pt>
                <c:pt idx="10509">
                  <c:v>28.794520547945201</c:v>
                </c:pt>
                <c:pt idx="10510">
                  <c:v>28.797260273972601</c:v>
                </c:pt>
                <c:pt idx="10511">
                  <c:v>28.8</c:v>
                </c:pt>
                <c:pt idx="10512">
                  <c:v>28.802739726027401</c:v>
                </c:pt>
                <c:pt idx="10513">
                  <c:v>28.805479452054801</c:v>
                </c:pt>
                <c:pt idx="10514">
                  <c:v>28.808219178082201</c:v>
                </c:pt>
                <c:pt idx="10515">
                  <c:v>28.810958904109601</c:v>
                </c:pt>
                <c:pt idx="10516">
                  <c:v>28.813698630137001</c:v>
                </c:pt>
                <c:pt idx="10517">
                  <c:v>28.816438356164401</c:v>
                </c:pt>
                <c:pt idx="10518">
                  <c:v>28.819178082191801</c:v>
                </c:pt>
                <c:pt idx="10519">
                  <c:v>28.821917808219201</c:v>
                </c:pt>
                <c:pt idx="10520">
                  <c:v>28.824657534246601</c:v>
                </c:pt>
                <c:pt idx="10521">
                  <c:v>28.827397260274001</c:v>
                </c:pt>
                <c:pt idx="10522">
                  <c:v>28.830136986301401</c:v>
                </c:pt>
                <c:pt idx="10523">
                  <c:v>28.832876712328801</c:v>
                </c:pt>
                <c:pt idx="10524">
                  <c:v>28.835616438356201</c:v>
                </c:pt>
                <c:pt idx="10525">
                  <c:v>28.838356164383601</c:v>
                </c:pt>
                <c:pt idx="10526">
                  <c:v>28.841095890411001</c:v>
                </c:pt>
                <c:pt idx="10527">
                  <c:v>28.843835616438401</c:v>
                </c:pt>
                <c:pt idx="10528">
                  <c:v>28.846575342465801</c:v>
                </c:pt>
                <c:pt idx="10529">
                  <c:v>28.849315068493201</c:v>
                </c:pt>
                <c:pt idx="10530">
                  <c:v>28.852054794520502</c:v>
                </c:pt>
                <c:pt idx="10531">
                  <c:v>28.854794520547902</c:v>
                </c:pt>
                <c:pt idx="10532">
                  <c:v>28.857534246575302</c:v>
                </c:pt>
                <c:pt idx="10533">
                  <c:v>28.860273972602698</c:v>
                </c:pt>
                <c:pt idx="10534">
                  <c:v>28.863013698630098</c:v>
                </c:pt>
                <c:pt idx="10535">
                  <c:v>28.865753424657498</c:v>
                </c:pt>
                <c:pt idx="10536">
                  <c:v>28.868493150684898</c:v>
                </c:pt>
                <c:pt idx="10537">
                  <c:v>28.871232876712298</c:v>
                </c:pt>
                <c:pt idx="10538">
                  <c:v>28.873972602739698</c:v>
                </c:pt>
                <c:pt idx="10539">
                  <c:v>28.876712328767098</c:v>
                </c:pt>
                <c:pt idx="10540">
                  <c:v>28.879452054794498</c:v>
                </c:pt>
                <c:pt idx="10541">
                  <c:v>28.882191780821898</c:v>
                </c:pt>
                <c:pt idx="10542">
                  <c:v>28.884931506849298</c:v>
                </c:pt>
                <c:pt idx="10543">
                  <c:v>28.887671232876698</c:v>
                </c:pt>
                <c:pt idx="10544">
                  <c:v>28.890410958904098</c:v>
                </c:pt>
                <c:pt idx="10545">
                  <c:v>28.893150684931499</c:v>
                </c:pt>
                <c:pt idx="10546">
                  <c:v>28.895890410958899</c:v>
                </c:pt>
                <c:pt idx="10547">
                  <c:v>28.898630136986299</c:v>
                </c:pt>
                <c:pt idx="10548">
                  <c:v>28.901369863013699</c:v>
                </c:pt>
                <c:pt idx="10549">
                  <c:v>28.904109589041099</c:v>
                </c:pt>
                <c:pt idx="10550">
                  <c:v>28.906849315068499</c:v>
                </c:pt>
                <c:pt idx="10551">
                  <c:v>28.909589041095899</c:v>
                </c:pt>
                <c:pt idx="10552">
                  <c:v>28.912328767123299</c:v>
                </c:pt>
                <c:pt idx="10553">
                  <c:v>28.915068493150699</c:v>
                </c:pt>
                <c:pt idx="10554">
                  <c:v>28.917808219178099</c:v>
                </c:pt>
                <c:pt idx="10555">
                  <c:v>28.920547945205499</c:v>
                </c:pt>
                <c:pt idx="10556">
                  <c:v>28.923287671232899</c:v>
                </c:pt>
                <c:pt idx="10557">
                  <c:v>28.926027397260299</c:v>
                </c:pt>
                <c:pt idx="10558">
                  <c:v>28.928767123287699</c:v>
                </c:pt>
                <c:pt idx="10559">
                  <c:v>28.931506849315099</c:v>
                </c:pt>
                <c:pt idx="10560">
                  <c:v>28.934246575342499</c:v>
                </c:pt>
                <c:pt idx="10561">
                  <c:v>28.936986301369899</c:v>
                </c:pt>
                <c:pt idx="10562">
                  <c:v>28.939726027397299</c:v>
                </c:pt>
                <c:pt idx="10563">
                  <c:v>28.942465753424699</c:v>
                </c:pt>
                <c:pt idx="10564">
                  <c:v>28.945205479452099</c:v>
                </c:pt>
                <c:pt idx="10565">
                  <c:v>28.947945205479499</c:v>
                </c:pt>
                <c:pt idx="10566">
                  <c:v>28.950684931506899</c:v>
                </c:pt>
                <c:pt idx="10567">
                  <c:v>28.9534246575342</c:v>
                </c:pt>
                <c:pt idx="10568">
                  <c:v>28.9561643835616</c:v>
                </c:pt>
                <c:pt idx="10569">
                  <c:v>28.958904109589</c:v>
                </c:pt>
                <c:pt idx="10570">
                  <c:v>28.9616438356164</c:v>
                </c:pt>
                <c:pt idx="10571">
                  <c:v>28.9643835616438</c:v>
                </c:pt>
                <c:pt idx="10572">
                  <c:v>28.9671232876712</c:v>
                </c:pt>
                <c:pt idx="10573">
                  <c:v>28.9698630136986</c:v>
                </c:pt>
                <c:pt idx="10574">
                  <c:v>28.972602739726</c:v>
                </c:pt>
                <c:pt idx="10575">
                  <c:v>28.9753424657534</c:v>
                </c:pt>
                <c:pt idx="10576">
                  <c:v>28.9780821917808</c:v>
                </c:pt>
                <c:pt idx="10577">
                  <c:v>28.9808219178082</c:v>
                </c:pt>
                <c:pt idx="10578">
                  <c:v>28.9835616438356</c:v>
                </c:pt>
                <c:pt idx="10579">
                  <c:v>28.986301369863</c:v>
                </c:pt>
                <c:pt idx="10580">
                  <c:v>28.9890410958904</c:v>
                </c:pt>
                <c:pt idx="10581">
                  <c:v>28.9917808219178</c:v>
                </c:pt>
                <c:pt idx="10582">
                  <c:v>28.9945205479452</c:v>
                </c:pt>
                <c:pt idx="10583">
                  <c:v>28.9972602739726</c:v>
                </c:pt>
                <c:pt idx="10584">
                  <c:v>29</c:v>
                </c:pt>
                <c:pt idx="10585">
                  <c:v>29.0027397260274</c:v>
                </c:pt>
                <c:pt idx="10586">
                  <c:v>29.0054794520548</c:v>
                </c:pt>
                <c:pt idx="10587">
                  <c:v>29.0082191780822</c:v>
                </c:pt>
                <c:pt idx="10588">
                  <c:v>29.0109589041096</c:v>
                </c:pt>
                <c:pt idx="10589">
                  <c:v>29.013698630137</c:v>
                </c:pt>
                <c:pt idx="10590">
                  <c:v>29.0164383561644</c:v>
                </c:pt>
                <c:pt idx="10591">
                  <c:v>29.0191780821918</c:v>
                </c:pt>
                <c:pt idx="10592">
                  <c:v>29.0219178082192</c:v>
                </c:pt>
                <c:pt idx="10593">
                  <c:v>29.0246575342466</c:v>
                </c:pt>
                <c:pt idx="10594">
                  <c:v>29.027397260274</c:v>
                </c:pt>
                <c:pt idx="10595">
                  <c:v>29.0301369863014</c:v>
                </c:pt>
                <c:pt idx="10596">
                  <c:v>29.0328767123288</c:v>
                </c:pt>
                <c:pt idx="10597">
                  <c:v>29.0356164383562</c:v>
                </c:pt>
                <c:pt idx="10598">
                  <c:v>29.0383561643836</c:v>
                </c:pt>
                <c:pt idx="10599">
                  <c:v>29.041095890411</c:v>
                </c:pt>
                <c:pt idx="10600">
                  <c:v>29.0438356164384</c:v>
                </c:pt>
                <c:pt idx="10601">
                  <c:v>29.0465753424658</c:v>
                </c:pt>
                <c:pt idx="10602">
                  <c:v>29.0493150684932</c:v>
                </c:pt>
                <c:pt idx="10603">
                  <c:v>29.052054794520501</c:v>
                </c:pt>
                <c:pt idx="10604">
                  <c:v>29.054794520547901</c:v>
                </c:pt>
                <c:pt idx="10605">
                  <c:v>29.057534246575301</c:v>
                </c:pt>
                <c:pt idx="10606">
                  <c:v>29.060273972602701</c:v>
                </c:pt>
                <c:pt idx="10607">
                  <c:v>29.063013698630101</c:v>
                </c:pt>
                <c:pt idx="10608">
                  <c:v>29.065753424657501</c:v>
                </c:pt>
                <c:pt idx="10609">
                  <c:v>29.068493150684901</c:v>
                </c:pt>
                <c:pt idx="10610">
                  <c:v>29.071232876712301</c:v>
                </c:pt>
                <c:pt idx="10611">
                  <c:v>29.073972602739701</c:v>
                </c:pt>
                <c:pt idx="10612">
                  <c:v>29.076712328767101</c:v>
                </c:pt>
                <c:pt idx="10613">
                  <c:v>29.079452054794501</c:v>
                </c:pt>
                <c:pt idx="10614">
                  <c:v>29.082191780821901</c:v>
                </c:pt>
                <c:pt idx="10615">
                  <c:v>29.084931506849301</c:v>
                </c:pt>
                <c:pt idx="10616">
                  <c:v>29.087671232876701</c:v>
                </c:pt>
                <c:pt idx="10617">
                  <c:v>29.090410958904101</c:v>
                </c:pt>
                <c:pt idx="10618">
                  <c:v>29.093150684931501</c:v>
                </c:pt>
                <c:pt idx="10619">
                  <c:v>29.095890410958901</c:v>
                </c:pt>
                <c:pt idx="10620">
                  <c:v>29.098630136986301</c:v>
                </c:pt>
                <c:pt idx="10621">
                  <c:v>29.101369863013701</c:v>
                </c:pt>
                <c:pt idx="10622">
                  <c:v>29.104109589041101</c:v>
                </c:pt>
                <c:pt idx="10623">
                  <c:v>29.106849315068501</c:v>
                </c:pt>
                <c:pt idx="10624">
                  <c:v>29.109589041095902</c:v>
                </c:pt>
                <c:pt idx="10625">
                  <c:v>29.112328767123302</c:v>
                </c:pt>
                <c:pt idx="10626">
                  <c:v>29.115068493150702</c:v>
                </c:pt>
                <c:pt idx="10627">
                  <c:v>29.117808219178102</c:v>
                </c:pt>
                <c:pt idx="10628">
                  <c:v>29.120547945205502</c:v>
                </c:pt>
                <c:pt idx="10629">
                  <c:v>29.123287671232902</c:v>
                </c:pt>
                <c:pt idx="10630">
                  <c:v>29.126027397260302</c:v>
                </c:pt>
                <c:pt idx="10631">
                  <c:v>29.128767123287702</c:v>
                </c:pt>
                <c:pt idx="10632">
                  <c:v>29.131506849315102</c:v>
                </c:pt>
                <c:pt idx="10633">
                  <c:v>29.134246575342502</c:v>
                </c:pt>
                <c:pt idx="10634">
                  <c:v>29.136986301369902</c:v>
                </c:pt>
                <c:pt idx="10635">
                  <c:v>29.139726027397298</c:v>
                </c:pt>
                <c:pt idx="10636">
                  <c:v>29.142465753424698</c:v>
                </c:pt>
                <c:pt idx="10637">
                  <c:v>29.145205479452098</c:v>
                </c:pt>
                <c:pt idx="10638">
                  <c:v>29.147945205479498</c:v>
                </c:pt>
                <c:pt idx="10639">
                  <c:v>29.150684931506898</c:v>
                </c:pt>
                <c:pt idx="10640">
                  <c:v>29.153424657534199</c:v>
                </c:pt>
                <c:pt idx="10641">
                  <c:v>29.156164383561599</c:v>
                </c:pt>
                <c:pt idx="10642">
                  <c:v>29.158904109588999</c:v>
                </c:pt>
                <c:pt idx="10643">
                  <c:v>29.161643835616399</c:v>
                </c:pt>
                <c:pt idx="10644">
                  <c:v>29.164383561643799</c:v>
                </c:pt>
                <c:pt idx="10645">
                  <c:v>29.167123287671199</c:v>
                </c:pt>
                <c:pt idx="10646">
                  <c:v>29.169863013698599</c:v>
                </c:pt>
                <c:pt idx="10647">
                  <c:v>29.172602739725999</c:v>
                </c:pt>
                <c:pt idx="10648">
                  <c:v>29.175342465753399</c:v>
                </c:pt>
                <c:pt idx="10649">
                  <c:v>29.178082191780799</c:v>
                </c:pt>
                <c:pt idx="10650">
                  <c:v>29.180821917808199</c:v>
                </c:pt>
                <c:pt idx="10651">
                  <c:v>29.183561643835599</c:v>
                </c:pt>
                <c:pt idx="10652">
                  <c:v>29.186301369862999</c:v>
                </c:pt>
                <c:pt idx="10653">
                  <c:v>29.189041095890399</c:v>
                </c:pt>
                <c:pt idx="10654">
                  <c:v>29.191780821917799</c:v>
                </c:pt>
                <c:pt idx="10655">
                  <c:v>29.194520547945199</c:v>
                </c:pt>
                <c:pt idx="10656">
                  <c:v>29.197260273972599</c:v>
                </c:pt>
                <c:pt idx="10657">
                  <c:v>29.2</c:v>
                </c:pt>
                <c:pt idx="10658">
                  <c:v>29.202739726027399</c:v>
                </c:pt>
                <c:pt idx="10659">
                  <c:v>29.205479452054799</c:v>
                </c:pt>
                <c:pt idx="10660">
                  <c:v>29.208219178082199</c:v>
                </c:pt>
                <c:pt idx="10661">
                  <c:v>29.210958904109599</c:v>
                </c:pt>
                <c:pt idx="10662">
                  <c:v>29.213698630136999</c:v>
                </c:pt>
                <c:pt idx="10663">
                  <c:v>29.216438356164399</c:v>
                </c:pt>
                <c:pt idx="10664">
                  <c:v>29.219178082191799</c:v>
                </c:pt>
                <c:pt idx="10665">
                  <c:v>29.221917808219199</c:v>
                </c:pt>
                <c:pt idx="10666">
                  <c:v>29.2246575342466</c:v>
                </c:pt>
                <c:pt idx="10667">
                  <c:v>29.227397260274</c:v>
                </c:pt>
                <c:pt idx="10668">
                  <c:v>29.2301369863014</c:v>
                </c:pt>
                <c:pt idx="10669">
                  <c:v>29.2328767123288</c:v>
                </c:pt>
                <c:pt idx="10670">
                  <c:v>29.2356164383562</c:v>
                </c:pt>
                <c:pt idx="10671">
                  <c:v>29.2383561643836</c:v>
                </c:pt>
                <c:pt idx="10672">
                  <c:v>29.241095890411</c:v>
                </c:pt>
                <c:pt idx="10673">
                  <c:v>29.2438356164384</c:v>
                </c:pt>
                <c:pt idx="10674">
                  <c:v>29.2465753424658</c:v>
                </c:pt>
                <c:pt idx="10675">
                  <c:v>29.2493150684932</c:v>
                </c:pt>
                <c:pt idx="10676">
                  <c:v>29.2520547945205</c:v>
                </c:pt>
                <c:pt idx="10677">
                  <c:v>29.2547945205479</c:v>
                </c:pt>
                <c:pt idx="10678">
                  <c:v>29.2575342465753</c:v>
                </c:pt>
                <c:pt idx="10679">
                  <c:v>29.2602739726027</c:v>
                </c:pt>
                <c:pt idx="10680">
                  <c:v>29.2630136986301</c:v>
                </c:pt>
                <c:pt idx="10681">
                  <c:v>29.2657534246575</c:v>
                </c:pt>
                <c:pt idx="10682">
                  <c:v>29.2684931506849</c:v>
                </c:pt>
                <c:pt idx="10683">
                  <c:v>29.2712328767123</c:v>
                </c:pt>
                <c:pt idx="10684">
                  <c:v>29.2739726027397</c:v>
                </c:pt>
                <c:pt idx="10685">
                  <c:v>29.276712328767101</c:v>
                </c:pt>
                <c:pt idx="10686">
                  <c:v>29.279452054794501</c:v>
                </c:pt>
                <c:pt idx="10687">
                  <c:v>29.282191780821901</c:v>
                </c:pt>
                <c:pt idx="10688">
                  <c:v>29.284931506849301</c:v>
                </c:pt>
                <c:pt idx="10689">
                  <c:v>29.287671232876701</c:v>
                </c:pt>
                <c:pt idx="10690">
                  <c:v>29.290410958904101</c:v>
                </c:pt>
                <c:pt idx="10691">
                  <c:v>29.293150684931501</c:v>
                </c:pt>
                <c:pt idx="10692">
                  <c:v>29.295890410958901</c:v>
                </c:pt>
                <c:pt idx="10693">
                  <c:v>29.298630136986301</c:v>
                </c:pt>
                <c:pt idx="10694">
                  <c:v>29.301369863013701</c:v>
                </c:pt>
                <c:pt idx="10695">
                  <c:v>29.304109589041101</c:v>
                </c:pt>
                <c:pt idx="10696">
                  <c:v>29.306849315068501</c:v>
                </c:pt>
                <c:pt idx="10697">
                  <c:v>29.309589041095901</c:v>
                </c:pt>
                <c:pt idx="10698">
                  <c:v>29.312328767123301</c:v>
                </c:pt>
                <c:pt idx="10699">
                  <c:v>29.315068493150701</c:v>
                </c:pt>
                <c:pt idx="10700">
                  <c:v>29.317808219178101</c:v>
                </c:pt>
                <c:pt idx="10701">
                  <c:v>29.320547945205501</c:v>
                </c:pt>
                <c:pt idx="10702">
                  <c:v>29.323287671232901</c:v>
                </c:pt>
                <c:pt idx="10703">
                  <c:v>29.326027397260301</c:v>
                </c:pt>
                <c:pt idx="10704">
                  <c:v>29.328767123287701</c:v>
                </c:pt>
                <c:pt idx="10705">
                  <c:v>29.331506849315101</c:v>
                </c:pt>
                <c:pt idx="10706">
                  <c:v>29.334246575342501</c:v>
                </c:pt>
                <c:pt idx="10707">
                  <c:v>29.336986301369901</c:v>
                </c:pt>
                <c:pt idx="10708">
                  <c:v>29.339726027397301</c:v>
                </c:pt>
                <c:pt idx="10709">
                  <c:v>29.342465753424701</c:v>
                </c:pt>
                <c:pt idx="10710">
                  <c:v>29.345205479452101</c:v>
                </c:pt>
                <c:pt idx="10711">
                  <c:v>29.347945205479501</c:v>
                </c:pt>
                <c:pt idx="10712">
                  <c:v>29.350684931506802</c:v>
                </c:pt>
                <c:pt idx="10713">
                  <c:v>29.353424657534202</c:v>
                </c:pt>
                <c:pt idx="10714">
                  <c:v>29.356164383561602</c:v>
                </c:pt>
                <c:pt idx="10715">
                  <c:v>29.358904109589002</c:v>
                </c:pt>
                <c:pt idx="10716">
                  <c:v>29.361643835616398</c:v>
                </c:pt>
                <c:pt idx="10717">
                  <c:v>29.364383561643798</c:v>
                </c:pt>
                <c:pt idx="10718">
                  <c:v>29.367123287671198</c:v>
                </c:pt>
                <c:pt idx="10719">
                  <c:v>29.369863013698598</c:v>
                </c:pt>
                <c:pt idx="10720">
                  <c:v>29.372602739725998</c:v>
                </c:pt>
                <c:pt idx="10721">
                  <c:v>29.375342465753398</c:v>
                </c:pt>
                <c:pt idx="10722">
                  <c:v>29.378082191780798</c:v>
                </c:pt>
                <c:pt idx="10723">
                  <c:v>29.380821917808198</c:v>
                </c:pt>
                <c:pt idx="10724">
                  <c:v>29.383561643835598</c:v>
                </c:pt>
                <c:pt idx="10725">
                  <c:v>29.386301369862998</c:v>
                </c:pt>
                <c:pt idx="10726">
                  <c:v>29.389041095890398</c:v>
                </c:pt>
                <c:pt idx="10727">
                  <c:v>29.391780821917799</c:v>
                </c:pt>
                <c:pt idx="10728">
                  <c:v>29.394520547945199</c:v>
                </c:pt>
                <c:pt idx="10729">
                  <c:v>29.397260273972599</c:v>
                </c:pt>
                <c:pt idx="10730">
                  <c:v>29.4</c:v>
                </c:pt>
                <c:pt idx="10731">
                  <c:v>29.402739726027399</c:v>
                </c:pt>
                <c:pt idx="10732">
                  <c:v>29.405479452054799</c:v>
                </c:pt>
                <c:pt idx="10733">
                  <c:v>29.408219178082199</c:v>
                </c:pt>
                <c:pt idx="10734">
                  <c:v>29.410958904109599</c:v>
                </c:pt>
                <c:pt idx="10735">
                  <c:v>29.413698630136999</c:v>
                </c:pt>
                <c:pt idx="10736">
                  <c:v>29.416438356164399</c:v>
                </c:pt>
                <c:pt idx="10737">
                  <c:v>29.419178082191799</c:v>
                </c:pt>
                <c:pt idx="10738">
                  <c:v>29.421917808219199</c:v>
                </c:pt>
                <c:pt idx="10739">
                  <c:v>29.424657534246599</c:v>
                </c:pt>
                <c:pt idx="10740">
                  <c:v>29.427397260273999</c:v>
                </c:pt>
                <c:pt idx="10741">
                  <c:v>29.430136986301399</c:v>
                </c:pt>
                <c:pt idx="10742">
                  <c:v>29.432876712328799</c:v>
                </c:pt>
                <c:pt idx="10743">
                  <c:v>29.435616438356199</c:v>
                </c:pt>
                <c:pt idx="10744">
                  <c:v>29.438356164383599</c:v>
                </c:pt>
                <c:pt idx="10745">
                  <c:v>29.441095890410999</c:v>
                </c:pt>
                <c:pt idx="10746">
                  <c:v>29.443835616438399</c:v>
                </c:pt>
                <c:pt idx="10747">
                  <c:v>29.446575342465799</c:v>
                </c:pt>
                <c:pt idx="10748">
                  <c:v>29.449315068493199</c:v>
                </c:pt>
                <c:pt idx="10749">
                  <c:v>29.452054794520599</c:v>
                </c:pt>
                <c:pt idx="10750">
                  <c:v>29.4547945205479</c:v>
                </c:pt>
                <c:pt idx="10751">
                  <c:v>29.4575342465753</c:v>
                </c:pt>
                <c:pt idx="10752">
                  <c:v>29.4602739726027</c:v>
                </c:pt>
                <c:pt idx="10753">
                  <c:v>29.4630136986301</c:v>
                </c:pt>
                <c:pt idx="10754">
                  <c:v>29.4657534246575</c:v>
                </c:pt>
                <c:pt idx="10755">
                  <c:v>29.4684931506849</c:v>
                </c:pt>
                <c:pt idx="10756">
                  <c:v>29.4712328767123</c:v>
                </c:pt>
                <c:pt idx="10757">
                  <c:v>29.4739726027397</c:v>
                </c:pt>
                <c:pt idx="10758">
                  <c:v>29.4767123287671</c:v>
                </c:pt>
                <c:pt idx="10759">
                  <c:v>29.4794520547945</c:v>
                </c:pt>
                <c:pt idx="10760">
                  <c:v>29.4821917808219</c:v>
                </c:pt>
                <c:pt idx="10761">
                  <c:v>29.4849315068493</c:v>
                </c:pt>
                <c:pt idx="10762">
                  <c:v>29.4876712328767</c:v>
                </c:pt>
                <c:pt idx="10763">
                  <c:v>29.4904109589041</c:v>
                </c:pt>
                <c:pt idx="10764">
                  <c:v>29.4931506849315</c:v>
                </c:pt>
                <c:pt idx="10765">
                  <c:v>29.4958904109589</c:v>
                </c:pt>
                <c:pt idx="10766">
                  <c:v>29.4986301369863</c:v>
                </c:pt>
                <c:pt idx="10767">
                  <c:v>29.5013698630137</c:v>
                </c:pt>
                <c:pt idx="10768">
                  <c:v>29.5041095890411</c:v>
                </c:pt>
                <c:pt idx="10769">
                  <c:v>29.5068493150685</c:v>
                </c:pt>
                <c:pt idx="10770">
                  <c:v>29.5095890410959</c:v>
                </c:pt>
                <c:pt idx="10771">
                  <c:v>29.5123287671233</c:v>
                </c:pt>
                <c:pt idx="10772">
                  <c:v>29.5150684931507</c:v>
                </c:pt>
                <c:pt idx="10773">
                  <c:v>29.5178082191781</c:v>
                </c:pt>
                <c:pt idx="10774">
                  <c:v>29.5205479452055</c:v>
                </c:pt>
                <c:pt idx="10775">
                  <c:v>29.5232876712329</c:v>
                </c:pt>
                <c:pt idx="10776">
                  <c:v>29.5260273972603</c:v>
                </c:pt>
                <c:pt idx="10777">
                  <c:v>29.5287671232877</c:v>
                </c:pt>
                <c:pt idx="10778">
                  <c:v>29.5315068493151</c:v>
                </c:pt>
                <c:pt idx="10779">
                  <c:v>29.5342465753425</c:v>
                </c:pt>
                <c:pt idx="10780">
                  <c:v>29.5369863013699</c:v>
                </c:pt>
                <c:pt idx="10781">
                  <c:v>29.5397260273973</c:v>
                </c:pt>
                <c:pt idx="10782">
                  <c:v>29.5424657534247</c:v>
                </c:pt>
                <c:pt idx="10783">
                  <c:v>29.5452054794521</c:v>
                </c:pt>
                <c:pt idx="10784">
                  <c:v>29.5479452054795</c:v>
                </c:pt>
                <c:pt idx="10785">
                  <c:v>29.5506849315069</c:v>
                </c:pt>
                <c:pt idx="10786">
                  <c:v>29.553424657534201</c:v>
                </c:pt>
                <c:pt idx="10787">
                  <c:v>29.556164383561601</c:v>
                </c:pt>
                <c:pt idx="10788">
                  <c:v>29.558904109589001</c:v>
                </c:pt>
                <c:pt idx="10789">
                  <c:v>29.561643835616401</c:v>
                </c:pt>
                <c:pt idx="10790">
                  <c:v>29.564383561643801</c:v>
                </c:pt>
                <c:pt idx="10791">
                  <c:v>29.567123287671201</c:v>
                </c:pt>
                <c:pt idx="10792">
                  <c:v>29.569863013698601</c:v>
                </c:pt>
                <c:pt idx="10793">
                  <c:v>29.572602739726001</c:v>
                </c:pt>
                <c:pt idx="10794">
                  <c:v>29.575342465753401</c:v>
                </c:pt>
                <c:pt idx="10795">
                  <c:v>29.578082191780801</c:v>
                </c:pt>
                <c:pt idx="10796">
                  <c:v>29.580821917808201</c:v>
                </c:pt>
                <c:pt idx="10797">
                  <c:v>29.583561643835601</c:v>
                </c:pt>
                <c:pt idx="10798">
                  <c:v>29.586301369863001</c:v>
                </c:pt>
                <c:pt idx="10799">
                  <c:v>29.589041095890401</c:v>
                </c:pt>
                <c:pt idx="10800">
                  <c:v>29.591780821917801</c:v>
                </c:pt>
                <c:pt idx="10801">
                  <c:v>29.594520547945201</c:v>
                </c:pt>
                <c:pt idx="10802">
                  <c:v>29.597260273972601</c:v>
                </c:pt>
                <c:pt idx="10803">
                  <c:v>29.6</c:v>
                </c:pt>
                <c:pt idx="10804">
                  <c:v>29.602739726027401</c:v>
                </c:pt>
                <c:pt idx="10805">
                  <c:v>29.605479452054801</c:v>
                </c:pt>
                <c:pt idx="10806">
                  <c:v>29.608219178082201</c:v>
                </c:pt>
                <c:pt idx="10807">
                  <c:v>29.610958904109602</c:v>
                </c:pt>
                <c:pt idx="10808">
                  <c:v>29.613698630137002</c:v>
                </c:pt>
                <c:pt idx="10809">
                  <c:v>29.616438356164402</c:v>
                </c:pt>
                <c:pt idx="10810">
                  <c:v>29.619178082191802</c:v>
                </c:pt>
                <c:pt idx="10811">
                  <c:v>29.621917808219202</c:v>
                </c:pt>
                <c:pt idx="10812">
                  <c:v>29.624657534246602</c:v>
                </c:pt>
                <c:pt idx="10813">
                  <c:v>29.627397260274002</c:v>
                </c:pt>
                <c:pt idx="10814">
                  <c:v>29.630136986301402</c:v>
                </c:pt>
                <c:pt idx="10815">
                  <c:v>29.632876712328802</c:v>
                </c:pt>
                <c:pt idx="10816">
                  <c:v>29.635616438356202</c:v>
                </c:pt>
                <c:pt idx="10817">
                  <c:v>29.638356164383602</c:v>
                </c:pt>
                <c:pt idx="10818">
                  <c:v>29.641095890410998</c:v>
                </c:pt>
                <c:pt idx="10819">
                  <c:v>29.643835616438398</c:v>
                </c:pt>
                <c:pt idx="10820">
                  <c:v>29.646575342465798</c:v>
                </c:pt>
                <c:pt idx="10821">
                  <c:v>29.649315068493198</c:v>
                </c:pt>
                <c:pt idx="10822">
                  <c:v>29.652054794520598</c:v>
                </c:pt>
                <c:pt idx="10823">
                  <c:v>29.654794520547899</c:v>
                </c:pt>
                <c:pt idx="10824">
                  <c:v>29.657534246575299</c:v>
                </c:pt>
                <c:pt idx="10825">
                  <c:v>29.660273972602699</c:v>
                </c:pt>
                <c:pt idx="10826">
                  <c:v>29.663013698630099</c:v>
                </c:pt>
                <c:pt idx="10827">
                  <c:v>29.665753424657499</c:v>
                </c:pt>
                <c:pt idx="10828">
                  <c:v>29.668493150684899</c:v>
                </c:pt>
                <c:pt idx="10829">
                  <c:v>29.671232876712299</c:v>
                </c:pt>
                <c:pt idx="10830">
                  <c:v>29.673972602739699</c:v>
                </c:pt>
                <c:pt idx="10831">
                  <c:v>29.676712328767099</c:v>
                </c:pt>
                <c:pt idx="10832">
                  <c:v>29.679452054794499</c:v>
                </c:pt>
                <c:pt idx="10833">
                  <c:v>29.682191780821899</c:v>
                </c:pt>
                <c:pt idx="10834">
                  <c:v>29.684931506849299</c:v>
                </c:pt>
                <c:pt idx="10835">
                  <c:v>29.687671232876699</c:v>
                </c:pt>
                <c:pt idx="10836">
                  <c:v>29.690410958904099</c:v>
                </c:pt>
                <c:pt idx="10837">
                  <c:v>29.693150684931499</c:v>
                </c:pt>
                <c:pt idx="10838">
                  <c:v>29.695890410958899</c:v>
                </c:pt>
                <c:pt idx="10839">
                  <c:v>29.698630136986299</c:v>
                </c:pt>
                <c:pt idx="10840">
                  <c:v>29.701369863013699</c:v>
                </c:pt>
                <c:pt idx="10841">
                  <c:v>29.704109589041099</c:v>
                </c:pt>
                <c:pt idx="10842">
                  <c:v>29.706849315068499</c:v>
                </c:pt>
                <c:pt idx="10843">
                  <c:v>29.709589041095899</c:v>
                </c:pt>
                <c:pt idx="10844">
                  <c:v>29.712328767123299</c:v>
                </c:pt>
                <c:pt idx="10845">
                  <c:v>29.715068493150699</c:v>
                </c:pt>
                <c:pt idx="10846">
                  <c:v>29.717808219178099</c:v>
                </c:pt>
                <c:pt idx="10847">
                  <c:v>29.720547945205499</c:v>
                </c:pt>
                <c:pt idx="10848">
                  <c:v>29.723287671232899</c:v>
                </c:pt>
                <c:pt idx="10849">
                  <c:v>29.7260273972603</c:v>
                </c:pt>
                <c:pt idx="10850">
                  <c:v>29.7287671232877</c:v>
                </c:pt>
                <c:pt idx="10851">
                  <c:v>29.7315068493151</c:v>
                </c:pt>
                <c:pt idx="10852">
                  <c:v>29.7342465753425</c:v>
                </c:pt>
                <c:pt idx="10853">
                  <c:v>29.7369863013699</c:v>
                </c:pt>
                <c:pt idx="10854">
                  <c:v>29.7397260273973</c:v>
                </c:pt>
                <c:pt idx="10855">
                  <c:v>29.7424657534247</c:v>
                </c:pt>
                <c:pt idx="10856">
                  <c:v>29.7452054794521</c:v>
                </c:pt>
                <c:pt idx="10857">
                  <c:v>29.7479452054795</c:v>
                </c:pt>
                <c:pt idx="10858">
                  <c:v>29.7506849315069</c:v>
                </c:pt>
                <c:pt idx="10859">
                  <c:v>29.7534246575342</c:v>
                </c:pt>
                <c:pt idx="10860">
                  <c:v>29.7561643835616</c:v>
                </c:pt>
                <c:pt idx="10861">
                  <c:v>29.758904109589</c:v>
                </c:pt>
                <c:pt idx="10862">
                  <c:v>29.7616438356164</c:v>
                </c:pt>
                <c:pt idx="10863">
                  <c:v>29.7643835616438</c:v>
                </c:pt>
                <c:pt idx="10864">
                  <c:v>29.7671232876712</c:v>
                </c:pt>
                <c:pt idx="10865">
                  <c:v>29.7698630136986</c:v>
                </c:pt>
                <c:pt idx="10866">
                  <c:v>29.772602739726</c:v>
                </c:pt>
                <c:pt idx="10867">
                  <c:v>29.7753424657534</c:v>
                </c:pt>
                <c:pt idx="10868">
                  <c:v>29.778082191780801</c:v>
                </c:pt>
                <c:pt idx="10869">
                  <c:v>29.780821917808201</c:v>
                </c:pt>
                <c:pt idx="10870">
                  <c:v>29.783561643835601</c:v>
                </c:pt>
                <c:pt idx="10871">
                  <c:v>29.786301369863001</c:v>
                </c:pt>
                <c:pt idx="10872">
                  <c:v>29.789041095890401</c:v>
                </c:pt>
                <c:pt idx="10873">
                  <c:v>29.791780821917801</c:v>
                </c:pt>
                <c:pt idx="10874">
                  <c:v>29.794520547945201</c:v>
                </c:pt>
                <c:pt idx="10875">
                  <c:v>29.797260273972601</c:v>
                </c:pt>
                <c:pt idx="10876">
                  <c:v>29.8</c:v>
                </c:pt>
                <c:pt idx="10877">
                  <c:v>29.802739726027401</c:v>
                </c:pt>
                <c:pt idx="10878">
                  <c:v>29.805479452054801</c:v>
                </c:pt>
                <c:pt idx="10879">
                  <c:v>29.808219178082201</c:v>
                </c:pt>
                <c:pt idx="10880">
                  <c:v>29.810958904109601</c:v>
                </c:pt>
                <c:pt idx="10881">
                  <c:v>29.813698630137001</c:v>
                </c:pt>
                <c:pt idx="10882">
                  <c:v>29.816438356164401</c:v>
                </c:pt>
                <c:pt idx="10883">
                  <c:v>29.819178082191801</c:v>
                </c:pt>
                <c:pt idx="10884">
                  <c:v>29.821917808219201</c:v>
                </c:pt>
                <c:pt idx="10885">
                  <c:v>29.824657534246601</c:v>
                </c:pt>
                <c:pt idx="10886">
                  <c:v>29.827397260274001</c:v>
                </c:pt>
                <c:pt idx="10887">
                  <c:v>29.830136986301401</c:v>
                </c:pt>
                <c:pt idx="10888">
                  <c:v>29.832876712328801</c:v>
                </c:pt>
                <c:pt idx="10889">
                  <c:v>29.835616438356201</c:v>
                </c:pt>
                <c:pt idx="10890">
                  <c:v>29.838356164383601</c:v>
                </c:pt>
                <c:pt idx="10891">
                  <c:v>29.841095890411001</c:v>
                </c:pt>
                <c:pt idx="10892">
                  <c:v>29.843835616438401</c:v>
                </c:pt>
                <c:pt idx="10893">
                  <c:v>29.846575342465801</c:v>
                </c:pt>
                <c:pt idx="10894">
                  <c:v>29.849315068493201</c:v>
                </c:pt>
                <c:pt idx="10895">
                  <c:v>29.852054794520502</c:v>
                </c:pt>
                <c:pt idx="10896">
                  <c:v>29.854794520547902</c:v>
                </c:pt>
                <c:pt idx="10897">
                  <c:v>29.857534246575302</c:v>
                </c:pt>
                <c:pt idx="10898">
                  <c:v>29.860273972602698</c:v>
                </c:pt>
                <c:pt idx="10899">
                  <c:v>29.863013698630098</c:v>
                </c:pt>
                <c:pt idx="10900">
                  <c:v>29.865753424657498</c:v>
                </c:pt>
                <c:pt idx="10901">
                  <c:v>29.868493150684898</c:v>
                </c:pt>
                <c:pt idx="10902">
                  <c:v>29.871232876712298</c:v>
                </c:pt>
                <c:pt idx="10903">
                  <c:v>29.873972602739698</c:v>
                </c:pt>
                <c:pt idx="10904">
                  <c:v>29.876712328767098</c:v>
                </c:pt>
                <c:pt idx="10905">
                  <c:v>29.879452054794498</c:v>
                </c:pt>
                <c:pt idx="10906">
                  <c:v>29.882191780821898</c:v>
                </c:pt>
                <c:pt idx="10907">
                  <c:v>29.884931506849298</c:v>
                </c:pt>
                <c:pt idx="10908">
                  <c:v>29.887671232876698</c:v>
                </c:pt>
                <c:pt idx="10909">
                  <c:v>29.890410958904098</c:v>
                </c:pt>
                <c:pt idx="10910">
                  <c:v>29.893150684931499</c:v>
                </c:pt>
                <c:pt idx="10911">
                  <c:v>29.895890410958899</c:v>
                </c:pt>
                <c:pt idx="10912">
                  <c:v>29.898630136986299</c:v>
                </c:pt>
                <c:pt idx="10913">
                  <c:v>29.901369863013699</c:v>
                </c:pt>
                <c:pt idx="10914">
                  <c:v>29.904109589041099</c:v>
                </c:pt>
                <c:pt idx="10915">
                  <c:v>29.906849315068499</c:v>
                </c:pt>
                <c:pt idx="10916">
                  <c:v>29.909589041095899</c:v>
                </c:pt>
                <c:pt idx="10917">
                  <c:v>29.912328767123299</c:v>
                </c:pt>
                <c:pt idx="10918">
                  <c:v>29.915068493150699</c:v>
                </c:pt>
                <c:pt idx="10919">
                  <c:v>29.917808219178099</c:v>
                </c:pt>
              </c:numCache>
            </c:numRef>
          </c:xVal>
          <c:yVal>
            <c:numRef>
              <c:f>'[curvas AAA AA 20161031.xlsx]curvas'!$M$3:$M$10922</c:f>
              <c:numCache>
                <c:formatCode>0.00</c:formatCode>
                <c:ptCount val="10920"/>
                <c:pt idx="0">
                  <c:v>4.7047800000000004</c:v>
                </c:pt>
                <c:pt idx="1">
                  <c:v>4.705749</c:v>
                </c:pt>
                <c:pt idx="2">
                  <c:v>4.7067180000000004</c:v>
                </c:pt>
                <c:pt idx="3">
                  <c:v>4.7076859999999998</c:v>
                </c:pt>
                <c:pt idx="4">
                  <c:v>4.7086550000000003</c:v>
                </c:pt>
                <c:pt idx="5">
                  <c:v>4.7096239999999998</c:v>
                </c:pt>
                <c:pt idx="6">
                  <c:v>4.7105920000000001</c:v>
                </c:pt>
                <c:pt idx="7">
                  <c:v>4.7115609999999997</c:v>
                </c:pt>
                <c:pt idx="8">
                  <c:v>4.7125300000000001</c:v>
                </c:pt>
                <c:pt idx="9">
                  <c:v>4.7134980000000004</c:v>
                </c:pt>
                <c:pt idx="10">
                  <c:v>4.714467</c:v>
                </c:pt>
                <c:pt idx="11">
                  <c:v>4.7154360000000004</c:v>
                </c:pt>
                <c:pt idx="12">
                  <c:v>4.7164039999999998</c:v>
                </c:pt>
                <c:pt idx="13">
                  <c:v>4.7173730000000003</c:v>
                </c:pt>
                <c:pt idx="14">
                  <c:v>4.7183419999999998</c:v>
                </c:pt>
                <c:pt idx="15">
                  <c:v>4.7193100000000001</c:v>
                </c:pt>
                <c:pt idx="16">
                  <c:v>4.7202789999999997</c:v>
                </c:pt>
                <c:pt idx="17">
                  <c:v>4.7212480000000001</c:v>
                </c:pt>
                <c:pt idx="18">
                  <c:v>4.7222160000000004</c:v>
                </c:pt>
                <c:pt idx="19">
                  <c:v>4.723185</c:v>
                </c:pt>
                <c:pt idx="20">
                  <c:v>4.7241540000000004</c:v>
                </c:pt>
                <c:pt idx="21">
                  <c:v>4.7251219999999998</c:v>
                </c:pt>
                <c:pt idx="22">
                  <c:v>4.7260910000000003</c:v>
                </c:pt>
                <c:pt idx="23">
                  <c:v>4.7270599999999998</c:v>
                </c:pt>
                <c:pt idx="24">
                  <c:v>4.7280280000000001</c:v>
                </c:pt>
                <c:pt idx="25">
                  <c:v>4.7289969999999997</c:v>
                </c:pt>
                <c:pt idx="26">
                  <c:v>4.7299660000000001</c:v>
                </c:pt>
                <c:pt idx="27">
                  <c:v>4.7309349999999997</c:v>
                </c:pt>
                <c:pt idx="28">
                  <c:v>4.731903</c:v>
                </c:pt>
                <c:pt idx="29">
                  <c:v>4.7328720000000004</c:v>
                </c:pt>
                <c:pt idx="30">
                  <c:v>4.733841</c:v>
                </c:pt>
                <c:pt idx="31">
                  <c:v>4.7348090000000003</c:v>
                </c:pt>
                <c:pt idx="32">
                  <c:v>4.7357779999999998</c:v>
                </c:pt>
                <c:pt idx="33">
                  <c:v>4.7367470000000003</c:v>
                </c:pt>
                <c:pt idx="34">
                  <c:v>4.7377149999999997</c:v>
                </c:pt>
                <c:pt idx="35">
                  <c:v>4.7386840000000001</c:v>
                </c:pt>
                <c:pt idx="36">
                  <c:v>4.7396529999999997</c:v>
                </c:pt>
                <c:pt idx="37">
                  <c:v>4.740621</c:v>
                </c:pt>
                <c:pt idx="38">
                  <c:v>4.7415900000000004</c:v>
                </c:pt>
                <c:pt idx="39">
                  <c:v>4.742559</c:v>
                </c:pt>
                <c:pt idx="40">
                  <c:v>4.7435270000000003</c:v>
                </c:pt>
                <c:pt idx="41">
                  <c:v>4.7444959999999998</c:v>
                </c:pt>
                <c:pt idx="42">
                  <c:v>4.7454650000000003</c:v>
                </c:pt>
                <c:pt idx="43">
                  <c:v>4.7464329999999997</c:v>
                </c:pt>
                <c:pt idx="44">
                  <c:v>4.7474020000000001</c:v>
                </c:pt>
                <c:pt idx="45">
                  <c:v>4.7483709999999997</c:v>
                </c:pt>
                <c:pt idx="46">
                  <c:v>4.749339</c:v>
                </c:pt>
                <c:pt idx="47">
                  <c:v>4.7503080000000004</c:v>
                </c:pt>
                <c:pt idx="48">
                  <c:v>4.751277</c:v>
                </c:pt>
                <c:pt idx="49">
                  <c:v>4.7522450000000003</c:v>
                </c:pt>
                <c:pt idx="50">
                  <c:v>4.7532139999999998</c:v>
                </c:pt>
                <c:pt idx="51">
                  <c:v>4.7541830000000003</c:v>
                </c:pt>
                <c:pt idx="52">
                  <c:v>4.7551509999999997</c:v>
                </c:pt>
                <c:pt idx="53">
                  <c:v>4.7561200000000001</c:v>
                </c:pt>
                <c:pt idx="54">
                  <c:v>4.7570889999999997</c:v>
                </c:pt>
                <c:pt idx="55">
                  <c:v>4.758057</c:v>
                </c:pt>
                <c:pt idx="56">
                  <c:v>4.7590260000000004</c:v>
                </c:pt>
                <c:pt idx="57">
                  <c:v>4.759995</c:v>
                </c:pt>
                <c:pt idx="58">
                  <c:v>4.7609630000000003</c:v>
                </c:pt>
                <c:pt idx="59">
                  <c:v>4.7619319999999998</c:v>
                </c:pt>
                <c:pt idx="60">
                  <c:v>4.7629010000000003</c:v>
                </c:pt>
                <c:pt idx="61">
                  <c:v>4.7638689999999997</c:v>
                </c:pt>
                <c:pt idx="62">
                  <c:v>4.7648380000000001</c:v>
                </c:pt>
                <c:pt idx="63">
                  <c:v>4.7658069999999997</c:v>
                </c:pt>
                <c:pt idx="64">
                  <c:v>4.7667760000000001</c:v>
                </c:pt>
                <c:pt idx="65">
                  <c:v>4.7677440000000004</c:v>
                </c:pt>
                <c:pt idx="66">
                  <c:v>4.768713</c:v>
                </c:pt>
                <c:pt idx="67">
                  <c:v>4.7696820000000004</c:v>
                </c:pt>
                <c:pt idx="68">
                  <c:v>4.7706499999999998</c:v>
                </c:pt>
                <c:pt idx="69">
                  <c:v>4.7716190000000003</c:v>
                </c:pt>
                <c:pt idx="70">
                  <c:v>4.7725879999999998</c:v>
                </c:pt>
                <c:pt idx="71">
                  <c:v>4.7735560000000001</c:v>
                </c:pt>
                <c:pt idx="72">
                  <c:v>4.7745249999999997</c:v>
                </c:pt>
                <c:pt idx="73">
                  <c:v>4.7754940000000001</c:v>
                </c:pt>
                <c:pt idx="74">
                  <c:v>4.7764620000000004</c:v>
                </c:pt>
                <c:pt idx="75">
                  <c:v>4.777431</c:v>
                </c:pt>
                <c:pt idx="76">
                  <c:v>4.7784000000000004</c:v>
                </c:pt>
                <c:pt idx="77">
                  <c:v>4.7793679999999998</c:v>
                </c:pt>
                <c:pt idx="78">
                  <c:v>4.7803370000000003</c:v>
                </c:pt>
                <c:pt idx="79">
                  <c:v>4.7813059999999998</c:v>
                </c:pt>
                <c:pt idx="80">
                  <c:v>4.7822740000000001</c:v>
                </c:pt>
                <c:pt idx="81">
                  <c:v>4.7832429999999997</c:v>
                </c:pt>
                <c:pt idx="82">
                  <c:v>4.7842120000000001</c:v>
                </c:pt>
                <c:pt idx="83">
                  <c:v>4.7851800000000004</c:v>
                </c:pt>
                <c:pt idx="84">
                  <c:v>4.786149</c:v>
                </c:pt>
                <c:pt idx="85">
                  <c:v>4.7871180000000004</c:v>
                </c:pt>
                <c:pt idx="86">
                  <c:v>4.7880859999999998</c:v>
                </c:pt>
                <c:pt idx="87">
                  <c:v>4.7890550000000003</c:v>
                </c:pt>
                <c:pt idx="88">
                  <c:v>4.7900239999999998</c:v>
                </c:pt>
                <c:pt idx="89">
                  <c:v>4.7909920000000001</c:v>
                </c:pt>
                <c:pt idx="90">
                  <c:v>4.7919609999999997</c:v>
                </c:pt>
                <c:pt idx="91">
                  <c:v>4.7929300000000001</c:v>
                </c:pt>
                <c:pt idx="92">
                  <c:v>4.7938980000000004</c:v>
                </c:pt>
                <c:pt idx="93">
                  <c:v>4.794867</c:v>
                </c:pt>
                <c:pt idx="94">
                  <c:v>4.7958360000000004</c:v>
                </c:pt>
                <c:pt idx="95">
                  <c:v>4.7968039999999998</c:v>
                </c:pt>
                <c:pt idx="96">
                  <c:v>4.7977730000000003</c:v>
                </c:pt>
                <c:pt idx="97">
                  <c:v>4.7987419999999998</c:v>
                </c:pt>
                <c:pt idx="98">
                  <c:v>4.7997110000000003</c:v>
                </c:pt>
                <c:pt idx="99">
                  <c:v>4.8006789999999997</c:v>
                </c:pt>
                <c:pt idx="100">
                  <c:v>4.8016480000000001</c:v>
                </c:pt>
                <c:pt idx="101">
                  <c:v>4.8026169999999997</c:v>
                </c:pt>
                <c:pt idx="102">
                  <c:v>4.803585</c:v>
                </c:pt>
                <c:pt idx="103">
                  <c:v>4.8045540000000004</c:v>
                </c:pt>
                <c:pt idx="104">
                  <c:v>4.805523</c:v>
                </c:pt>
                <c:pt idx="105">
                  <c:v>4.8064910000000003</c:v>
                </c:pt>
                <c:pt idx="106">
                  <c:v>4.8074599999999998</c:v>
                </c:pt>
                <c:pt idx="107">
                  <c:v>4.8084290000000003</c:v>
                </c:pt>
                <c:pt idx="108">
                  <c:v>4.8093969999999997</c:v>
                </c:pt>
                <c:pt idx="109">
                  <c:v>4.8103660000000001</c:v>
                </c:pt>
                <c:pt idx="110">
                  <c:v>4.8113349999999997</c:v>
                </c:pt>
                <c:pt idx="111">
                  <c:v>4.812303</c:v>
                </c:pt>
                <c:pt idx="112">
                  <c:v>4.8132720000000004</c:v>
                </c:pt>
                <c:pt idx="113">
                  <c:v>4.814241</c:v>
                </c:pt>
                <c:pt idx="114">
                  <c:v>4.8152090000000003</c:v>
                </c:pt>
                <c:pt idx="115">
                  <c:v>4.8161779999999998</c:v>
                </c:pt>
                <c:pt idx="116">
                  <c:v>4.8171470000000003</c:v>
                </c:pt>
                <c:pt idx="117">
                  <c:v>4.8181149999999997</c:v>
                </c:pt>
                <c:pt idx="118">
                  <c:v>4.8190840000000001</c:v>
                </c:pt>
                <c:pt idx="119">
                  <c:v>4.8200529999999997</c:v>
                </c:pt>
                <c:pt idx="120">
                  <c:v>4.821021</c:v>
                </c:pt>
                <c:pt idx="121">
                  <c:v>4.8219900000000004</c:v>
                </c:pt>
                <c:pt idx="122">
                  <c:v>4.822959</c:v>
                </c:pt>
                <c:pt idx="123">
                  <c:v>4.8239270000000003</c:v>
                </c:pt>
                <c:pt idx="124">
                  <c:v>4.8248959999999999</c:v>
                </c:pt>
                <c:pt idx="125">
                  <c:v>4.8258650000000003</c:v>
                </c:pt>
                <c:pt idx="126">
                  <c:v>4.8268329999999997</c:v>
                </c:pt>
                <c:pt idx="127">
                  <c:v>4.8278020000000001</c:v>
                </c:pt>
                <c:pt idx="128">
                  <c:v>4.8287709999999997</c:v>
                </c:pt>
                <c:pt idx="129">
                  <c:v>4.829739</c:v>
                </c:pt>
                <c:pt idx="130">
                  <c:v>4.8307079999999996</c:v>
                </c:pt>
                <c:pt idx="131">
                  <c:v>4.831677</c:v>
                </c:pt>
                <c:pt idx="132">
                  <c:v>4.8326450000000003</c:v>
                </c:pt>
                <c:pt idx="133">
                  <c:v>4.8336139999999999</c:v>
                </c:pt>
                <c:pt idx="134">
                  <c:v>4.8345830000000003</c:v>
                </c:pt>
                <c:pt idx="135">
                  <c:v>4.8355519999999999</c:v>
                </c:pt>
                <c:pt idx="136">
                  <c:v>4.8365200000000002</c:v>
                </c:pt>
                <c:pt idx="137">
                  <c:v>4.8374889999999997</c:v>
                </c:pt>
                <c:pt idx="138">
                  <c:v>4.8384580000000001</c:v>
                </c:pt>
                <c:pt idx="139">
                  <c:v>4.8394259999999996</c:v>
                </c:pt>
                <c:pt idx="140">
                  <c:v>4.840395</c:v>
                </c:pt>
                <c:pt idx="141">
                  <c:v>4.8413639999999996</c:v>
                </c:pt>
                <c:pt idx="142">
                  <c:v>4.8423319999999999</c:v>
                </c:pt>
                <c:pt idx="143">
                  <c:v>4.8433010000000003</c:v>
                </c:pt>
                <c:pt idx="144">
                  <c:v>4.8442699999999999</c:v>
                </c:pt>
                <c:pt idx="145">
                  <c:v>4.8452380000000002</c:v>
                </c:pt>
                <c:pt idx="146">
                  <c:v>4.8462069999999997</c:v>
                </c:pt>
                <c:pt idx="147">
                  <c:v>4.8471760000000002</c:v>
                </c:pt>
                <c:pt idx="148">
                  <c:v>4.8481439999999996</c:v>
                </c:pt>
                <c:pt idx="149">
                  <c:v>4.849113</c:v>
                </c:pt>
                <c:pt idx="150">
                  <c:v>4.8500819999999996</c:v>
                </c:pt>
                <c:pt idx="151">
                  <c:v>4.8510499999999999</c:v>
                </c:pt>
                <c:pt idx="152">
                  <c:v>4.8520190000000003</c:v>
                </c:pt>
                <c:pt idx="153">
                  <c:v>4.8529879999999999</c:v>
                </c:pt>
                <c:pt idx="154">
                  <c:v>4.8539560000000002</c:v>
                </c:pt>
                <c:pt idx="155">
                  <c:v>4.8549249999999997</c:v>
                </c:pt>
                <c:pt idx="156">
                  <c:v>4.8558940000000002</c:v>
                </c:pt>
                <c:pt idx="157">
                  <c:v>4.8568619999999996</c:v>
                </c:pt>
                <c:pt idx="158">
                  <c:v>4.857831</c:v>
                </c:pt>
                <c:pt idx="159">
                  <c:v>4.8587999999999996</c:v>
                </c:pt>
                <c:pt idx="160">
                  <c:v>4.8597679999999999</c:v>
                </c:pt>
                <c:pt idx="161">
                  <c:v>4.8607370000000003</c:v>
                </c:pt>
                <c:pt idx="162">
                  <c:v>4.8617059999999999</c:v>
                </c:pt>
                <c:pt idx="163">
                  <c:v>4.8626740000000002</c:v>
                </c:pt>
                <c:pt idx="164">
                  <c:v>4.8636429999999997</c:v>
                </c:pt>
                <c:pt idx="165">
                  <c:v>4.8646120000000002</c:v>
                </c:pt>
                <c:pt idx="166">
                  <c:v>4.8655799999999996</c:v>
                </c:pt>
                <c:pt idx="167">
                  <c:v>4.866549</c:v>
                </c:pt>
                <c:pt idx="168">
                  <c:v>4.8675179999999996</c:v>
                </c:pt>
                <c:pt idx="169">
                  <c:v>4.8684859999999999</c:v>
                </c:pt>
                <c:pt idx="170">
                  <c:v>4.8694550000000003</c:v>
                </c:pt>
                <c:pt idx="171">
                  <c:v>4.8704239999999999</c:v>
                </c:pt>
                <c:pt idx="172">
                  <c:v>4.8713930000000003</c:v>
                </c:pt>
                <c:pt idx="173">
                  <c:v>4.8723609999999997</c:v>
                </c:pt>
                <c:pt idx="174">
                  <c:v>4.8733300000000002</c:v>
                </c:pt>
                <c:pt idx="175">
                  <c:v>4.8742989999999997</c:v>
                </c:pt>
                <c:pt idx="176">
                  <c:v>4.875267</c:v>
                </c:pt>
                <c:pt idx="177">
                  <c:v>4.8762359999999996</c:v>
                </c:pt>
                <c:pt idx="178">
                  <c:v>4.877205</c:v>
                </c:pt>
                <c:pt idx="179">
                  <c:v>4.8781730000000003</c:v>
                </c:pt>
                <c:pt idx="180">
                  <c:v>4.8791419999999999</c:v>
                </c:pt>
                <c:pt idx="181">
                  <c:v>4.8801110000000003</c:v>
                </c:pt>
                <c:pt idx="182">
                  <c:v>4.8810789999999997</c:v>
                </c:pt>
                <c:pt idx="183">
                  <c:v>4.8820480000000002</c:v>
                </c:pt>
                <c:pt idx="184">
                  <c:v>4.8830169999999997</c:v>
                </c:pt>
                <c:pt idx="185">
                  <c:v>4.883985</c:v>
                </c:pt>
                <c:pt idx="186">
                  <c:v>4.8849539999999996</c:v>
                </c:pt>
                <c:pt idx="187">
                  <c:v>4.885923</c:v>
                </c:pt>
                <c:pt idx="188">
                  <c:v>4.8868910000000003</c:v>
                </c:pt>
                <c:pt idx="189">
                  <c:v>4.8878599999999999</c:v>
                </c:pt>
                <c:pt idx="190">
                  <c:v>4.8888290000000003</c:v>
                </c:pt>
                <c:pt idx="191">
                  <c:v>4.8897969999999997</c:v>
                </c:pt>
                <c:pt idx="192">
                  <c:v>4.8907660000000002</c:v>
                </c:pt>
                <c:pt idx="193">
                  <c:v>4.8917349999999997</c:v>
                </c:pt>
                <c:pt idx="194">
                  <c:v>4.892703</c:v>
                </c:pt>
                <c:pt idx="195">
                  <c:v>4.8936719999999996</c:v>
                </c:pt>
                <c:pt idx="196">
                  <c:v>4.894641</c:v>
                </c:pt>
                <c:pt idx="197">
                  <c:v>4.8956090000000003</c:v>
                </c:pt>
                <c:pt idx="198">
                  <c:v>4.8965779999999999</c:v>
                </c:pt>
                <c:pt idx="199">
                  <c:v>4.8975470000000003</c:v>
                </c:pt>
                <c:pt idx="200">
                  <c:v>4.8985149999999997</c:v>
                </c:pt>
                <c:pt idx="201">
                  <c:v>4.8994840000000002</c:v>
                </c:pt>
                <c:pt idx="202">
                  <c:v>4.9004529999999997</c:v>
                </c:pt>
                <c:pt idx="203">
                  <c:v>4.901421</c:v>
                </c:pt>
                <c:pt idx="204">
                  <c:v>4.9023899999999996</c:v>
                </c:pt>
                <c:pt idx="205">
                  <c:v>4.903359</c:v>
                </c:pt>
                <c:pt idx="206">
                  <c:v>4.9043270000000003</c:v>
                </c:pt>
                <c:pt idx="207">
                  <c:v>4.9052959999999999</c:v>
                </c:pt>
                <c:pt idx="208">
                  <c:v>4.9062650000000003</c:v>
                </c:pt>
                <c:pt idx="209">
                  <c:v>4.9072339999999999</c:v>
                </c:pt>
                <c:pt idx="210">
                  <c:v>4.9082020000000002</c:v>
                </c:pt>
                <c:pt idx="211">
                  <c:v>4.9091709999999997</c:v>
                </c:pt>
                <c:pt idx="212">
                  <c:v>4.9101400000000002</c:v>
                </c:pt>
                <c:pt idx="213">
                  <c:v>4.9111079999999996</c:v>
                </c:pt>
                <c:pt idx="214">
                  <c:v>4.912077</c:v>
                </c:pt>
                <c:pt idx="215">
                  <c:v>4.9130459999999996</c:v>
                </c:pt>
                <c:pt idx="216">
                  <c:v>4.9140139999999999</c:v>
                </c:pt>
                <c:pt idx="217">
                  <c:v>4.9149830000000003</c:v>
                </c:pt>
                <c:pt idx="218">
                  <c:v>4.9159519999999999</c:v>
                </c:pt>
                <c:pt idx="219">
                  <c:v>4.9169200000000002</c:v>
                </c:pt>
                <c:pt idx="220">
                  <c:v>4.9178889999999997</c:v>
                </c:pt>
                <c:pt idx="221">
                  <c:v>4.9188580000000002</c:v>
                </c:pt>
                <c:pt idx="222">
                  <c:v>4.9198259999999996</c:v>
                </c:pt>
                <c:pt idx="223">
                  <c:v>4.920795</c:v>
                </c:pt>
                <c:pt idx="224">
                  <c:v>4.9217639999999996</c:v>
                </c:pt>
                <c:pt idx="225">
                  <c:v>4.9227319999999999</c:v>
                </c:pt>
                <c:pt idx="226">
                  <c:v>4.9237010000000003</c:v>
                </c:pt>
                <c:pt idx="227">
                  <c:v>4.9246699999999999</c:v>
                </c:pt>
                <c:pt idx="228">
                  <c:v>4.9256380000000002</c:v>
                </c:pt>
                <c:pt idx="229">
                  <c:v>4.9266069999999997</c:v>
                </c:pt>
                <c:pt idx="230">
                  <c:v>4.9275760000000002</c:v>
                </c:pt>
                <c:pt idx="231">
                  <c:v>4.9285439999999996</c:v>
                </c:pt>
                <c:pt idx="232">
                  <c:v>4.929513</c:v>
                </c:pt>
                <c:pt idx="233">
                  <c:v>4.9304819999999996</c:v>
                </c:pt>
                <c:pt idx="234">
                  <c:v>4.9314499999999999</c:v>
                </c:pt>
                <c:pt idx="235">
                  <c:v>4.9324190000000003</c:v>
                </c:pt>
                <c:pt idx="236">
                  <c:v>4.9333879999999999</c:v>
                </c:pt>
                <c:pt idx="237">
                  <c:v>4.9343560000000002</c:v>
                </c:pt>
                <c:pt idx="238">
                  <c:v>4.9353249999999997</c:v>
                </c:pt>
                <c:pt idx="239">
                  <c:v>4.9362940000000002</c:v>
                </c:pt>
                <c:pt idx="240">
                  <c:v>4.9372619999999996</c:v>
                </c:pt>
                <c:pt idx="241">
                  <c:v>4.938231</c:v>
                </c:pt>
                <c:pt idx="242">
                  <c:v>4.9391999999999996</c:v>
                </c:pt>
                <c:pt idx="243">
                  <c:v>4.9401679999999999</c:v>
                </c:pt>
                <c:pt idx="244">
                  <c:v>4.9411370000000003</c:v>
                </c:pt>
                <c:pt idx="245">
                  <c:v>4.9421059999999999</c:v>
                </c:pt>
                <c:pt idx="246">
                  <c:v>4.9430750000000003</c:v>
                </c:pt>
                <c:pt idx="247">
                  <c:v>4.9440429999999997</c:v>
                </c:pt>
                <c:pt idx="248">
                  <c:v>4.9450120000000002</c:v>
                </c:pt>
                <c:pt idx="249">
                  <c:v>4.9459809999999997</c:v>
                </c:pt>
                <c:pt idx="250">
                  <c:v>4.946949</c:v>
                </c:pt>
                <c:pt idx="251">
                  <c:v>4.9479179999999996</c:v>
                </c:pt>
                <c:pt idx="252">
                  <c:v>4.948887</c:v>
                </c:pt>
                <c:pt idx="253">
                  <c:v>4.9498550000000003</c:v>
                </c:pt>
                <c:pt idx="254">
                  <c:v>4.9508239999999999</c:v>
                </c:pt>
                <c:pt idx="255">
                  <c:v>4.9517930000000003</c:v>
                </c:pt>
                <c:pt idx="256">
                  <c:v>4.9527609999999997</c:v>
                </c:pt>
                <c:pt idx="257">
                  <c:v>4.9537300000000002</c:v>
                </c:pt>
                <c:pt idx="258">
                  <c:v>4.9546989999999997</c:v>
                </c:pt>
                <c:pt idx="259">
                  <c:v>4.955667</c:v>
                </c:pt>
                <c:pt idx="260">
                  <c:v>4.9566359999999996</c:v>
                </c:pt>
                <c:pt idx="261">
                  <c:v>4.957605</c:v>
                </c:pt>
                <c:pt idx="262">
                  <c:v>4.9585730000000003</c:v>
                </c:pt>
                <c:pt idx="263">
                  <c:v>4.9595419999999999</c:v>
                </c:pt>
                <c:pt idx="264">
                  <c:v>4.9605110000000003</c:v>
                </c:pt>
                <c:pt idx="265">
                  <c:v>4.9614789999999998</c:v>
                </c:pt>
                <c:pt idx="266">
                  <c:v>4.9624480000000002</c:v>
                </c:pt>
                <c:pt idx="267">
                  <c:v>4.9634169999999997</c:v>
                </c:pt>
                <c:pt idx="268">
                  <c:v>4.964385</c:v>
                </c:pt>
                <c:pt idx="269">
                  <c:v>4.9653539999999996</c:v>
                </c:pt>
                <c:pt idx="270">
                  <c:v>4.966323</c:v>
                </c:pt>
                <c:pt idx="271">
                  <c:v>4.9672910000000003</c:v>
                </c:pt>
                <c:pt idx="272">
                  <c:v>4.9682599999999999</c:v>
                </c:pt>
                <c:pt idx="273">
                  <c:v>4.9692290000000003</c:v>
                </c:pt>
                <c:pt idx="274">
                  <c:v>4.9701969999999998</c:v>
                </c:pt>
                <c:pt idx="275">
                  <c:v>4.9711660000000002</c:v>
                </c:pt>
                <c:pt idx="276">
                  <c:v>4.9721349999999997</c:v>
                </c:pt>
                <c:pt idx="277">
                  <c:v>4.9731030000000001</c:v>
                </c:pt>
                <c:pt idx="278">
                  <c:v>4.9740719999999996</c:v>
                </c:pt>
                <c:pt idx="279">
                  <c:v>4.975041</c:v>
                </c:pt>
                <c:pt idx="280">
                  <c:v>4.9760090000000003</c:v>
                </c:pt>
                <c:pt idx="281">
                  <c:v>4.9769779999999999</c:v>
                </c:pt>
                <c:pt idx="282">
                  <c:v>4.9779470000000003</c:v>
                </c:pt>
                <c:pt idx="283">
                  <c:v>4.9789159999999999</c:v>
                </c:pt>
                <c:pt idx="284">
                  <c:v>4.9798840000000002</c:v>
                </c:pt>
                <c:pt idx="285">
                  <c:v>4.9808529999999998</c:v>
                </c:pt>
                <c:pt idx="286">
                  <c:v>4.9818220000000002</c:v>
                </c:pt>
                <c:pt idx="287">
                  <c:v>4.9827899999999996</c:v>
                </c:pt>
                <c:pt idx="288">
                  <c:v>4.9837590000000001</c:v>
                </c:pt>
                <c:pt idx="289">
                  <c:v>4.9847279999999996</c:v>
                </c:pt>
                <c:pt idx="290">
                  <c:v>4.9856959999999999</c:v>
                </c:pt>
                <c:pt idx="291">
                  <c:v>4.9866650000000003</c:v>
                </c:pt>
                <c:pt idx="292">
                  <c:v>4.9876339999999999</c:v>
                </c:pt>
                <c:pt idx="293">
                  <c:v>4.9886020000000002</c:v>
                </c:pt>
                <c:pt idx="294">
                  <c:v>4.9895709999999998</c:v>
                </c:pt>
                <c:pt idx="295">
                  <c:v>4.9905400000000002</c:v>
                </c:pt>
                <c:pt idx="296">
                  <c:v>4.9915079999999996</c:v>
                </c:pt>
                <c:pt idx="297">
                  <c:v>4.9924770000000001</c:v>
                </c:pt>
                <c:pt idx="298">
                  <c:v>4.9934459999999996</c:v>
                </c:pt>
                <c:pt idx="299">
                  <c:v>4.9944139999999999</c:v>
                </c:pt>
                <c:pt idx="300">
                  <c:v>4.9953830000000004</c:v>
                </c:pt>
                <c:pt idx="301">
                  <c:v>4.9963519999999999</c:v>
                </c:pt>
                <c:pt idx="302">
                  <c:v>4.9973200000000002</c:v>
                </c:pt>
                <c:pt idx="303">
                  <c:v>4.9982889999999998</c:v>
                </c:pt>
                <c:pt idx="304">
                  <c:v>4.9992580000000002</c:v>
                </c:pt>
                <c:pt idx="305">
                  <c:v>5.0002259999999996</c:v>
                </c:pt>
                <c:pt idx="306">
                  <c:v>5.0011950000000001</c:v>
                </c:pt>
                <c:pt idx="307">
                  <c:v>5.0021639999999996</c:v>
                </c:pt>
                <c:pt idx="308">
                  <c:v>5.0031319999999999</c:v>
                </c:pt>
                <c:pt idx="309">
                  <c:v>5.0041010000000004</c:v>
                </c:pt>
                <c:pt idx="310">
                  <c:v>5.0050699999999999</c:v>
                </c:pt>
                <c:pt idx="311">
                  <c:v>5.0060380000000002</c:v>
                </c:pt>
                <c:pt idx="312">
                  <c:v>5.0070069999999998</c:v>
                </c:pt>
                <c:pt idx="313">
                  <c:v>5.0079760000000002</c:v>
                </c:pt>
                <c:pt idx="314">
                  <c:v>5.0089439999999996</c:v>
                </c:pt>
                <c:pt idx="315">
                  <c:v>5.0099130000000001</c:v>
                </c:pt>
                <c:pt idx="316">
                  <c:v>5.0108819999999996</c:v>
                </c:pt>
                <c:pt idx="317">
                  <c:v>5.0118510000000001</c:v>
                </c:pt>
                <c:pt idx="318">
                  <c:v>5.0128190000000004</c:v>
                </c:pt>
                <c:pt idx="319">
                  <c:v>5.0137879999999999</c:v>
                </c:pt>
                <c:pt idx="320">
                  <c:v>5.0147570000000004</c:v>
                </c:pt>
                <c:pt idx="321">
                  <c:v>5.0157249999999998</c:v>
                </c:pt>
                <c:pt idx="322">
                  <c:v>5.0166940000000002</c:v>
                </c:pt>
                <c:pt idx="323">
                  <c:v>5.0176629999999998</c:v>
                </c:pt>
                <c:pt idx="324">
                  <c:v>5.0186310000000001</c:v>
                </c:pt>
                <c:pt idx="325">
                  <c:v>5.0195999999999996</c:v>
                </c:pt>
                <c:pt idx="326">
                  <c:v>5.0205690000000001</c:v>
                </c:pt>
                <c:pt idx="327">
                  <c:v>5.0215370000000004</c:v>
                </c:pt>
                <c:pt idx="328">
                  <c:v>5.0225059999999999</c:v>
                </c:pt>
                <c:pt idx="329">
                  <c:v>5.0234750000000004</c:v>
                </c:pt>
                <c:pt idx="330">
                  <c:v>5.0244429999999998</c:v>
                </c:pt>
                <c:pt idx="331">
                  <c:v>5.0254120000000002</c:v>
                </c:pt>
                <c:pt idx="332">
                  <c:v>5.0263809999999998</c:v>
                </c:pt>
                <c:pt idx="333">
                  <c:v>5.0273490000000001</c:v>
                </c:pt>
                <c:pt idx="334">
                  <c:v>5.0283179999999996</c:v>
                </c:pt>
                <c:pt idx="335">
                  <c:v>5.0292870000000001</c:v>
                </c:pt>
                <c:pt idx="336">
                  <c:v>5.0302550000000004</c:v>
                </c:pt>
                <c:pt idx="337">
                  <c:v>5.0312239999999999</c:v>
                </c:pt>
                <c:pt idx="338">
                  <c:v>5.0321930000000004</c:v>
                </c:pt>
                <c:pt idx="339">
                  <c:v>5.0331609999999998</c:v>
                </c:pt>
                <c:pt idx="340">
                  <c:v>5.0341300000000002</c:v>
                </c:pt>
                <c:pt idx="341">
                  <c:v>5.0350989999999998</c:v>
                </c:pt>
                <c:pt idx="342">
                  <c:v>5.0360670000000001</c:v>
                </c:pt>
                <c:pt idx="343">
                  <c:v>5.0370359999999996</c:v>
                </c:pt>
                <c:pt idx="344">
                  <c:v>5.0380050000000001</c:v>
                </c:pt>
                <c:pt idx="345">
                  <c:v>5.0389730000000004</c:v>
                </c:pt>
                <c:pt idx="346">
                  <c:v>5.0399419999999999</c:v>
                </c:pt>
                <c:pt idx="347">
                  <c:v>5.0409110000000004</c:v>
                </c:pt>
                <c:pt idx="348">
                  <c:v>5.0418789999999998</c:v>
                </c:pt>
                <c:pt idx="349">
                  <c:v>5.0428480000000002</c:v>
                </c:pt>
                <c:pt idx="350">
                  <c:v>5.0438169999999998</c:v>
                </c:pt>
                <c:pt idx="351">
                  <c:v>5.0447850000000001</c:v>
                </c:pt>
                <c:pt idx="352">
                  <c:v>5.0457539999999996</c:v>
                </c:pt>
                <c:pt idx="353">
                  <c:v>5.0467230000000001</c:v>
                </c:pt>
                <c:pt idx="354">
                  <c:v>5.0476919999999996</c:v>
                </c:pt>
                <c:pt idx="355">
                  <c:v>5.0486599999999999</c:v>
                </c:pt>
                <c:pt idx="356">
                  <c:v>5.0496290000000004</c:v>
                </c:pt>
                <c:pt idx="357">
                  <c:v>5.0505979999999999</c:v>
                </c:pt>
                <c:pt idx="358">
                  <c:v>5.0515660000000002</c:v>
                </c:pt>
                <c:pt idx="359">
                  <c:v>5.0525349999999998</c:v>
                </c:pt>
                <c:pt idx="360">
                  <c:v>5.0535040000000002</c:v>
                </c:pt>
                <c:pt idx="361">
                  <c:v>5.0544719999999996</c:v>
                </c:pt>
                <c:pt idx="362">
                  <c:v>5.0554410000000001</c:v>
                </c:pt>
                <c:pt idx="363">
                  <c:v>5.0564099999999996</c:v>
                </c:pt>
                <c:pt idx="364">
                  <c:v>5.0573779999999999</c:v>
                </c:pt>
                <c:pt idx="365">
                  <c:v>5.0583470000000004</c:v>
                </c:pt>
                <c:pt idx="366">
                  <c:v>5.0593159999999999</c:v>
                </c:pt>
                <c:pt idx="367">
                  <c:v>5.0602840000000002</c:v>
                </c:pt>
                <c:pt idx="368">
                  <c:v>5.0612529999999998</c:v>
                </c:pt>
                <c:pt idx="369">
                  <c:v>5.0622220000000002</c:v>
                </c:pt>
                <c:pt idx="370">
                  <c:v>5.0631899999999996</c:v>
                </c:pt>
                <c:pt idx="371">
                  <c:v>5.0641590000000001</c:v>
                </c:pt>
                <c:pt idx="372">
                  <c:v>5.0651279999999996</c:v>
                </c:pt>
                <c:pt idx="373">
                  <c:v>5.0660959999999999</c:v>
                </c:pt>
                <c:pt idx="374">
                  <c:v>5.0670650000000004</c:v>
                </c:pt>
                <c:pt idx="375">
                  <c:v>5.0680339999999999</c:v>
                </c:pt>
                <c:pt idx="376">
                  <c:v>5.0690020000000002</c:v>
                </c:pt>
                <c:pt idx="377">
                  <c:v>5.0699709999999998</c:v>
                </c:pt>
                <c:pt idx="378">
                  <c:v>5.0709400000000002</c:v>
                </c:pt>
                <c:pt idx="379">
                  <c:v>5.0719079999999996</c:v>
                </c:pt>
                <c:pt idx="380">
                  <c:v>5.0728770000000001</c:v>
                </c:pt>
                <c:pt idx="381">
                  <c:v>5.0738459999999996</c:v>
                </c:pt>
                <c:pt idx="382">
                  <c:v>5.0748139999999999</c:v>
                </c:pt>
                <c:pt idx="383">
                  <c:v>5.0757830000000004</c:v>
                </c:pt>
                <c:pt idx="384">
                  <c:v>5.0767519999999999</c:v>
                </c:pt>
                <c:pt idx="385">
                  <c:v>5.0777200000000002</c:v>
                </c:pt>
                <c:pt idx="386">
                  <c:v>5.0786889999999998</c:v>
                </c:pt>
                <c:pt idx="387">
                  <c:v>5.0796580000000002</c:v>
                </c:pt>
                <c:pt idx="388">
                  <c:v>5.0806259999999996</c:v>
                </c:pt>
                <c:pt idx="389">
                  <c:v>5.0815950000000001</c:v>
                </c:pt>
                <c:pt idx="390">
                  <c:v>5.0825639999999996</c:v>
                </c:pt>
                <c:pt idx="391">
                  <c:v>5.0835330000000001</c:v>
                </c:pt>
                <c:pt idx="392">
                  <c:v>5.0845010000000004</c:v>
                </c:pt>
                <c:pt idx="393">
                  <c:v>5.0854699999999999</c:v>
                </c:pt>
                <c:pt idx="394">
                  <c:v>5.0864390000000004</c:v>
                </c:pt>
                <c:pt idx="395">
                  <c:v>5.0874069999999998</c:v>
                </c:pt>
                <c:pt idx="396">
                  <c:v>5.0883760000000002</c:v>
                </c:pt>
                <c:pt idx="397">
                  <c:v>5.0893449999999998</c:v>
                </c:pt>
                <c:pt idx="398">
                  <c:v>5.0903130000000001</c:v>
                </c:pt>
                <c:pt idx="399">
                  <c:v>5.0912819999999996</c:v>
                </c:pt>
                <c:pt idx="400">
                  <c:v>5.0922510000000001</c:v>
                </c:pt>
                <c:pt idx="401">
                  <c:v>5.0932190000000004</c:v>
                </c:pt>
                <c:pt idx="402">
                  <c:v>5.0941879999999999</c:v>
                </c:pt>
                <c:pt idx="403">
                  <c:v>5.0951570000000004</c:v>
                </c:pt>
                <c:pt idx="404">
                  <c:v>5.0961249999999998</c:v>
                </c:pt>
                <c:pt idx="405">
                  <c:v>5.0970940000000002</c:v>
                </c:pt>
                <c:pt idx="406">
                  <c:v>5.0980629999999998</c:v>
                </c:pt>
                <c:pt idx="407">
                  <c:v>5.0990310000000001</c:v>
                </c:pt>
                <c:pt idx="408">
                  <c:v>5.0999999999999996</c:v>
                </c:pt>
                <c:pt idx="409">
                  <c:v>5.101648</c:v>
                </c:pt>
                <c:pt idx="410">
                  <c:v>5.1032970000000004</c:v>
                </c:pt>
                <c:pt idx="411">
                  <c:v>5.1049449999999998</c:v>
                </c:pt>
                <c:pt idx="412">
                  <c:v>5.1065930000000002</c:v>
                </c:pt>
                <c:pt idx="413">
                  <c:v>5.1082419999999997</c:v>
                </c:pt>
                <c:pt idx="414">
                  <c:v>5.10989</c:v>
                </c:pt>
                <c:pt idx="415">
                  <c:v>5.1115380000000004</c:v>
                </c:pt>
                <c:pt idx="416">
                  <c:v>5.1131869999999999</c:v>
                </c:pt>
                <c:pt idx="417">
                  <c:v>5.1148350000000002</c:v>
                </c:pt>
                <c:pt idx="418">
                  <c:v>5.1164839999999998</c:v>
                </c:pt>
                <c:pt idx="419">
                  <c:v>5.1181320000000001</c:v>
                </c:pt>
                <c:pt idx="420">
                  <c:v>5.1197800000000004</c:v>
                </c:pt>
                <c:pt idx="421">
                  <c:v>5.121429</c:v>
                </c:pt>
                <c:pt idx="422">
                  <c:v>5.1230770000000003</c:v>
                </c:pt>
                <c:pt idx="423">
                  <c:v>5.1247249999999998</c:v>
                </c:pt>
                <c:pt idx="424">
                  <c:v>5.1263740000000002</c:v>
                </c:pt>
                <c:pt idx="425">
                  <c:v>5.1280219999999996</c:v>
                </c:pt>
                <c:pt idx="426">
                  <c:v>5.12967</c:v>
                </c:pt>
                <c:pt idx="427">
                  <c:v>5.1313190000000004</c:v>
                </c:pt>
                <c:pt idx="428">
                  <c:v>5.1329669999999998</c:v>
                </c:pt>
                <c:pt idx="429">
                  <c:v>5.1346150000000002</c:v>
                </c:pt>
                <c:pt idx="430">
                  <c:v>5.1362639999999997</c:v>
                </c:pt>
                <c:pt idx="431">
                  <c:v>5.137912</c:v>
                </c:pt>
                <c:pt idx="432">
                  <c:v>5.1395600000000004</c:v>
                </c:pt>
                <c:pt idx="433">
                  <c:v>5.1412089999999999</c:v>
                </c:pt>
                <c:pt idx="434">
                  <c:v>5.1428570000000002</c:v>
                </c:pt>
                <c:pt idx="435">
                  <c:v>5.1445049999999997</c:v>
                </c:pt>
                <c:pt idx="436">
                  <c:v>5.1461540000000001</c:v>
                </c:pt>
                <c:pt idx="437">
                  <c:v>5.1478020000000004</c:v>
                </c:pt>
                <c:pt idx="438">
                  <c:v>5.149451</c:v>
                </c:pt>
                <c:pt idx="439">
                  <c:v>5.1510990000000003</c:v>
                </c:pt>
                <c:pt idx="440">
                  <c:v>5.1527469999999997</c:v>
                </c:pt>
                <c:pt idx="441">
                  <c:v>5.1543960000000002</c:v>
                </c:pt>
                <c:pt idx="442">
                  <c:v>5.1560439999999996</c:v>
                </c:pt>
                <c:pt idx="443">
                  <c:v>5.1576919999999999</c:v>
                </c:pt>
                <c:pt idx="444">
                  <c:v>5.1593410000000004</c:v>
                </c:pt>
                <c:pt idx="445">
                  <c:v>5.1609889999999998</c:v>
                </c:pt>
                <c:pt idx="446">
                  <c:v>5.1626370000000001</c:v>
                </c:pt>
                <c:pt idx="447">
                  <c:v>5.1642859999999997</c:v>
                </c:pt>
                <c:pt idx="448">
                  <c:v>5.165934</c:v>
                </c:pt>
                <c:pt idx="449">
                  <c:v>5.1675820000000003</c:v>
                </c:pt>
                <c:pt idx="450">
                  <c:v>5.1692309999999999</c:v>
                </c:pt>
                <c:pt idx="451">
                  <c:v>5.1708790000000002</c:v>
                </c:pt>
                <c:pt idx="452">
                  <c:v>5.1725269999999997</c:v>
                </c:pt>
                <c:pt idx="453">
                  <c:v>5.1741760000000001</c:v>
                </c:pt>
                <c:pt idx="454">
                  <c:v>5.1758240000000004</c:v>
                </c:pt>
                <c:pt idx="455">
                  <c:v>5.177473</c:v>
                </c:pt>
                <c:pt idx="456">
                  <c:v>5.1791210000000003</c:v>
                </c:pt>
                <c:pt idx="457">
                  <c:v>5.1807689999999997</c:v>
                </c:pt>
                <c:pt idx="458">
                  <c:v>5.1824180000000002</c:v>
                </c:pt>
                <c:pt idx="459">
                  <c:v>5.1840659999999996</c:v>
                </c:pt>
                <c:pt idx="460">
                  <c:v>5.1857139999999999</c:v>
                </c:pt>
                <c:pt idx="461">
                  <c:v>5.1873630000000004</c:v>
                </c:pt>
                <c:pt idx="462">
                  <c:v>5.1890109999999998</c:v>
                </c:pt>
                <c:pt idx="463">
                  <c:v>5.1906590000000001</c:v>
                </c:pt>
                <c:pt idx="464">
                  <c:v>5.1923079999999997</c:v>
                </c:pt>
                <c:pt idx="465">
                  <c:v>5.193956</c:v>
                </c:pt>
                <c:pt idx="466">
                  <c:v>5.1956040000000003</c:v>
                </c:pt>
                <c:pt idx="467">
                  <c:v>5.1972529999999999</c:v>
                </c:pt>
                <c:pt idx="468">
                  <c:v>5.1989010000000002</c:v>
                </c:pt>
                <c:pt idx="469">
                  <c:v>5.2005489999999996</c:v>
                </c:pt>
                <c:pt idx="470">
                  <c:v>5.2021980000000001</c:v>
                </c:pt>
                <c:pt idx="471">
                  <c:v>5.2038460000000004</c:v>
                </c:pt>
                <c:pt idx="472">
                  <c:v>5.205495</c:v>
                </c:pt>
                <c:pt idx="473">
                  <c:v>5.2071430000000003</c:v>
                </c:pt>
                <c:pt idx="474">
                  <c:v>5.2087909999999997</c:v>
                </c:pt>
                <c:pt idx="475">
                  <c:v>5.2104400000000002</c:v>
                </c:pt>
                <c:pt idx="476">
                  <c:v>5.2120879999999996</c:v>
                </c:pt>
                <c:pt idx="477">
                  <c:v>5.2137359999999999</c:v>
                </c:pt>
                <c:pt idx="478">
                  <c:v>5.2153850000000004</c:v>
                </c:pt>
                <c:pt idx="479">
                  <c:v>5.2170329999999998</c:v>
                </c:pt>
                <c:pt idx="480">
                  <c:v>5.2186810000000001</c:v>
                </c:pt>
                <c:pt idx="481">
                  <c:v>5.2203299999999997</c:v>
                </c:pt>
                <c:pt idx="482">
                  <c:v>5.221978</c:v>
                </c:pt>
                <c:pt idx="483">
                  <c:v>5.2236260000000003</c:v>
                </c:pt>
                <c:pt idx="484">
                  <c:v>5.2252749999999999</c:v>
                </c:pt>
                <c:pt idx="485">
                  <c:v>5.2269230000000002</c:v>
                </c:pt>
                <c:pt idx="486">
                  <c:v>5.2285709999999996</c:v>
                </c:pt>
                <c:pt idx="487">
                  <c:v>5.2302200000000001</c:v>
                </c:pt>
                <c:pt idx="488">
                  <c:v>5.2318680000000004</c:v>
                </c:pt>
                <c:pt idx="489">
                  <c:v>5.2335159999999998</c:v>
                </c:pt>
                <c:pt idx="490">
                  <c:v>5.2351650000000003</c:v>
                </c:pt>
                <c:pt idx="491">
                  <c:v>5.2368129999999997</c:v>
                </c:pt>
                <c:pt idx="492">
                  <c:v>5.2384620000000002</c:v>
                </c:pt>
                <c:pt idx="493">
                  <c:v>5.2401099999999996</c:v>
                </c:pt>
                <c:pt idx="494">
                  <c:v>5.2417579999999999</c:v>
                </c:pt>
                <c:pt idx="495">
                  <c:v>5.2434070000000004</c:v>
                </c:pt>
                <c:pt idx="496">
                  <c:v>5.2450549999999998</c:v>
                </c:pt>
                <c:pt idx="497">
                  <c:v>5.2467030000000001</c:v>
                </c:pt>
                <c:pt idx="498">
                  <c:v>5.2483519999999997</c:v>
                </c:pt>
                <c:pt idx="499">
                  <c:v>5.25</c:v>
                </c:pt>
                <c:pt idx="500">
                  <c:v>5.2516480000000003</c:v>
                </c:pt>
                <c:pt idx="501">
                  <c:v>5.2532969999999999</c:v>
                </c:pt>
                <c:pt idx="502">
                  <c:v>5.2549450000000002</c:v>
                </c:pt>
                <c:pt idx="503">
                  <c:v>5.2565929999999996</c:v>
                </c:pt>
                <c:pt idx="504">
                  <c:v>5.2582420000000001</c:v>
                </c:pt>
                <c:pt idx="505">
                  <c:v>5.2598900000000004</c:v>
                </c:pt>
                <c:pt idx="506">
                  <c:v>5.2615379999999998</c:v>
                </c:pt>
                <c:pt idx="507">
                  <c:v>5.2631870000000003</c:v>
                </c:pt>
                <c:pt idx="508">
                  <c:v>5.2648349999999997</c:v>
                </c:pt>
                <c:pt idx="509">
                  <c:v>5.2664840000000002</c:v>
                </c:pt>
                <c:pt idx="510">
                  <c:v>5.2681319999999996</c:v>
                </c:pt>
                <c:pt idx="511">
                  <c:v>5.2697799999999999</c:v>
                </c:pt>
                <c:pt idx="512">
                  <c:v>5.2714290000000004</c:v>
                </c:pt>
                <c:pt idx="513">
                  <c:v>5.2730769999999998</c:v>
                </c:pt>
                <c:pt idx="514">
                  <c:v>5.2747250000000001</c:v>
                </c:pt>
                <c:pt idx="515">
                  <c:v>5.2763739999999997</c:v>
                </c:pt>
                <c:pt idx="516">
                  <c:v>5.278022</c:v>
                </c:pt>
                <c:pt idx="517">
                  <c:v>5.2796700000000003</c:v>
                </c:pt>
                <c:pt idx="518">
                  <c:v>5.2813189999999999</c:v>
                </c:pt>
                <c:pt idx="519">
                  <c:v>5.2829670000000002</c:v>
                </c:pt>
                <c:pt idx="520">
                  <c:v>5.2846149999999996</c:v>
                </c:pt>
                <c:pt idx="521">
                  <c:v>5.2862640000000001</c:v>
                </c:pt>
                <c:pt idx="522">
                  <c:v>5.2879120000000004</c:v>
                </c:pt>
                <c:pt idx="523">
                  <c:v>5.2895599999999998</c:v>
                </c:pt>
                <c:pt idx="524">
                  <c:v>5.2912090000000003</c:v>
                </c:pt>
                <c:pt idx="525">
                  <c:v>5.2928569999999997</c:v>
                </c:pt>
                <c:pt idx="526">
                  <c:v>5.294505</c:v>
                </c:pt>
                <c:pt idx="527">
                  <c:v>5.2961539999999996</c:v>
                </c:pt>
                <c:pt idx="528">
                  <c:v>5.2978019999999999</c:v>
                </c:pt>
                <c:pt idx="529">
                  <c:v>5.2994510000000004</c:v>
                </c:pt>
                <c:pt idx="530">
                  <c:v>5.3010989999999998</c:v>
                </c:pt>
                <c:pt idx="531">
                  <c:v>5.3027470000000001</c:v>
                </c:pt>
                <c:pt idx="532">
                  <c:v>5.3043959999999997</c:v>
                </c:pt>
                <c:pt idx="533">
                  <c:v>5.306044</c:v>
                </c:pt>
                <c:pt idx="534">
                  <c:v>5.3076920000000003</c:v>
                </c:pt>
                <c:pt idx="535">
                  <c:v>5.3093409999999999</c:v>
                </c:pt>
                <c:pt idx="536">
                  <c:v>5.3109890000000002</c:v>
                </c:pt>
                <c:pt idx="537">
                  <c:v>5.3126369999999996</c:v>
                </c:pt>
                <c:pt idx="538">
                  <c:v>5.3142860000000001</c:v>
                </c:pt>
                <c:pt idx="539">
                  <c:v>5.3159340000000004</c:v>
                </c:pt>
                <c:pt idx="540">
                  <c:v>5.3175819999999998</c:v>
                </c:pt>
                <c:pt idx="541">
                  <c:v>5.3192310000000003</c:v>
                </c:pt>
                <c:pt idx="542">
                  <c:v>5.3208789999999997</c:v>
                </c:pt>
                <c:pt idx="543">
                  <c:v>5.322527</c:v>
                </c:pt>
                <c:pt idx="544">
                  <c:v>5.3241759999999996</c:v>
                </c:pt>
                <c:pt idx="545">
                  <c:v>5.3258239999999999</c:v>
                </c:pt>
                <c:pt idx="546">
                  <c:v>5.3274730000000003</c:v>
                </c:pt>
                <c:pt idx="547">
                  <c:v>5.3291209999999998</c:v>
                </c:pt>
                <c:pt idx="548">
                  <c:v>5.3307690000000001</c:v>
                </c:pt>
                <c:pt idx="549">
                  <c:v>5.3324179999999997</c:v>
                </c:pt>
                <c:pt idx="550">
                  <c:v>5.334066</c:v>
                </c:pt>
                <c:pt idx="551">
                  <c:v>5.3357140000000003</c:v>
                </c:pt>
                <c:pt idx="552">
                  <c:v>5.3373629999999999</c:v>
                </c:pt>
                <c:pt idx="553">
                  <c:v>5.3390110000000002</c:v>
                </c:pt>
                <c:pt idx="554">
                  <c:v>5.3406589999999996</c:v>
                </c:pt>
                <c:pt idx="555">
                  <c:v>5.3423080000000001</c:v>
                </c:pt>
                <c:pt idx="556">
                  <c:v>5.3439560000000004</c:v>
                </c:pt>
                <c:pt idx="557">
                  <c:v>5.3456039999999998</c:v>
                </c:pt>
                <c:pt idx="558">
                  <c:v>5.3472530000000003</c:v>
                </c:pt>
                <c:pt idx="559">
                  <c:v>5.3489009999999997</c:v>
                </c:pt>
                <c:pt idx="560">
                  <c:v>5.350549</c:v>
                </c:pt>
                <c:pt idx="561">
                  <c:v>5.3521979999999996</c:v>
                </c:pt>
                <c:pt idx="562">
                  <c:v>5.3538459999999999</c:v>
                </c:pt>
                <c:pt idx="563">
                  <c:v>5.3554950000000003</c:v>
                </c:pt>
                <c:pt idx="564">
                  <c:v>5.3571429999999998</c:v>
                </c:pt>
                <c:pt idx="565">
                  <c:v>5.3587910000000001</c:v>
                </c:pt>
                <c:pt idx="566">
                  <c:v>5.3604399999999996</c:v>
                </c:pt>
                <c:pt idx="567">
                  <c:v>5.362088</c:v>
                </c:pt>
                <c:pt idx="568">
                  <c:v>5.3637360000000003</c:v>
                </c:pt>
                <c:pt idx="569">
                  <c:v>5.3653849999999998</c:v>
                </c:pt>
                <c:pt idx="570">
                  <c:v>5.3670330000000002</c:v>
                </c:pt>
                <c:pt idx="571">
                  <c:v>5.3686809999999996</c:v>
                </c:pt>
                <c:pt idx="572">
                  <c:v>5.37033</c:v>
                </c:pt>
                <c:pt idx="573">
                  <c:v>5.3719780000000004</c:v>
                </c:pt>
                <c:pt idx="574">
                  <c:v>5.3736259999999998</c:v>
                </c:pt>
                <c:pt idx="575">
                  <c:v>5.3752750000000002</c:v>
                </c:pt>
                <c:pt idx="576">
                  <c:v>5.3769229999999997</c:v>
                </c:pt>
                <c:pt idx="577">
                  <c:v>5.378571</c:v>
                </c:pt>
                <c:pt idx="578">
                  <c:v>5.3802199999999996</c:v>
                </c:pt>
                <c:pt idx="579">
                  <c:v>5.3818679999999999</c:v>
                </c:pt>
                <c:pt idx="580">
                  <c:v>5.3835160000000002</c:v>
                </c:pt>
                <c:pt idx="581">
                  <c:v>5.3851649999999998</c:v>
                </c:pt>
                <c:pt idx="582">
                  <c:v>5.3868130000000001</c:v>
                </c:pt>
                <c:pt idx="583">
                  <c:v>5.3884619999999996</c:v>
                </c:pt>
                <c:pt idx="584">
                  <c:v>5.39011</c:v>
                </c:pt>
                <c:pt idx="585">
                  <c:v>5.3917580000000003</c:v>
                </c:pt>
                <c:pt idx="586">
                  <c:v>5.3934069999999998</c:v>
                </c:pt>
                <c:pt idx="587">
                  <c:v>5.3950550000000002</c:v>
                </c:pt>
                <c:pt idx="588">
                  <c:v>5.3967029999999996</c:v>
                </c:pt>
                <c:pt idx="589">
                  <c:v>5.398352</c:v>
                </c:pt>
                <c:pt idx="590">
                  <c:v>5.4</c:v>
                </c:pt>
                <c:pt idx="591">
                  <c:v>5.4008240000000001</c:v>
                </c:pt>
                <c:pt idx="592">
                  <c:v>5.4016479999999998</c:v>
                </c:pt>
                <c:pt idx="593">
                  <c:v>5.4024729999999996</c:v>
                </c:pt>
                <c:pt idx="594">
                  <c:v>5.4032970000000002</c:v>
                </c:pt>
                <c:pt idx="595">
                  <c:v>5.404121</c:v>
                </c:pt>
                <c:pt idx="596">
                  <c:v>5.4049449999999997</c:v>
                </c:pt>
                <c:pt idx="597">
                  <c:v>5.4057690000000003</c:v>
                </c:pt>
                <c:pt idx="598">
                  <c:v>5.406593</c:v>
                </c:pt>
                <c:pt idx="599">
                  <c:v>5.4074179999999998</c:v>
                </c:pt>
                <c:pt idx="600">
                  <c:v>5.4082420000000004</c:v>
                </c:pt>
                <c:pt idx="601">
                  <c:v>5.4090660000000002</c:v>
                </c:pt>
                <c:pt idx="602">
                  <c:v>5.4098899999999999</c:v>
                </c:pt>
                <c:pt idx="603">
                  <c:v>5.4107139999999996</c:v>
                </c:pt>
                <c:pt idx="604">
                  <c:v>5.4115380000000002</c:v>
                </c:pt>
                <c:pt idx="605">
                  <c:v>5.412363</c:v>
                </c:pt>
                <c:pt idx="606">
                  <c:v>5.4131869999999997</c:v>
                </c:pt>
                <c:pt idx="607">
                  <c:v>5.4140110000000004</c:v>
                </c:pt>
                <c:pt idx="608">
                  <c:v>5.4148350000000001</c:v>
                </c:pt>
                <c:pt idx="609">
                  <c:v>5.4156589999999998</c:v>
                </c:pt>
                <c:pt idx="610">
                  <c:v>5.4164839999999996</c:v>
                </c:pt>
                <c:pt idx="611">
                  <c:v>5.4173080000000002</c:v>
                </c:pt>
                <c:pt idx="612">
                  <c:v>5.4181319999999999</c:v>
                </c:pt>
                <c:pt idx="613">
                  <c:v>5.4189559999999997</c:v>
                </c:pt>
                <c:pt idx="614">
                  <c:v>5.4197800000000003</c:v>
                </c:pt>
                <c:pt idx="615">
                  <c:v>5.420604</c:v>
                </c:pt>
                <c:pt idx="616">
                  <c:v>5.4214289999999998</c:v>
                </c:pt>
                <c:pt idx="617">
                  <c:v>5.4222530000000004</c:v>
                </c:pt>
                <c:pt idx="618">
                  <c:v>5.4230770000000001</c:v>
                </c:pt>
                <c:pt idx="619">
                  <c:v>5.4239009999999999</c:v>
                </c:pt>
                <c:pt idx="620">
                  <c:v>5.4247249999999996</c:v>
                </c:pt>
                <c:pt idx="621">
                  <c:v>5.4255490000000002</c:v>
                </c:pt>
                <c:pt idx="622">
                  <c:v>5.426374</c:v>
                </c:pt>
                <c:pt idx="623">
                  <c:v>5.4271979999999997</c:v>
                </c:pt>
                <c:pt idx="624">
                  <c:v>5.4280220000000003</c:v>
                </c:pt>
                <c:pt idx="625">
                  <c:v>5.4288460000000001</c:v>
                </c:pt>
                <c:pt idx="626">
                  <c:v>5.4296699999999998</c:v>
                </c:pt>
                <c:pt idx="627">
                  <c:v>5.4304949999999996</c:v>
                </c:pt>
                <c:pt idx="628">
                  <c:v>5.4313190000000002</c:v>
                </c:pt>
                <c:pt idx="629">
                  <c:v>5.4321429999999999</c:v>
                </c:pt>
                <c:pt idx="630">
                  <c:v>5.4329669999999997</c:v>
                </c:pt>
                <c:pt idx="631">
                  <c:v>5.4337910000000003</c:v>
                </c:pt>
                <c:pt idx="632">
                  <c:v>5.434615</c:v>
                </c:pt>
                <c:pt idx="633">
                  <c:v>5.4354399999999998</c:v>
                </c:pt>
                <c:pt idx="634">
                  <c:v>5.4362640000000004</c:v>
                </c:pt>
                <c:pt idx="635">
                  <c:v>5.4370880000000001</c:v>
                </c:pt>
                <c:pt idx="636">
                  <c:v>5.4379119999999999</c:v>
                </c:pt>
                <c:pt idx="637">
                  <c:v>5.4387359999999996</c:v>
                </c:pt>
                <c:pt idx="638">
                  <c:v>5.4395600000000002</c:v>
                </c:pt>
                <c:pt idx="639">
                  <c:v>5.440385</c:v>
                </c:pt>
                <c:pt idx="640">
                  <c:v>5.4412089999999997</c:v>
                </c:pt>
                <c:pt idx="641">
                  <c:v>5.4420330000000003</c:v>
                </c:pt>
                <c:pt idx="642">
                  <c:v>5.4428570000000001</c:v>
                </c:pt>
                <c:pt idx="643">
                  <c:v>5.4436809999999998</c:v>
                </c:pt>
                <c:pt idx="644">
                  <c:v>5.4445050000000004</c:v>
                </c:pt>
                <c:pt idx="645">
                  <c:v>5.4453300000000002</c:v>
                </c:pt>
                <c:pt idx="646">
                  <c:v>5.4461539999999999</c:v>
                </c:pt>
                <c:pt idx="647">
                  <c:v>5.4469779999999997</c:v>
                </c:pt>
                <c:pt idx="648">
                  <c:v>5.4478020000000003</c:v>
                </c:pt>
                <c:pt idx="649">
                  <c:v>5.448626</c:v>
                </c:pt>
                <c:pt idx="650">
                  <c:v>5.4494509999999998</c:v>
                </c:pt>
                <c:pt idx="651">
                  <c:v>5.4502750000000004</c:v>
                </c:pt>
                <c:pt idx="652">
                  <c:v>5.4510990000000001</c:v>
                </c:pt>
                <c:pt idx="653">
                  <c:v>5.4519229999999999</c:v>
                </c:pt>
                <c:pt idx="654">
                  <c:v>5.4527469999999996</c:v>
                </c:pt>
                <c:pt idx="655">
                  <c:v>5.4535710000000002</c:v>
                </c:pt>
                <c:pt idx="656">
                  <c:v>5.454396</c:v>
                </c:pt>
                <c:pt idx="657">
                  <c:v>5.4552199999999997</c:v>
                </c:pt>
                <c:pt idx="658">
                  <c:v>5.4560440000000003</c:v>
                </c:pt>
                <c:pt idx="659">
                  <c:v>5.4568680000000001</c:v>
                </c:pt>
                <c:pt idx="660">
                  <c:v>5.4576919999999998</c:v>
                </c:pt>
                <c:pt idx="661">
                  <c:v>5.4585160000000004</c:v>
                </c:pt>
                <c:pt idx="662">
                  <c:v>5.4593410000000002</c:v>
                </c:pt>
                <c:pt idx="663">
                  <c:v>5.4601649999999999</c:v>
                </c:pt>
                <c:pt idx="664">
                  <c:v>5.4609889999999996</c:v>
                </c:pt>
                <c:pt idx="665">
                  <c:v>5.4618130000000003</c:v>
                </c:pt>
                <c:pt idx="666">
                  <c:v>5.462637</c:v>
                </c:pt>
                <c:pt idx="667">
                  <c:v>5.4634619999999998</c:v>
                </c:pt>
                <c:pt idx="668">
                  <c:v>5.4642860000000004</c:v>
                </c:pt>
                <c:pt idx="669">
                  <c:v>5.4651100000000001</c:v>
                </c:pt>
                <c:pt idx="670">
                  <c:v>5.4659339999999998</c:v>
                </c:pt>
                <c:pt idx="671">
                  <c:v>5.4667579999999996</c:v>
                </c:pt>
                <c:pt idx="672">
                  <c:v>5.4675820000000002</c:v>
                </c:pt>
                <c:pt idx="673">
                  <c:v>5.468407</c:v>
                </c:pt>
                <c:pt idx="674">
                  <c:v>5.4692309999999997</c:v>
                </c:pt>
                <c:pt idx="675">
                  <c:v>5.4700550000000003</c:v>
                </c:pt>
                <c:pt idx="676">
                  <c:v>5.470879</c:v>
                </c:pt>
                <c:pt idx="677">
                  <c:v>5.4717029999999998</c:v>
                </c:pt>
                <c:pt idx="678">
                  <c:v>5.4725270000000004</c:v>
                </c:pt>
                <c:pt idx="679">
                  <c:v>5.4733520000000002</c:v>
                </c:pt>
                <c:pt idx="680">
                  <c:v>5.4741759999999999</c:v>
                </c:pt>
                <c:pt idx="681">
                  <c:v>5.4749999999999996</c:v>
                </c:pt>
                <c:pt idx="682">
                  <c:v>5.4758240000000002</c:v>
                </c:pt>
                <c:pt idx="683">
                  <c:v>5.476648</c:v>
                </c:pt>
                <c:pt idx="684">
                  <c:v>5.4774729999999998</c:v>
                </c:pt>
                <c:pt idx="685">
                  <c:v>5.4782970000000004</c:v>
                </c:pt>
                <c:pt idx="686">
                  <c:v>5.4791210000000001</c:v>
                </c:pt>
                <c:pt idx="687">
                  <c:v>5.4799449999999998</c:v>
                </c:pt>
                <c:pt idx="688">
                  <c:v>5.4807689999999996</c:v>
                </c:pt>
                <c:pt idx="689">
                  <c:v>5.4815930000000002</c:v>
                </c:pt>
                <c:pt idx="690">
                  <c:v>5.482418</c:v>
                </c:pt>
                <c:pt idx="691">
                  <c:v>5.4832419999999997</c:v>
                </c:pt>
                <c:pt idx="692">
                  <c:v>5.4840660000000003</c:v>
                </c:pt>
                <c:pt idx="693">
                  <c:v>5.48489</c:v>
                </c:pt>
                <c:pt idx="694">
                  <c:v>5.4857139999999998</c:v>
                </c:pt>
                <c:pt idx="695">
                  <c:v>5.4865380000000004</c:v>
                </c:pt>
                <c:pt idx="696">
                  <c:v>5.4873630000000002</c:v>
                </c:pt>
                <c:pt idx="697">
                  <c:v>5.4881869999999999</c:v>
                </c:pt>
                <c:pt idx="698">
                  <c:v>5.4890109999999996</c:v>
                </c:pt>
                <c:pt idx="699">
                  <c:v>5.4898350000000002</c:v>
                </c:pt>
                <c:pt idx="700">
                  <c:v>5.490659</c:v>
                </c:pt>
                <c:pt idx="701">
                  <c:v>5.4914839999999998</c:v>
                </c:pt>
                <c:pt idx="702">
                  <c:v>5.4923080000000004</c:v>
                </c:pt>
                <c:pt idx="703">
                  <c:v>5.4931320000000001</c:v>
                </c:pt>
                <c:pt idx="704">
                  <c:v>5.4939559999999998</c:v>
                </c:pt>
                <c:pt idx="705">
                  <c:v>5.4947800000000004</c:v>
                </c:pt>
                <c:pt idx="706">
                  <c:v>5.4956040000000002</c:v>
                </c:pt>
                <c:pt idx="707">
                  <c:v>5.496429</c:v>
                </c:pt>
                <c:pt idx="708">
                  <c:v>5.4972529999999997</c:v>
                </c:pt>
                <c:pt idx="709">
                  <c:v>5.4980770000000003</c:v>
                </c:pt>
                <c:pt idx="710">
                  <c:v>5.498901</c:v>
                </c:pt>
                <c:pt idx="711">
                  <c:v>5.4997249999999998</c:v>
                </c:pt>
                <c:pt idx="712">
                  <c:v>5.5005490000000004</c:v>
                </c:pt>
                <c:pt idx="713">
                  <c:v>5.5013740000000002</c:v>
                </c:pt>
                <c:pt idx="714">
                  <c:v>5.5021979999999999</c:v>
                </c:pt>
                <c:pt idx="715">
                  <c:v>5.5030219999999996</c:v>
                </c:pt>
                <c:pt idx="716">
                  <c:v>5.5038460000000002</c:v>
                </c:pt>
                <c:pt idx="717">
                  <c:v>5.50467</c:v>
                </c:pt>
                <c:pt idx="718">
                  <c:v>5.5054949999999998</c:v>
                </c:pt>
                <c:pt idx="719">
                  <c:v>5.5063190000000004</c:v>
                </c:pt>
                <c:pt idx="720">
                  <c:v>5.5071430000000001</c:v>
                </c:pt>
                <c:pt idx="721">
                  <c:v>5.5079669999999998</c:v>
                </c:pt>
                <c:pt idx="722">
                  <c:v>5.5087910000000004</c:v>
                </c:pt>
                <c:pt idx="723">
                  <c:v>5.5096150000000002</c:v>
                </c:pt>
                <c:pt idx="724">
                  <c:v>5.51044</c:v>
                </c:pt>
                <c:pt idx="725">
                  <c:v>5.5112639999999997</c:v>
                </c:pt>
                <c:pt idx="726">
                  <c:v>5.5120880000000003</c:v>
                </c:pt>
                <c:pt idx="727">
                  <c:v>5.512912</c:v>
                </c:pt>
                <c:pt idx="728">
                  <c:v>5.5137359999999997</c:v>
                </c:pt>
                <c:pt idx="729">
                  <c:v>5.5145600000000004</c:v>
                </c:pt>
                <c:pt idx="730">
                  <c:v>5.5153850000000002</c:v>
                </c:pt>
                <c:pt idx="731">
                  <c:v>5.5162089999999999</c:v>
                </c:pt>
                <c:pt idx="732">
                  <c:v>5.5170329999999996</c:v>
                </c:pt>
                <c:pt idx="733">
                  <c:v>5.5178570000000002</c:v>
                </c:pt>
                <c:pt idx="734">
                  <c:v>5.5186809999999999</c:v>
                </c:pt>
                <c:pt idx="735">
                  <c:v>5.5195049999999997</c:v>
                </c:pt>
                <c:pt idx="736">
                  <c:v>5.5203300000000004</c:v>
                </c:pt>
                <c:pt idx="737">
                  <c:v>5.5211540000000001</c:v>
                </c:pt>
                <c:pt idx="738">
                  <c:v>5.5219779999999998</c:v>
                </c:pt>
                <c:pt idx="739">
                  <c:v>5.5228020000000004</c:v>
                </c:pt>
                <c:pt idx="740">
                  <c:v>5.5236260000000001</c:v>
                </c:pt>
                <c:pt idx="741">
                  <c:v>5.524451</c:v>
                </c:pt>
                <c:pt idx="742">
                  <c:v>5.5252749999999997</c:v>
                </c:pt>
                <c:pt idx="743">
                  <c:v>5.5260990000000003</c:v>
                </c:pt>
                <c:pt idx="744">
                  <c:v>5.526923</c:v>
                </c:pt>
                <c:pt idx="745">
                  <c:v>5.5277469999999997</c:v>
                </c:pt>
                <c:pt idx="746">
                  <c:v>5.5285710000000003</c:v>
                </c:pt>
                <c:pt idx="747">
                  <c:v>5.5293960000000002</c:v>
                </c:pt>
                <c:pt idx="748">
                  <c:v>5.5302199999999999</c:v>
                </c:pt>
                <c:pt idx="749">
                  <c:v>5.5310439999999996</c:v>
                </c:pt>
                <c:pt idx="750">
                  <c:v>5.5318680000000002</c:v>
                </c:pt>
                <c:pt idx="751">
                  <c:v>5.5326919999999999</c:v>
                </c:pt>
                <c:pt idx="752">
                  <c:v>5.5335159999999997</c:v>
                </c:pt>
                <c:pt idx="753">
                  <c:v>5.5343410000000004</c:v>
                </c:pt>
                <c:pt idx="754">
                  <c:v>5.5351650000000001</c:v>
                </c:pt>
                <c:pt idx="755">
                  <c:v>5.5359889999999998</c:v>
                </c:pt>
                <c:pt idx="756">
                  <c:v>5.5368130000000004</c:v>
                </c:pt>
                <c:pt idx="757">
                  <c:v>5.5376370000000001</c:v>
                </c:pt>
                <c:pt idx="758">
                  <c:v>5.538462</c:v>
                </c:pt>
                <c:pt idx="759">
                  <c:v>5.5392859999999997</c:v>
                </c:pt>
                <c:pt idx="760">
                  <c:v>5.5401100000000003</c:v>
                </c:pt>
                <c:pt idx="761">
                  <c:v>5.540934</c:v>
                </c:pt>
                <c:pt idx="762">
                  <c:v>5.5417579999999997</c:v>
                </c:pt>
                <c:pt idx="763">
                  <c:v>5.5425820000000003</c:v>
                </c:pt>
                <c:pt idx="764">
                  <c:v>5.5434070000000002</c:v>
                </c:pt>
                <c:pt idx="765">
                  <c:v>5.5442309999999999</c:v>
                </c:pt>
                <c:pt idx="766">
                  <c:v>5.5450549999999996</c:v>
                </c:pt>
                <c:pt idx="767">
                  <c:v>5.5458790000000002</c:v>
                </c:pt>
                <c:pt idx="768">
                  <c:v>5.5467029999999999</c:v>
                </c:pt>
                <c:pt idx="769">
                  <c:v>5.5475269999999997</c:v>
                </c:pt>
                <c:pt idx="770">
                  <c:v>5.5483520000000004</c:v>
                </c:pt>
                <c:pt idx="771">
                  <c:v>5.5491760000000001</c:v>
                </c:pt>
                <c:pt idx="772">
                  <c:v>5.55</c:v>
                </c:pt>
                <c:pt idx="773">
                  <c:v>5.5505509999999996</c:v>
                </c:pt>
                <c:pt idx="774">
                  <c:v>5.5511020000000002</c:v>
                </c:pt>
                <c:pt idx="775">
                  <c:v>5.5516529999999999</c:v>
                </c:pt>
                <c:pt idx="776">
                  <c:v>5.5522039999999997</c:v>
                </c:pt>
                <c:pt idx="777">
                  <c:v>5.5527550000000003</c:v>
                </c:pt>
                <c:pt idx="778">
                  <c:v>5.5533060000000001</c:v>
                </c:pt>
                <c:pt idx="779">
                  <c:v>5.5538569999999998</c:v>
                </c:pt>
                <c:pt idx="780">
                  <c:v>5.5544079999999996</c:v>
                </c:pt>
                <c:pt idx="781">
                  <c:v>5.5549590000000002</c:v>
                </c:pt>
                <c:pt idx="782">
                  <c:v>5.5555099999999999</c:v>
                </c:pt>
                <c:pt idx="783">
                  <c:v>5.5560609999999997</c:v>
                </c:pt>
                <c:pt idx="784">
                  <c:v>5.5566120000000003</c:v>
                </c:pt>
                <c:pt idx="785">
                  <c:v>5.5571630000000001</c:v>
                </c:pt>
                <c:pt idx="786">
                  <c:v>5.5577129999999997</c:v>
                </c:pt>
                <c:pt idx="787">
                  <c:v>5.5582640000000003</c:v>
                </c:pt>
                <c:pt idx="788">
                  <c:v>5.5588150000000001</c:v>
                </c:pt>
                <c:pt idx="789">
                  <c:v>5.5593659999999998</c:v>
                </c:pt>
                <c:pt idx="790">
                  <c:v>5.5599170000000004</c:v>
                </c:pt>
                <c:pt idx="791">
                  <c:v>5.5604680000000002</c:v>
                </c:pt>
                <c:pt idx="792">
                  <c:v>5.5610189999999999</c:v>
                </c:pt>
                <c:pt idx="793">
                  <c:v>5.5615699999999997</c:v>
                </c:pt>
                <c:pt idx="794">
                  <c:v>5.5621210000000003</c:v>
                </c:pt>
                <c:pt idx="795">
                  <c:v>5.5626720000000001</c:v>
                </c:pt>
                <c:pt idx="796">
                  <c:v>5.5632229999999998</c:v>
                </c:pt>
                <c:pt idx="797">
                  <c:v>5.5637740000000004</c:v>
                </c:pt>
                <c:pt idx="798">
                  <c:v>5.5643250000000002</c:v>
                </c:pt>
                <c:pt idx="799">
                  <c:v>5.5648759999999999</c:v>
                </c:pt>
                <c:pt idx="800">
                  <c:v>5.5654269999999997</c:v>
                </c:pt>
                <c:pt idx="801">
                  <c:v>5.5659780000000003</c:v>
                </c:pt>
                <c:pt idx="802">
                  <c:v>5.5665290000000001</c:v>
                </c:pt>
                <c:pt idx="803">
                  <c:v>5.5670799999999998</c:v>
                </c:pt>
                <c:pt idx="804">
                  <c:v>5.5676310000000004</c:v>
                </c:pt>
                <c:pt idx="805">
                  <c:v>5.5681820000000002</c:v>
                </c:pt>
                <c:pt idx="806">
                  <c:v>5.5687329999999999</c:v>
                </c:pt>
                <c:pt idx="807">
                  <c:v>5.5692839999999997</c:v>
                </c:pt>
                <c:pt idx="808">
                  <c:v>5.5698350000000003</c:v>
                </c:pt>
                <c:pt idx="809">
                  <c:v>5.5703860000000001</c:v>
                </c:pt>
                <c:pt idx="810">
                  <c:v>5.5709369999999998</c:v>
                </c:pt>
                <c:pt idx="811">
                  <c:v>5.5714880000000004</c:v>
                </c:pt>
                <c:pt idx="812">
                  <c:v>5.5720390000000002</c:v>
                </c:pt>
                <c:pt idx="813">
                  <c:v>5.5725899999999999</c:v>
                </c:pt>
                <c:pt idx="814">
                  <c:v>5.5731400000000004</c:v>
                </c:pt>
                <c:pt idx="815">
                  <c:v>5.5736910000000002</c:v>
                </c:pt>
                <c:pt idx="816">
                  <c:v>5.5742419999999999</c:v>
                </c:pt>
                <c:pt idx="817">
                  <c:v>5.5747929999999997</c:v>
                </c:pt>
                <c:pt idx="818">
                  <c:v>5.5753440000000003</c:v>
                </c:pt>
                <c:pt idx="819">
                  <c:v>5.575895</c:v>
                </c:pt>
                <c:pt idx="820">
                  <c:v>5.5764459999999998</c:v>
                </c:pt>
                <c:pt idx="821">
                  <c:v>5.5769970000000004</c:v>
                </c:pt>
                <c:pt idx="822">
                  <c:v>5.5775480000000002</c:v>
                </c:pt>
                <c:pt idx="823">
                  <c:v>5.5780989999999999</c:v>
                </c:pt>
                <c:pt idx="824">
                  <c:v>5.5786499999999997</c:v>
                </c:pt>
                <c:pt idx="825">
                  <c:v>5.5792010000000003</c:v>
                </c:pt>
                <c:pt idx="826">
                  <c:v>5.579752</c:v>
                </c:pt>
                <c:pt idx="827">
                  <c:v>5.5803029999999998</c:v>
                </c:pt>
                <c:pt idx="828">
                  <c:v>5.5808540000000004</c:v>
                </c:pt>
                <c:pt idx="829">
                  <c:v>5.5814050000000002</c:v>
                </c:pt>
                <c:pt idx="830">
                  <c:v>5.5819559999999999</c:v>
                </c:pt>
                <c:pt idx="831">
                  <c:v>5.5825069999999997</c:v>
                </c:pt>
                <c:pt idx="832">
                  <c:v>5.5830580000000003</c:v>
                </c:pt>
                <c:pt idx="833">
                  <c:v>5.583609</c:v>
                </c:pt>
                <c:pt idx="834">
                  <c:v>5.5841599999999998</c:v>
                </c:pt>
                <c:pt idx="835">
                  <c:v>5.5847110000000004</c:v>
                </c:pt>
                <c:pt idx="836">
                  <c:v>5.5852620000000002</c:v>
                </c:pt>
                <c:pt idx="837">
                  <c:v>5.5858129999999999</c:v>
                </c:pt>
                <c:pt idx="838">
                  <c:v>5.5863639999999997</c:v>
                </c:pt>
                <c:pt idx="839">
                  <c:v>5.5869150000000003</c:v>
                </c:pt>
                <c:pt idx="840">
                  <c:v>5.587466</c:v>
                </c:pt>
                <c:pt idx="841">
                  <c:v>5.5880169999999998</c:v>
                </c:pt>
                <c:pt idx="842">
                  <c:v>5.5885670000000003</c:v>
                </c:pt>
                <c:pt idx="843">
                  <c:v>5.589118</c:v>
                </c:pt>
                <c:pt idx="844">
                  <c:v>5.5896689999999998</c:v>
                </c:pt>
                <c:pt idx="845">
                  <c:v>5.5902200000000004</c:v>
                </c:pt>
                <c:pt idx="846">
                  <c:v>5.5907710000000002</c:v>
                </c:pt>
                <c:pt idx="847">
                  <c:v>5.5913219999999999</c:v>
                </c:pt>
                <c:pt idx="848">
                  <c:v>5.5918729999999996</c:v>
                </c:pt>
                <c:pt idx="849">
                  <c:v>5.5924240000000003</c:v>
                </c:pt>
                <c:pt idx="850">
                  <c:v>5.592975</c:v>
                </c:pt>
                <c:pt idx="851">
                  <c:v>5.5935259999999998</c:v>
                </c:pt>
                <c:pt idx="852">
                  <c:v>5.5940770000000004</c:v>
                </c:pt>
                <c:pt idx="853">
                  <c:v>5.5946280000000002</c:v>
                </c:pt>
                <c:pt idx="854">
                  <c:v>5.5951789999999999</c:v>
                </c:pt>
                <c:pt idx="855">
                  <c:v>5.5957299999999996</c:v>
                </c:pt>
                <c:pt idx="856">
                  <c:v>5.5962810000000003</c:v>
                </c:pt>
                <c:pt idx="857">
                  <c:v>5.596832</c:v>
                </c:pt>
                <c:pt idx="858">
                  <c:v>5.5973829999999998</c:v>
                </c:pt>
                <c:pt idx="859">
                  <c:v>5.5979340000000004</c:v>
                </c:pt>
                <c:pt idx="860">
                  <c:v>5.5984850000000002</c:v>
                </c:pt>
                <c:pt idx="861">
                  <c:v>5.5990359999999999</c:v>
                </c:pt>
                <c:pt idx="862">
                  <c:v>5.5995869999999996</c:v>
                </c:pt>
                <c:pt idx="863">
                  <c:v>5.6001380000000003</c:v>
                </c:pt>
                <c:pt idx="864">
                  <c:v>5.600689</c:v>
                </c:pt>
                <c:pt idx="865">
                  <c:v>5.6012399999999998</c:v>
                </c:pt>
                <c:pt idx="866">
                  <c:v>5.6017910000000004</c:v>
                </c:pt>
                <c:pt idx="867">
                  <c:v>5.6023420000000002</c:v>
                </c:pt>
                <c:pt idx="868">
                  <c:v>5.6028929999999999</c:v>
                </c:pt>
                <c:pt idx="869">
                  <c:v>5.6034439999999996</c:v>
                </c:pt>
                <c:pt idx="870">
                  <c:v>5.6039940000000001</c:v>
                </c:pt>
                <c:pt idx="871">
                  <c:v>5.6045449999999999</c:v>
                </c:pt>
                <c:pt idx="872">
                  <c:v>5.6050959999999996</c:v>
                </c:pt>
                <c:pt idx="873">
                  <c:v>5.6056470000000003</c:v>
                </c:pt>
                <c:pt idx="874">
                  <c:v>5.606198</c:v>
                </c:pt>
                <c:pt idx="875">
                  <c:v>5.6067489999999998</c:v>
                </c:pt>
                <c:pt idx="876">
                  <c:v>5.6073000000000004</c:v>
                </c:pt>
                <c:pt idx="877">
                  <c:v>5.6078510000000001</c:v>
                </c:pt>
                <c:pt idx="878">
                  <c:v>5.6084019999999999</c:v>
                </c:pt>
                <c:pt idx="879">
                  <c:v>5.6089529999999996</c:v>
                </c:pt>
                <c:pt idx="880">
                  <c:v>5.6095040000000003</c:v>
                </c:pt>
                <c:pt idx="881">
                  <c:v>5.610055</c:v>
                </c:pt>
                <c:pt idx="882">
                  <c:v>5.6106059999999998</c:v>
                </c:pt>
                <c:pt idx="883">
                  <c:v>5.6111570000000004</c:v>
                </c:pt>
                <c:pt idx="884">
                  <c:v>5.6117080000000001</c:v>
                </c:pt>
                <c:pt idx="885">
                  <c:v>5.6122589999999999</c:v>
                </c:pt>
                <c:pt idx="886">
                  <c:v>5.6128099999999996</c:v>
                </c:pt>
                <c:pt idx="887">
                  <c:v>5.6133610000000003</c:v>
                </c:pt>
                <c:pt idx="888">
                  <c:v>5.613912</c:v>
                </c:pt>
                <c:pt idx="889">
                  <c:v>5.6144629999999998</c:v>
                </c:pt>
                <c:pt idx="890">
                  <c:v>5.6150140000000004</c:v>
                </c:pt>
                <c:pt idx="891">
                  <c:v>5.6155650000000001</c:v>
                </c:pt>
                <c:pt idx="892">
                  <c:v>5.6161159999999999</c:v>
                </c:pt>
                <c:pt idx="893">
                  <c:v>5.6166669999999996</c:v>
                </c:pt>
                <c:pt idx="894">
                  <c:v>5.6172180000000003</c:v>
                </c:pt>
                <c:pt idx="895">
                  <c:v>5.617769</c:v>
                </c:pt>
                <c:pt idx="896">
                  <c:v>5.6183199999999998</c:v>
                </c:pt>
                <c:pt idx="897">
                  <c:v>5.6188710000000004</c:v>
                </c:pt>
                <c:pt idx="898">
                  <c:v>5.619421</c:v>
                </c:pt>
                <c:pt idx="899">
                  <c:v>5.6199719999999997</c:v>
                </c:pt>
                <c:pt idx="900">
                  <c:v>5.6205230000000004</c:v>
                </c:pt>
                <c:pt idx="901">
                  <c:v>5.6210740000000001</c:v>
                </c:pt>
                <c:pt idx="902">
                  <c:v>5.6216249999999999</c:v>
                </c:pt>
                <c:pt idx="903">
                  <c:v>5.6221759999999996</c:v>
                </c:pt>
                <c:pt idx="904">
                  <c:v>5.6227270000000003</c:v>
                </c:pt>
                <c:pt idx="905">
                  <c:v>5.623278</c:v>
                </c:pt>
                <c:pt idx="906">
                  <c:v>5.6238289999999997</c:v>
                </c:pt>
                <c:pt idx="907">
                  <c:v>5.6243800000000004</c:v>
                </c:pt>
                <c:pt idx="908">
                  <c:v>5.6249310000000001</c:v>
                </c:pt>
                <c:pt idx="909">
                  <c:v>5.6254819999999999</c:v>
                </c:pt>
                <c:pt idx="910">
                  <c:v>5.6260329999999996</c:v>
                </c:pt>
                <c:pt idx="911">
                  <c:v>5.6265840000000003</c:v>
                </c:pt>
                <c:pt idx="912">
                  <c:v>5.627135</c:v>
                </c:pt>
                <c:pt idx="913">
                  <c:v>5.6276859999999997</c:v>
                </c:pt>
                <c:pt idx="914">
                  <c:v>5.6282370000000004</c:v>
                </c:pt>
                <c:pt idx="915">
                  <c:v>5.6287880000000001</c:v>
                </c:pt>
                <c:pt idx="916">
                  <c:v>5.6293389999999999</c:v>
                </c:pt>
                <c:pt idx="917">
                  <c:v>5.6298899999999996</c:v>
                </c:pt>
                <c:pt idx="918">
                  <c:v>5.6304410000000003</c:v>
                </c:pt>
                <c:pt idx="919">
                  <c:v>5.630992</c:v>
                </c:pt>
                <c:pt idx="920">
                  <c:v>5.6315429999999997</c:v>
                </c:pt>
                <c:pt idx="921">
                  <c:v>5.6320940000000004</c:v>
                </c:pt>
                <c:pt idx="922">
                  <c:v>5.6326450000000001</c:v>
                </c:pt>
                <c:pt idx="923">
                  <c:v>5.6331959999999999</c:v>
                </c:pt>
                <c:pt idx="924">
                  <c:v>5.6337469999999996</c:v>
                </c:pt>
                <c:pt idx="925">
                  <c:v>5.6342980000000003</c:v>
                </c:pt>
                <c:pt idx="926">
                  <c:v>5.6348479999999999</c:v>
                </c:pt>
                <c:pt idx="927">
                  <c:v>5.6353989999999996</c:v>
                </c:pt>
                <c:pt idx="928">
                  <c:v>5.6359500000000002</c:v>
                </c:pt>
                <c:pt idx="929">
                  <c:v>5.636501</c:v>
                </c:pt>
                <c:pt idx="930">
                  <c:v>5.6370519999999997</c:v>
                </c:pt>
                <c:pt idx="931">
                  <c:v>5.6376030000000004</c:v>
                </c:pt>
                <c:pt idx="932">
                  <c:v>5.6381540000000001</c:v>
                </c:pt>
                <c:pt idx="933">
                  <c:v>5.6387049999999999</c:v>
                </c:pt>
                <c:pt idx="934">
                  <c:v>5.6392559999999996</c:v>
                </c:pt>
                <c:pt idx="935">
                  <c:v>5.6398070000000002</c:v>
                </c:pt>
                <c:pt idx="936">
                  <c:v>5.640358</c:v>
                </c:pt>
                <c:pt idx="937">
                  <c:v>5.6409089999999997</c:v>
                </c:pt>
                <c:pt idx="938">
                  <c:v>5.6414600000000004</c:v>
                </c:pt>
                <c:pt idx="939">
                  <c:v>5.6420110000000001</c:v>
                </c:pt>
                <c:pt idx="940">
                  <c:v>5.6425619999999999</c:v>
                </c:pt>
                <c:pt idx="941">
                  <c:v>5.6431129999999996</c:v>
                </c:pt>
                <c:pt idx="942">
                  <c:v>5.6436640000000002</c:v>
                </c:pt>
                <c:pt idx="943">
                  <c:v>5.644215</c:v>
                </c:pt>
                <c:pt idx="944">
                  <c:v>5.6447659999999997</c:v>
                </c:pt>
                <c:pt idx="945">
                  <c:v>5.6453170000000004</c:v>
                </c:pt>
                <c:pt idx="946">
                  <c:v>5.6458680000000001</c:v>
                </c:pt>
                <c:pt idx="947">
                  <c:v>5.6464189999999999</c:v>
                </c:pt>
                <c:pt idx="948">
                  <c:v>5.6469699999999996</c:v>
                </c:pt>
                <c:pt idx="949">
                  <c:v>5.6475210000000002</c:v>
                </c:pt>
                <c:pt idx="950">
                  <c:v>5.648072</c:v>
                </c:pt>
                <c:pt idx="951">
                  <c:v>5.6486229999999997</c:v>
                </c:pt>
                <c:pt idx="952">
                  <c:v>5.6491740000000004</c:v>
                </c:pt>
                <c:pt idx="953">
                  <c:v>5.6497250000000001</c:v>
                </c:pt>
                <c:pt idx="954">
                  <c:v>5.6502749999999997</c:v>
                </c:pt>
                <c:pt idx="955">
                  <c:v>5.6508260000000003</c:v>
                </c:pt>
                <c:pt idx="956">
                  <c:v>5.6513770000000001</c:v>
                </c:pt>
                <c:pt idx="957">
                  <c:v>5.6519279999999998</c:v>
                </c:pt>
                <c:pt idx="958">
                  <c:v>5.6524789999999996</c:v>
                </c:pt>
                <c:pt idx="959">
                  <c:v>5.6530300000000002</c:v>
                </c:pt>
                <c:pt idx="960">
                  <c:v>5.653581</c:v>
                </c:pt>
                <c:pt idx="961">
                  <c:v>5.6541319999999997</c:v>
                </c:pt>
                <c:pt idx="962">
                  <c:v>5.6546830000000003</c:v>
                </c:pt>
                <c:pt idx="963">
                  <c:v>5.6552340000000001</c:v>
                </c:pt>
                <c:pt idx="964">
                  <c:v>5.6557849999999998</c:v>
                </c:pt>
                <c:pt idx="965">
                  <c:v>5.6563359999999996</c:v>
                </c:pt>
                <c:pt idx="966">
                  <c:v>5.6568870000000002</c:v>
                </c:pt>
                <c:pt idx="967">
                  <c:v>5.657438</c:v>
                </c:pt>
                <c:pt idx="968">
                  <c:v>5.6579889999999997</c:v>
                </c:pt>
                <c:pt idx="969">
                  <c:v>5.6585400000000003</c:v>
                </c:pt>
                <c:pt idx="970">
                  <c:v>5.6590910000000001</c:v>
                </c:pt>
                <c:pt idx="971">
                  <c:v>5.6596419999999998</c:v>
                </c:pt>
                <c:pt idx="972">
                  <c:v>5.6601929999999996</c:v>
                </c:pt>
                <c:pt idx="973">
                  <c:v>5.6607440000000002</c:v>
                </c:pt>
                <c:pt idx="974">
                  <c:v>5.661295</c:v>
                </c:pt>
                <c:pt idx="975">
                  <c:v>5.6618459999999997</c:v>
                </c:pt>
                <c:pt idx="976">
                  <c:v>5.6623970000000003</c:v>
                </c:pt>
                <c:pt idx="977">
                  <c:v>5.6629480000000001</c:v>
                </c:pt>
                <c:pt idx="978">
                  <c:v>5.6634989999999998</c:v>
                </c:pt>
                <c:pt idx="979">
                  <c:v>5.6640499999999996</c:v>
                </c:pt>
                <c:pt idx="980">
                  <c:v>5.6646010000000002</c:v>
                </c:pt>
                <c:pt idx="981">
                  <c:v>5.665152</c:v>
                </c:pt>
                <c:pt idx="982">
                  <c:v>5.6657019999999996</c:v>
                </c:pt>
                <c:pt idx="983">
                  <c:v>5.6662530000000002</c:v>
                </c:pt>
                <c:pt idx="984">
                  <c:v>5.666804</c:v>
                </c:pt>
                <c:pt idx="985">
                  <c:v>5.6673549999999997</c:v>
                </c:pt>
                <c:pt idx="986">
                  <c:v>5.6679060000000003</c:v>
                </c:pt>
                <c:pt idx="987">
                  <c:v>5.6684570000000001</c:v>
                </c:pt>
                <c:pt idx="988">
                  <c:v>5.6690079999999998</c:v>
                </c:pt>
                <c:pt idx="989">
                  <c:v>5.6695589999999996</c:v>
                </c:pt>
                <c:pt idx="990">
                  <c:v>5.6701100000000002</c:v>
                </c:pt>
                <c:pt idx="991">
                  <c:v>5.670661</c:v>
                </c:pt>
                <c:pt idx="992">
                  <c:v>5.6712119999999997</c:v>
                </c:pt>
                <c:pt idx="993">
                  <c:v>5.6717630000000003</c:v>
                </c:pt>
                <c:pt idx="994">
                  <c:v>5.6723140000000001</c:v>
                </c:pt>
                <c:pt idx="995">
                  <c:v>5.6728649999999998</c:v>
                </c:pt>
                <c:pt idx="996">
                  <c:v>5.6734159999999996</c:v>
                </c:pt>
                <c:pt idx="997">
                  <c:v>5.6739670000000002</c:v>
                </c:pt>
                <c:pt idx="998">
                  <c:v>5.674518</c:v>
                </c:pt>
                <c:pt idx="999">
                  <c:v>5.6750689999999997</c:v>
                </c:pt>
                <c:pt idx="1000">
                  <c:v>5.6756200000000003</c:v>
                </c:pt>
                <c:pt idx="1001">
                  <c:v>5.6761710000000001</c:v>
                </c:pt>
                <c:pt idx="1002">
                  <c:v>5.6767219999999998</c:v>
                </c:pt>
                <c:pt idx="1003">
                  <c:v>5.6772729999999996</c:v>
                </c:pt>
                <c:pt idx="1004">
                  <c:v>5.6778240000000002</c:v>
                </c:pt>
                <c:pt idx="1005">
                  <c:v>5.678375</c:v>
                </c:pt>
                <c:pt idx="1006">
                  <c:v>5.6789259999999997</c:v>
                </c:pt>
                <c:pt idx="1007">
                  <c:v>5.6794770000000003</c:v>
                </c:pt>
                <c:pt idx="1008">
                  <c:v>5.6800280000000001</c:v>
                </c:pt>
                <c:pt idx="1009">
                  <c:v>5.6805789999999998</c:v>
                </c:pt>
                <c:pt idx="1010">
                  <c:v>5.6811290000000003</c:v>
                </c:pt>
                <c:pt idx="1011">
                  <c:v>5.6816800000000001</c:v>
                </c:pt>
                <c:pt idx="1012">
                  <c:v>5.6822309999999998</c:v>
                </c:pt>
                <c:pt idx="1013">
                  <c:v>5.6827819999999996</c:v>
                </c:pt>
                <c:pt idx="1014">
                  <c:v>5.6833330000000002</c:v>
                </c:pt>
                <c:pt idx="1015">
                  <c:v>5.6838839999999999</c:v>
                </c:pt>
                <c:pt idx="1016">
                  <c:v>5.6844349999999997</c:v>
                </c:pt>
                <c:pt idx="1017">
                  <c:v>5.6849860000000003</c:v>
                </c:pt>
                <c:pt idx="1018">
                  <c:v>5.6855370000000001</c:v>
                </c:pt>
                <c:pt idx="1019">
                  <c:v>5.6860879999999998</c:v>
                </c:pt>
                <c:pt idx="1020">
                  <c:v>5.6866390000000004</c:v>
                </c:pt>
                <c:pt idx="1021">
                  <c:v>5.6871900000000002</c:v>
                </c:pt>
                <c:pt idx="1022">
                  <c:v>5.6877409999999999</c:v>
                </c:pt>
                <c:pt idx="1023">
                  <c:v>5.6882919999999997</c:v>
                </c:pt>
                <c:pt idx="1024">
                  <c:v>5.6888430000000003</c:v>
                </c:pt>
                <c:pt idx="1025">
                  <c:v>5.6893940000000001</c:v>
                </c:pt>
                <c:pt idx="1026">
                  <c:v>5.6899449999999998</c:v>
                </c:pt>
                <c:pt idx="1027">
                  <c:v>5.6904960000000004</c:v>
                </c:pt>
                <c:pt idx="1028">
                  <c:v>5.6910470000000002</c:v>
                </c:pt>
                <c:pt idx="1029">
                  <c:v>5.6915979999999999</c:v>
                </c:pt>
                <c:pt idx="1030">
                  <c:v>5.6921489999999997</c:v>
                </c:pt>
                <c:pt idx="1031">
                  <c:v>5.6927000000000003</c:v>
                </c:pt>
                <c:pt idx="1032">
                  <c:v>5.6932510000000001</c:v>
                </c:pt>
                <c:pt idx="1033">
                  <c:v>5.6938019999999998</c:v>
                </c:pt>
                <c:pt idx="1034">
                  <c:v>5.6943530000000004</c:v>
                </c:pt>
                <c:pt idx="1035">
                  <c:v>5.6949040000000002</c:v>
                </c:pt>
                <c:pt idx="1036">
                  <c:v>5.6954549999999999</c:v>
                </c:pt>
                <c:pt idx="1037">
                  <c:v>5.6960059999999997</c:v>
                </c:pt>
                <c:pt idx="1038">
                  <c:v>5.6965560000000002</c:v>
                </c:pt>
                <c:pt idx="1039">
                  <c:v>5.6971069999999999</c:v>
                </c:pt>
                <c:pt idx="1040">
                  <c:v>5.6976579999999997</c:v>
                </c:pt>
                <c:pt idx="1041">
                  <c:v>5.6982090000000003</c:v>
                </c:pt>
                <c:pt idx="1042">
                  <c:v>5.69876</c:v>
                </c:pt>
                <c:pt idx="1043">
                  <c:v>5.6993109999999998</c:v>
                </c:pt>
                <c:pt idx="1044">
                  <c:v>5.6998620000000004</c:v>
                </c:pt>
                <c:pt idx="1045">
                  <c:v>5.7004130000000002</c:v>
                </c:pt>
                <c:pt idx="1046">
                  <c:v>5.7009639999999999</c:v>
                </c:pt>
                <c:pt idx="1047">
                  <c:v>5.7015149999999997</c:v>
                </c:pt>
                <c:pt idx="1048">
                  <c:v>5.7020660000000003</c:v>
                </c:pt>
                <c:pt idx="1049">
                  <c:v>5.702617</c:v>
                </c:pt>
                <c:pt idx="1050">
                  <c:v>5.7031679999999998</c:v>
                </c:pt>
                <c:pt idx="1051">
                  <c:v>5.7037190000000004</c:v>
                </c:pt>
                <c:pt idx="1052">
                  <c:v>5.7042700000000002</c:v>
                </c:pt>
                <c:pt idx="1053">
                  <c:v>5.7048209999999999</c:v>
                </c:pt>
                <c:pt idx="1054">
                  <c:v>5.7053719999999997</c:v>
                </c:pt>
                <c:pt idx="1055">
                  <c:v>5.7059230000000003</c:v>
                </c:pt>
                <c:pt idx="1056">
                  <c:v>5.706474</c:v>
                </c:pt>
                <c:pt idx="1057">
                  <c:v>5.7070249999999998</c:v>
                </c:pt>
                <c:pt idx="1058">
                  <c:v>5.7075760000000004</c:v>
                </c:pt>
                <c:pt idx="1059">
                  <c:v>5.7081270000000002</c:v>
                </c:pt>
                <c:pt idx="1060">
                  <c:v>5.7086779999999999</c:v>
                </c:pt>
                <c:pt idx="1061">
                  <c:v>5.7092289999999997</c:v>
                </c:pt>
                <c:pt idx="1062">
                  <c:v>5.7097800000000003</c:v>
                </c:pt>
                <c:pt idx="1063">
                  <c:v>5.710331</c:v>
                </c:pt>
                <c:pt idx="1064">
                  <c:v>5.7108819999999998</c:v>
                </c:pt>
                <c:pt idx="1065">
                  <c:v>5.7114330000000004</c:v>
                </c:pt>
                <c:pt idx="1066">
                  <c:v>5.711983</c:v>
                </c:pt>
                <c:pt idx="1067">
                  <c:v>5.7125339999999998</c:v>
                </c:pt>
                <c:pt idx="1068">
                  <c:v>5.7130850000000004</c:v>
                </c:pt>
                <c:pt idx="1069">
                  <c:v>5.7136360000000002</c:v>
                </c:pt>
                <c:pt idx="1070">
                  <c:v>5.7141869999999999</c:v>
                </c:pt>
                <c:pt idx="1071">
                  <c:v>5.7147379999999997</c:v>
                </c:pt>
                <c:pt idx="1072">
                  <c:v>5.7152890000000003</c:v>
                </c:pt>
                <c:pt idx="1073">
                  <c:v>5.71584</c:v>
                </c:pt>
                <c:pt idx="1074">
                  <c:v>5.7163909999999998</c:v>
                </c:pt>
                <c:pt idx="1075">
                  <c:v>5.7169420000000004</c:v>
                </c:pt>
                <c:pt idx="1076">
                  <c:v>5.7174930000000002</c:v>
                </c:pt>
                <c:pt idx="1077">
                  <c:v>5.7180439999999999</c:v>
                </c:pt>
                <c:pt idx="1078">
                  <c:v>5.7185949999999997</c:v>
                </c:pt>
                <c:pt idx="1079">
                  <c:v>5.7191460000000003</c:v>
                </c:pt>
                <c:pt idx="1080">
                  <c:v>5.719697</c:v>
                </c:pt>
                <c:pt idx="1081">
                  <c:v>5.7202479999999998</c:v>
                </c:pt>
                <c:pt idx="1082">
                  <c:v>5.7207990000000004</c:v>
                </c:pt>
                <c:pt idx="1083">
                  <c:v>5.7213500000000002</c:v>
                </c:pt>
                <c:pt idx="1084">
                  <c:v>5.7219009999999999</c:v>
                </c:pt>
                <c:pt idx="1085">
                  <c:v>5.7224519999999997</c:v>
                </c:pt>
                <c:pt idx="1086">
                  <c:v>5.7230030000000003</c:v>
                </c:pt>
                <c:pt idx="1087">
                  <c:v>5.723554</c:v>
                </c:pt>
                <c:pt idx="1088">
                  <c:v>5.7241049999999998</c:v>
                </c:pt>
                <c:pt idx="1089">
                  <c:v>5.7246560000000004</c:v>
                </c:pt>
                <c:pt idx="1090">
                  <c:v>5.7252070000000002</c:v>
                </c:pt>
                <c:pt idx="1091">
                  <c:v>5.7257579999999999</c:v>
                </c:pt>
                <c:pt idx="1092">
                  <c:v>5.7263089999999996</c:v>
                </c:pt>
                <c:pt idx="1093">
                  <c:v>5.7268600000000003</c:v>
                </c:pt>
                <c:pt idx="1094">
                  <c:v>5.7274099999999999</c:v>
                </c:pt>
                <c:pt idx="1095">
                  <c:v>5.7279609999999996</c:v>
                </c:pt>
                <c:pt idx="1096">
                  <c:v>5.7285120000000003</c:v>
                </c:pt>
                <c:pt idx="1097">
                  <c:v>5.729063</c:v>
                </c:pt>
                <c:pt idx="1098">
                  <c:v>5.7296139999999998</c:v>
                </c:pt>
                <c:pt idx="1099">
                  <c:v>5.7301650000000004</c:v>
                </c:pt>
                <c:pt idx="1100">
                  <c:v>5.7307160000000001</c:v>
                </c:pt>
                <c:pt idx="1101">
                  <c:v>5.7312669999999999</c:v>
                </c:pt>
                <c:pt idx="1102">
                  <c:v>5.7318179999999996</c:v>
                </c:pt>
                <c:pt idx="1103">
                  <c:v>5.7323690000000003</c:v>
                </c:pt>
                <c:pt idx="1104">
                  <c:v>5.73292</c:v>
                </c:pt>
                <c:pt idx="1105">
                  <c:v>5.7334709999999998</c:v>
                </c:pt>
                <c:pt idx="1106">
                  <c:v>5.7340220000000004</c:v>
                </c:pt>
                <c:pt idx="1107">
                  <c:v>5.7345730000000001</c:v>
                </c:pt>
                <c:pt idx="1108">
                  <c:v>5.7351239999999999</c:v>
                </c:pt>
                <c:pt idx="1109">
                  <c:v>5.7356749999999996</c:v>
                </c:pt>
                <c:pt idx="1110">
                  <c:v>5.7362260000000003</c:v>
                </c:pt>
                <c:pt idx="1111">
                  <c:v>5.736777</c:v>
                </c:pt>
                <c:pt idx="1112">
                  <c:v>5.7373279999999998</c:v>
                </c:pt>
                <c:pt idx="1113">
                  <c:v>5.7378790000000004</c:v>
                </c:pt>
                <c:pt idx="1114">
                  <c:v>5.7384300000000001</c:v>
                </c:pt>
                <c:pt idx="1115">
                  <c:v>5.7389809999999999</c:v>
                </c:pt>
                <c:pt idx="1116">
                  <c:v>5.7395319999999996</c:v>
                </c:pt>
                <c:pt idx="1117">
                  <c:v>5.7400830000000003</c:v>
                </c:pt>
                <c:pt idx="1118">
                  <c:v>5.740634</c:v>
                </c:pt>
                <c:pt idx="1119">
                  <c:v>5.7411849999999998</c:v>
                </c:pt>
                <c:pt idx="1120">
                  <c:v>5.7417360000000004</c:v>
                </c:pt>
                <c:pt idx="1121">
                  <c:v>5.7422870000000001</c:v>
                </c:pt>
                <c:pt idx="1122">
                  <c:v>5.7428369999999997</c:v>
                </c:pt>
                <c:pt idx="1123">
                  <c:v>5.7433880000000004</c:v>
                </c:pt>
                <c:pt idx="1124">
                  <c:v>5.7439390000000001</c:v>
                </c:pt>
                <c:pt idx="1125">
                  <c:v>5.7444899999999999</c:v>
                </c:pt>
                <c:pt idx="1126">
                  <c:v>5.7450409999999996</c:v>
                </c:pt>
                <c:pt idx="1127">
                  <c:v>5.7455920000000003</c:v>
                </c:pt>
                <c:pt idx="1128">
                  <c:v>5.746143</c:v>
                </c:pt>
                <c:pt idx="1129">
                  <c:v>5.7466939999999997</c:v>
                </c:pt>
                <c:pt idx="1130">
                  <c:v>5.7472450000000004</c:v>
                </c:pt>
                <c:pt idx="1131">
                  <c:v>5.7477960000000001</c:v>
                </c:pt>
                <c:pt idx="1132">
                  <c:v>5.7483469999999999</c:v>
                </c:pt>
                <c:pt idx="1133">
                  <c:v>5.7488979999999996</c:v>
                </c:pt>
                <c:pt idx="1134">
                  <c:v>5.7494490000000003</c:v>
                </c:pt>
                <c:pt idx="1135">
                  <c:v>5.75</c:v>
                </c:pt>
                <c:pt idx="1136">
                  <c:v>5.7505459999999999</c:v>
                </c:pt>
                <c:pt idx="1137">
                  <c:v>5.751093</c:v>
                </c:pt>
                <c:pt idx="1138">
                  <c:v>5.7516389999999999</c:v>
                </c:pt>
                <c:pt idx="1139">
                  <c:v>5.752186</c:v>
                </c:pt>
                <c:pt idx="1140">
                  <c:v>5.752732</c:v>
                </c:pt>
                <c:pt idx="1141">
                  <c:v>5.753279</c:v>
                </c:pt>
                <c:pt idx="1142">
                  <c:v>5.753825</c:v>
                </c:pt>
                <c:pt idx="1143">
                  <c:v>5.754372</c:v>
                </c:pt>
                <c:pt idx="1144">
                  <c:v>5.754918</c:v>
                </c:pt>
                <c:pt idx="1145">
                  <c:v>5.7554639999999999</c:v>
                </c:pt>
                <c:pt idx="1146">
                  <c:v>5.756011</c:v>
                </c:pt>
                <c:pt idx="1147">
                  <c:v>5.7565569999999999</c:v>
                </c:pt>
                <c:pt idx="1148">
                  <c:v>5.757104</c:v>
                </c:pt>
                <c:pt idx="1149">
                  <c:v>5.7576499999999999</c:v>
                </c:pt>
                <c:pt idx="1150">
                  <c:v>5.758197</c:v>
                </c:pt>
                <c:pt idx="1151">
                  <c:v>5.7587429999999999</c:v>
                </c:pt>
                <c:pt idx="1152">
                  <c:v>5.75929</c:v>
                </c:pt>
                <c:pt idx="1153">
                  <c:v>5.759836</c:v>
                </c:pt>
                <c:pt idx="1154">
                  <c:v>5.760383</c:v>
                </c:pt>
                <c:pt idx="1155">
                  <c:v>5.760929</c:v>
                </c:pt>
                <c:pt idx="1156">
                  <c:v>5.7614749999999999</c:v>
                </c:pt>
                <c:pt idx="1157">
                  <c:v>5.762022</c:v>
                </c:pt>
                <c:pt idx="1158">
                  <c:v>5.7625679999999999</c:v>
                </c:pt>
                <c:pt idx="1159">
                  <c:v>5.763115</c:v>
                </c:pt>
                <c:pt idx="1160">
                  <c:v>5.7636609999999999</c:v>
                </c:pt>
                <c:pt idx="1161">
                  <c:v>5.764208</c:v>
                </c:pt>
                <c:pt idx="1162">
                  <c:v>5.7647539999999999</c:v>
                </c:pt>
                <c:pt idx="1163">
                  <c:v>5.765301</c:v>
                </c:pt>
                <c:pt idx="1164">
                  <c:v>5.7658469999999999</c:v>
                </c:pt>
                <c:pt idx="1165">
                  <c:v>5.7663929999999999</c:v>
                </c:pt>
                <c:pt idx="1166">
                  <c:v>5.76694</c:v>
                </c:pt>
                <c:pt idx="1167">
                  <c:v>5.7674859999999999</c:v>
                </c:pt>
                <c:pt idx="1168">
                  <c:v>5.768033</c:v>
                </c:pt>
                <c:pt idx="1169">
                  <c:v>5.7685789999999999</c:v>
                </c:pt>
                <c:pt idx="1170">
                  <c:v>5.769126</c:v>
                </c:pt>
                <c:pt idx="1171">
                  <c:v>5.7696719999999999</c:v>
                </c:pt>
                <c:pt idx="1172">
                  <c:v>5.770219</c:v>
                </c:pt>
                <c:pt idx="1173">
                  <c:v>5.7707649999999999</c:v>
                </c:pt>
                <c:pt idx="1174">
                  <c:v>5.7713109999999999</c:v>
                </c:pt>
                <c:pt idx="1175">
                  <c:v>5.7718579999999999</c:v>
                </c:pt>
                <c:pt idx="1176">
                  <c:v>5.7724039999999999</c:v>
                </c:pt>
                <c:pt idx="1177">
                  <c:v>5.7729509999999999</c:v>
                </c:pt>
                <c:pt idx="1178">
                  <c:v>5.7734969999999999</c:v>
                </c:pt>
                <c:pt idx="1179">
                  <c:v>5.774044</c:v>
                </c:pt>
                <c:pt idx="1180">
                  <c:v>5.7745899999999999</c:v>
                </c:pt>
                <c:pt idx="1181">
                  <c:v>5.775137</c:v>
                </c:pt>
                <c:pt idx="1182">
                  <c:v>5.7756829999999999</c:v>
                </c:pt>
                <c:pt idx="1183">
                  <c:v>5.77623</c:v>
                </c:pt>
                <c:pt idx="1184">
                  <c:v>5.7767759999999999</c:v>
                </c:pt>
                <c:pt idx="1185">
                  <c:v>5.7773219999999998</c:v>
                </c:pt>
                <c:pt idx="1186">
                  <c:v>5.7778689999999999</c:v>
                </c:pt>
                <c:pt idx="1187">
                  <c:v>5.7784149999999999</c:v>
                </c:pt>
                <c:pt idx="1188">
                  <c:v>5.7789619999999999</c:v>
                </c:pt>
                <c:pt idx="1189">
                  <c:v>5.7795079999999999</c:v>
                </c:pt>
                <c:pt idx="1190">
                  <c:v>5.7800549999999999</c:v>
                </c:pt>
                <c:pt idx="1191">
                  <c:v>5.7806009999999999</c:v>
                </c:pt>
                <c:pt idx="1192">
                  <c:v>5.781148</c:v>
                </c:pt>
                <c:pt idx="1193">
                  <c:v>5.7816939999999999</c:v>
                </c:pt>
                <c:pt idx="1194">
                  <c:v>5.7822399999999998</c:v>
                </c:pt>
                <c:pt idx="1195">
                  <c:v>5.7827869999999999</c:v>
                </c:pt>
                <c:pt idx="1196">
                  <c:v>5.7833329999999998</c:v>
                </c:pt>
                <c:pt idx="1197">
                  <c:v>5.7838799999999999</c:v>
                </c:pt>
                <c:pt idx="1198">
                  <c:v>5.7844259999999998</c:v>
                </c:pt>
                <c:pt idx="1199">
                  <c:v>5.7849729999999999</c:v>
                </c:pt>
                <c:pt idx="1200">
                  <c:v>5.7855189999999999</c:v>
                </c:pt>
                <c:pt idx="1201">
                  <c:v>5.7860659999999999</c:v>
                </c:pt>
                <c:pt idx="1202">
                  <c:v>5.7866119999999999</c:v>
                </c:pt>
                <c:pt idx="1203">
                  <c:v>5.7871579999999998</c:v>
                </c:pt>
                <c:pt idx="1204">
                  <c:v>5.7877049999999999</c:v>
                </c:pt>
                <c:pt idx="1205">
                  <c:v>5.7882509999999998</c:v>
                </c:pt>
                <c:pt idx="1206">
                  <c:v>5.7887979999999999</c:v>
                </c:pt>
                <c:pt idx="1207">
                  <c:v>5.7893439999999998</c:v>
                </c:pt>
                <c:pt idx="1208">
                  <c:v>5.7898909999999999</c:v>
                </c:pt>
                <c:pt idx="1209">
                  <c:v>5.7904369999999998</c:v>
                </c:pt>
                <c:pt idx="1210">
                  <c:v>5.7909839999999999</c:v>
                </c:pt>
                <c:pt idx="1211">
                  <c:v>5.7915299999999998</c:v>
                </c:pt>
                <c:pt idx="1212">
                  <c:v>5.7920769999999999</c:v>
                </c:pt>
                <c:pt idx="1213">
                  <c:v>5.7926229999999999</c:v>
                </c:pt>
                <c:pt idx="1214">
                  <c:v>5.7931689999999998</c:v>
                </c:pt>
                <c:pt idx="1215">
                  <c:v>5.7937159999999999</c:v>
                </c:pt>
                <c:pt idx="1216">
                  <c:v>5.7942619999999998</c:v>
                </c:pt>
                <c:pt idx="1217">
                  <c:v>5.7948089999999999</c:v>
                </c:pt>
                <c:pt idx="1218">
                  <c:v>5.7953549999999998</c:v>
                </c:pt>
                <c:pt idx="1219">
                  <c:v>5.7959019999999999</c:v>
                </c:pt>
                <c:pt idx="1220">
                  <c:v>5.7964479999999998</c:v>
                </c:pt>
                <c:pt idx="1221">
                  <c:v>5.7969949999999999</c:v>
                </c:pt>
                <c:pt idx="1222">
                  <c:v>5.7975409999999998</c:v>
                </c:pt>
                <c:pt idx="1223">
                  <c:v>5.7980869999999998</c:v>
                </c:pt>
                <c:pt idx="1224">
                  <c:v>5.7986339999999998</c:v>
                </c:pt>
                <c:pt idx="1225">
                  <c:v>5.7991799999999998</c:v>
                </c:pt>
                <c:pt idx="1226">
                  <c:v>5.7997269999999999</c:v>
                </c:pt>
                <c:pt idx="1227">
                  <c:v>5.8002729999999998</c:v>
                </c:pt>
                <c:pt idx="1228">
                  <c:v>5.8008199999999999</c:v>
                </c:pt>
                <c:pt idx="1229">
                  <c:v>5.8013659999999998</c:v>
                </c:pt>
                <c:pt idx="1230">
                  <c:v>5.8019129999999999</c:v>
                </c:pt>
                <c:pt idx="1231">
                  <c:v>5.8024589999999998</c:v>
                </c:pt>
                <c:pt idx="1232">
                  <c:v>5.8030049999999997</c:v>
                </c:pt>
                <c:pt idx="1233">
                  <c:v>5.8035519999999998</c:v>
                </c:pt>
                <c:pt idx="1234">
                  <c:v>5.8040979999999998</c:v>
                </c:pt>
                <c:pt idx="1235">
                  <c:v>5.8046449999999998</c:v>
                </c:pt>
                <c:pt idx="1236">
                  <c:v>5.8051909999999998</c:v>
                </c:pt>
                <c:pt idx="1237">
                  <c:v>5.8057379999999998</c:v>
                </c:pt>
                <c:pt idx="1238">
                  <c:v>5.8062839999999998</c:v>
                </c:pt>
                <c:pt idx="1239">
                  <c:v>5.8068309999999999</c:v>
                </c:pt>
                <c:pt idx="1240">
                  <c:v>5.8073769999999998</c:v>
                </c:pt>
                <c:pt idx="1241">
                  <c:v>5.8079229999999997</c:v>
                </c:pt>
                <c:pt idx="1242">
                  <c:v>5.8084699999999998</c:v>
                </c:pt>
                <c:pt idx="1243">
                  <c:v>5.8090159999999997</c:v>
                </c:pt>
                <c:pt idx="1244">
                  <c:v>5.8095629999999998</c:v>
                </c:pt>
                <c:pt idx="1245">
                  <c:v>5.8101089999999997</c:v>
                </c:pt>
                <c:pt idx="1246">
                  <c:v>5.8106559999999998</c:v>
                </c:pt>
                <c:pt idx="1247">
                  <c:v>5.8112019999999998</c:v>
                </c:pt>
                <c:pt idx="1248">
                  <c:v>5.8117489999999998</c:v>
                </c:pt>
                <c:pt idx="1249">
                  <c:v>5.8122949999999998</c:v>
                </c:pt>
                <c:pt idx="1250">
                  <c:v>5.8128419999999998</c:v>
                </c:pt>
                <c:pt idx="1251">
                  <c:v>5.8133879999999998</c:v>
                </c:pt>
                <c:pt idx="1252">
                  <c:v>5.8139339999999997</c:v>
                </c:pt>
                <c:pt idx="1253">
                  <c:v>5.8144809999999998</c:v>
                </c:pt>
                <c:pt idx="1254">
                  <c:v>5.8150269999999997</c:v>
                </c:pt>
                <c:pt idx="1255">
                  <c:v>5.8155739999999998</c:v>
                </c:pt>
                <c:pt idx="1256">
                  <c:v>5.8161199999999997</c:v>
                </c:pt>
                <c:pt idx="1257">
                  <c:v>5.8166669999999998</c:v>
                </c:pt>
                <c:pt idx="1258">
                  <c:v>5.8172129999999997</c:v>
                </c:pt>
                <c:pt idx="1259">
                  <c:v>5.8177599999999998</c:v>
                </c:pt>
                <c:pt idx="1260">
                  <c:v>5.8183059999999998</c:v>
                </c:pt>
                <c:pt idx="1261">
                  <c:v>5.8188519999999997</c:v>
                </c:pt>
                <c:pt idx="1262">
                  <c:v>5.8193989999999998</c:v>
                </c:pt>
                <c:pt idx="1263">
                  <c:v>5.8199449999999997</c:v>
                </c:pt>
                <c:pt idx="1264">
                  <c:v>5.8204919999999998</c:v>
                </c:pt>
                <c:pt idx="1265">
                  <c:v>5.8210379999999997</c:v>
                </c:pt>
                <c:pt idx="1266">
                  <c:v>5.8215849999999998</c:v>
                </c:pt>
                <c:pt idx="1267">
                  <c:v>5.8221309999999997</c:v>
                </c:pt>
                <c:pt idx="1268">
                  <c:v>5.8226779999999998</c:v>
                </c:pt>
                <c:pt idx="1269">
                  <c:v>5.8232239999999997</c:v>
                </c:pt>
                <c:pt idx="1270">
                  <c:v>5.8237699999999997</c:v>
                </c:pt>
                <c:pt idx="1271">
                  <c:v>5.8243169999999997</c:v>
                </c:pt>
                <c:pt idx="1272">
                  <c:v>5.8248629999999997</c:v>
                </c:pt>
                <c:pt idx="1273">
                  <c:v>5.8254099999999998</c:v>
                </c:pt>
                <c:pt idx="1274">
                  <c:v>5.8259559999999997</c:v>
                </c:pt>
                <c:pt idx="1275">
                  <c:v>5.8265029999999998</c:v>
                </c:pt>
                <c:pt idx="1276">
                  <c:v>5.8270489999999997</c:v>
                </c:pt>
                <c:pt idx="1277">
                  <c:v>5.8275959999999998</c:v>
                </c:pt>
                <c:pt idx="1278">
                  <c:v>5.8281419999999997</c:v>
                </c:pt>
                <c:pt idx="1279">
                  <c:v>5.8286889999999998</c:v>
                </c:pt>
                <c:pt idx="1280">
                  <c:v>5.8292349999999997</c:v>
                </c:pt>
                <c:pt idx="1281">
                  <c:v>5.8297809999999997</c:v>
                </c:pt>
                <c:pt idx="1282">
                  <c:v>5.8303279999999997</c:v>
                </c:pt>
                <c:pt idx="1283">
                  <c:v>5.8308739999999997</c:v>
                </c:pt>
                <c:pt idx="1284">
                  <c:v>5.8314209999999997</c:v>
                </c:pt>
                <c:pt idx="1285">
                  <c:v>5.8319669999999997</c:v>
                </c:pt>
                <c:pt idx="1286">
                  <c:v>5.8325139999999998</c:v>
                </c:pt>
                <c:pt idx="1287">
                  <c:v>5.8330599999999997</c:v>
                </c:pt>
                <c:pt idx="1288">
                  <c:v>5.8336069999999998</c:v>
                </c:pt>
                <c:pt idx="1289">
                  <c:v>5.8341529999999997</c:v>
                </c:pt>
                <c:pt idx="1290">
                  <c:v>5.8346989999999996</c:v>
                </c:pt>
                <c:pt idx="1291">
                  <c:v>5.8352459999999997</c:v>
                </c:pt>
                <c:pt idx="1292">
                  <c:v>5.8357919999999996</c:v>
                </c:pt>
                <c:pt idx="1293">
                  <c:v>5.8363389999999997</c:v>
                </c:pt>
                <c:pt idx="1294">
                  <c:v>5.8368849999999997</c:v>
                </c:pt>
                <c:pt idx="1295">
                  <c:v>5.8374319999999997</c:v>
                </c:pt>
                <c:pt idx="1296">
                  <c:v>5.8379779999999997</c:v>
                </c:pt>
                <c:pt idx="1297">
                  <c:v>5.8385249999999997</c:v>
                </c:pt>
                <c:pt idx="1298">
                  <c:v>5.8390709999999997</c:v>
                </c:pt>
                <c:pt idx="1299">
                  <c:v>5.8396169999999996</c:v>
                </c:pt>
                <c:pt idx="1300">
                  <c:v>5.8401639999999997</c:v>
                </c:pt>
                <c:pt idx="1301">
                  <c:v>5.8407099999999996</c:v>
                </c:pt>
                <c:pt idx="1302">
                  <c:v>5.8412569999999997</c:v>
                </c:pt>
                <c:pt idx="1303">
                  <c:v>5.8418029999999996</c:v>
                </c:pt>
                <c:pt idx="1304">
                  <c:v>5.8423499999999997</c:v>
                </c:pt>
                <c:pt idx="1305">
                  <c:v>5.8428959999999996</c:v>
                </c:pt>
                <c:pt idx="1306">
                  <c:v>5.8434429999999997</c:v>
                </c:pt>
                <c:pt idx="1307">
                  <c:v>5.8439889999999997</c:v>
                </c:pt>
                <c:pt idx="1308">
                  <c:v>5.8445359999999997</c:v>
                </c:pt>
                <c:pt idx="1309">
                  <c:v>5.8450819999999997</c:v>
                </c:pt>
                <c:pt idx="1310">
                  <c:v>5.8456279999999996</c:v>
                </c:pt>
                <c:pt idx="1311">
                  <c:v>5.8461749999999997</c:v>
                </c:pt>
                <c:pt idx="1312">
                  <c:v>5.8467209999999996</c:v>
                </c:pt>
                <c:pt idx="1313">
                  <c:v>5.8472679999999997</c:v>
                </c:pt>
                <c:pt idx="1314">
                  <c:v>5.8478139999999996</c:v>
                </c:pt>
                <c:pt idx="1315">
                  <c:v>5.8483609999999997</c:v>
                </c:pt>
                <c:pt idx="1316">
                  <c:v>5.8489069999999996</c:v>
                </c:pt>
                <c:pt idx="1317">
                  <c:v>5.8494539999999997</c:v>
                </c:pt>
                <c:pt idx="1318">
                  <c:v>5.85</c:v>
                </c:pt>
                <c:pt idx="1319">
                  <c:v>5.8503569999999998</c:v>
                </c:pt>
                <c:pt idx="1320">
                  <c:v>5.850714</c:v>
                </c:pt>
                <c:pt idx="1321">
                  <c:v>5.8510710000000001</c:v>
                </c:pt>
                <c:pt idx="1322">
                  <c:v>5.8514290000000004</c:v>
                </c:pt>
                <c:pt idx="1323">
                  <c:v>5.8517859999999997</c:v>
                </c:pt>
                <c:pt idx="1324">
                  <c:v>5.8521429999999999</c:v>
                </c:pt>
                <c:pt idx="1325">
                  <c:v>5.8525</c:v>
                </c:pt>
                <c:pt idx="1326">
                  <c:v>5.8528570000000002</c:v>
                </c:pt>
                <c:pt idx="1327">
                  <c:v>5.8532140000000004</c:v>
                </c:pt>
                <c:pt idx="1328">
                  <c:v>5.8535709999999996</c:v>
                </c:pt>
                <c:pt idx="1329">
                  <c:v>5.8539289999999999</c:v>
                </c:pt>
                <c:pt idx="1330">
                  <c:v>5.8542860000000001</c:v>
                </c:pt>
                <c:pt idx="1331">
                  <c:v>5.8546430000000003</c:v>
                </c:pt>
                <c:pt idx="1332">
                  <c:v>5.8550000000000004</c:v>
                </c:pt>
                <c:pt idx="1333">
                  <c:v>5.8553569999999997</c:v>
                </c:pt>
                <c:pt idx="1334">
                  <c:v>5.8557139999999999</c:v>
                </c:pt>
                <c:pt idx="1335">
                  <c:v>5.856071</c:v>
                </c:pt>
                <c:pt idx="1336">
                  <c:v>5.8564290000000003</c:v>
                </c:pt>
                <c:pt idx="1337">
                  <c:v>5.8567859999999996</c:v>
                </c:pt>
                <c:pt idx="1338">
                  <c:v>5.8571429999999998</c:v>
                </c:pt>
                <c:pt idx="1339">
                  <c:v>5.8574999999999999</c:v>
                </c:pt>
                <c:pt idx="1340">
                  <c:v>5.8578570000000001</c:v>
                </c:pt>
                <c:pt idx="1341">
                  <c:v>5.8582140000000003</c:v>
                </c:pt>
                <c:pt idx="1342">
                  <c:v>5.8585710000000004</c:v>
                </c:pt>
                <c:pt idx="1343">
                  <c:v>5.8589289999999998</c:v>
                </c:pt>
                <c:pt idx="1344">
                  <c:v>5.859286</c:v>
                </c:pt>
                <c:pt idx="1345">
                  <c:v>5.8596430000000002</c:v>
                </c:pt>
                <c:pt idx="1346">
                  <c:v>5.86</c:v>
                </c:pt>
                <c:pt idx="1347">
                  <c:v>5.8603569999999996</c:v>
                </c:pt>
                <c:pt idx="1348">
                  <c:v>5.8607139999999998</c:v>
                </c:pt>
                <c:pt idx="1349">
                  <c:v>5.8610709999999999</c:v>
                </c:pt>
                <c:pt idx="1350">
                  <c:v>5.8614290000000002</c:v>
                </c:pt>
                <c:pt idx="1351">
                  <c:v>5.8617860000000004</c:v>
                </c:pt>
                <c:pt idx="1352">
                  <c:v>5.8621429999999997</c:v>
                </c:pt>
                <c:pt idx="1353">
                  <c:v>5.8624999999999998</c:v>
                </c:pt>
                <c:pt idx="1354">
                  <c:v>5.862857</c:v>
                </c:pt>
                <c:pt idx="1355">
                  <c:v>5.8632140000000001</c:v>
                </c:pt>
                <c:pt idx="1356">
                  <c:v>5.8635710000000003</c:v>
                </c:pt>
                <c:pt idx="1357">
                  <c:v>5.8639289999999997</c:v>
                </c:pt>
                <c:pt idx="1358">
                  <c:v>5.8642859999999999</c:v>
                </c:pt>
                <c:pt idx="1359">
                  <c:v>5.8646430000000001</c:v>
                </c:pt>
                <c:pt idx="1360">
                  <c:v>5.8650000000000002</c:v>
                </c:pt>
                <c:pt idx="1361">
                  <c:v>5.8653570000000004</c:v>
                </c:pt>
                <c:pt idx="1362">
                  <c:v>5.8657139999999997</c:v>
                </c:pt>
                <c:pt idx="1363">
                  <c:v>5.8660709999999998</c:v>
                </c:pt>
                <c:pt idx="1364">
                  <c:v>5.8664290000000001</c:v>
                </c:pt>
                <c:pt idx="1365">
                  <c:v>5.8667860000000003</c:v>
                </c:pt>
                <c:pt idx="1366">
                  <c:v>5.8671430000000004</c:v>
                </c:pt>
                <c:pt idx="1367">
                  <c:v>5.8674999999999997</c:v>
                </c:pt>
                <c:pt idx="1368">
                  <c:v>5.8678569999999999</c:v>
                </c:pt>
                <c:pt idx="1369">
                  <c:v>5.868214</c:v>
                </c:pt>
                <c:pt idx="1370">
                  <c:v>5.8685710000000002</c:v>
                </c:pt>
                <c:pt idx="1371">
                  <c:v>5.8689289999999996</c:v>
                </c:pt>
                <c:pt idx="1372">
                  <c:v>5.8692859999999998</c:v>
                </c:pt>
                <c:pt idx="1373">
                  <c:v>5.8696429999999999</c:v>
                </c:pt>
                <c:pt idx="1374">
                  <c:v>5.87</c:v>
                </c:pt>
                <c:pt idx="1375">
                  <c:v>5.8703570000000003</c:v>
                </c:pt>
                <c:pt idx="1376">
                  <c:v>5.8707140000000004</c:v>
                </c:pt>
                <c:pt idx="1377">
                  <c:v>5.8710709999999997</c:v>
                </c:pt>
                <c:pt idx="1378">
                  <c:v>5.871429</c:v>
                </c:pt>
                <c:pt idx="1379">
                  <c:v>5.8717860000000002</c:v>
                </c:pt>
                <c:pt idx="1380">
                  <c:v>5.8721430000000003</c:v>
                </c:pt>
                <c:pt idx="1381">
                  <c:v>5.8724999999999996</c:v>
                </c:pt>
                <c:pt idx="1382">
                  <c:v>5.8728569999999998</c:v>
                </c:pt>
                <c:pt idx="1383">
                  <c:v>5.8732139999999999</c:v>
                </c:pt>
                <c:pt idx="1384">
                  <c:v>5.8735710000000001</c:v>
                </c:pt>
                <c:pt idx="1385">
                  <c:v>5.8739290000000004</c:v>
                </c:pt>
                <c:pt idx="1386">
                  <c:v>5.8742859999999997</c:v>
                </c:pt>
                <c:pt idx="1387">
                  <c:v>5.8746429999999998</c:v>
                </c:pt>
                <c:pt idx="1388">
                  <c:v>5.875</c:v>
                </c:pt>
                <c:pt idx="1389">
                  <c:v>5.8753570000000002</c:v>
                </c:pt>
                <c:pt idx="1390">
                  <c:v>5.8757140000000003</c:v>
                </c:pt>
                <c:pt idx="1391">
                  <c:v>5.8760709999999996</c:v>
                </c:pt>
                <c:pt idx="1392">
                  <c:v>5.8764289999999999</c:v>
                </c:pt>
                <c:pt idx="1393">
                  <c:v>5.8767860000000001</c:v>
                </c:pt>
                <c:pt idx="1394">
                  <c:v>5.8771430000000002</c:v>
                </c:pt>
                <c:pt idx="1395">
                  <c:v>5.8775000000000004</c:v>
                </c:pt>
                <c:pt idx="1396">
                  <c:v>5.8778569999999997</c:v>
                </c:pt>
                <c:pt idx="1397">
                  <c:v>5.8782139999999998</c:v>
                </c:pt>
                <c:pt idx="1398">
                  <c:v>5.878571</c:v>
                </c:pt>
                <c:pt idx="1399">
                  <c:v>5.8789290000000003</c:v>
                </c:pt>
                <c:pt idx="1400">
                  <c:v>5.8792859999999996</c:v>
                </c:pt>
                <c:pt idx="1401">
                  <c:v>5.8796429999999997</c:v>
                </c:pt>
                <c:pt idx="1402">
                  <c:v>5.88</c:v>
                </c:pt>
                <c:pt idx="1403">
                  <c:v>5.8803570000000001</c:v>
                </c:pt>
                <c:pt idx="1404">
                  <c:v>5.8807140000000002</c:v>
                </c:pt>
                <c:pt idx="1405">
                  <c:v>5.8810710000000004</c:v>
                </c:pt>
                <c:pt idx="1406">
                  <c:v>5.8814289999999998</c:v>
                </c:pt>
                <c:pt idx="1407">
                  <c:v>5.881786</c:v>
                </c:pt>
                <c:pt idx="1408">
                  <c:v>5.8821430000000001</c:v>
                </c:pt>
                <c:pt idx="1409">
                  <c:v>5.8825000000000003</c:v>
                </c:pt>
                <c:pt idx="1410">
                  <c:v>5.8828569999999996</c:v>
                </c:pt>
                <c:pt idx="1411">
                  <c:v>5.8832139999999997</c:v>
                </c:pt>
                <c:pt idx="1412">
                  <c:v>5.8835709999999999</c:v>
                </c:pt>
                <c:pt idx="1413">
                  <c:v>5.8839290000000002</c:v>
                </c:pt>
                <c:pt idx="1414">
                  <c:v>5.8842860000000003</c:v>
                </c:pt>
                <c:pt idx="1415">
                  <c:v>5.8846429999999996</c:v>
                </c:pt>
                <c:pt idx="1416">
                  <c:v>5.8849999999999998</c:v>
                </c:pt>
                <c:pt idx="1417">
                  <c:v>5.8853569999999999</c:v>
                </c:pt>
                <c:pt idx="1418">
                  <c:v>5.8857140000000001</c:v>
                </c:pt>
                <c:pt idx="1419">
                  <c:v>5.8860710000000003</c:v>
                </c:pt>
                <c:pt idx="1420">
                  <c:v>5.8864289999999997</c:v>
                </c:pt>
                <c:pt idx="1421">
                  <c:v>5.8867859999999999</c:v>
                </c:pt>
                <c:pt idx="1422">
                  <c:v>5.887143</c:v>
                </c:pt>
                <c:pt idx="1423">
                  <c:v>5.8875000000000002</c:v>
                </c:pt>
                <c:pt idx="1424">
                  <c:v>5.8878570000000003</c:v>
                </c:pt>
                <c:pt idx="1425">
                  <c:v>5.8882139999999996</c:v>
                </c:pt>
                <c:pt idx="1426">
                  <c:v>5.8885709999999998</c:v>
                </c:pt>
                <c:pt idx="1427">
                  <c:v>5.8889290000000001</c:v>
                </c:pt>
                <c:pt idx="1428">
                  <c:v>5.8892860000000002</c:v>
                </c:pt>
                <c:pt idx="1429">
                  <c:v>5.8896430000000004</c:v>
                </c:pt>
                <c:pt idx="1430">
                  <c:v>5.89</c:v>
                </c:pt>
                <c:pt idx="1431">
                  <c:v>5.8903569999999998</c:v>
                </c:pt>
                <c:pt idx="1432">
                  <c:v>5.890714</c:v>
                </c:pt>
                <c:pt idx="1433">
                  <c:v>5.8910710000000002</c:v>
                </c:pt>
                <c:pt idx="1434">
                  <c:v>5.8914289999999996</c:v>
                </c:pt>
                <c:pt idx="1435">
                  <c:v>5.8917859999999997</c:v>
                </c:pt>
                <c:pt idx="1436">
                  <c:v>5.8921429999999999</c:v>
                </c:pt>
                <c:pt idx="1437">
                  <c:v>5.8925000000000001</c:v>
                </c:pt>
                <c:pt idx="1438">
                  <c:v>5.8928570000000002</c:v>
                </c:pt>
                <c:pt idx="1439">
                  <c:v>5.8932140000000004</c:v>
                </c:pt>
                <c:pt idx="1440">
                  <c:v>5.8935709999999997</c:v>
                </c:pt>
                <c:pt idx="1441">
                  <c:v>5.893929</c:v>
                </c:pt>
                <c:pt idx="1442">
                  <c:v>5.8942860000000001</c:v>
                </c:pt>
                <c:pt idx="1443">
                  <c:v>5.8946430000000003</c:v>
                </c:pt>
                <c:pt idx="1444">
                  <c:v>5.8949999999999996</c:v>
                </c:pt>
                <c:pt idx="1445">
                  <c:v>5.8953569999999997</c:v>
                </c:pt>
                <c:pt idx="1446">
                  <c:v>5.8957139999999999</c:v>
                </c:pt>
                <c:pt idx="1447">
                  <c:v>5.8960710000000001</c:v>
                </c:pt>
                <c:pt idx="1448">
                  <c:v>5.8964290000000004</c:v>
                </c:pt>
                <c:pt idx="1449">
                  <c:v>5.8967859999999996</c:v>
                </c:pt>
                <c:pt idx="1450">
                  <c:v>5.8971429999999998</c:v>
                </c:pt>
                <c:pt idx="1451">
                  <c:v>5.8975</c:v>
                </c:pt>
                <c:pt idx="1452">
                  <c:v>5.8978570000000001</c:v>
                </c:pt>
                <c:pt idx="1453">
                  <c:v>5.8982140000000003</c:v>
                </c:pt>
                <c:pt idx="1454">
                  <c:v>5.8985709999999996</c:v>
                </c:pt>
                <c:pt idx="1455">
                  <c:v>5.8989289999999999</c:v>
                </c:pt>
                <c:pt idx="1456">
                  <c:v>5.899286</c:v>
                </c:pt>
                <c:pt idx="1457">
                  <c:v>5.8996430000000002</c:v>
                </c:pt>
                <c:pt idx="1458">
                  <c:v>5.9</c:v>
                </c:pt>
                <c:pt idx="1459">
                  <c:v>5.9003569999999996</c:v>
                </c:pt>
                <c:pt idx="1460">
                  <c:v>5.9007139999999998</c:v>
                </c:pt>
                <c:pt idx="1461">
                  <c:v>5.901071</c:v>
                </c:pt>
                <c:pt idx="1462">
                  <c:v>5.9014290000000003</c:v>
                </c:pt>
                <c:pt idx="1463">
                  <c:v>5.9017860000000004</c:v>
                </c:pt>
                <c:pt idx="1464">
                  <c:v>5.9021429999999997</c:v>
                </c:pt>
                <c:pt idx="1465">
                  <c:v>5.9024999999999999</c:v>
                </c:pt>
                <c:pt idx="1466">
                  <c:v>5.902857</c:v>
                </c:pt>
                <c:pt idx="1467">
                  <c:v>5.9032140000000002</c:v>
                </c:pt>
                <c:pt idx="1468">
                  <c:v>5.9035710000000003</c:v>
                </c:pt>
                <c:pt idx="1469">
                  <c:v>5.9039289999999998</c:v>
                </c:pt>
                <c:pt idx="1470">
                  <c:v>5.9042859999999999</c:v>
                </c:pt>
                <c:pt idx="1471">
                  <c:v>5.9046430000000001</c:v>
                </c:pt>
                <c:pt idx="1472">
                  <c:v>5.9050000000000002</c:v>
                </c:pt>
                <c:pt idx="1473">
                  <c:v>5.9053570000000004</c:v>
                </c:pt>
                <c:pt idx="1474">
                  <c:v>5.9057139999999997</c:v>
                </c:pt>
                <c:pt idx="1475">
                  <c:v>5.9060709999999998</c:v>
                </c:pt>
                <c:pt idx="1476">
                  <c:v>5.9064290000000002</c:v>
                </c:pt>
                <c:pt idx="1477">
                  <c:v>5.9067860000000003</c:v>
                </c:pt>
                <c:pt idx="1478">
                  <c:v>5.9071429999999996</c:v>
                </c:pt>
                <c:pt idx="1479">
                  <c:v>5.9074999999999998</c:v>
                </c:pt>
                <c:pt idx="1480">
                  <c:v>5.9078569999999999</c:v>
                </c:pt>
                <c:pt idx="1481">
                  <c:v>5.9082140000000001</c:v>
                </c:pt>
                <c:pt idx="1482">
                  <c:v>5.9085710000000002</c:v>
                </c:pt>
                <c:pt idx="1483">
                  <c:v>5.9089289999999997</c:v>
                </c:pt>
                <c:pt idx="1484">
                  <c:v>5.9092859999999998</c:v>
                </c:pt>
                <c:pt idx="1485">
                  <c:v>5.909643</c:v>
                </c:pt>
                <c:pt idx="1486">
                  <c:v>5.91</c:v>
                </c:pt>
                <c:pt idx="1487">
                  <c:v>5.9103570000000003</c:v>
                </c:pt>
                <c:pt idx="1488">
                  <c:v>5.9107139999999996</c:v>
                </c:pt>
                <c:pt idx="1489">
                  <c:v>5.9110709999999997</c:v>
                </c:pt>
                <c:pt idx="1490">
                  <c:v>5.911429</c:v>
                </c:pt>
                <c:pt idx="1491">
                  <c:v>5.9117860000000002</c:v>
                </c:pt>
                <c:pt idx="1492">
                  <c:v>5.9121430000000004</c:v>
                </c:pt>
                <c:pt idx="1493">
                  <c:v>5.9124999999999996</c:v>
                </c:pt>
                <c:pt idx="1494">
                  <c:v>5.9128569999999998</c:v>
                </c:pt>
                <c:pt idx="1495">
                  <c:v>5.913214</c:v>
                </c:pt>
                <c:pt idx="1496">
                  <c:v>5.9135710000000001</c:v>
                </c:pt>
                <c:pt idx="1497">
                  <c:v>5.9139290000000004</c:v>
                </c:pt>
                <c:pt idx="1498">
                  <c:v>5.9142859999999997</c:v>
                </c:pt>
                <c:pt idx="1499">
                  <c:v>5.9146429999999999</c:v>
                </c:pt>
                <c:pt idx="1500">
                  <c:v>5.915</c:v>
                </c:pt>
                <c:pt idx="1501">
                  <c:v>5.9153570000000002</c:v>
                </c:pt>
                <c:pt idx="1502">
                  <c:v>5.9157140000000004</c:v>
                </c:pt>
                <c:pt idx="1503">
                  <c:v>5.9160709999999996</c:v>
                </c:pt>
                <c:pt idx="1504">
                  <c:v>5.9164289999999999</c:v>
                </c:pt>
                <c:pt idx="1505">
                  <c:v>5.9167860000000001</c:v>
                </c:pt>
                <c:pt idx="1506">
                  <c:v>5.9171430000000003</c:v>
                </c:pt>
                <c:pt idx="1507">
                  <c:v>5.9175000000000004</c:v>
                </c:pt>
                <c:pt idx="1508">
                  <c:v>5.9178569999999997</c:v>
                </c:pt>
                <c:pt idx="1509">
                  <c:v>5.9182139999999999</c:v>
                </c:pt>
                <c:pt idx="1510">
                  <c:v>5.918571</c:v>
                </c:pt>
                <c:pt idx="1511">
                  <c:v>5.9189290000000003</c:v>
                </c:pt>
                <c:pt idx="1512">
                  <c:v>5.9192859999999996</c:v>
                </c:pt>
                <c:pt idx="1513">
                  <c:v>5.9196429999999998</c:v>
                </c:pt>
                <c:pt idx="1514">
                  <c:v>5.92</c:v>
                </c:pt>
                <c:pt idx="1515">
                  <c:v>5.9203570000000001</c:v>
                </c:pt>
                <c:pt idx="1516">
                  <c:v>5.9207140000000003</c:v>
                </c:pt>
                <c:pt idx="1517">
                  <c:v>5.9210710000000004</c:v>
                </c:pt>
                <c:pt idx="1518">
                  <c:v>5.9214289999999998</c:v>
                </c:pt>
                <c:pt idx="1519">
                  <c:v>5.921786</c:v>
                </c:pt>
                <c:pt idx="1520">
                  <c:v>5.9221430000000002</c:v>
                </c:pt>
                <c:pt idx="1521">
                  <c:v>5.9225000000000003</c:v>
                </c:pt>
                <c:pt idx="1522">
                  <c:v>5.9228569999999996</c:v>
                </c:pt>
                <c:pt idx="1523">
                  <c:v>5.9232139999999998</c:v>
                </c:pt>
                <c:pt idx="1524">
                  <c:v>5.9235709999999999</c:v>
                </c:pt>
                <c:pt idx="1525">
                  <c:v>5.9239290000000002</c:v>
                </c:pt>
                <c:pt idx="1526">
                  <c:v>5.9242860000000004</c:v>
                </c:pt>
                <c:pt idx="1527">
                  <c:v>5.9246429999999997</c:v>
                </c:pt>
                <c:pt idx="1528">
                  <c:v>5.9249999999999998</c:v>
                </c:pt>
                <c:pt idx="1529">
                  <c:v>5.925357</c:v>
                </c:pt>
                <c:pt idx="1530">
                  <c:v>5.9257140000000001</c:v>
                </c:pt>
                <c:pt idx="1531">
                  <c:v>5.9260710000000003</c:v>
                </c:pt>
                <c:pt idx="1532">
                  <c:v>5.9264289999999997</c:v>
                </c:pt>
                <c:pt idx="1533">
                  <c:v>5.9267859999999999</c:v>
                </c:pt>
                <c:pt idx="1534">
                  <c:v>5.9271430000000001</c:v>
                </c:pt>
                <c:pt idx="1535">
                  <c:v>5.9275000000000002</c:v>
                </c:pt>
                <c:pt idx="1536">
                  <c:v>5.9278570000000004</c:v>
                </c:pt>
                <c:pt idx="1537">
                  <c:v>5.9282139999999997</c:v>
                </c:pt>
                <c:pt idx="1538">
                  <c:v>5.9285709999999998</c:v>
                </c:pt>
                <c:pt idx="1539">
                  <c:v>5.9289290000000001</c:v>
                </c:pt>
                <c:pt idx="1540">
                  <c:v>5.9292860000000003</c:v>
                </c:pt>
                <c:pt idx="1541">
                  <c:v>5.9296430000000004</c:v>
                </c:pt>
                <c:pt idx="1542">
                  <c:v>5.93</c:v>
                </c:pt>
                <c:pt idx="1543">
                  <c:v>5.9303569999999999</c:v>
                </c:pt>
                <c:pt idx="1544">
                  <c:v>5.930714</c:v>
                </c:pt>
                <c:pt idx="1545">
                  <c:v>5.9310710000000002</c:v>
                </c:pt>
                <c:pt idx="1546">
                  <c:v>5.9314289999999996</c:v>
                </c:pt>
                <c:pt idx="1547">
                  <c:v>5.9317859999999998</c:v>
                </c:pt>
                <c:pt idx="1548">
                  <c:v>5.9321429999999999</c:v>
                </c:pt>
                <c:pt idx="1549">
                  <c:v>5.9325000000000001</c:v>
                </c:pt>
                <c:pt idx="1550">
                  <c:v>5.9328570000000003</c:v>
                </c:pt>
                <c:pt idx="1551">
                  <c:v>5.9332140000000004</c:v>
                </c:pt>
                <c:pt idx="1552">
                  <c:v>5.9335709999999997</c:v>
                </c:pt>
                <c:pt idx="1553">
                  <c:v>5.933929</c:v>
                </c:pt>
                <c:pt idx="1554">
                  <c:v>5.9342860000000002</c:v>
                </c:pt>
                <c:pt idx="1555">
                  <c:v>5.9346430000000003</c:v>
                </c:pt>
                <c:pt idx="1556">
                  <c:v>5.9349999999999996</c:v>
                </c:pt>
                <c:pt idx="1557">
                  <c:v>5.9353569999999998</c:v>
                </c:pt>
                <c:pt idx="1558">
                  <c:v>5.9357139999999999</c:v>
                </c:pt>
                <c:pt idx="1559">
                  <c:v>5.9360710000000001</c:v>
                </c:pt>
                <c:pt idx="1560">
                  <c:v>5.9364290000000004</c:v>
                </c:pt>
                <c:pt idx="1561">
                  <c:v>5.9367859999999997</c:v>
                </c:pt>
                <c:pt idx="1562">
                  <c:v>5.9371429999999998</c:v>
                </c:pt>
                <c:pt idx="1563">
                  <c:v>5.9375</c:v>
                </c:pt>
                <c:pt idx="1564">
                  <c:v>5.9378570000000002</c:v>
                </c:pt>
                <c:pt idx="1565">
                  <c:v>5.9382140000000003</c:v>
                </c:pt>
                <c:pt idx="1566">
                  <c:v>5.9385709999999996</c:v>
                </c:pt>
                <c:pt idx="1567">
                  <c:v>5.9389289999999999</c:v>
                </c:pt>
                <c:pt idx="1568">
                  <c:v>5.9392860000000001</c:v>
                </c:pt>
                <c:pt idx="1569">
                  <c:v>5.9396430000000002</c:v>
                </c:pt>
                <c:pt idx="1570">
                  <c:v>5.94</c:v>
                </c:pt>
                <c:pt idx="1571">
                  <c:v>5.9403569999999997</c:v>
                </c:pt>
                <c:pt idx="1572">
                  <c:v>5.9407139999999998</c:v>
                </c:pt>
                <c:pt idx="1573">
                  <c:v>5.941071</c:v>
                </c:pt>
                <c:pt idx="1574">
                  <c:v>5.9414290000000003</c:v>
                </c:pt>
                <c:pt idx="1575">
                  <c:v>5.9417859999999996</c:v>
                </c:pt>
                <c:pt idx="1576">
                  <c:v>5.9421429999999997</c:v>
                </c:pt>
                <c:pt idx="1577">
                  <c:v>5.9424999999999999</c:v>
                </c:pt>
                <c:pt idx="1578">
                  <c:v>5.9428570000000001</c:v>
                </c:pt>
                <c:pt idx="1579">
                  <c:v>5.9432140000000002</c:v>
                </c:pt>
                <c:pt idx="1580">
                  <c:v>5.9435710000000004</c:v>
                </c:pt>
                <c:pt idx="1581">
                  <c:v>5.9439289999999998</c:v>
                </c:pt>
                <c:pt idx="1582">
                  <c:v>5.944286</c:v>
                </c:pt>
                <c:pt idx="1583">
                  <c:v>5.9446430000000001</c:v>
                </c:pt>
                <c:pt idx="1584">
                  <c:v>5.9450000000000003</c:v>
                </c:pt>
                <c:pt idx="1585">
                  <c:v>5.9453569999999996</c:v>
                </c:pt>
                <c:pt idx="1586">
                  <c:v>5.9457139999999997</c:v>
                </c:pt>
                <c:pt idx="1587">
                  <c:v>5.9460709999999999</c:v>
                </c:pt>
                <c:pt idx="1588">
                  <c:v>5.9464290000000002</c:v>
                </c:pt>
                <c:pt idx="1589">
                  <c:v>5.9467860000000003</c:v>
                </c:pt>
                <c:pt idx="1590">
                  <c:v>5.9471429999999996</c:v>
                </c:pt>
                <c:pt idx="1591">
                  <c:v>5.9474999999999998</c:v>
                </c:pt>
                <c:pt idx="1592">
                  <c:v>5.9478569999999999</c:v>
                </c:pt>
                <c:pt idx="1593">
                  <c:v>5.9482140000000001</c:v>
                </c:pt>
                <c:pt idx="1594">
                  <c:v>5.9485710000000003</c:v>
                </c:pt>
                <c:pt idx="1595">
                  <c:v>5.9489289999999997</c:v>
                </c:pt>
                <c:pt idx="1596">
                  <c:v>5.9492859999999999</c:v>
                </c:pt>
                <c:pt idx="1597">
                  <c:v>5.949643</c:v>
                </c:pt>
                <c:pt idx="1598">
                  <c:v>5.95</c:v>
                </c:pt>
                <c:pt idx="1599">
                  <c:v>5.9503570000000003</c:v>
                </c:pt>
                <c:pt idx="1600">
                  <c:v>5.9507139999999996</c:v>
                </c:pt>
                <c:pt idx="1601">
                  <c:v>5.9510709999999998</c:v>
                </c:pt>
                <c:pt idx="1602">
                  <c:v>5.9514290000000001</c:v>
                </c:pt>
                <c:pt idx="1603">
                  <c:v>5.9517860000000002</c:v>
                </c:pt>
                <c:pt idx="1604">
                  <c:v>5.9521430000000004</c:v>
                </c:pt>
                <c:pt idx="1605">
                  <c:v>5.9524999999999997</c:v>
                </c:pt>
                <c:pt idx="1606">
                  <c:v>5.9528569999999998</c:v>
                </c:pt>
                <c:pt idx="1607">
                  <c:v>5.953214</c:v>
                </c:pt>
                <c:pt idx="1608">
                  <c:v>5.9535710000000002</c:v>
                </c:pt>
                <c:pt idx="1609">
                  <c:v>5.9539289999999996</c:v>
                </c:pt>
                <c:pt idx="1610">
                  <c:v>5.9542859999999997</c:v>
                </c:pt>
                <c:pt idx="1611">
                  <c:v>5.9546429999999999</c:v>
                </c:pt>
                <c:pt idx="1612">
                  <c:v>5.9550000000000001</c:v>
                </c:pt>
                <c:pt idx="1613">
                  <c:v>5.9553570000000002</c:v>
                </c:pt>
                <c:pt idx="1614">
                  <c:v>5.9557140000000004</c:v>
                </c:pt>
                <c:pt idx="1615">
                  <c:v>5.9560709999999997</c:v>
                </c:pt>
                <c:pt idx="1616">
                  <c:v>5.956429</c:v>
                </c:pt>
                <c:pt idx="1617">
                  <c:v>5.9567860000000001</c:v>
                </c:pt>
                <c:pt idx="1618">
                  <c:v>5.9571430000000003</c:v>
                </c:pt>
                <c:pt idx="1619">
                  <c:v>5.9574999999999996</c:v>
                </c:pt>
                <c:pt idx="1620">
                  <c:v>5.9578569999999997</c:v>
                </c:pt>
                <c:pt idx="1621">
                  <c:v>5.9582139999999999</c:v>
                </c:pt>
                <c:pt idx="1622">
                  <c:v>5.9585710000000001</c:v>
                </c:pt>
                <c:pt idx="1623">
                  <c:v>5.9589290000000004</c:v>
                </c:pt>
                <c:pt idx="1624">
                  <c:v>5.9592859999999996</c:v>
                </c:pt>
                <c:pt idx="1625">
                  <c:v>5.9596429999999998</c:v>
                </c:pt>
                <c:pt idx="1626">
                  <c:v>5.96</c:v>
                </c:pt>
                <c:pt idx="1627">
                  <c:v>5.9603570000000001</c:v>
                </c:pt>
                <c:pt idx="1628">
                  <c:v>5.9607140000000003</c:v>
                </c:pt>
                <c:pt idx="1629">
                  <c:v>5.9610709999999996</c:v>
                </c:pt>
                <c:pt idx="1630">
                  <c:v>5.9614289999999999</c:v>
                </c:pt>
                <c:pt idx="1631">
                  <c:v>5.961786</c:v>
                </c:pt>
                <c:pt idx="1632">
                  <c:v>5.9621430000000002</c:v>
                </c:pt>
                <c:pt idx="1633">
                  <c:v>5.9625000000000004</c:v>
                </c:pt>
                <c:pt idx="1634">
                  <c:v>5.9628569999999996</c:v>
                </c:pt>
                <c:pt idx="1635">
                  <c:v>5.9632139999999998</c:v>
                </c:pt>
                <c:pt idx="1636">
                  <c:v>5.963571</c:v>
                </c:pt>
                <c:pt idx="1637">
                  <c:v>5.9639290000000003</c:v>
                </c:pt>
                <c:pt idx="1638">
                  <c:v>5.9642860000000004</c:v>
                </c:pt>
                <c:pt idx="1639">
                  <c:v>5.9646429999999997</c:v>
                </c:pt>
                <c:pt idx="1640">
                  <c:v>5.9649999999999999</c:v>
                </c:pt>
                <c:pt idx="1641">
                  <c:v>5.965357</c:v>
                </c:pt>
                <c:pt idx="1642">
                  <c:v>5.9657140000000002</c:v>
                </c:pt>
                <c:pt idx="1643">
                  <c:v>5.9660710000000003</c:v>
                </c:pt>
                <c:pt idx="1644">
                  <c:v>5.9664289999999998</c:v>
                </c:pt>
                <c:pt idx="1645">
                  <c:v>5.9667859999999999</c:v>
                </c:pt>
                <c:pt idx="1646">
                  <c:v>5.9671430000000001</c:v>
                </c:pt>
                <c:pt idx="1647">
                  <c:v>5.9675000000000002</c:v>
                </c:pt>
                <c:pt idx="1648">
                  <c:v>5.9678570000000004</c:v>
                </c:pt>
                <c:pt idx="1649">
                  <c:v>5.9682139999999997</c:v>
                </c:pt>
                <c:pt idx="1650">
                  <c:v>5.9685709999999998</c:v>
                </c:pt>
                <c:pt idx="1651">
                  <c:v>5.9689290000000002</c:v>
                </c:pt>
                <c:pt idx="1652">
                  <c:v>5.9692860000000003</c:v>
                </c:pt>
                <c:pt idx="1653">
                  <c:v>5.9696429999999996</c:v>
                </c:pt>
                <c:pt idx="1654">
                  <c:v>5.97</c:v>
                </c:pt>
                <c:pt idx="1655">
                  <c:v>5.9703569999999999</c:v>
                </c:pt>
                <c:pt idx="1656">
                  <c:v>5.9707140000000001</c:v>
                </c:pt>
                <c:pt idx="1657">
                  <c:v>5.9710710000000002</c:v>
                </c:pt>
                <c:pt idx="1658">
                  <c:v>5.9714289999999997</c:v>
                </c:pt>
                <c:pt idx="1659">
                  <c:v>5.9717859999999998</c:v>
                </c:pt>
                <c:pt idx="1660">
                  <c:v>5.972143</c:v>
                </c:pt>
                <c:pt idx="1661">
                  <c:v>5.9725000000000001</c:v>
                </c:pt>
                <c:pt idx="1662">
                  <c:v>5.9728570000000003</c:v>
                </c:pt>
                <c:pt idx="1663">
                  <c:v>5.9732139999999996</c:v>
                </c:pt>
                <c:pt idx="1664">
                  <c:v>5.9735709999999997</c:v>
                </c:pt>
                <c:pt idx="1665">
                  <c:v>5.973929</c:v>
                </c:pt>
                <c:pt idx="1666">
                  <c:v>5.9742860000000002</c:v>
                </c:pt>
                <c:pt idx="1667">
                  <c:v>5.9746430000000004</c:v>
                </c:pt>
                <c:pt idx="1668">
                  <c:v>5.9749999999999996</c:v>
                </c:pt>
                <c:pt idx="1669">
                  <c:v>5.9753569999999998</c:v>
                </c:pt>
                <c:pt idx="1670">
                  <c:v>5.975714</c:v>
                </c:pt>
                <c:pt idx="1671">
                  <c:v>5.9760710000000001</c:v>
                </c:pt>
                <c:pt idx="1672">
                  <c:v>5.9764290000000004</c:v>
                </c:pt>
                <c:pt idx="1673">
                  <c:v>5.9767859999999997</c:v>
                </c:pt>
                <c:pt idx="1674">
                  <c:v>5.9771429999999999</c:v>
                </c:pt>
                <c:pt idx="1675">
                  <c:v>5.9775</c:v>
                </c:pt>
                <c:pt idx="1676">
                  <c:v>5.9778570000000002</c:v>
                </c:pt>
                <c:pt idx="1677">
                  <c:v>5.9782140000000004</c:v>
                </c:pt>
                <c:pt idx="1678">
                  <c:v>5.9785709999999996</c:v>
                </c:pt>
                <c:pt idx="1679">
                  <c:v>5.9789289999999999</c:v>
                </c:pt>
                <c:pt idx="1680">
                  <c:v>5.9792860000000001</c:v>
                </c:pt>
                <c:pt idx="1681">
                  <c:v>5.9796430000000003</c:v>
                </c:pt>
                <c:pt idx="1682">
                  <c:v>5.98</c:v>
                </c:pt>
                <c:pt idx="1683">
                  <c:v>5.9801099999999998</c:v>
                </c:pt>
                <c:pt idx="1684">
                  <c:v>5.9802200000000001</c:v>
                </c:pt>
                <c:pt idx="1685">
                  <c:v>5.9803300000000004</c:v>
                </c:pt>
                <c:pt idx="1686">
                  <c:v>5.9804399999999998</c:v>
                </c:pt>
                <c:pt idx="1687">
                  <c:v>5.9805489999999999</c:v>
                </c:pt>
                <c:pt idx="1688">
                  <c:v>5.9806590000000002</c:v>
                </c:pt>
                <c:pt idx="1689">
                  <c:v>5.9807689999999996</c:v>
                </c:pt>
                <c:pt idx="1690">
                  <c:v>5.9808789999999998</c:v>
                </c:pt>
                <c:pt idx="1691">
                  <c:v>5.9809890000000001</c:v>
                </c:pt>
                <c:pt idx="1692">
                  <c:v>5.9810990000000004</c:v>
                </c:pt>
                <c:pt idx="1693">
                  <c:v>5.9812089999999998</c:v>
                </c:pt>
                <c:pt idx="1694">
                  <c:v>5.9813190000000001</c:v>
                </c:pt>
                <c:pt idx="1695">
                  <c:v>5.9814290000000003</c:v>
                </c:pt>
                <c:pt idx="1696">
                  <c:v>5.9815379999999996</c:v>
                </c:pt>
                <c:pt idx="1697">
                  <c:v>5.9816479999999999</c:v>
                </c:pt>
                <c:pt idx="1698">
                  <c:v>5.9817580000000001</c:v>
                </c:pt>
                <c:pt idx="1699">
                  <c:v>5.9818680000000004</c:v>
                </c:pt>
                <c:pt idx="1700">
                  <c:v>5.9819779999999998</c:v>
                </c:pt>
                <c:pt idx="1701">
                  <c:v>5.9820880000000001</c:v>
                </c:pt>
                <c:pt idx="1702">
                  <c:v>5.9821980000000003</c:v>
                </c:pt>
                <c:pt idx="1703">
                  <c:v>5.9823079999999997</c:v>
                </c:pt>
                <c:pt idx="1704">
                  <c:v>5.982418</c:v>
                </c:pt>
                <c:pt idx="1705">
                  <c:v>5.9825270000000002</c:v>
                </c:pt>
                <c:pt idx="1706">
                  <c:v>5.9826370000000004</c:v>
                </c:pt>
                <c:pt idx="1707">
                  <c:v>5.9827469999999998</c:v>
                </c:pt>
                <c:pt idx="1708">
                  <c:v>5.9828570000000001</c:v>
                </c:pt>
                <c:pt idx="1709">
                  <c:v>5.9829670000000004</c:v>
                </c:pt>
                <c:pt idx="1710">
                  <c:v>5.9830769999999998</c:v>
                </c:pt>
                <c:pt idx="1711">
                  <c:v>5.983187</c:v>
                </c:pt>
                <c:pt idx="1712">
                  <c:v>5.9832970000000003</c:v>
                </c:pt>
                <c:pt idx="1713">
                  <c:v>5.9834069999999997</c:v>
                </c:pt>
                <c:pt idx="1714">
                  <c:v>5.9835159999999998</c:v>
                </c:pt>
                <c:pt idx="1715">
                  <c:v>5.9836260000000001</c:v>
                </c:pt>
                <c:pt idx="1716">
                  <c:v>5.9837360000000004</c:v>
                </c:pt>
                <c:pt idx="1717">
                  <c:v>5.9838459999999998</c:v>
                </c:pt>
                <c:pt idx="1718">
                  <c:v>5.9839560000000001</c:v>
                </c:pt>
                <c:pt idx="1719">
                  <c:v>5.9840660000000003</c:v>
                </c:pt>
                <c:pt idx="1720">
                  <c:v>5.9841759999999997</c:v>
                </c:pt>
                <c:pt idx="1721">
                  <c:v>5.984286</c:v>
                </c:pt>
                <c:pt idx="1722">
                  <c:v>5.9843960000000003</c:v>
                </c:pt>
                <c:pt idx="1723">
                  <c:v>5.9845050000000004</c:v>
                </c:pt>
                <c:pt idx="1724">
                  <c:v>5.9846149999999998</c:v>
                </c:pt>
                <c:pt idx="1725">
                  <c:v>5.9847250000000001</c:v>
                </c:pt>
                <c:pt idx="1726">
                  <c:v>5.9848350000000003</c:v>
                </c:pt>
                <c:pt idx="1727">
                  <c:v>5.9849449999999997</c:v>
                </c:pt>
                <c:pt idx="1728">
                  <c:v>5.985055</c:v>
                </c:pt>
                <c:pt idx="1729">
                  <c:v>5.9851650000000003</c:v>
                </c:pt>
                <c:pt idx="1730">
                  <c:v>5.9852749999999997</c:v>
                </c:pt>
                <c:pt idx="1731">
                  <c:v>5.985385</c:v>
                </c:pt>
                <c:pt idx="1732">
                  <c:v>5.9854950000000002</c:v>
                </c:pt>
                <c:pt idx="1733">
                  <c:v>5.9856040000000004</c:v>
                </c:pt>
                <c:pt idx="1734">
                  <c:v>5.9857139999999998</c:v>
                </c:pt>
                <c:pt idx="1735">
                  <c:v>5.985824</c:v>
                </c:pt>
                <c:pt idx="1736">
                  <c:v>5.9859340000000003</c:v>
                </c:pt>
                <c:pt idx="1737">
                  <c:v>5.9860439999999997</c:v>
                </c:pt>
                <c:pt idx="1738">
                  <c:v>5.986154</c:v>
                </c:pt>
                <c:pt idx="1739">
                  <c:v>5.9862640000000003</c:v>
                </c:pt>
                <c:pt idx="1740">
                  <c:v>5.9863739999999996</c:v>
                </c:pt>
                <c:pt idx="1741">
                  <c:v>5.9864839999999999</c:v>
                </c:pt>
                <c:pt idx="1742">
                  <c:v>5.9865930000000001</c:v>
                </c:pt>
                <c:pt idx="1743">
                  <c:v>5.9867030000000003</c:v>
                </c:pt>
                <c:pt idx="1744">
                  <c:v>5.9868129999999997</c:v>
                </c:pt>
                <c:pt idx="1745">
                  <c:v>5.986923</c:v>
                </c:pt>
                <c:pt idx="1746">
                  <c:v>5.9870330000000003</c:v>
                </c:pt>
                <c:pt idx="1747">
                  <c:v>5.9871429999999997</c:v>
                </c:pt>
                <c:pt idx="1748">
                  <c:v>5.9872529999999999</c:v>
                </c:pt>
                <c:pt idx="1749">
                  <c:v>5.9873630000000002</c:v>
                </c:pt>
                <c:pt idx="1750">
                  <c:v>5.9874729999999996</c:v>
                </c:pt>
                <c:pt idx="1751">
                  <c:v>5.9875819999999997</c:v>
                </c:pt>
                <c:pt idx="1752">
                  <c:v>5.987692</c:v>
                </c:pt>
                <c:pt idx="1753">
                  <c:v>5.9878020000000003</c:v>
                </c:pt>
                <c:pt idx="1754">
                  <c:v>5.9879119999999997</c:v>
                </c:pt>
                <c:pt idx="1755">
                  <c:v>5.988022</c:v>
                </c:pt>
                <c:pt idx="1756">
                  <c:v>5.9881320000000002</c:v>
                </c:pt>
                <c:pt idx="1757">
                  <c:v>5.9882419999999996</c:v>
                </c:pt>
                <c:pt idx="1758">
                  <c:v>5.9883519999999999</c:v>
                </c:pt>
                <c:pt idx="1759">
                  <c:v>5.9884620000000002</c:v>
                </c:pt>
                <c:pt idx="1760">
                  <c:v>5.9885710000000003</c:v>
                </c:pt>
                <c:pt idx="1761">
                  <c:v>5.9886809999999997</c:v>
                </c:pt>
                <c:pt idx="1762">
                  <c:v>5.988791</c:v>
                </c:pt>
                <c:pt idx="1763">
                  <c:v>5.9889010000000003</c:v>
                </c:pt>
                <c:pt idx="1764">
                  <c:v>5.9890109999999996</c:v>
                </c:pt>
                <c:pt idx="1765">
                  <c:v>5.9891209999999999</c:v>
                </c:pt>
                <c:pt idx="1766">
                  <c:v>5.9892310000000002</c:v>
                </c:pt>
                <c:pt idx="1767">
                  <c:v>5.9893409999999996</c:v>
                </c:pt>
                <c:pt idx="1768">
                  <c:v>5.9894509999999999</c:v>
                </c:pt>
                <c:pt idx="1769">
                  <c:v>5.98956</c:v>
                </c:pt>
                <c:pt idx="1770">
                  <c:v>5.9896700000000003</c:v>
                </c:pt>
                <c:pt idx="1771">
                  <c:v>5.9897799999999997</c:v>
                </c:pt>
                <c:pt idx="1772">
                  <c:v>5.9898899999999999</c:v>
                </c:pt>
                <c:pt idx="1773">
                  <c:v>5.99</c:v>
                </c:pt>
                <c:pt idx="1774">
                  <c:v>5.9901099999999996</c:v>
                </c:pt>
                <c:pt idx="1775">
                  <c:v>5.9902199999999999</c:v>
                </c:pt>
                <c:pt idx="1776">
                  <c:v>5.9903300000000002</c:v>
                </c:pt>
                <c:pt idx="1777">
                  <c:v>5.9904400000000004</c:v>
                </c:pt>
                <c:pt idx="1778">
                  <c:v>5.9905489999999997</c:v>
                </c:pt>
                <c:pt idx="1779">
                  <c:v>5.990659</c:v>
                </c:pt>
                <c:pt idx="1780">
                  <c:v>5.9907690000000002</c:v>
                </c:pt>
                <c:pt idx="1781">
                  <c:v>5.9908789999999996</c:v>
                </c:pt>
                <c:pt idx="1782">
                  <c:v>5.9909889999999999</c:v>
                </c:pt>
                <c:pt idx="1783">
                  <c:v>5.9910990000000002</c:v>
                </c:pt>
                <c:pt idx="1784">
                  <c:v>5.9912089999999996</c:v>
                </c:pt>
                <c:pt idx="1785">
                  <c:v>5.9913189999999998</c:v>
                </c:pt>
                <c:pt idx="1786">
                  <c:v>5.9914290000000001</c:v>
                </c:pt>
                <c:pt idx="1787">
                  <c:v>5.9915380000000003</c:v>
                </c:pt>
                <c:pt idx="1788">
                  <c:v>5.9916479999999996</c:v>
                </c:pt>
                <c:pt idx="1789">
                  <c:v>5.9917579999999999</c:v>
                </c:pt>
                <c:pt idx="1790">
                  <c:v>5.9918680000000002</c:v>
                </c:pt>
                <c:pt idx="1791">
                  <c:v>5.9919779999999996</c:v>
                </c:pt>
                <c:pt idx="1792">
                  <c:v>5.9920879999999999</c:v>
                </c:pt>
                <c:pt idx="1793">
                  <c:v>5.9921980000000001</c:v>
                </c:pt>
                <c:pt idx="1794">
                  <c:v>5.9923080000000004</c:v>
                </c:pt>
                <c:pt idx="1795">
                  <c:v>5.9924179999999998</c:v>
                </c:pt>
                <c:pt idx="1796">
                  <c:v>5.9925269999999999</c:v>
                </c:pt>
                <c:pt idx="1797">
                  <c:v>5.9926370000000002</c:v>
                </c:pt>
                <c:pt idx="1798">
                  <c:v>5.9927469999999996</c:v>
                </c:pt>
                <c:pt idx="1799">
                  <c:v>5.9928569999999999</c:v>
                </c:pt>
                <c:pt idx="1800">
                  <c:v>5.9929670000000002</c:v>
                </c:pt>
                <c:pt idx="1801">
                  <c:v>5.9930770000000004</c:v>
                </c:pt>
                <c:pt idx="1802">
                  <c:v>5.9931869999999998</c:v>
                </c:pt>
                <c:pt idx="1803">
                  <c:v>5.9932970000000001</c:v>
                </c:pt>
                <c:pt idx="1804">
                  <c:v>5.9934070000000004</c:v>
                </c:pt>
                <c:pt idx="1805">
                  <c:v>5.9935159999999996</c:v>
                </c:pt>
                <c:pt idx="1806">
                  <c:v>5.9936259999999999</c:v>
                </c:pt>
                <c:pt idx="1807">
                  <c:v>5.9937360000000002</c:v>
                </c:pt>
                <c:pt idx="1808">
                  <c:v>5.9938459999999996</c:v>
                </c:pt>
                <c:pt idx="1809">
                  <c:v>5.9939559999999998</c:v>
                </c:pt>
                <c:pt idx="1810">
                  <c:v>5.9940660000000001</c:v>
                </c:pt>
                <c:pt idx="1811">
                  <c:v>5.9941760000000004</c:v>
                </c:pt>
                <c:pt idx="1812">
                  <c:v>5.9942859999999998</c:v>
                </c:pt>
                <c:pt idx="1813">
                  <c:v>5.9943960000000001</c:v>
                </c:pt>
                <c:pt idx="1814">
                  <c:v>5.9945050000000002</c:v>
                </c:pt>
                <c:pt idx="1815">
                  <c:v>5.9946149999999996</c:v>
                </c:pt>
                <c:pt idx="1816">
                  <c:v>5.9947249999999999</c:v>
                </c:pt>
                <c:pt idx="1817">
                  <c:v>5.9948350000000001</c:v>
                </c:pt>
                <c:pt idx="1818">
                  <c:v>5.9949450000000004</c:v>
                </c:pt>
                <c:pt idx="1819">
                  <c:v>5.9950549999999998</c:v>
                </c:pt>
                <c:pt idx="1820">
                  <c:v>5.9951650000000001</c:v>
                </c:pt>
                <c:pt idx="1821">
                  <c:v>5.9952750000000004</c:v>
                </c:pt>
                <c:pt idx="1822">
                  <c:v>5.9953849999999997</c:v>
                </c:pt>
                <c:pt idx="1823">
                  <c:v>5.995495</c:v>
                </c:pt>
                <c:pt idx="1824">
                  <c:v>5.9956040000000002</c:v>
                </c:pt>
                <c:pt idx="1825">
                  <c:v>5.9957140000000004</c:v>
                </c:pt>
                <c:pt idx="1826">
                  <c:v>5.9958239999999998</c:v>
                </c:pt>
                <c:pt idx="1827">
                  <c:v>5.9959340000000001</c:v>
                </c:pt>
                <c:pt idx="1828">
                  <c:v>5.9960440000000004</c:v>
                </c:pt>
                <c:pt idx="1829">
                  <c:v>5.9961539999999998</c:v>
                </c:pt>
                <c:pt idx="1830">
                  <c:v>5.996264</c:v>
                </c:pt>
                <c:pt idx="1831">
                  <c:v>5.9963740000000003</c:v>
                </c:pt>
                <c:pt idx="1832">
                  <c:v>5.9964839999999997</c:v>
                </c:pt>
                <c:pt idx="1833">
                  <c:v>5.9965929999999998</c:v>
                </c:pt>
                <c:pt idx="1834">
                  <c:v>5.9967030000000001</c:v>
                </c:pt>
                <c:pt idx="1835">
                  <c:v>5.9968130000000004</c:v>
                </c:pt>
                <c:pt idx="1836">
                  <c:v>5.9969229999999998</c:v>
                </c:pt>
                <c:pt idx="1837">
                  <c:v>5.9970330000000001</c:v>
                </c:pt>
                <c:pt idx="1838">
                  <c:v>5.9971430000000003</c:v>
                </c:pt>
                <c:pt idx="1839">
                  <c:v>5.9972529999999997</c:v>
                </c:pt>
                <c:pt idx="1840">
                  <c:v>5.997363</c:v>
                </c:pt>
                <c:pt idx="1841">
                  <c:v>5.9974730000000003</c:v>
                </c:pt>
                <c:pt idx="1842">
                  <c:v>5.9975820000000004</c:v>
                </c:pt>
                <c:pt idx="1843">
                  <c:v>5.9976919999999998</c:v>
                </c:pt>
                <c:pt idx="1844">
                  <c:v>5.9978020000000001</c:v>
                </c:pt>
                <c:pt idx="1845">
                  <c:v>5.9979120000000004</c:v>
                </c:pt>
                <c:pt idx="1846">
                  <c:v>5.9980219999999997</c:v>
                </c:pt>
                <c:pt idx="1847">
                  <c:v>5.998132</c:v>
                </c:pt>
                <c:pt idx="1848">
                  <c:v>5.9982420000000003</c:v>
                </c:pt>
                <c:pt idx="1849">
                  <c:v>5.9983519999999997</c:v>
                </c:pt>
                <c:pt idx="1850">
                  <c:v>5.998462</c:v>
                </c:pt>
                <c:pt idx="1851">
                  <c:v>5.9985710000000001</c:v>
                </c:pt>
                <c:pt idx="1852">
                  <c:v>5.9986810000000004</c:v>
                </c:pt>
                <c:pt idx="1853">
                  <c:v>5.9987909999999998</c:v>
                </c:pt>
                <c:pt idx="1854">
                  <c:v>5.998901</c:v>
                </c:pt>
                <c:pt idx="1855">
                  <c:v>5.9990110000000003</c:v>
                </c:pt>
                <c:pt idx="1856">
                  <c:v>5.9991209999999997</c:v>
                </c:pt>
                <c:pt idx="1857">
                  <c:v>5.999231</c:v>
                </c:pt>
                <c:pt idx="1858">
                  <c:v>5.9993410000000003</c:v>
                </c:pt>
                <c:pt idx="1859">
                  <c:v>5.9994509999999996</c:v>
                </c:pt>
                <c:pt idx="1860">
                  <c:v>5.9995599999999998</c:v>
                </c:pt>
                <c:pt idx="1861">
                  <c:v>5.9996700000000001</c:v>
                </c:pt>
                <c:pt idx="1862">
                  <c:v>5.9997800000000003</c:v>
                </c:pt>
                <c:pt idx="1863">
                  <c:v>5.9998899999999997</c:v>
                </c:pt>
                <c:pt idx="1864">
                  <c:v>6</c:v>
                </c:pt>
                <c:pt idx="1865">
                  <c:v>6.0001100000000003</c:v>
                </c:pt>
                <c:pt idx="1866">
                  <c:v>6.0002199999999997</c:v>
                </c:pt>
                <c:pt idx="1867">
                  <c:v>6.0003299999999999</c:v>
                </c:pt>
                <c:pt idx="1868">
                  <c:v>6.0004400000000002</c:v>
                </c:pt>
                <c:pt idx="1869">
                  <c:v>6.0005490000000004</c:v>
                </c:pt>
                <c:pt idx="1870">
                  <c:v>6.0006589999999997</c:v>
                </c:pt>
                <c:pt idx="1871">
                  <c:v>6.000769</c:v>
                </c:pt>
                <c:pt idx="1872">
                  <c:v>6.0008790000000003</c:v>
                </c:pt>
                <c:pt idx="1873">
                  <c:v>6.0009889999999997</c:v>
                </c:pt>
                <c:pt idx="1874">
                  <c:v>6.001099</c:v>
                </c:pt>
                <c:pt idx="1875">
                  <c:v>6.0012090000000002</c:v>
                </c:pt>
                <c:pt idx="1876">
                  <c:v>6.0013189999999996</c:v>
                </c:pt>
                <c:pt idx="1877">
                  <c:v>6.0014289999999999</c:v>
                </c:pt>
                <c:pt idx="1878">
                  <c:v>6.001538</c:v>
                </c:pt>
                <c:pt idx="1879">
                  <c:v>6.0016480000000003</c:v>
                </c:pt>
                <c:pt idx="1880">
                  <c:v>6.0017579999999997</c:v>
                </c:pt>
                <c:pt idx="1881">
                  <c:v>6.001868</c:v>
                </c:pt>
                <c:pt idx="1882">
                  <c:v>6.0019780000000003</c:v>
                </c:pt>
                <c:pt idx="1883">
                  <c:v>6.0020879999999996</c:v>
                </c:pt>
                <c:pt idx="1884">
                  <c:v>6.0021979999999999</c:v>
                </c:pt>
                <c:pt idx="1885">
                  <c:v>6.0023080000000002</c:v>
                </c:pt>
                <c:pt idx="1886">
                  <c:v>6.0024179999999996</c:v>
                </c:pt>
                <c:pt idx="1887">
                  <c:v>6.0025269999999997</c:v>
                </c:pt>
                <c:pt idx="1888">
                  <c:v>6.002637</c:v>
                </c:pt>
                <c:pt idx="1889">
                  <c:v>6.0027470000000003</c:v>
                </c:pt>
                <c:pt idx="1890">
                  <c:v>6.0028569999999997</c:v>
                </c:pt>
                <c:pt idx="1891">
                  <c:v>6.0029669999999999</c:v>
                </c:pt>
                <c:pt idx="1892">
                  <c:v>6.0030770000000002</c:v>
                </c:pt>
                <c:pt idx="1893">
                  <c:v>6.0031869999999996</c:v>
                </c:pt>
                <c:pt idx="1894">
                  <c:v>6.0032969999999999</c:v>
                </c:pt>
                <c:pt idx="1895">
                  <c:v>6.0034070000000002</c:v>
                </c:pt>
                <c:pt idx="1896">
                  <c:v>6.0035160000000003</c:v>
                </c:pt>
                <c:pt idx="1897">
                  <c:v>6.0036259999999997</c:v>
                </c:pt>
                <c:pt idx="1898">
                  <c:v>6.003736</c:v>
                </c:pt>
                <c:pt idx="1899">
                  <c:v>6.0038460000000002</c:v>
                </c:pt>
                <c:pt idx="1900">
                  <c:v>6.0039559999999996</c:v>
                </c:pt>
                <c:pt idx="1901">
                  <c:v>6.0040659999999999</c:v>
                </c:pt>
                <c:pt idx="1902">
                  <c:v>6.0041760000000002</c:v>
                </c:pt>
                <c:pt idx="1903">
                  <c:v>6.0042859999999996</c:v>
                </c:pt>
                <c:pt idx="1904">
                  <c:v>6.0043959999999998</c:v>
                </c:pt>
                <c:pt idx="1905">
                  <c:v>6.004505</c:v>
                </c:pt>
                <c:pt idx="1906">
                  <c:v>6.0046150000000003</c:v>
                </c:pt>
                <c:pt idx="1907">
                  <c:v>6.0047249999999996</c:v>
                </c:pt>
                <c:pt idx="1908">
                  <c:v>6.0048349999999999</c:v>
                </c:pt>
                <c:pt idx="1909">
                  <c:v>6.0049450000000002</c:v>
                </c:pt>
                <c:pt idx="1910">
                  <c:v>6.0050549999999996</c:v>
                </c:pt>
                <c:pt idx="1911">
                  <c:v>6.0051649999999999</c:v>
                </c:pt>
                <c:pt idx="1912">
                  <c:v>6.0052750000000001</c:v>
                </c:pt>
                <c:pt idx="1913">
                  <c:v>6.0053850000000004</c:v>
                </c:pt>
                <c:pt idx="1914">
                  <c:v>6.0054949999999998</c:v>
                </c:pt>
                <c:pt idx="1915">
                  <c:v>6.0056039999999999</c:v>
                </c:pt>
                <c:pt idx="1916">
                  <c:v>6.0057140000000002</c:v>
                </c:pt>
                <c:pt idx="1917">
                  <c:v>6.0058239999999996</c:v>
                </c:pt>
                <c:pt idx="1918">
                  <c:v>6.0059339999999999</c:v>
                </c:pt>
                <c:pt idx="1919">
                  <c:v>6.0060440000000002</c:v>
                </c:pt>
                <c:pt idx="1920">
                  <c:v>6.0061540000000004</c:v>
                </c:pt>
                <c:pt idx="1921">
                  <c:v>6.0062639999999998</c:v>
                </c:pt>
                <c:pt idx="1922">
                  <c:v>6.0063740000000001</c:v>
                </c:pt>
                <c:pt idx="1923">
                  <c:v>6.0064840000000004</c:v>
                </c:pt>
                <c:pt idx="1924">
                  <c:v>6.0065929999999996</c:v>
                </c:pt>
                <c:pt idx="1925">
                  <c:v>6.0067029999999999</c:v>
                </c:pt>
                <c:pt idx="1926">
                  <c:v>6.0068130000000002</c:v>
                </c:pt>
                <c:pt idx="1927">
                  <c:v>6.0069229999999996</c:v>
                </c:pt>
                <c:pt idx="1928">
                  <c:v>6.0070329999999998</c:v>
                </c:pt>
                <c:pt idx="1929">
                  <c:v>6.0071430000000001</c:v>
                </c:pt>
                <c:pt idx="1930">
                  <c:v>6.0072530000000004</c:v>
                </c:pt>
                <c:pt idx="1931">
                  <c:v>6.0073629999999998</c:v>
                </c:pt>
                <c:pt idx="1932">
                  <c:v>6.0074730000000001</c:v>
                </c:pt>
                <c:pt idx="1933">
                  <c:v>6.0075820000000002</c:v>
                </c:pt>
                <c:pt idx="1934">
                  <c:v>6.0076919999999996</c:v>
                </c:pt>
                <c:pt idx="1935">
                  <c:v>6.0078019999999999</c:v>
                </c:pt>
                <c:pt idx="1936">
                  <c:v>6.0079120000000001</c:v>
                </c:pt>
                <c:pt idx="1937">
                  <c:v>6.0080220000000004</c:v>
                </c:pt>
                <c:pt idx="1938">
                  <c:v>6.0081319999999998</c:v>
                </c:pt>
                <c:pt idx="1939">
                  <c:v>6.0082420000000001</c:v>
                </c:pt>
                <c:pt idx="1940">
                  <c:v>6.0083520000000004</c:v>
                </c:pt>
                <c:pt idx="1941">
                  <c:v>6.0084619999999997</c:v>
                </c:pt>
                <c:pt idx="1942">
                  <c:v>6.0085709999999999</c:v>
                </c:pt>
                <c:pt idx="1943">
                  <c:v>6.0086810000000002</c:v>
                </c:pt>
                <c:pt idx="1944">
                  <c:v>6.0087910000000004</c:v>
                </c:pt>
                <c:pt idx="1945">
                  <c:v>6.0089009999999998</c:v>
                </c:pt>
                <c:pt idx="1946">
                  <c:v>6.0090110000000001</c:v>
                </c:pt>
                <c:pt idx="1947">
                  <c:v>6.0091210000000004</c:v>
                </c:pt>
                <c:pt idx="1948">
                  <c:v>6.0092309999999998</c:v>
                </c:pt>
                <c:pt idx="1949">
                  <c:v>6.009341</c:v>
                </c:pt>
                <c:pt idx="1950">
                  <c:v>6.0094510000000003</c:v>
                </c:pt>
                <c:pt idx="1951">
                  <c:v>6.0095599999999996</c:v>
                </c:pt>
                <c:pt idx="1952">
                  <c:v>6.0096699999999998</c:v>
                </c:pt>
                <c:pt idx="1953">
                  <c:v>6.0097800000000001</c:v>
                </c:pt>
                <c:pt idx="1954">
                  <c:v>6.0098900000000004</c:v>
                </c:pt>
                <c:pt idx="1955">
                  <c:v>6.01</c:v>
                </c:pt>
                <c:pt idx="1956">
                  <c:v>6.0101100000000001</c:v>
                </c:pt>
                <c:pt idx="1957">
                  <c:v>6.0102200000000003</c:v>
                </c:pt>
                <c:pt idx="1958">
                  <c:v>6.0103299999999997</c:v>
                </c:pt>
                <c:pt idx="1959">
                  <c:v>6.01044</c:v>
                </c:pt>
                <c:pt idx="1960">
                  <c:v>6.0105490000000001</c:v>
                </c:pt>
                <c:pt idx="1961">
                  <c:v>6.0106590000000004</c:v>
                </c:pt>
                <c:pt idx="1962">
                  <c:v>6.0107689999999998</c:v>
                </c:pt>
                <c:pt idx="1963">
                  <c:v>6.0108790000000001</c:v>
                </c:pt>
                <c:pt idx="1964">
                  <c:v>6.0109890000000004</c:v>
                </c:pt>
                <c:pt idx="1965">
                  <c:v>6.0110989999999997</c:v>
                </c:pt>
                <c:pt idx="1966">
                  <c:v>6.011209</c:v>
                </c:pt>
                <c:pt idx="1967">
                  <c:v>6.0113190000000003</c:v>
                </c:pt>
                <c:pt idx="1968">
                  <c:v>6.0114289999999997</c:v>
                </c:pt>
                <c:pt idx="1969">
                  <c:v>6.0115379999999998</c:v>
                </c:pt>
                <c:pt idx="1970">
                  <c:v>6.0116480000000001</c:v>
                </c:pt>
                <c:pt idx="1971">
                  <c:v>6.0117580000000004</c:v>
                </c:pt>
                <c:pt idx="1972">
                  <c:v>6.0118679999999998</c:v>
                </c:pt>
                <c:pt idx="1973">
                  <c:v>6.011978</c:v>
                </c:pt>
                <c:pt idx="1974">
                  <c:v>6.0120880000000003</c:v>
                </c:pt>
                <c:pt idx="1975">
                  <c:v>6.0121979999999997</c:v>
                </c:pt>
                <c:pt idx="1976">
                  <c:v>6.012308</c:v>
                </c:pt>
                <c:pt idx="1977">
                  <c:v>6.0124180000000003</c:v>
                </c:pt>
                <c:pt idx="1978">
                  <c:v>6.0125270000000004</c:v>
                </c:pt>
                <c:pt idx="1979">
                  <c:v>6.0126369999999998</c:v>
                </c:pt>
                <c:pt idx="1980">
                  <c:v>6.0127470000000001</c:v>
                </c:pt>
                <c:pt idx="1981">
                  <c:v>6.0128570000000003</c:v>
                </c:pt>
                <c:pt idx="1982">
                  <c:v>6.0129669999999997</c:v>
                </c:pt>
                <c:pt idx="1983">
                  <c:v>6.013077</c:v>
                </c:pt>
                <c:pt idx="1984">
                  <c:v>6.0131870000000003</c:v>
                </c:pt>
                <c:pt idx="1985">
                  <c:v>6.0132969999999997</c:v>
                </c:pt>
                <c:pt idx="1986">
                  <c:v>6.0134069999999999</c:v>
                </c:pt>
                <c:pt idx="1987">
                  <c:v>6.0135160000000001</c:v>
                </c:pt>
                <c:pt idx="1988">
                  <c:v>6.0136260000000004</c:v>
                </c:pt>
                <c:pt idx="1989">
                  <c:v>6.0137359999999997</c:v>
                </c:pt>
                <c:pt idx="1990">
                  <c:v>6.013846</c:v>
                </c:pt>
                <c:pt idx="1991">
                  <c:v>6.0139560000000003</c:v>
                </c:pt>
                <c:pt idx="1992">
                  <c:v>6.0140659999999997</c:v>
                </c:pt>
                <c:pt idx="1993">
                  <c:v>6.014176</c:v>
                </c:pt>
                <c:pt idx="1994">
                  <c:v>6.0142860000000002</c:v>
                </c:pt>
                <c:pt idx="1995">
                  <c:v>6.0143959999999996</c:v>
                </c:pt>
                <c:pt idx="1996">
                  <c:v>6.0145049999999998</c:v>
                </c:pt>
                <c:pt idx="1997">
                  <c:v>6.014615</c:v>
                </c:pt>
                <c:pt idx="1998">
                  <c:v>6.0147250000000003</c:v>
                </c:pt>
                <c:pt idx="1999">
                  <c:v>6.0148349999999997</c:v>
                </c:pt>
                <c:pt idx="2000">
                  <c:v>6.014945</c:v>
                </c:pt>
                <c:pt idx="2001">
                  <c:v>6.0150550000000003</c:v>
                </c:pt>
                <c:pt idx="2002">
                  <c:v>6.0151649999999997</c:v>
                </c:pt>
                <c:pt idx="2003">
                  <c:v>6.0152749999999999</c:v>
                </c:pt>
                <c:pt idx="2004">
                  <c:v>6.0153850000000002</c:v>
                </c:pt>
                <c:pt idx="2005">
                  <c:v>6.0154949999999996</c:v>
                </c:pt>
                <c:pt idx="2006">
                  <c:v>6.0156039999999997</c:v>
                </c:pt>
                <c:pt idx="2007">
                  <c:v>6.015714</c:v>
                </c:pt>
                <c:pt idx="2008">
                  <c:v>6.0158240000000003</c:v>
                </c:pt>
                <c:pt idx="2009">
                  <c:v>6.0159339999999997</c:v>
                </c:pt>
                <c:pt idx="2010">
                  <c:v>6.0160439999999999</c:v>
                </c:pt>
                <c:pt idx="2011">
                  <c:v>6.0161540000000002</c:v>
                </c:pt>
                <c:pt idx="2012">
                  <c:v>6.0162639999999996</c:v>
                </c:pt>
                <c:pt idx="2013">
                  <c:v>6.0163739999999999</c:v>
                </c:pt>
                <c:pt idx="2014">
                  <c:v>6.0164840000000002</c:v>
                </c:pt>
                <c:pt idx="2015">
                  <c:v>6.0165930000000003</c:v>
                </c:pt>
                <c:pt idx="2016">
                  <c:v>6.0167029999999997</c:v>
                </c:pt>
                <c:pt idx="2017">
                  <c:v>6.016813</c:v>
                </c:pt>
                <c:pt idx="2018">
                  <c:v>6.0169230000000002</c:v>
                </c:pt>
                <c:pt idx="2019">
                  <c:v>6.0170329999999996</c:v>
                </c:pt>
                <c:pt idx="2020">
                  <c:v>6.0171429999999999</c:v>
                </c:pt>
                <c:pt idx="2021">
                  <c:v>6.0172530000000002</c:v>
                </c:pt>
                <c:pt idx="2022">
                  <c:v>6.0173629999999996</c:v>
                </c:pt>
                <c:pt idx="2023">
                  <c:v>6.0174729999999998</c:v>
                </c:pt>
                <c:pt idx="2024">
                  <c:v>6.017582</c:v>
                </c:pt>
                <c:pt idx="2025">
                  <c:v>6.0176920000000003</c:v>
                </c:pt>
                <c:pt idx="2026">
                  <c:v>6.0178019999999997</c:v>
                </c:pt>
                <c:pt idx="2027">
                  <c:v>6.0179119999999999</c:v>
                </c:pt>
                <c:pt idx="2028">
                  <c:v>6.0180220000000002</c:v>
                </c:pt>
                <c:pt idx="2029">
                  <c:v>6.0181319999999996</c:v>
                </c:pt>
                <c:pt idx="2030">
                  <c:v>6.0182419999999999</c:v>
                </c:pt>
                <c:pt idx="2031">
                  <c:v>6.0183520000000001</c:v>
                </c:pt>
                <c:pt idx="2032">
                  <c:v>6.0184620000000004</c:v>
                </c:pt>
                <c:pt idx="2033">
                  <c:v>6.0185709999999997</c:v>
                </c:pt>
                <c:pt idx="2034">
                  <c:v>6.0186809999999999</c:v>
                </c:pt>
                <c:pt idx="2035">
                  <c:v>6.0187910000000002</c:v>
                </c:pt>
                <c:pt idx="2036">
                  <c:v>6.0189009999999996</c:v>
                </c:pt>
                <c:pt idx="2037">
                  <c:v>6.0190109999999999</c:v>
                </c:pt>
                <c:pt idx="2038">
                  <c:v>6.0191210000000002</c:v>
                </c:pt>
                <c:pt idx="2039">
                  <c:v>6.0192310000000004</c:v>
                </c:pt>
                <c:pt idx="2040">
                  <c:v>6.0193409999999998</c:v>
                </c:pt>
                <c:pt idx="2041">
                  <c:v>6.0194510000000001</c:v>
                </c:pt>
                <c:pt idx="2042">
                  <c:v>6.0195600000000002</c:v>
                </c:pt>
                <c:pt idx="2043">
                  <c:v>6.0196699999999996</c:v>
                </c:pt>
                <c:pt idx="2044">
                  <c:v>6.0197799999999999</c:v>
                </c:pt>
                <c:pt idx="2045">
                  <c:v>6.0198900000000002</c:v>
                </c:pt>
                <c:pt idx="2046">
                  <c:v>6.02</c:v>
                </c:pt>
                <c:pt idx="2047">
                  <c:v>6.0201830000000003</c:v>
                </c:pt>
                <c:pt idx="2048">
                  <c:v>6.0203660000000001</c:v>
                </c:pt>
                <c:pt idx="2049">
                  <c:v>6.0205489999999999</c:v>
                </c:pt>
                <c:pt idx="2050">
                  <c:v>6.0207329999999999</c:v>
                </c:pt>
                <c:pt idx="2051">
                  <c:v>6.0209159999999997</c:v>
                </c:pt>
                <c:pt idx="2052">
                  <c:v>6.0210990000000004</c:v>
                </c:pt>
                <c:pt idx="2053">
                  <c:v>6.0212820000000002</c:v>
                </c:pt>
                <c:pt idx="2054">
                  <c:v>6.0214650000000001</c:v>
                </c:pt>
                <c:pt idx="2055">
                  <c:v>6.0216479999999999</c:v>
                </c:pt>
                <c:pt idx="2056">
                  <c:v>6.0218319999999999</c:v>
                </c:pt>
                <c:pt idx="2057">
                  <c:v>6.0220149999999997</c:v>
                </c:pt>
                <c:pt idx="2058">
                  <c:v>6.0221980000000004</c:v>
                </c:pt>
                <c:pt idx="2059">
                  <c:v>6.0223810000000002</c:v>
                </c:pt>
                <c:pt idx="2060">
                  <c:v>6.022564</c:v>
                </c:pt>
                <c:pt idx="2061">
                  <c:v>6.0227469999999999</c:v>
                </c:pt>
                <c:pt idx="2062">
                  <c:v>6.0229299999999997</c:v>
                </c:pt>
                <c:pt idx="2063">
                  <c:v>6.0231139999999996</c:v>
                </c:pt>
                <c:pt idx="2064">
                  <c:v>6.0232970000000003</c:v>
                </c:pt>
                <c:pt idx="2065">
                  <c:v>6.0234800000000002</c:v>
                </c:pt>
                <c:pt idx="2066">
                  <c:v>6.023663</c:v>
                </c:pt>
                <c:pt idx="2067">
                  <c:v>6.0238459999999998</c:v>
                </c:pt>
                <c:pt idx="2068">
                  <c:v>6.0240289999999996</c:v>
                </c:pt>
                <c:pt idx="2069">
                  <c:v>6.0242120000000003</c:v>
                </c:pt>
                <c:pt idx="2070">
                  <c:v>6.0243960000000003</c:v>
                </c:pt>
                <c:pt idx="2071">
                  <c:v>6.0245790000000001</c:v>
                </c:pt>
                <c:pt idx="2072">
                  <c:v>6.024762</c:v>
                </c:pt>
                <c:pt idx="2073">
                  <c:v>6.0249449999999998</c:v>
                </c:pt>
                <c:pt idx="2074">
                  <c:v>6.0251279999999996</c:v>
                </c:pt>
                <c:pt idx="2075">
                  <c:v>6.0253110000000003</c:v>
                </c:pt>
                <c:pt idx="2076">
                  <c:v>6.0254950000000003</c:v>
                </c:pt>
                <c:pt idx="2077">
                  <c:v>6.0256780000000001</c:v>
                </c:pt>
                <c:pt idx="2078">
                  <c:v>6.0258609999999999</c:v>
                </c:pt>
                <c:pt idx="2079">
                  <c:v>6.0260439999999997</c:v>
                </c:pt>
                <c:pt idx="2080">
                  <c:v>6.0262269999999996</c:v>
                </c:pt>
                <c:pt idx="2081">
                  <c:v>6.0264100000000003</c:v>
                </c:pt>
                <c:pt idx="2082">
                  <c:v>6.0265930000000001</c:v>
                </c:pt>
                <c:pt idx="2083">
                  <c:v>6.0267770000000001</c:v>
                </c:pt>
                <c:pt idx="2084">
                  <c:v>6.0269599999999999</c:v>
                </c:pt>
                <c:pt idx="2085">
                  <c:v>6.0271429999999997</c:v>
                </c:pt>
                <c:pt idx="2086">
                  <c:v>6.0273260000000004</c:v>
                </c:pt>
                <c:pt idx="2087">
                  <c:v>6.0275090000000002</c:v>
                </c:pt>
                <c:pt idx="2088">
                  <c:v>6.027692</c:v>
                </c:pt>
                <c:pt idx="2089">
                  <c:v>6.0278749999999999</c:v>
                </c:pt>
                <c:pt idx="2090">
                  <c:v>6.0280589999999998</c:v>
                </c:pt>
                <c:pt idx="2091">
                  <c:v>6.0282419999999997</c:v>
                </c:pt>
                <c:pt idx="2092">
                  <c:v>6.0284250000000004</c:v>
                </c:pt>
                <c:pt idx="2093">
                  <c:v>6.0286080000000002</c:v>
                </c:pt>
                <c:pt idx="2094">
                  <c:v>6.028791</c:v>
                </c:pt>
                <c:pt idx="2095">
                  <c:v>6.0289739999999998</c:v>
                </c:pt>
                <c:pt idx="2096">
                  <c:v>6.0291579999999998</c:v>
                </c:pt>
                <c:pt idx="2097">
                  <c:v>6.0293409999999996</c:v>
                </c:pt>
                <c:pt idx="2098">
                  <c:v>6.0295240000000003</c:v>
                </c:pt>
                <c:pt idx="2099">
                  <c:v>6.0297070000000001</c:v>
                </c:pt>
                <c:pt idx="2100">
                  <c:v>6.02989</c:v>
                </c:pt>
                <c:pt idx="2101">
                  <c:v>6.0300729999999998</c:v>
                </c:pt>
                <c:pt idx="2102">
                  <c:v>6.0302559999999996</c:v>
                </c:pt>
                <c:pt idx="2103">
                  <c:v>6.0304399999999996</c:v>
                </c:pt>
                <c:pt idx="2104">
                  <c:v>6.0306230000000003</c:v>
                </c:pt>
                <c:pt idx="2105">
                  <c:v>6.0308060000000001</c:v>
                </c:pt>
                <c:pt idx="2106">
                  <c:v>6.0309889999999999</c:v>
                </c:pt>
                <c:pt idx="2107">
                  <c:v>6.0311719999999998</c:v>
                </c:pt>
                <c:pt idx="2108">
                  <c:v>6.0313549999999996</c:v>
                </c:pt>
                <c:pt idx="2109">
                  <c:v>6.0315380000000003</c:v>
                </c:pt>
                <c:pt idx="2110">
                  <c:v>6.0317220000000002</c:v>
                </c:pt>
                <c:pt idx="2111">
                  <c:v>6.0319050000000001</c:v>
                </c:pt>
                <c:pt idx="2112">
                  <c:v>6.0320879999999999</c:v>
                </c:pt>
                <c:pt idx="2113">
                  <c:v>6.0322709999999997</c:v>
                </c:pt>
                <c:pt idx="2114">
                  <c:v>6.0324540000000004</c:v>
                </c:pt>
                <c:pt idx="2115">
                  <c:v>6.0326370000000002</c:v>
                </c:pt>
                <c:pt idx="2116">
                  <c:v>6.0328210000000002</c:v>
                </c:pt>
                <c:pt idx="2117">
                  <c:v>6.033004</c:v>
                </c:pt>
                <c:pt idx="2118">
                  <c:v>6.0331869999999999</c:v>
                </c:pt>
                <c:pt idx="2119">
                  <c:v>6.0333699999999997</c:v>
                </c:pt>
                <c:pt idx="2120">
                  <c:v>6.0335530000000004</c:v>
                </c:pt>
                <c:pt idx="2121">
                  <c:v>6.0337360000000002</c:v>
                </c:pt>
                <c:pt idx="2122">
                  <c:v>6.033919</c:v>
                </c:pt>
                <c:pt idx="2123">
                  <c:v>6.034103</c:v>
                </c:pt>
                <c:pt idx="2124">
                  <c:v>6.0342859999999998</c:v>
                </c:pt>
                <c:pt idx="2125">
                  <c:v>6.0344689999999996</c:v>
                </c:pt>
                <c:pt idx="2126">
                  <c:v>6.0346520000000003</c:v>
                </c:pt>
                <c:pt idx="2127">
                  <c:v>6.0348350000000002</c:v>
                </c:pt>
                <c:pt idx="2128">
                  <c:v>6.035018</c:v>
                </c:pt>
                <c:pt idx="2129">
                  <c:v>6.0352009999999998</c:v>
                </c:pt>
                <c:pt idx="2130">
                  <c:v>6.0353849999999998</c:v>
                </c:pt>
                <c:pt idx="2131">
                  <c:v>6.0355679999999996</c:v>
                </c:pt>
                <c:pt idx="2132">
                  <c:v>6.0357510000000003</c:v>
                </c:pt>
                <c:pt idx="2133">
                  <c:v>6.0359340000000001</c:v>
                </c:pt>
                <c:pt idx="2134">
                  <c:v>6.036117</c:v>
                </c:pt>
                <c:pt idx="2135">
                  <c:v>6.0362999999999998</c:v>
                </c:pt>
                <c:pt idx="2136">
                  <c:v>6.0364839999999997</c:v>
                </c:pt>
                <c:pt idx="2137">
                  <c:v>6.0366669999999996</c:v>
                </c:pt>
                <c:pt idx="2138">
                  <c:v>6.0368500000000003</c:v>
                </c:pt>
                <c:pt idx="2139">
                  <c:v>6.0370330000000001</c:v>
                </c:pt>
                <c:pt idx="2140">
                  <c:v>6.0372159999999999</c:v>
                </c:pt>
                <c:pt idx="2141">
                  <c:v>6.0373989999999997</c:v>
                </c:pt>
                <c:pt idx="2142">
                  <c:v>6.0375819999999996</c:v>
                </c:pt>
                <c:pt idx="2143">
                  <c:v>6.0377660000000004</c:v>
                </c:pt>
                <c:pt idx="2144">
                  <c:v>6.0379490000000002</c:v>
                </c:pt>
                <c:pt idx="2145">
                  <c:v>6.0381320000000001</c:v>
                </c:pt>
                <c:pt idx="2146">
                  <c:v>6.0383149999999999</c:v>
                </c:pt>
                <c:pt idx="2147">
                  <c:v>6.0384979999999997</c:v>
                </c:pt>
                <c:pt idx="2148">
                  <c:v>6.0386810000000004</c:v>
                </c:pt>
                <c:pt idx="2149">
                  <c:v>6.0388640000000002</c:v>
                </c:pt>
                <c:pt idx="2150">
                  <c:v>6.0390480000000002</c:v>
                </c:pt>
                <c:pt idx="2151">
                  <c:v>6.039231</c:v>
                </c:pt>
                <c:pt idx="2152">
                  <c:v>6.0394139999999998</c:v>
                </c:pt>
                <c:pt idx="2153">
                  <c:v>6.0395969999999997</c:v>
                </c:pt>
                <c:pt idx="2154">
                  <c:v>6.0397800000000004</c:v>
                </c:pt>
                <c:pt idx="2155">
                  <c:v>6.0399630000000002</c:v>
                </c:pt>
                <c:pt idx="2156">
                  <c:v>6.0401470000000002</c:v>
                </c:pt>
                <c:pt idx="2157">
                  <c:v>6.04033</c:v>
                </c:pt>
                <c:pt idx="2158">
                  <c:v>6.0405129999999998</c:v>
                </c:pt>
                <c:pt idx="2159">
                  <c:v>6.0406959999999996</c:v>
                </c:pt>
                <c:pt idx="2160">
                  <c:v>6.0408790000000003</c:v>
                </c:pt>
                <c:pt idx="2161">
                  <c:v>6.0410620000000002</c:v>
                </c:pt>
                <c:pt idx="2162">
                  <c:v>6.041245</c:v>
                </c:pt>
                <c:pt idx="2163">
                  <c:v>6.0414289999999999</c:v>
                </c:pt>
                <c:pt idx="2164">
                  <c:v>6.0416119999999998</c:v>
                </c:pt>
                <c:pt idx="2165">
                  <c:v>6.0417949999999996</c:v>
                </c:pt>
                <c:pt idx="2166">
                  <c:v>6.0419780000000003</c:v>
                </c:pt>
                <c:pt idx="2167">
                  <c:v>6.0421610000000001</c:v>
                </c:pt>
                <c:pt idx="2168">
                  <c:v>6.0423439999999999</c:v>
                </c:pt>
                <c:pt idx="2169">
                  <c:v>6.0425269999999998</c:v>
                </c:pt>
                <c:pt idx="2170">
                  <c:v>6.0427109999999997</c:v>
                </c:pt>
                <c:pt idx="2171">
                  <c:v>6.0428940000000004</c:v>
                </c:pt>
                <c:pt idx="2172">
                  <c:v>6.0430770000000003</c:v>
                </c:pt>
                <c:pt idx="2173">
                  <c:v>6.0432600000000001</c:v>
                </c:pt>
                <c:pt idx="2174">
                  <c:v>6.0434429999999999</c:v>
                </c:pt>
                <c:pt idx="2175">
                  <c:v>6.0436259999999997</c:v>
                </c:pt>
                <c:pt idx="2176">
                  <c:v>6.0438099999999997</c:v>
                </c:pt>
                <c:pt idx="2177">
                  <c:v>6.0439930000000004</c:v>
                </c:pt>
                <c:pt idx="2178">
                  <c:v>6.0441760000000002</c:v>
                </c:pt>
                <c:pt idx="2179">
                  <c:v>6.044359</c:v>
                </c:pt>
                <c:pt idx="2180">
                  <c:v>6.0445419999999999</c:v>
                </c:pt>
                <c:pt idx="2181">
                  <c:v>6.0447249999999997</c:v>
                </c:pt>
                <c:pt idx="2182">
                  <c:v>6.0449080000000004</c:v>
                </c:pt>
                <c:pt idx="2183">
                  <c:v>6.0450920000000004</c:v>
                </c:pt>
                <c:pt idx="2184">
                  <c:v>6.0452750000000002</c:v>
                </c:pt>
                <c:pt idx="2185">
                  <c:v>6.045458</c:v>
                </c:pt>
                <c:pt idx="2186">
                  <c:v>6.0456409999999998</c:v>
                </c:pt>
                <c:pt idx="2187">
                  <c:v>6.0458239999999996</c:v>
                </c:pt>
                <c:pt idx="2188">
                  <c:v>6.0460070000000004</c:v>
                </c:pt>
                <c:pt idx="2189">
                  <c:v>6.0461900000000002</c:v>
                </c:pt>
                <c:pt idx="2190">
                  <c:v>6.0463740000000001</c:v>
                </c:pt>
                <c:pt idx="2191">
                  <c:v>6.046557</c:v>
                </c:pt>
                <c:pt idx="2192">
                  <c:v>6.0467399999999998</c:v>
                </c:pt>
                <c:pt idx="2193">
                  <c:v>6.0469229999999996</c:v>
                </c:pt>
                <c:pt idx="2194">
                  <c:v>6.0471060000000003</c:v>
                </c:pt>
                <c:pt idx="2195">
                  <c:v>6.0472890000000001</c:v>
                </c:pt>
                <c:pt idx="2196">
                  <c:v>6.0474730000000001</c:v>
                </c:pt>
                <c:pt idx="2197">
                  <c:v>6.0476559999999999</c:v>
                </c:pt>
                <c:pt idx="2198">
                  <c:v>6.0478389999999997</c:v>
                </c:pt>
                <c:pt idx="2199">
                  <c:v>6.0480219999999996</c:v>
                </c:pt>
                <c:pt idx="2200">
                  <c:v>6.0482050000000003</c:v>
                </c:pt>
                <c:pt idx="2201">
                  <c:v>6.0483880000000001</c:v>
                </c:pt>
                <c:pt idx="2202">
                  <c:v>6.0485709999999999</c:v>
                </c:pt>
                <c:pt idx="2203">
                  <c:v>6.0487549999999999</c:v>
                </c:pt>
                <c:pt idx="2204">
                  <c:v>6.0489379999999997</c:v>
                </c:pt>
                <c:pt idx="2205">
                  <c:v>6.0491210000000004</c:v>
                </c:pt>
                <c:pt idx="2206">
                  <c:v>6.0493040000000002</c:v>
                </c:pt>
                <c:pt idx="2207">
                  <c:v>6.0494870000000001</c:v>
                </c:pt>
                <c:pt idx="2208">
                  <c:v>6.0496699999999999</c:v>
                </c:pt>
                <c:pt idx="2209">
                  <c:v>6.0498529999999997</c:v>
                </c:pt>
                <c:pt idx="2210">
                  <c:v>6.0500369999999997</c:v>
                </c:pt>
                <c:pt idx="2211">
                  <c:v>6.0502200000000004</c:v>
                </c:pt>
                <c:pt idx="2212">
                  <c:v>6.0504030000000002</c:v>
                </c:pt>
                <c:pt idx="2213">
                  <c:v>6.050586</c:v>
                </c:pt>
                <c:pt idx="2214">
                  <c:v>6.0507689999999998</c:v>
                </c:pt>
                <c:pt idx="2215">
                  <c:v>6.0509519999999997</c:v>
                </c:pt>
                <c:pt idx="2216">
                  <c:v>6.0511359999999996</c:v>
                </c:pt>
                <c:pt idx="2217">
                  <c:v>6.0513190000000003</c:v>
                </c:pt>
                <c:pt idx="2218">
                  <c:v>6.0515020000000002</c:v>
                </c:pt>
                <c:pt idx="2219">
                  <c:v>6.051685</c:v>
                </c:pt>
                <c:pt idx="2220">
                  <c:v>6.0518679999999998</c:v>
                </c:pt>
                <c:pt idx="2221">
                  <c:v>6.0520509999999996</c:v>
                </c:pt>
                <c:pt idx="2222">
                  <c:v>6.0522340000000003</c:v>
                </c:pt>
                <c:pt idx="2223">
                  <c:v>6.0524180000000003</c:v>
                </c:pt>
                <c:pt idx="2224">
                  <c:v>6.0526010000000001</c:v>
                </c:pt>
                <c:pt idx="2225">
                  <c:v>6.0527839999999999</c:v>
                </c:pt>
                <c:pt idx="2226">
                  <c:v>6.0529669999999998</c:v>
                </c:pt>
                <c:pt idx="2227">
                  <c:v>6.0531499999999996</c:v>
                </c:pt>
                <c:pt idx="2228">
                  <c:v>6.0533330000000003</c:v>
                </c:pt>
                <c:pt idx="2229">
                  <c:v>6.0535160000000001</c:v>
                </c:pt>
                <c:pt idx="2230">
                  <c:v>6.0537000000000001</c:v>
                </c:pt>
                <c:pt idx="2231">
                  <c:v>6.0538829999999999</c:v>
                </c:pt>
                <c:pt idx="2232">
                  <c:v>6.0540659999999997</c:v>
                </c:pt>
                <c:pt idx="2233">
                  <c:v>6.0542490000000004</c:v>
                </c:pt>
                <c:pt idx="2234">
                  <c:v>6.0544320000000003</c:v>
                </c:pt>
                <c:pt idx="2235">
                  <c:v>6.0546150000000001</c:v>
                </c:pt>
                <c:pt idx="2236">
                  <c:v>6.054799</c:v>
                </c:pt>
                <c:pt idx="2237">
                  <c:v>6.0549819999999999</c:v>
                </c:pt>
                <c:pt idx="2238">
                  <c:v>6.0551649999999997</c:v>
                </c:pt>
                <c:pt idx="2239">
                  <c:v>6.0553480000000004</c:v>
                </c:pt>
                <c:pt idx="2240">
                  <c:v>6.0555310000000002</c:v>
                </c:pt>
                <c:pt idx="2241">
                  <c:v>6.055714</c:v>
                </c:pt>
                <c:pt idx="2242">
                  <c:v>6.0558969999999999</c:v>
                </c:pt>
                <c:pt idx="2243">
                  <c:v>6.0560809999999998</c:v>
                </c:pt>
                <c:pt idx="2244">
                  <c:v>6.0562639999999996</c:v>
                </c:pt>
                <c:pt idx="2245">
                  <c:v>6.0564470000000004</c:v>
                </c:pt>
                <c:pt idx="2246">
                  <c:v>6.0566300000000002</c:v>
                </c:pt>
                <c:pt idx="2247">
                  <c:v>6.056813</c:v>
                </c:pt>
                <c:pt idx="2248">
                  <c:v>6.0569959999999998</c:v>
                </c:pt>
                <c:pt idx="2249">
                  <c:v>6.0571789999999996</c:v>
                </c:pt>
                <c:pt idx="2250">
                  <c:v>6.0573629999999996</c:v>
                </c:pt>
                <c:pt idx="2251">
                  <c:v>6.0575460000000003</c:v>
                </c:pt>
                <c:pt idx="2252">
                  <c:v>6.0577290000000001</c:v>
                </c:pt>
                <c:pt idx="2253">
                  <c:v>6.057912</c:v>
                </c:pt>
                <c:pt idx="2254">
                  <c:v>6.0580949999999998</c:v>
                </c:pt>
                <c:pt idx="2255">
                  <c:v>6.0582779999999996</c:v>
                </c:pt>
                <c:pt idx="2256">
                  <c:v>6.0584619999999996</c:v>
                </c:pt>
                <c:pt idx="2257">
                  <c:v>6.0586450000000003</c:v>
                </c:pt>
                <c:pt idx="2258">
                  <c:v>6.0588280000000001</c:v>
                </c:pt>
                <c:pt idx="2259">
                  <c:v>6.0590109999999999</c:v>
                </c:pt>
                <c:pt idx="2260">
                  <c:v>6.0591939999999997</c:v>
                </c:pt>
                <c:pt idx="2261">
                  <c:v>6.0593769999999996</c:v>
                </c:pt>
                <c:pt idx="2262">
                  <c:v>6.0595600000000003</c:v>
                </c:pt>
                <c:pt idx="2263">
                  <c:v>6.0597440000000002</c:v>
                </c:pt>
                <c:pt idx="2264">
                  <c:v>6.0599270000000001</c:v>
                </c:pt>
                <c:pt idx="2265">
                  <c:v>6.0601099999999999</c:v>
                </c:pt>
                <c:pt idx="2266">
                  <c:v>6.0602929999999997</c:v>
                </c:pt>
                <c:pt idx="2267">
                  <c:v>6.0604760000000004</c:v>
                </c:pt>
                <c:pt idx="2268">
                  <c:v>6.0606590000000002</c:v>
                </c:pt>
                <c:pt idx="2269">
                  <c:v>6.0608420000000001</c:v>
                </c:pt>
                <c:pt idx="2270">
                  <c:v>6.061026</c:v>
                </c:pt>
                <c:pt idx="2271">
                  <c:v>6.0612089999999998</c:v>
                </c:pt>
                <c:pt idx="2272">
                  <c:v>6.0613919999999997</c:v>
                </c:pt>
                <c:pt idx="2273">
                  <c:v>6.0615750000000004</c:v>
                </c:pt>
                <c:pt idx="2274">
                  <c:v>6.0617580000000002</c:v>
                </c:pt>
                <c:pt idx="2275">
                  <c:v>6.061941</c:v>
                </c:pt>
                <c:pt idx="2276">
                  <c:v>6.062125</c:v>
                </c:pt>
                <c:pt idx="2277">
                  <c:v>6.0623079999999998</c:v>
                </c:pt>
                <c:pt idx="2278">
                  <c:v>6.0624909999999996</c:v>
                </c:pt>
                <c:pt idx="2279">
                  <c:v>6.0626740000000003</c:v>
                </c:pt>
                <c:pt idx="2280">
                  <c:v>6.0628570000000002</c:v>
                </c:pt>
                <c:pt idx="2281">
                  <c:v>6.06304</c:v>
                </c:pt>
                <c:pt idx="2282">
                  <c:v>6.0632229999999998</c:v>
                </c:pt>
                <c:pt idx="2283">
                  <c:v>6.0634069999999998</c:v>
                </c:pt>
                <c:pt idx="2284">
                  <c:v>6.0635899999999996</c:v>
                </c:pt>
                <c:pt idx="2285">
                  <c:v>6.0637730000000003</c:v>
                </c:pt>
                <c:pt idx="2286">
                  <c:v>6.0639560000000001</c:v>
                </c:pt>
                <c:pt idx="2287">
                  <c:v>6.0641389999999999</c:v>
                </c:pt>
                <c:pt idx="2288">
                  <c:v>6.0643219999999998</c:v>
                </c:pt>
                <c:pt idx="2289">
                  <c:v>6.0645049999999996</c:v>
                </c:pt>
                <c:pt idx="2290">
                  <c:v>6.0646890000000004</c:v>
                </c:pt>
                <c:pt idx="2291">
                  <c:v>6.0648720000000003</c:v>
                </c:pt>
                <c:pt idx="2292">
                  <c:v>6.0650550000000001</c:v>
                </c:pt>
                <c:pt idx="2293">
                  <c:v>6.0652379999999999</c:v>
                </c:pt>
                <c:pt idx="2294">
                  <c:v>6.0654209999999997</c:v>
                </c:pt>
                <c:pt idx="2295">
                  <c:v>6.0656040000000004</c:v>
                </c:pt>
                <c:pt idx="2296">
                  <c:v>6.0657880000000004</c:v>
                </c:pt>
                <c:pt idx="2297">
                  <c:v>6.0659710000000002</c:v>
                </c:pt>
                <c:pt idx="2298">
                  <c:v>6.066154</c:v>
                </c:pt>
                <c:pt idx="2299">
                  <c:v>6.0663369999999999</c:v>
                </c:pt>
                <c:pt idx="2300">
                  <c:v>6.0665199999999997</c:v>
                </c:pt>
                <c:pt idx="2301">
                  <c:v>6.0667030000000004</c:v>
                </c:pt>
                <c:pt idx="2302">
                  <c:v>6.0668860000000002</c:v>
                </c:pt>
                <c:pt idx="2303">
                  <c:v>6.0670700000000002</c:v>
                </c:pt>
                <c:pt idx="2304">
                  <c:v>6.067253</c:v>
                </c:pt>
                <c:pt idx="2305">
                  <c:v>6.0674359999999998</c:v>
                </c:pt>
                <c:pt idx="2306">
                  <c:v>6.0676189999999997</c:v>
                </c:pt>
                <c:pt idx="2307">
                  <c:v>6.0678020000000004</c:v>
                </c:pt>
                <c:pt idx="2308">
                  <c:v>6.0679850000000002</c:v>
                </c:pt>
                <c:pt idx="2309">
                  <c:v>6.068168</c:v>
                </c:pt>
                <c:pt idx="2310">
                  <c:v>6.068352</c:v>
                </c:pt>
                <c:pt idx="2311">
                  <c:v>6.0685349999999998</c:v>
                </c:pt>
                <c:pt idx="2312">
                  <c:v>6.0687179999999996</c:v>
                </c:pt>
                <c:pt idx="2313">
                  <c:v>6.0689010000000003</c:v>
                </c:pt>
                <c:pt idx="2314">
                  <c:v>6.0690840000000001</c:v>
                </c:pt>
                <c:pt idx="2315">
                  <c:v>6.069267</c:v>
                </c:pt>
                <c:pt idx="2316">
                  <c:v>6.0694509999999999</c:v>
                </c:pt>
                <c:pt idx="2317">
                  <c:v>6.0696339999999998</c:v>
                </c:pt>
                <c:pt idx="2318">
                  <c:v>6.0698169999999996</c:v>
                </c:pt>
                <c:pt idx="2319">
                  <c:v>6.07</c:v>
                </c:pt>
                <c:pt idx="2320">
                  <c:v>6.0701830000000001</c:v>
                </c:pt>
                <c:pt idx="2321">
                  <c:v>6.0703659999999999</c:v>
                </c:pt>
                <c:pt idx="2322">
                  <c:v>6.0705489999999998</c:v>
                </c:pt>
                <c:pt idx="2323">
                  <c:v>6.0707329999999997</c:v>
                </c:pt>
                <c:pt idx="2324">
                  <c:v>6.0709160000000004</c:v>
                </c:pt>
                <c:pt idx="2325">
                  <c:v>6.0710990000000002</c:v>
                </c:pt>
                <c:pt idx="2326">
                  <c:v>6.0712820000000001</c:v>
                </c:pt>
                <c:pt idx="2327">
                  <c:v>6.0714649999999999</c:v>
                </c:pt>
                <c:pt idx="2328">
                  <c:v>6.0716479999999997</c:v>
                </c:pt>
                <c:pt idx="2329">
                  <c:v>6.0718319999999997</c:v>
                </c:pt>
                <c:pt idx="2330">
                  <c:v>6.0720150000000004</c:v>
                </c:pt>
                <c:pt idx="2331">
                  <c:v>6.0721980000000002</c:v>
                </c:pt>
                <c:pt idx="2332">
                  <c:v>6.072381</c:v>
                </c:pt>
                <c:pt idx="2333">
                  <c:v>6.0725639999999999</c:v>
                </c:pt>
                <c:pt idx="2334">
                  <c:v>6.0727469999999997</c:v>
                </c:pt>
                <c:pt idx="2335">
                  <c:v>6.0729300000000004</c:v>
                </c:pt>
                <c:pt idx="2336">
                  <c:v>6.0731140000000003</c:v>
                </c:pt>
                <c:pt idx="2337">
                  <c:v>6.0732970000000002</c:v>
                </c:pt>
                <c:pt idx="2338">
                  <c:v>6.07348</c:v>
                </c:pt>
                <c:pt idx="2339">
                  <c:v>6.0736629999999998</c:v>
                </c:pt>
                <c:pt idx="2340">
                  <c:v>6.0738459999999996</c:v>
                </c:pt>
                <c:pt idx="2341">
                  <c:v>6.0740290000000003</c:v>
                </c:pt>
                <c:pt idx="2342">
                  <c:v>6.0742120000000002</c:v>
                </c:pt>
                <c:pt idx="2343">
                  <c:v>6.0743960000000001</c:v>
                </c:pt>
                <c:pt idx="2344">
                  <c:v>6.074579</c:v>
                </c:pt>
                <c:pt idx="2345">
                  <c:v>6.0747619999999998</c:v>
                </c:pt>
                <c:pt idx="2346">
                  <c:v>6.0749449999999996</c:v>
                </c:pt>
                <c:pt idx="2347">
                  <c:v>6.0751280000000003</c:v>
                </c:pt>
                <c:pt idx="2348">
                  <c:v>6.0753110000000001</c:v>
                </c:pt>
                <c:pt idx="2349">
                  <c:v>6.0754950000000001</c:v>
                </c:pt>
                <c:pt idx="2350">
                  <c:v>6.0756779999999999</c:v>
                </c:pt>
                <c:pt idx="2351">
                  <c:v>6.0758609999999997</c:v>
                </c:pt>
                <c:pt idx="2352">
                  <c:v>6.0760439999999996</c:v>
                </c:pt>
                <c:pt idx="2353">
                  <c:v>6.0762270000000003</c:v>
                </c:pt>
                <c:pt idx="2354">
                  <c:v>6.0764100000000001</c:v>
                </c:pt>
                <c:pt idx="2355">
                  <c:v>6.0765929999999999</c:v>
                </c:pt>
                <c:pt idx="2356">
                  <c:v>6.0767769999999999</c:v>
                </c:pt>
                <c:pt idx="2357">
                  <c:v>6.0769599999999997</c:v>
                </c:pt>
                <c:pt idx="2358">
                  <c:v>6.0771430000000004</c:v>
                </c:pt>
                <c:pt idx="2359">
                  <c:v>6.0773260000000002</c:v>
                </c:pt>
                <c:pt idx="2360">
                  <c:v>6.0775090000000001</c:v>
                </c:pt>
                <c:pt idx="2361">
                  <c:v>6.0776919999999999</c:v>
                </c:pt>
                <c:pt idx="2362">
                  <c:v>6.0778749999999997</c:v>
                </c:pt>
                <c:pt idx="2363">
                  <c:v>6.0780589999999997</c:v>
                </c:pt>
                <c:pt idx="2364">
                  <c:v>6.0782420000000004</c:v>
                </c:pt>
                <c:pt idx="2365">
                  <c:v>6.0784250000000002</c:v>
                </c:pt>
                <c:pt idx="2366">
                  <c:v>6.078608</c:v>
                </c:pt>
                <c:pt idx="2367">
                  <c:v>6.0787909999999998</c:v>
                </c:pt>
                <c:pt idx="2368">
                  <c:v>6.0789739999999997</c:v>
                </c:pt>
                <c:pt idx="2369">
                  <c:v>6.0791579999999996</c:v>
                </c:pt>
                <c:pt idx="2370">
                  <c:v>6.0793410000000003</c:v>
                </c:pt>
                <c:pt idx="2371">
                  <c:v>6.0795240000000002</c:v>
                </c:pt>
                <c:pt idx="2372">
                  <c:v>6.079707</c:v>
                </c:pt>
                <c:pt idx="2373">
                  <c:v>6.0798899999999998</c:v>
                </c:pt>
                <c:pt idx="2374">
                  <c:v>6.0800729999999996</c:v>
                </c:pt>
                <c:pt idx="2375">
                  <c:v>6.0802560000000003</c:v>
                </c:pt>
                <c:pt idx="2376">
                  <c:v>6.0804400000000003</c:v>
                </c:pt>
                <c:pt idx="2377">
                  <c:v>6.0806230000000001</c:v>
                </c:pt>
                <c:pt idx="2378">
                  <c:v>6.0808059999999999</c:v>
                </c:pt>
                <c:pt idx="2379">
                  <c:v>6.0809889999999998</c:v>
                </c:pt>
                <c:pt idx="2380">
                  <c:v>6.0811719999999996</c:v>
                </c:pt>
                <c:pt idx="2381">
                  <c:v>6.0813550000000003</c:v>
                </c:pt>
                <c:pt idx="2382">
                  <c:v>6.0815380000000001</c:v>
                </c:pt>
                <c:pt idx="2383">
                  <c:v>6.0817220000000001</c:v>
                </c:pt>
                <c:pt idx="2384">
                  <c:v>6.0819049999999999</c:v>
                </c:pt>
                <c:pt idx="2385">
                  <c:v>6.0820879999999997</c:v>
                </c:pt>
                <c:pt idx="2386">
                  <c:v>6.0822710000000004</c:v>
                </c:pt>
                <c:pt idx="2387">
                  <c:v>6.0824540000000002</c:v>
                </c:pt>
                <c:pt idx="2388">
                  <c:v>6.0826370000000001</c:v>
                </c:pt>
                <c:pt idx="2389">
                  <c:v>6.082821</c:v>
                </c:pt>
                <c:pt idx="2390">
                  <c:v>6.0830039999999999</c:v>
                </c:pt>
                <c:pt idx="2391">
                  <c:v>6.0831869999999997</c:v>
                </c:pt>
                <c:pt idx="2392">
                  <c:v>6.0833700000000004</c:v>
                </c:pt>
                <c:pt idx="2393">
                  <c:v>6.0835530000000002</c:v>
                </c:pt>
                <c:pt idx="2394">
                  <c:v>6.083736</c:v>
                </c:pt>
                <c:pt idx="2395">
                  <c:v>6.0839189999999999</c:v>
                </c:pt>
                <c:pt idx="2396">
                  <c:v>6.0841029999999998</c:v>
                </c:pt>
                <c:pt idx="2397">
                  <c:v>6.0842859999999996</c:v>
                </c:pt>
                <c:pt idx="2398">
                  <c:v>6.0844690000000003</c:v>
                </c:pt>
                <c:pt idx="2399">
                  <c:v>6.0846520000000002</c:v>
                </c:pt>
                <c:pt idx="2400">
                  <c:v>6.084835</c:v>
                </c:pt>
                <c:pt idx="2401">
                  <c:v>6.0850179999999998</c:v>
                </c:pt>
                <c:pt idx="2402">
                  <c:v>6.0852009999999996</c:v>
                </c:pt>
                <c:pt idx="2403">
                  <c:v>6.0853849999999996</c:v>
                </c:pt>
                <c:pt idx="2404">
                  <c:v>6.0855680000000003</c:v>
                </c:pt>
                <c:pt idx="2405">
                  <c:v>6.0857510000000001</c:v>
                </c:pt>
                <c:pt idx="2406">
                  <c:v>6.085934</c:v>
                </c:pt>
                <c:pt idx="2407">
                  <c:v>6.0861169999999998</c:v>
                </c:pt>
                <c:pt idx="2408">
                  <c:v>6.0862999999999996</c:v>
                </c:pt>
                <c:pt idx="2409">
                  <c:v>6.0864839999999996</c:v>
                </c:pt>
                <c:pt idx="2410">
                  <c:v>6.0866670000000003</c:v>
                </c:pt>
                <c:pt idx="2411">
                  <c:v>6.0868500000000001</c:v>
                </c:pt>
                <c:pt idx="2412">
                  <c:v>6.0870329999999999</c:v>
                </c:pt>
                <c:pt idx="2413">
                  <c:v>6.0872159999999997</c:v>
                </c:pt>
                <c:pt idx="2414">
                  <c:v>6.0873989999999996</c:v>
                </c:pt>
                <c:pt idx="2415">
                  <c:v>6.0875820000000003</c:v>
                </c:pt>
                <c:pt idx="2416">
                  <c:v>6.0877660000000002</c:v>
                </c:pt>
                <c:pt idx="2417">
                  <c:v>6.0879490000000001</c:v>
                </c:pt>
                <c:pt idx="2418">
                  <c:v>6.0881319999999999</c:v>
                </c:pt>
                <c:pt idx="2419">
                  <c:v>6.0883149999999997</c:v>
                </c:pt>
                <c:pt idx="2420">
                  <c:v>6.0884980000000004</c:v>
                </c:pt>
                <c:pt idx="2421">
                  <c:v>6.0886810000000002</c:v>
                </c:pt>
                <c:pt idx="2422">
                  <c:v>6.0888640000000001</c:v>
                </c:pt>
                <c:pt idx="2423">
                  <c:v>6.089048</c:v>
                </c:pt>
                <c:pt idx="2424">
                  <c:v>6.0892309999999998</c:v>
                </c:pt>
                <c:pt idx="2425">
                  <c:v>6.0894139999999997</c:v>
                </c:pt>
                <c:pt idx="2426">
                  <c:v>6.0895970000000004</c:v>
                </c:pt>
                <c:pt idx="2427">
                  <c:v>6.0897800000000002</c:v>
                </c:pt>
                <c:pt idx="2428">
                  <c:v>6.089963</c:v>
                </c:pt>
                <c:pt idx="2429">
                  <c:v>6.090147</c:v>
                </c:pt>
                <c:pt idx="2430">
                  <c:v>6.0903299999999998</c:v>
                </c:pt>
                <c:pt idx="2431">
                  <c:v>6.0905129999999996</c:v>
                </c:pt>
                <c:pt idx="2432">
                  <c:v>6.0906960000000003</c:v>
                </c:pt>
                <c:pt idx="2433">
                  <c:v>6.0908790000000002</c:v>
                </c:pt>
                <c:pt idx="2434">
                  <c:v>6.091062</c:v>
                </c:pt>
                <c:pt idx="2435">
                  <c:v>6.0912449999999998</c:v>
                </c:pt>
                <c:pt idx="2436">
                  <c:v>6.0914289999999998</c:v>
                </c:pt>
                <c:pt idx="2437">
                  <c:v>6.0916119999999996</c:v>
                </c:pt>
                <c:pt idx="2438">
                  <c:v>6.0917950000000003</c:v>
                </c:pt>
                <c:pt idx="2439">
                  <c:v>6.0919780000000001</c:v>
                </c:pt>
                <c:pt idx="2440">
                  <c:v>6.0921609999999999</c:v>
                </c:pt>
                <c:pt idx="2441">
                  <c:v>6.0923439999999998</c:v>
                </c:pt>
                <c:pt idx="2442">
                  <c:v>6.0925269999999996</c:v>
                </c:pt>
                <c:pt idx="2443">
                  <c:v>6.0927110000000004</c:v>
                </c:pt>
                <c:pt idx="2444">
                  <c:v>6.0928940000000003</c:v>
                </c:pt>
                <c:pt idx="2445">
                  <c:v>6.0930770000000001</c:v>
                </c:pt>
                <c:pt idx="2446">
                  <c:v>6.0932599999999999</c:v>
                </c:pt>
                <c:pt idx="2447">
                  <c:v>6.0934429999999997</c:v>
                </c:pt>
                <c:pt idx="2448">
                  <c:v>6.0936260000000004</c:v>
                </c:pt>
                <c:pt idx="2449">
                  <c:v>6.0938100000000004</c:v>
                </c:pt>
                <c:pt idx="2450">
                  <c:v>6.0939930000000002</c:v>
                </c:pt>
                <c:pt idx="2451">
                  <c:v>6.094176</c:v>
                </c:pt>
                <c:pt idx="2452">
                  <c:v>6.0943589999999999</c:v>
                </c:pt>
                <c:pt idx="2453">
                  <c:v>6.0945419999999997</c:v>
                </c:pt>
                <c:pt idx="2454">
                  <c:v>6.0947250000000004</c:v>
                </c:pt>
                <c:pt idx="2455">
                  <c:v>6.0949080000000002</c:v>
                </c:pt>
                <c:pt idx="2456">
                  <c:v>6.0950920000000002</c:v>
                </c:pt>
                <c:pt idx="2457">
                  <c:v>6.095275</c:v>
                </c:pt>
                <c:pt idx="2458">
                  <c:v>6.0954579999999998</c:v>
                </c:pt>
                <c:pt idx="2459">
                  <c:v>6.0956409999999996</c:v>
                </c:pt>
                <c:pt idx="2460">
                  <c:v>6.0958240000000004</c:v>
                </c:pt>
                <c:pt idx="2461">
                  <c:v>6.0960070000000002</c:v>
                </c:pt>
                <c:pt idx="2462">
                  <c:v>6.09619</c:v>
                </c:pt>
                <c:pt idx="2463">
                  <c:v>6.096374</c:v>
                </c:pt>
                <c:pt idx="2464">
                  <c:v>6.0965569999999998</c:v>
                </c:pt>
                <c:pt idx="2465">
                  <c:v>6.0967399999999996</c:v>
                </c:pt>
                <c:pt idx="2466">
                  <c:v>6.0969230000000003</c:v>
                </c:pt>
                <c:pt idx="2467">
                  <c:v>6.0971060000000001</c:v>
                </c:pt>
                <c:pt idx="2468">
                  <c:v>6.097289</c:v>
                </c:pt>
                <c:pt idx="2469">
                  <c:v>6.0974729999999999</c:v>
                </c:pt>
                <c:pt idx="2470">
                  <c:v>6.0976559999999997</c:v>
                </c:pt>
                <c:pt idx="2471">
                  <c:v>6.0978389999999996</c:v>
                </c:pt>
                <c:pt idx="2472">
                  <c:v>6.0980220000000003</c:v>
                </c:pt>
                <c:pt idx="2473">
                  <c:v>6.0982050000000001</c:v>
                </c:pt>
                <c:pt idx="2474">
                  <c:v>6.0983879999999999</c:v>
                </c:pt>
                <c:pt idx="2475">
                  <c:v>6.0985709999999997</c:v>
                </c:pt>
                <c:pt idx="2476">
                  <c:v>6.0987549999999997</c:v>
                </c:pt>
                <c:pt idx="2477">
                  <c:v>6.0989380000000004</c:v>
                </c:pt>
                <c:pt idx="2478">
                  <c:v>6.0991210000000002</c:v>
                </c:pt>
                <c:pt idx="2479">
                  <c:v>6.0993040000000001</c:v>
                </c:pt>
                <c:pt idx="2480">
                  <c:v>6.0994869999999999</c:v>
                </c:pt>
                <c:pt idx="2481">
                  <c:v>6.0996699999999997</c:v>
                </c:pt>
                <c:pt idx="2482">
                  <c:v>6.0998530000000004</c:v>
                </c:pt>
                <c:pt idx="2483">
                  <c:v>6.1000370000000004</c:v>
                </c:pt>
                <c:pt idx="2484">
                  <c:v>6.1002200000000002</c:v>
                </c:pt>
                <c:pt idx="2485">
                  <c:v>6.100403</c:v>
                </c:pt>
                <c:pt idx="2486">
                  <c:v>6.1005859999999998</c:v>
                </c:pt>
                <c:pt idx="2487">
                  <c:v>6.1007689999999997</c:v>
                </c:pt>
                <c:pt idx="2488">
                  <c:v>6.1009520000000004</c:v>
                </c:pt>
                <c:pt idx="2489">
                  <c:v>6.1011360000000003</c:v>
                </c:pt>
                <c:pt idx="2490">
                  <c:v>6.1013190000000002</c:v>
                </c:pt>
                <c:pt idx="2491">
                  <c:v>6.101502</c:v>
                </c:pt>
                <c:pt idx="2492">
                  <c:v>6.1016849999999998</c:v>
                </c:pt>
                <c:pt idx="2493">
                  <c:v>6.1018679999999996</c:v>
                </c:pt>
                <c:pt idx="2494">
                  <c:v>6.1020510000000003</c:v>
                </c:pt>
                <c:pt idx="2495">
                  <c:v>6.1022340000000002</c:v>
                </c:pt>
                <c:pt idx="2496">
                  <c:v>6.1024180000000001</c:v>
                </c:pt>
                <c:pt idx="2497">
                  <c:v>6.1026009999999999</c:v>
                </c:pt>
                <c:pt idx="2498">
                  <c:v>6.1027839999999998</c:v>
                </c:pt>
                <c:pt idx="2499">
                  <c:v>6.1029669999999996</c:v>
                </c:pt>
                <c:pt idx="2500">
                  <c:v>6.1031500000000003</c:v>
                </c:pt>
                <c:pt idx="2501">
                  <c:v>6.1033330000000001</c:v>
                </c:pt>
                <c:pt idx="2502">
                  <c:v>6.1035159999999999</c:v>
                </c:pt>
                <c:pt idx="2503">
                  <c:v>6.1036999999999999</c:v>
                </c:pt>
                <c:pt idx="2504">
                  <c:v>6.1038829999999997</c:v>
                </c:pt>
                <c:pt idx="2505">
                  <c:v>6.1040660000000004</c:v>
                </c:pt>
                <c:pt idx="2506">
                  <c:v>6.1042490000000003</c:v>
                </c:pt>
                <c:pt idx="2507">
                  <c:v>6.1044320000000001</c:v>
                </c:pt>
                <c:pt idx="2508">
                  <c:v>6.1046149999999999</c:v>
                </c:pt>
                <c:pt idx="2509">
                  <c:v>6.1047989999999999</c:v>
                </c:pt>
                <c:pt idx="2510">
                  <c:v>6.1049819999999997</c:v>
                </c:pt>
                <c:pt idx="2511">
                  <c:v>6.1051650000000004</c:v>
                </c:pt>
                <c:pt idx="2512">
                  <c:v>6.1053480000000002</c:v>
                </c:pt>
                <c:pt idx="2513">
                  <c:v>6.105531</c:v>
                </c:pt>
                <c:pt idx="2514">
                  <c:v>6.1057139999999999</c:v>
                </c:pt>
                <c:pt idx="2515">
                  <c:v>6.1058969999999997</c:v>
                </c:pt>
                <c:pt idx="2516">
                  <c:v>6.1060809999999996</c:v>
                </c:pt>
                <c:pt idx="2517">
                  <c:v>6.1062640000000004</c:v>
                </c:pt>
                <c:pt idx="2518">
                  <c:v>6.1064470000000002</c:v>
                </c:pt>
                <c:pt idx="2519">
                  <c:v>6.10663</c:v>
                </c:pt>
                <c:pt idx="2520">
                  <c:v>6.1068129999999998</c:v>
                </c:pt>
                <c:pt idx="2521">
                  <c:v>6.1069959999999996</c:v>
                </c:pt>
                <c:pt idx="2522">
                  <c:v>6.1071790000000004</c:v>
                </c:pt>
                <c:pt idx="2523">
                  <c:v>6.1073630000000003</c:v>
                </c:pt>
                <c:pt idx="2524">
                  <c:v>6.1075460000000001</c:v>
                </c:pt>
                <c:pt idx="2525">
                  <c:v>6.107729</c:v>
                </c:pt>
                <c:pt idx="2526">
                  <c:v>6.1079119999999998</c:v>
                </c:pt>
                <c:pt idx="2527">
                  <c:v>6.1080949999999996</c:v>
                </c:pt>
                <c:pt idx="2528">
                  <c:v>6.1082780000000003</c:v>
                </c:pt>
                <c:pt idx="2529">
                  <c:v>6.1084620000000003</c:v>
                </c:pt>
                <c:pt idx="2530">
                  <c:v>6.1086450000000001</c:v>
                </c:pt>
                <c:pt idx="2531">
                  <c:v>6.1088279999999999</c:v>
                </c:pt>
                <c:pt idx="2532">
                  <c:v>6.1090109999999997</c:v>
                </c:pt>
                <c:pt idx="2533">
                  <c:v>6.1091939999999996</c:v>
                </c:pt>
                <c:pt idx="2534">
                  <c:v>6.1093770000000003</c:v>
                </c:pt>
                <c:pt idx="2535">
                  <c:v>6.1095600000000001</c:v>
                </c:pt>
                <c:pt idx="2536">
                  <c:v>6.1097440000000001</c:v>
                </c:pt>
                <c:pt idx="2537">
                  <c:v>6.1099269999999999</c:v>
                </c:pt>
                <c:pt idx="2538">
                  <c:v>6.1101099999999997</c:v>
                </c:pt>
                <c:pt idx="2539">
                  <c:v>6.1102930000000004</c:v>
                </c:pt>
                <c:pt idx="2540">
                  <c:v>6.1104760000000002</c:v>
                </c:pt>
                <c:pt idx="2541">
                  <c:v>6.1106590000000001</c:v>
                </c:pt>
                <c:pt idx="2542">
                  <c:v>6.1108419999999999</c:v>
                </c:pt>
                <c:pt idx="2543">
                  <c:v>6.1110259999999998</c:v>
                </c:pt>
                <c:pt idx="2544">
                  <c:v>6.1112089999999997</c:v>
                </c:pt>
                <c:pt idx="2545">
                  <c:v>6.1113920000000004</c:v>
                </c:pt>
                <c:pt idx="2546">
                  <c:v>6.1115750000000002</c:v>
                </c:pt>
                <c:pt idx="2547">
                  <c:v>6.111758</c:v>
                </c:pt>
                <c:pt idx="2548">
                  <c:v>6.1119409999999998</c:v>
                </c:pt>
                <c:pt idx="2549">
                  <c:v>6.1121249999999998</c:v>
                </c:pt>
                <c:pt idx="2550">
                  <c:v>6.1123079999999996</c:v>
                </c:pt>
                <c:pt idx="2551">
                  <c:v>6.1124910000000003</c:v>
                </c:pt>
                <c:pt idx="2552">
                  <c:v>6.1126740000000002</c:v>
                </c:pt>
                <c:pt idx="2553">
                  <c:v>6.112857</c:v>
                </c:pt>
                <c:pt idx="2554">
                  <c:v>6.1130399999999998</c:v>
                </c:pt>
                <c:pt idx="2555">
                  <c:v>6.1132229999999996</c:v>
                </c:pt>
                <c:pt idx="2556">
                  <c:v>6.1134069999999996</c:v>
                </c:pt>
                <c:pt idx="2557">
                  <c:v>6.1135900000000003</c:v>
                </c:pt>
                <c:pt idx="2558">
                  <c:v>6.1137730000000001</c:v>
                </c:pt>
                <c:pt idx="2559">
                  <c:v>6.1139559999999999</c:v>
                </c:pt>
                <c:pt idx="2560">
                  <c:v>6.1141389999999998</c:v>
                </c:pt>
                <c:pt idx="2561">
                  <c:v>6.1143219999999996</c:v>
                </c:pt>
                <c:pt idx="2562">
                  <c:v>6.1145050000000003</c:v>
                </c:pt>
                <c:pt idx="2563">
                  <c:v>6.1146890000000003</c:v>
                </c:pt>
                <c:pt idx="2564">
                  <c:v>6.1148720000000001</c:v>
                </c:pt>
                <c:pt idx="2565">
                  <c:v>6.1150549999999999</c:v>
                </c:pt>
                <c:pt idx="2566">
                  <c:v>6.1152379999999997</c:v>
                </c:pt>
                <c:pt idx="2567">
                  <c:v>6.1154210000000004</c:v>
                </c:pt>
                <c:pt idx="2568">
                  <c:v>6.1156040000000003</c:v>
                </c:pt>
                <c:pt idx="2569">
                  <c:v>6.1157880000000002</c:v>
                </c:pt>
                <c:pt idx="2570">
                  <c:v>6.115971</c:v>
                </c:pt>
                <c:pt idx="2571">
                  <c:v>6.1161539999999999</c:v>
                </c:pt>
                <c:pt idx="2572">
                  <c:v>6.1163369999999997</c:v>
                </c:pt>
                <c:pt idx="2573">
                  <c:v>6.1165200000000004</c:v>
                </c:pt>
                <c:pt idx="2574">
                  <c:v>6.1167030000000002</c:v>
                </c:pt>
                <c:pt idx="2575">
                  <c:v>6.116886</c:v>
                </c:pt>
                <c:pt idx="2576">
                  <c:v>6.11707</c:v>
                </c:pt>
                <c:pt idx="2577">
                  <c:v>6.1172529999999998</c:v>
                </c:pt>
                <c:pt idx="2578">
                  <c:v>6.1174359999999997</c:v>
                </c:pt>
                <c:pt idx="2579">
                  <c:v>6.1176190000000004</c:v>
                </c:pt>
                <c:pt idx="2580">
                  <c:v>6.1178020000000002</c:v>
                </c:pt>
                <c:pt idx="2581">
                  <c:v>6.117985</c:v>
                </c:pt>
                <c:pt idx="2582">
                  <c:v>6.1181679999999998</c:v>
                </c:pt>
                <c:pt idx="2583">
                  <c:v>6.1183519999999998</c:v>
                </c:pt>
                <c:pt idx="2584">
                  <c:v>6.1185349999999996</c:v>
                </c:pt>
                <c:pt idx="2585">
                  <c:v>6.1187180000000003</c:v>
                </c:pt>
                <c:pt idx="2586">
                  <c:v>6.1189010000000001</c:v>
                </c:pt>
                <c:pt idx="2587">
                  <c:v>6.119084</c:v>
                </c:pt>
                <c:pt idx="2588">
                  <c:v>6.1192669999999998</c:v>
                </c:pt>
                <c:pt idx="2589">
                  <c:v>6.1194509999999998</c:v>
                </c:pt>
                <c:pt idx="2590">
                  <c:v>6.1196339999999996</c:v>
                </c:pt>
                <c:pt idx="2591">
                  <c:v>6.1198170000000003</c:v>
                </c:pt>
                <c:pt idx="2592">
                  <c:v>6.12</c:v>
                </c:pt>
                <c:pt idx="2593">
                  <c:v>6.1201650000000001</c:v>
                </c:pt>
                <c:pt idx="2594">
                  <c:v>6.12033</c:v>
                </c:pt>
                <c:pt idx="2595">
                  <c:v>6.120495</c:v>
                </c:pt>
                <c:pt idx="2596">
                  <c:v>6.1206589999999998</c:v>
                </c:pt>
                <c:pt idx="2597">
                  <c:v>6.1208239999999998</c:v>
                </c:pt>
                <c:pt idx="2598">
                  <c:v>6.1209889999999998</c:v>
                </c:pt>
                <c:pt idx="2599">
                  <c:v>6.1211539999999998</c:v>
                </c:pt>
                <c:pt idx="2600">
                  <c:v>6.1213189999999997</c:v>
                </c:pt>
                <c:pt idx="2601">
                  <c:v>6.1214839999999997</c:v>
                </c:pt>
                <c:pt idx="2602">
                  <c:v>6.1216480000000004</c:v>
                </c:pt>
                <c:pt idx="2603">
                  <c:v>6.1218130000000004</c:v>
                </c:pt>
                <c:pt idx="2604">
                  <c:v>6.1219780000000004</c:v>
                </c:pt>
                <c:pt idx="2605">
                  <c:v>6.1221430000000003</c:v>
                </c:pt>
                <c:pt idx="2606">
                  <c:v>6.1223080000000003</c:v>
                </c:pt>
                <c:pt idx="2607">
                  <c:v>6.1224730000000003</c:v>
                </c:pt>
                <c:pt idx="2608">
                  <c:v>6.1226370000000001</c:v>
                </c:pt>
                <c:pt idx="2609">
                  <c:v>6.1228020000000001</c:v>
                </c:pt>
                <c:pt idx="2610">
                  <c:v>6.122967</c:v>
                </c:pt>
                <c:pt idx="2611">
                  <c:v>6.123132</c:v>
                </c:pt>
                <c:pt idx="2612">
                  <c:v>6.123297</c:v>
                </c:pt>
                <c:pt idx="2613">
                  <c:v>6.123462</c:v>
                </c:pt>
                <c:pt idx="2614">
                  <c:v>6.1236259999999998</c:v>
                </c:pt>
                <c:pt idx="2615">
                  <c:v>6.1237909999999998</c:v>
                </c:pt>
                <c:pt idx="2616">
                  <c:v>6.1239559999999997</c:v>
                </c:pt>
                <c:pt idx="2617">
                  <c:v>6.1241209999999997</c:v>
                </c:pt>
                <c:pt idx="2618">
                  <c:v>6.1242859999999997</c:v>
                </c:pt>
                <c:pt idx="2619">
                  <c:v>6.1244509999999996</c:v>
                </c:pt>
                <c:pt idx="2620">
                  <c:v>6.1246150000000004</c:v>
                </c:pt>
                <c:pt idx="2621">
                  <c:v>6.1247800000000003</c:v>
                </c:pt>
                <c:pt idx="2622">
                  <c:v>6.1249450000000003</c:v>
                </c:pt>
                <c:pt idx="2623">
                  <c:v>6.1251100000000003</c:v>
                </c:pt>
                <c:pt idx="2624">
                  <c:v>6.1252750000000002</c:v>
                </c:pt>
                <c:pt idx="2625">
                  <c:v>6.1254400000000002</c:v>
                </c:pt>
                <c:pt idx="2626">
                  <c:v>6.125604</c:v>
                </c:pt>
                <c:pt idx="2627">
                  <c:v>6.125769</c:v>
                </c:pt>
                <c:pt idx="2628">
                  <c:v>6.125934</c:v>
                </c:pt>
                <c:pt idx="2629">
                  <c:v>6.126099</c:v>
                </c:pt>
                <c:pt idx="2630">
                  <c:v>6.1262639999999999</c:v>
                </c:pt>
                <c:pt idx="2631">
                  <c:v>6.1264289999999999</c:v>
                </c:pt>
                <c:pt idx="2632">
                  <c:v>6.1265929999999997</c:v>
                </c:pt>
                <c:pt idx="2633">
                  <c:v>6.1267579999999997</c:v>
                </c:pt>
                <c:pt idx="2634">
                  <c:v>6.1269229999999997</c:v>
                </c:pt>
                <c:pt idx="2635">
                  <c:v>6.1270879999999996</c:v>
                </c:pt>
                <c:pt idx="2636">
                  <c:v>6.1272529999999996</c:v>
                </c:pt>
                <c:pt idx="2637">
                  <c:v>6.1274179999999996</c:v>
                </c:pt>
                <c:pt idx="2638">
                  <c:v>6.1275820000000003</c:v>
                </c:pt>
                <c:pt idx="2639">
                  <c:v>6.1277470000000003</c:v>
                </c:pt>
                <c:pt idx="2640">
                  <c:v>6.1279120000000002</c:v>
                </c:pt>
                <c:pt idx="2641">
                  <c:v>6.1280770000000002</c:v>
                </c:pt>
                <c:pt idx="2642">
                  <c:v>6.1282420000000002</c:v>
                </c:pt>
                <c:pt idx="2643">
                  <c:v>6.1284070000000002</c:v>
                </c:pt>
                <c:pt idx="2644">
                  <c:v>6.128571</c:v>
                </c:pt>
                <c:pt idx="2645">
                  <c:v>6.128736</c:v>
                </c:pt>
                <c:pt idx="2646">
                  <c:v>6.1289009999999999</c:v>
                </c:pt>
                <c:pt idx="2647">
                  <c:v>6.1290659999999999</c:v>
                </c:pt>
                <c:pt idx="2648">
                  <c:v>6.1292309999999999</c:v>
                </c:pt>
                <c:pt idx="2649">
                  <c:v>6.1293959999999998</c:v>
                </c:pt>
                <c:pt idx="2650">
                  <c:v>6.1295599999999997</c:v>
                </c:pt>
                <c:pt idx="2651">
                  <c:v>6.1297249999999996</c:v>
                </c:pt>
                <c:pt idx="2652">
                  <c:v>6.1298899999999996</c:v>
                </c:pt>
                <c:pt idx="2653">
                  <c:v>6.1300549999999996</c:v>
                </c:pt>
                <c:pt idx="2654">
                  <c:v>6.1302199999999996</c:v>
                </c:pt>
                <c:pt idx="2655">
                  <c:v>6.1303850000000004</c:v>
                </c:pt>
                <c:pt idx="2656">
                  <c:v>6.1305490000000002</c:v>
                </c:pt>
                <c:pt idx="2657">
                  <c:v>6.1307140000000002</c:v>
                </c:pt>
                <c:pt idx="2658">
                  <c:v>6.1308790000000002</c:v>
                </c:pt>
                <c:pt idx="2659">
                  <c:v>6.1310440000000002</c:v>
                </c:pt>
                <c:pt idx="2660">
                  <c:v>6.1312090000000001</c:v>
                </c:pt>
                <c:pt idx="2661">
                  <c:v>6.1313740000000001</c:v>
                </c:pt>
                <c:pt idx="2662">
                  <c:v>6.1315379999999999</c:v>
                </c:pt>
                <c:pt idx="2663">
                  <c:v>6.1317029999999999</c:v>
                </c:pt>
                <c:pt idx="2664">
                  <c:v>6.1318679999999999</c:v>
                </c:pt>
                <c:pt idx="2665">
                  <c:v>6.1320329999999998</c:v>
                </c:pt>
                <c:pt idx="2666">
                  <c:v>6.1321979999999998</c:v>
                </c:pt>
                <c:pt idx="2667">
                  <c:v>6.1323629999999998</c:v>
                </c:pt>
                <c:pt idx="2668">
                  <c:v>6.1325269999999996</c:v>
                </c:pt>
                <c:pt idx="2669">
                  <c:v>6.1326919999999996</c:v>
                </c:pt>
                <c:pt idx="2670">
                  <c:v>6.1328569999999996</c:v>
                </c:pt>
                <c:pt idx="2671">
                  <c:v>6.1330220000000004</c:v>
                </c:pt>
                <c:pt idx="2672">
                  <c:v>6.1331870000000004</c:v>
                </c:pt>
                <c:pt idx="2673">
                  <c:v>6.1333520000000004</c:v>
                </c:pt>
                <c:pt idx="2674">
                  <c:v>6.1335160000000002</c:v>
                </c:pt>
                <c:pt idx="2675">
                  <c:v>6.1336810000000002</c:v>
                </c:pt>
                <c:pt idx="2676">
                  <c:v>6.1338460000000001</c:v>
                </c:pt>
                <c:pt idx="2677">
                  <c:v>6.1340110000000001</c:v>
                </c:pt>
                <c:pt idx="2678">
                  <c:v>6.1341760000000001</c:v>
                </c:pt>
                <c:pt idx="2679">
                  <c:v>6.134341</c:v>
                </c:pt>
                <c:pt idx="2680">
                  <c:v>6.1345049999999999</c:v>
                </c:pt>
                <c:pt idx="2681">
                  <c:v>6.1346699999999998</c:v>
                </c:pt>
                <c:pt idx="2682">
                  <c:v>6.1348349999999998</c:v>
                </c:pt>
                <c:pt idx="2683">
                  <c:v>6.1349999999999998</c:v>
                </c:pt>
                <c:pt idx="2684">
                  <c:v>6.1351649999999998</c:v>
                </c:pt>
                <c:pt idx="2685">
                  <c:v>6.1353299999999997</c:v>
                </c:pt>
                <c:pt idx="2686">
                  <c:v>6.1354949999999997</c:v>
                </c:pt>
                <c:pt idx="2687">
                  <c:v>6.1356590000000004</c:v>
                </c:pt>
                <c:pt idx="2688">
                  <c:v>6.1358240000000004</c:v>
                </c:pt>
                <c:pt idx="2689">
                  <c:v>6.1359890000000004</c:v>
                </c:pt>
                <c:pt idx="2690">
                  <c:v>6.1361540000000003</c:v>
                </c:pt>
                <c:pt idx="2691">
                  <c:v>6.1363190000000003</c:v>
                </c:pt>
                <c:pt idx="2692">
                  <c:v>6.1364840000000003</c:v>
                </c:pt>
                <c:pt idx="2693">
                  <c:v>6.1366480000000001</c:v>
                </c:pt>
                <c:pt idx="2694">
                  <c:v>6.1368130000000001</c:v>
                </c:pt>
                <c:pt idx="2695">
                  <c:v>6.136978</c:v>
                </c:pt>
                <c:pt idx="2696">
                  <c:v>6.137143</c:v>
                </c:pt>
                <c:pt idx="2697">
                  <c:v>6.137308</c:v>
                </c:pt>
                <c:pt idx="2698">
                  <c:v>6.137473</c:v>
                </c:pt>
                <c:pt idx="2699">
                  <c:v>6.1376369999999998</c:v>
                </c:pt>
                <c:pt idx="2700">
                  <c:v>6.1378019999999998</c:v>
                </c:pt>
                <c:pt idx="2701">
                  <c:v>6.1379669999999997</c:v>
                </c:pt>
                <c:pt idx="2702">
                  <c:v>6.1381319999999997</c:v>
                </c:pt>
                <c:pt idx="2703">
                  <c:v>6.1382969999999997</c:v>
                </c:pt>
                <c:pt idx="2704">
                  <c:v>6.1384619999999996</c:v>
                </c:pt>
                <c:pt idx="2705">
                  <c:v>6.1386260000000004</c:v>
                </c:pt>
                <c:pt idx="2706">
                  <c:v>6.1387910000000003</c:v>
                </c:pt>
                <c:pt idx="2707">
                  <c:v>6.1389560000000003</c:v>
                </c:pt>
                <c:pt idx="2708">
                  <c:v>6.1391210000000003</c:v>
                </c:pt>
                <c:pt idx="2709">
                  <c:v>6.1392860000000002</c:v>
                </c:pt>
                <c:pt idx="2710">
                  <c:v>6.1394510000000002</c:v>
                </c:pt>
                <c:pt idx="2711">
                  <c:v>6.139615</c:v>
                </c:pt>
                <c:pt idx="2712">
                  <c:v>6.13978</c:v>
                </c:pt>
                <c:pt idx="2713">
                  <c:v>6.139945</c:v>
                </c:pt>
                <c:pt idx="2714">
                  <c:v>6.14011</c:v>
                </c:pt>
                <c:pt idx="2715">
                  <c:v>6.1402749999999999</c:v>
                </c:pt>
                <c:pt idx="2716">
                  <c:v>6.1404399999999999</c:v>
                </c:pt>
                <c:pt idx="2717">
                  <c:v>6.1406039999999997</c:v>
                </c:pt>
                <c:pt idx="2718">
                  <c:v>6.1407689999999997</c:v>
                </c:pt>
                <c:pt idx="2719">
                  <c:v>6.1409339999999997</c:v>
                </c:pt>
                <c:pt idx="2720">
                  <c:v>6.1410989999999996</c:v>
                </c:pt>
                <c:pt idx="2721">
                  <c:v>6.1412639999999996</c:v>
                </c:pt>
                <c:pt idx="2722">
                  <c:v>6.1414289999999996</c:v>
                </c:pt>
                <c:pt idx="2723">
                  <c:v>6.1415930000000003</c:v>
                </c:pt>
                <c:pt idx="2724">
                  <c:v>6.1417580000000003</c:v>
                </c:pt>
                <c:pt idx="2725">
                  <c:v>6.1419230000000002</c:v>
                </c:pt>
                <c:pt idx="2726">
                  <c:v>6.1420880000000002</c:v>
                </c:pt>
                <c:pt idx="2727">
                  <c:v>6.1422530000000002</c:v>
                </c:pt>
                <c:pt idx="2728">
                  <c:v>6.1424180000000002</c:v>
                </c:pt>
                <c:pt idx="2729">
                  <c:v>6.142582</c:v>
                </c:pt>
                <c:pt idx="2730">
                  <c:v>6.142747</c:v>
                </c:pt>
                <c:pt idx="2731">
                  <c:v>6.1429119999999999</c:v>
                </c:pt>
                <c:pt idx="2732">
                  <c:v>6.1430769999999999</c:v>
                </c:pt>
                <c:pt idx="2733">
                  <c:v>6.1432419999999999</c:v>
                </c:pt>
                <c:pt idx="2734">
                  <c:v>6.1434069999999998</c:v>
                </c:pt>
                <c:pt idx="2735">
                  <c:v>6.1435709999999997</c:v>
                </c:pt>
                <c:pt idx="2736">
                  <c:v>6.1437359999999996</c:v>
                </c:pt>
                <c:pt idx="2737">
                  <c:v>6.1439009999999996</c:v>
                </c:pt>
                <c:pt idx="2738">
                  <c:v>6.1440659999999996</c:v>
                </c:pt>
                <c:pt idx="2739">
                  <c:v>6.1442310000000004</c:v>
                </c:pt>
                <c:pt idx="2740">
                  <c:v>6.1443960000000004</c:v>
                </c:pt>
                <c:pt idx="2741">
                  <c:v>6.1445600000000002</c:v>
                </c:pt>
                <c:pt idx="2742">
                  <c:v>6.1447250000000002</c:v>
                </c:pt>
                <c:pt idx="2743">
                  <c:v>6.1448900000000002</c:v>
                </c:pt>
                <c:pt idx="2744">
                  <c:v>6.1450550000000002</c:v>
                </c:pt>
                <c:pt idx="2745">
                  <c:v>6.1452200000000001</c:v>
                </c:pt>
                <c:pt idx="2746">
                  <c:v>6.1453850000000001</c:v>
                </c:pt>
                <c:pt idx="2747">
                  <c:v>6.1455489999999999</c:v>
                </c:pt>
                <c:pt idx="2748">
                  <c:v>6.1457139999999999</c:v>
                </c:pt>
                <c:pt idx="2749">
                  <c:v>6.1458789999999999</c:v>
                </c:pt>
                <c:pt idx="2750">
                  <c:v>6.1460439999999998</c:v>
                </c:pt>
                <c:pt idx="2751">
                  <c:v>6.1462089999999998</c:v>
                </c:pt>
                <c:pt idx="2752">
                  <c:v>6.1463739999999998</c:v>
                </c:pt>
                <c:pt idx="2753">
                  <c:v>6.1465379999999996</c:v>
                </c:pt>
                <c:pt idx="2754">
                  <c:v>6.1467029999999996</c:v>
                </c:pt>
                <c:pt idx="2755">
                  <c:v>6.1468680000000004</c:v>
                </c:pt>
                <c:pt idx="2756">
                  <c:v>6.1470330000000004</c:v>
                </c:pt>
                <c:pt idx="2757">
                  <c:v>6.1471980000000004</c:v>
                </c:pt>
                <c:pt idx="2758">
                  <c:v>6.1473630000000004</c:v>
                </c:pt>
                <c:pt idx="2759">
                  <c:v>6.1475270000000002</c:v>
                </c:pt>
                <c:pt idx="2760">
                  <c:v>6.1476920000000002</c:v>
                </c:pt>
                <c:pt idx="2761">
                  <c:v>6.1478570000000001</c:v>
                </c:pt>
                <c:pt idx="2762">
                  <c:v>6.1480220000000001</c:v>
                </c:pt>
                <c:pt idx="2763">
                  <c:v>6.1481870000000001</c:v>
                </c:pt>
                <c:pt idx="2764">
                  <c:v>6.148352</c:v>
                </c:pt>
                <c:pt idx="2765">
                  <c:v>6.1485159999999999</c:v>
                </c:pt>
                <c:pt idx="2766">
                  <c:v>6.1486809999999998</c:v>
                </c:pt>
                <c:pt idx="2767">
                  <c:v>6.1488459999999998</c:v>
                </c:pt>
                <c:pt idx="2768">
                  <c:v>6.1490109999999998</c:v>
                </c:pt>
                <c:pt idx="2769">
                  <c:v>6.1491759999999998</c:v>
                </c:pt>
                <c:pt idx="2770">
                  <c:v>6.1493409999999997</c:v>
                </c:pt>
                <c:pt idx="2771">
                  <c:v>6.1495050000000004</c:v>
                </c:pt>
                <c:pt idx="2772">
                  <c:v>6.1496700000000004</c:v>
                </c:pt>
                <c:pt idx="2773">
                  <c:v>6.1498350000000004</c:v>
                </c:pt>
                <c:pt idx="2774">
                  <c:v>6.15</c:v>
                </c:pt>
                <c:pt idx="2775">
                  <c:v>6.1501650000000003</c:v>
                </c:pt>
                <c:pt idx="2776">
                  <c:v>6.1503300000000003</c:v>
                </c:pt>
                <c:pt idx="2777">
                  <c:v>6.1504950000000003</c:v>
                </c:pt>
                <c:pt idx="2778">
                  <c:v>6.1506590000000001</c:v>
                </c:pt>
                <c:pt idx="2779">
                  <c:v>6.1508240000000001</c:v>
                </c:pt>
                <c:pt idx="2780">
                  <c:v>6.150989</c:v>
                </c:pt>
                <c:pt idx="2781">
                  <c:v>6.151154</c:v>
                </c:pt>
                <c:pt idx="2782">
                  <c:v>6.151319</c:v>
                </c:pt>
                <c:pt idx="2783">
                  <c:v>6.151484</c:v>
                </c:pt>
                <c:pt idx="2784">
                  <c:v>6.1516479999999998</c:v>
                </c:pt>
                <c:pt idx="2785">
                  <c:v>6.1518129999999998</c:v>
                </c:pt>
                <c:pt idx="2786">
                  <c:v>6.1519779999999997</c:v>
                </c:pt>
                <c:pt idx="2787">
                  <c:v>6.1521429999999997</c:v>
                </c:pt>
                <c:pt idx="2788">
                  <c:v>6.1523079999999997</c:v>
                </c:pt>
                <c:pt idx="2789">
                  <c:v>6.1524729999999996</c:v>
                </c:pt>
                <c:pt idx="2790">
                  <c:v>6.1526370000000004</c:v>
                </c:pt>
                <c:pt idx="2791">
                  <c:v>6.1528020000000003</c:v>
                </c:pt>
                <c:pt idx="2792">
                  <c:v>6.1529670000000003</c:v>
                </c:pt>
                <c:pt idx="2793">
                  <c:v>6.1531320000000003</c:v>
                </c:pt>
                <c:pt idx="2794">
                  <c:v>6.1532970000000002</c:v>
                </c:pt>
                <c:pt idx="2795">
                  <c:v>6.1534620000000002</c:v>
                </c:pt>
                <c:pt idx="2796">
                  <c:v>6.153626</c:v>
                </c:pt>
                <c:pt idx="2797">
                  <c:v>6.153791</c:v>
                </c:pt>
                <c:pt idx="2798">
                  <c:v>6.153956</c:v>
                </c:pt>
                <c:pt idx="2799">
                  <c:v>6.154121</c:v>
                </c:pt>
                <c:pt idx="2800">
                  <c:v>6.1542859999999999</c:v>
                </c:pt>
                <c:pt idx="2801">
                  <c:v>6.1544509999999999</c:v>
                </c:pt>
                <c:pt idx="2802">
                  <c:v>6.1546149999999997</c:v>
                </c:pt>
                <c:pt idx="2803">
                  <c:v>6.1547799999999997</c:v>
                </c:pt>
                <c:pt idx="2804">
                  <c:v>6.1549449999999997</c:v>
                </c:pt>
                <c:pt idx="2805">
                  <c:v>6.1551099999999996</c:v>
                </c:pt>
                <c:pt idx="2806">
                  <c:v>6.1552749999999996</c:v>
                </c:pt>
                <c:pt idx="2807">
                  <c:v>6.1554399999999996</c:v>
                </c:pt>
                <c:pt idx="2808">
                  <c:v>6.1556040000000003</c:v>
                </c:pt>
                <c:pt idx="2809">
                  <c:v>6.1557690000000003</c:v>
                </c:pt>
                <c:pt idx="2810">
                  <c:v>6.1559340000000002</c:v>
                </c:pt>
                <c:pt idx="2811">
                  <c:v>6.1560990000000002</c:v>
                </c:pt>
                <c:pt idx="2812">
                  <c:v>6.1562640000000002</c:v>
                </c:pt>
                <c:pt idx="2813">
                  <c:v>6.1564290000000002</c:v>
                </c:pt>
                <c:pt idx="2814">
                  <c:v>6.156593</c:v>
                </c:pt>
                <c:pt idx="2815">
                  <c:v>6.156758</c:v>
                </c:pt>
                <c:pt idx="2816">
                  <c:v>6.1569229999999999</c:v>
                </c:pt>
                <c:pt idx="2817">
                  <c:v>6.1570879999999999</c:v>
                </c:pt>
                <c:pt idx="2818">
                  <c:v>6.1572529999999999</c:v>
                </c:pt>
                <c:pt idx="2819">
                  <c:v>6.1574179999999998</c:v>
                </c:pt>
                <c:pt idx="2820">
                  <c:v>6.1575819999999997</c:v>
                </c:pt>
                <c:pt idx="2821">
                  <c:v>6.1577469999999996</c:v>
                </c:pt>
                <c:pt idx="2822">
                  <c:v>6.1579119999999996</c:v>
                </c:pt>
                <c:pt idx="2823">
                  <c:v>6.1580769999999996</c:v>
                </c:pt>
                <c:pt idx="2824">
                  <c:v>6.1582420000000004</c:v>
                </c:pt>
                <c:pt idx="2825">
                  <c:v>6.1584070000000004</c:v>
                </c:pt>
                <c:pt idx="2826">
                  <c:v>6.1585710000000002</c:v>
                </c:pt>
                <c:pt idx="2827">
                  <c:v>6.1587360000000002</c:v>
                </c:pt>
                <c:pt idx="2828">
                  <c:v>6.1589010000000002</c:v>
                </c:pt>
                <c:pt idx="2829">
                  <c:v>6.1590660000000002</c:v>
                </c:pt>
                <c:pt idx="2830">
                  <c:v>6.1592310000000001</c:v>
                </c:pt>
                <c:pt idx="2831">
                  <c:v>6.1593960000000001</c:v>
                </c:pt>
                <c:pt idx="2832">
                  <c:v>6.1595599999999999</c:v>
                </c:pt>
                <c:pt idx="2833">
                  <c:v>6.1597249999999999</c:v>
                </c:pt>
                <c:pt idx="2834">
                  <c:v>6.1598899999999999</c:v>
                </c:pt>
                <c:pt idx="2835">
                  <c:v>6.1600549999999998</c:v>
                </c:pt>
                <c:pt idx="2836">
                  <c:v>6.1602199999999998</c:v>
                </c:pt>
                <c:pt idx="2837">
                  <c:v>6.1603849999999998</c:v>
                </c:pt>
                <c:pt idx="2838">
                  <c:v>6.1605489999999996</c:v>
                </c:pt>
                <c:pt idx="2839">
                  <c:v>6.1607139999999996</c:v>
                </c:pt>
                <c:pt idx="2840">
                  <c:v>6.1608790000000004</c:v>
                </c:pt>
                <c:pt idx="2841">
                  <c:v>6.1610440000000004</c:v>
                </c:pt>
                <c:pt idx="2842">
                  <c:v>6.1612090000000004</c:v>
                </c:pt>
                <c:pt idx="2843">
                  <c:v>6.1613740000000004</c:v>
                </c:pt>
                <c:pt idx="2844">
                  <c:v>6.1615380000000002</c:v>
                </c:pt>
                <c:pt idx="2845">
                  <c:v>6.1617030000000002</c:v>
                </c:pt>
                <c:pt idx="2846">
                  <c:v>6.1618680000000001</c:v>
                </c:pt>
                <c:pt idx="2847">
                  <c:v>6.1620330000000001</c:v>
                </c:pt>
                <c:pt idx="2848">
                  <c:v>6.1621980000000001</c:v>
                </c:pt>
                <c:pt idx="2849">
                  <c:v>6.162363</c:v>
                </c:pt>
                <c:pt idx="2850">
                  <c:v>6.1625269999999999</c:v>
                </c:pt>
                <c:pt idx="2851">
                  <c:v>6.1626919999999998</c:v>
                </c:pt>
                <c:pt idx="2852">
                  <c:v>6.1628569999999998</c:v>
                </c:pt>
                <c:pt idx="2853">
                  <c:v>6.1630219999999998</c:v>
                </c:pt>
                <c:pt idx="2854">
                  <c:v>6.1631869999999997</c:v>
                </c:pt>
                <c:pt idx="2855">
                  <c:v>6.1633519999999997</c:v>
                </c:pt>
                <c:pt idx="2856">
                  <c:v>6.1635160000000004</c:v>
                </c:pt>
                <c:pt idx="2857">
                  <c:v>6.1636810000000004</c:v>
                </c:pt>
                <c:pt idx="2858">
                  <c:v>6.1638460000000004</c:v>
                </c:pt>
                <c:pt idx="2859">
                  <c:v>6.1640110000000004</c:v>
                </c:pt>
                <c:pt idx="2860">
                  <c:v>6.1641760000000003</c:v>
                </c:pt>
                <c:pt idx="2861">
                  <c:v>6.1643410000000003</c:v>
                </c:pt>
                <c:pt idx="2862">
                  <c:v>6.1645050000000001</c:v>
                </c:pt>
                <c:pt idx="2863">
                  <c:v>6.1646700000000001</c:v>
                </c:pt>
                <c:pt idx="2864">
                  <c:v>6.1648350000000001</c:v>
                </c:pt>
                <c:pt idx="2865">
                  <c:v>6.165</c:v>
                </c:pt>
                <c:pt idx="2866">
                  <c:v>6.165165</c:v>
                </c:pt>
                <c:pt idx="2867">
                  <c:v>6.16533</c:v>
                </c:pt>
                <c:pt idx="2868">
                  <c:v>6.1654949999999999</c:v>
                </c:pt>
                <c:pt idx="2869">
                  <c:v>6.1656589999999998</c:v>
                </c:pt>
                <c:pt idx="2870">
                  <c:v>6.1658239999999997</c:v>
                </c:pt>
                <c:pt idx="2871">
                  <c:v>6.1659889999999997</c:v>
                </c:pt>
                <c:pt idx="2872">
                  <c:v>6.1661539999999997</c:v>
                </c:pt>
                <c:pt idx="2873">
                  <c:v>6.1663189999999997</c:v>
                </c:pt>
                <c:pt idx="2874">
                  <c:v>6.1664839999999996</c:v>
                </c:pt>
                <c:pt idx="2875">
                  <c:v>6.1666480000000004</c:v>
                </c:pt>
                <c:pt idx="2876">
                  <c:v>6.1668130000000003</c:v>
                </c:pt>
                <c:pt idx="2877">
                  <c:v>6.1669780000000003</c:v>
                </c:pt>
                <c:pt idx="2878">
                  <c:v>6.1671430000000003</c:v>
                </c:pt>
                <c:pt idx="2879">
                  <c:v>6.1673080000000002</c:v>
                </c:pt>
                <c:pt idx="2880">
                  <c:v>6.1674730000000002</c:v>
                </c:pt>
                <c:pt idx="2881">
                  <c:v>6.167637</c:v>
                </c:pt>
                <c:pt idx="2882">
                  <c:v>6.167802</c:v>
                </c:pt>
                <c:pt idx="2883">
                  <c:v>6.167967</c:v>
                </c:pt>
                <c:pt idx="2884">
                  <c:v>6.1681319999999999</c:v>
                </c:pt>
                <c:pt idx="2885">
                  <c:v>6.1682969999999999</c:v>
                </c:pt>
                <c:pt idx="2886">
                  <c:v>6.1684619999999999</c:v>
                </c:pt>
                <c:pt idx="2887">
                  <c:v>6.1686259999999997</c:v>
                </c:pt>
                <c:pt idx="2888">
                  <c:v>6.1687909999999997</c:v>
                </c:pt>
                <c:pt idx="2889">
                  <c:v>6.1689559999999997</c:v>
                </c:pt>
                <c:pt idx="2890">
                  <c:v>6.1691209999999996</c:v>
                </c:pt>
                <c:pt idx="2891">
                  <c:v>6.1692859999999996</c:v>
                </c:pt>
                <c:pt idx="2892">
                  <c:v>6.1694509999999996</c:v>
                </c:pt>
                <c:pt idx="2893">
                  <c:v>6.1696150000000003</c:v>
                </c:pt>
                <c:pt idx="2894">
                  <c:v>6.1697800000000003</c:v>
                </c:pt>
                <c:pt idx="2895">
                  <c:v>6.1699450000000002</c:v>
                </c:pt>
                <c:pt idx="2896">
                  <c:v>6.1701100000000002</c:v>
                </c:pt>
                <c:pt idx="2897">
                  <c:v>6.1702750000000002</c:v>
                </c:pt>
                <c:pt idx="2898">
                  <c:v>6.1704400000000001</c:v>
                </c:pt>
                <c:pt idx="2899">
                  <c:v>6.170604</c:v>
                </c:pt>
                <c:pt idx="2900">
                  <c:v>6.1707689999999999</c:v>
                </c:pt>
                <c:pt idx="2901">
                  <c:v>6.1709339999999999</c:v>
                </c:pt>
                <c:pt idx="2902">
                  <c:v>6.1710989999999999</c:v>
                </c:pt>
                <c:pt idx="2903">
                  <c:v>6.1712639999999999</c:v>
                </c:pt>
                <c:pt idx="2904">
                  <c:v>6.1714289999999998</c:v>
                </c:pt>
                <c:pt idx="2905">
                  <c:v>6.1715929999999997</c:v>
                </c:pt>
                <c:pt idx="2906">
                  <c:v>6.1717579999999996</c:v>
                </c:pt>
                <c:pt idx="2907">
                  <c:v>6.1719229999999996</c:v>
                </c:pt>
                <c:pt idx="2908">
                  <c:v>6.1720879999999996</c:v>
                </c:pt>
                <c:pt idx="2909">
                  <c:v>6.1722530000000004</c:v>
                </c:pt>
                <c:pt idx="2910">
                  <c:v>6.1724180000000004</c:v>
                </c:pt>
                <c:pt idx="2911">
                  <c:v>6.1725820000000002</c:v>
                </c:pt>
                <c:pt idx="2912">
                  <c:v>6.1727470000000002</c:v>
                </c:pt>
                <c:pt idx="2913">
                  <c:v>6.1729120000000002</c:v>
                </c:pt>
                <c:pt idx="2914">
                  <c:v>6.1730770000000001</c:v>
                </c:pt>
                <c:pt idx="2915">
                  <c:v>6.1732420000000001</c:v>
                </c:pt>
                <c:pt idx="2916">
                  <c:v>6.1734070000000001</c:v>
                </c:pt>
                <c:pt idx="2917">
                  <c:v>6.1735709999999999</c:v>
                </c:pt>
                <c:pt idx="2918">
                  <c:v>6.1737359999999999</c:v>
                </c:pt>
                <c:pt idx="2919">
                  <c:v>6.1739009999999999</c:v>
                </c:pt>
                <c:pt idx="2920">
                  <c:v>6.1740659999999998</c:v>
                </c:pt>
                <c:pt idx="2921">
                  <c:v>6.1742309999999998</c:v>
                </c:pt>
                <c:pt idx="2922">
                  <c:v>6.1743959999999998</c:v>
                </c:pt>
                <c:pt idx="2923">
                  <c:v>6.1745599999999996</c:v>
                </c:pt>
                <c:pt idx="2924">
                  <c:v>6.1747249999999996</c:v>
                </c:pt>
                <c:pt idx="2925">
                  <c:v>6.1748900000000004</c:v>
                </c:pt>
                <c:pt idx="2926">
                  <c:v>6.1750550000000004</c:v>
                </c:pt>
                <c:pt idx="2927">
                  <c:v>6.1752200000000004</c:v>
                </c:pt>
                <c:pt idx="2928">
                  <c:v>6.1753850000000003</c:v>
                </c:pt>
                <c:pt idx="2929">
                  <c:v>6.1755490000000002</c:v>
                </c:pt>
                <c:pt idx="2930">
                  <c:v>6.1757140000000001</c:v>
                </c:pt>
                <c:pt idx="2931">
                  <c:v>6.1758790000000001</c:v>
                </c:pt>
                <c:pt idx="2932">
                  <c:v>6.1760440000000001</c:v>
                </c:pt>
                <c:pt idx="2933">
                  <c:v>6.1762090000000001</c:v>
                </c:pt>
                <c:pt idx="2934">
                  <c:v>6.176374</c:v>
                </c:pt>
                <c:pt idx="2935">
                  <c:v>6.1765379999999999</c:v>
                </c:pt>
                <c:pt idx="2936">
                  <c:v>6.1767029999999998</c:v>
                </c:pt>
                <c:pt idx="2937">
                  <c:v>6.1768679999999998</c:v>
                </c:pt>
                <c:pt idx="2938">
                  <c:v>6.1770329999999998</c:v>
                </c:pt>
                <c:pt idx="2939">
                  <c:v>6.1771979999999997</c:v>
                </c:pt>
                <c:pt idx="2940">
                  <c:v>6.1773629999999997</c:v>
                </c:pt>
                <c:pt idx="2941">
                  <c:v>6.1775270000000004</c:v>
                </c:pt>
                <c:pt idx="2942">
                  <c:v>6.1776920000000004</c:v>
                </c:pt>
                <c:pt idx="2943">
                  <c:v>6.1778570000000004</c:v>
                </c:pt>
                <c:pt idx="2944">
                  <c:v>6.1780220000000003</c:v>
                </c:pt>
                <c:pt idx="2945">
                  <c:v>6.1781870000000003</c:v>
                </c:pt>
                <c:pt idx="2946">
                  <c:v>6.1783520000000003</c:v>
                </c:pt>
                <c:pt idx="2947">
                  <c:v>6.1785160000000001</c:v>
                </c:pt>
                <c:pt idx="2948">
                  <c:v>6.1786810000000001</c:v>
                </c:pt>
                <c:pt idx="2949">
                  <c:v>6.1788460000000001</c:v>
                </c:pt>
                <c:pt idx="2950">
                  <c:v>6.179011</c:v>
                </c:pt>
                <c:pt idx="2951">
                  <c:v>6.179176</c:v>
                </c:pt>
                <c:pt idx="2952">
                  <c:v>6.179341</c:v>
                </c:pt>
                <c:pt idx="2953">
                  <c:v>6.1795049999999998</c:v>
                </c:pt>
                <c:pt idx="2954">
                  <c:v>6.1796699999999998</c:v>
                </c:pt>
                <c:pt idx="2955">
                  <c:v>6.1798349999999997</c:v>
                </c:pt>
                <c:pt idx="2956">
                  <c:v>6.18</c:v>
                </c:pt>
                <c:pt idx="2957">
                  <c:v>6.1801760000000003</c:v>
                </c:pt>
                <c:pt idx="2958">
                  <c:v>6.1803520000000001</c:v>
                </c:pt>
                <c:pt idx="2959">
                  <c:v>6.1805269999999997</c:v>
                </c:pt>
                <c:pt idx="2960">
                  <c:v>6.1807030000000003</c:v>
                </c:pt>
                <c:pt idx="2961">
                  <c:v>6.180879</c:v>
                </c:pt>
                <c:pt idx="2962">
                  <c:v>6.1810549999999997</c:v>
                </c:pt>
                <c:pt idx="2963">
                  <c:v>6.1812310000000004</c:v>
                </c:pt>
                <c:pt idx="2964">
                  <c:v>6.1814070000000001</c:v>
                </c:pt>
                <c:pt idx="2965">
                  <c:v>6.1815819999999997</c:v>
                </c:pt>
                <c:pt idx="2966">
                  <c:v>6.1817580000000003</c:v>
                </c:pt>
                <c:pt idx="2967">
                  <c:v>6.181934</c:v>
                </c:pt>
                <c:pt idx="2968">
                  <c:v>6.1821099999999998</c:v>
                </c:pt>
                <c:pt idx="2969">
                  <c:v>6.1822860000000004</c:v>
                </c:pt>
                <c:pt idx="2970">
                  <c:v>6.1824620000000001</c:v>
                </c:pt>
                <c:pt idx="2971">
                  <c:v>6.1826369999999997</c:v>
                </c:pt>
                <c:pt idx="2972">
                  <c:v>6.1828130000000003</c:v>
                </c:pt>
                <c:pt idx="2973">
                  <c:v>6.1829890000000001</c:v>
                </c:pt>
                <c:pt idx="2974">
                  <c:v>6.1831649999999998</c:v>
                </c:pt>
                <c:pt idx="2975">
                  <c:v>6.1833410000000004</c:v>
                </c:pt>
                <c:pt idx="2976">
                  <c:v>6.183516</c:v>
                </c:pt>
                <c:pt idx="2977">
                  <c:v>6.1836919999999997</c:v>
                </c:pt>
                <c:pt idx="2978">
                  <c:v>6.1838680000000004</c:v>
                </c:pt>
                <c:pt idx="2979">
                  <c:v>6.1840440000000001</c:v>
                </c:pt>
                <c:pt idx="2980">
                  <c:v>6.1842199999999998</c:v>
                </c:pt>
                <c:pt idx="2981">
                  <c:v>6.1843959999999996</c:v>
                </c:pt>
                <c:pt idx="2982">
                  <c:v>6.184571</c:v>
                </c:pt>
                <c:pt idx="2983">
                  <c:v>6.1847469999999998</c:v>
                </c:pt>
                <c:pt idx="2984">
                  <c:v>6.1849230000000004</c:v>
                </c:pt>
                <c:pt idx="2985">
                  <c:v>6.1850990000000001</c:v>
                </c:pt>
                <c:pt idx="2986">
                  <c:v>6.1852749999999999</c:v>
                </c:pt>
                <c:pt idx="2987">
                  <c:v>6.1854509999999996</c:v>
                </c:pt>
                <c:pt idx="2988">
                  <c:v>6.1856260000000001</c:v>
                </c:pt>
                <c:pt idx="2989">
                  <c:v>6.1858019999999998</c:v>
                </c:pt>
                <c:pt idx="2990">
                  <c:v>6.1859780000000004</c:v>
                </c:pt>
                <c:pt idx="2991">
                  <c:v>6.1861540000000002</c:v>
                </c:pt>
                <c:pt idx="2992">
                  <c:v>6.1863299999999999</c:v>
                </c:pt>
                <c:pt idx="2993">
                  <c:v>6.1865050000000004</c:v>
                </c:pt>
                <c:pt idx="2994">
                  <c:v>6.1866810000000001</c:v>
                </c:pt>
                <c:pt idx="2995">
                  <c:v>6.1868569999999998</c:v>
                </c:pt>
                <c:pt idx="2996">
                  <c:v>6.1870329999999996</c:v>
                </c:pt>
                <c:pt idx="2997">
                  <c:v>6.1872090000000002</c:v>
                </c:pt>
                <c:pt idx="2998">
                  <c:v>6.1873849999999999</c:v>
                </c:pt>
                <c:pt idx="2999">
                  <c:v>6.1875600000000004</c:v>
                </c:pt>
                <c:pt idx="3000">
                  <c:v>6.1877360000000001</c:v>
                </c:pt>
                <c:pt idx="3001">
                  <c:v>6.1879119999999999</c:v>
                </c:pt>
                <c:pt idx="3002">
                  <c:v>6.1880879999999996</c:v>
                </c:pt>
                <c:pt idx="3003">
                  <c:v>6.1882640000000002</c:v>
                </c:pt>
                <c:pt idx="3004">
                  <c:v>6.1884399999999999</c:v>
                </c:pt>
                <c:pt idx="3005">
                  <c:v>6.1886150000000004</c:v>
                </c:pt>
                <c:pt idx="3006">
                  <c:v>6.1887910000000002</c:v>
                </c:pt>
                <c:pt idx="3007">
                  <c:v>6.1889669999999999</c:v>
                </c:pt>
                <c:pt idx="3008">
                  <c:v>6.1891429999999996</c:v>
                </c:pt>
                <c:pt idx="3009">
                  <c:v>6.1893190000000002</c:v>
                </c:pt>
                <c:pt idx="3010">
                  <c:v>6.189495</c:v>
                </c:pt>
                <c:pt idx="3011">
                  <c:v>6.1896699999999996</c:v>
                </c:pt>
                <c:pt idx="3012">
                  <c:v>6.1898460000000002</c:v>
                </c:pt>
                <c:pt idx="3013">
                  <c:v>6.1900219999999999</c:v>
                </c:pt>
                <c:pt idx="3014">
                  <c:v>6.1901979999999996</c:v>
                </c:pt>
                <c:pt idx="3015">
                  <c:v>6.1903740000000003</c:v>
                </c:pt>
                <c:pt idx="3016">
                  <c:v>6.1905489999999999</c:v>
                </c:pt>
                <c:pt idx="3017">
                  <c:v>6.1907249999999996</c:v>
                </c:pt>
                <c:pt idx="3018">
                  <c:v>6.1909010000000002</c:v>
                </c:pt>
                <c:pt idx="3019">
                  <c:v>6.1910769999999999</c:v>
                </c:pt>
                <c:pt idx="3020">
                  <c:v>6.1912529999999997</c:v>
                </c:pt>
                <c:pt idx="3021">
                  <c:v>6.1914290000000003</c:v>
                </c:pt>
                <c:pt idx="3022">
                  <c:v>6.1916039999999999</c:v>
                </c:pt>
                <c:pt idx="3023">
                  <c:v>6.1917799999999996</c:v>
                </c:pt>
                <c:pt idx="3024">
                  <c:v>6.1919560000000002</c:v>
                </c:pt>
                <c:pt idx="3025">
                  <c:v>6.192132</c:v>
                </c:pt>
                <c:pt idx="3026">
                  <c:v>6.1923079999999997</c:v>
                </c:pt>
                <c:pt idx="3027">
                  <c:v>6.1924840000000003</c:v>
                </c:pt>
                <c:pt idx="3028">
                  <c:v>6.1926589999999999</c:v>
                </c:pt>
                <c:pt idx="3029">
                  <c:v>6.1928349999999996</c:v>
                </c:pt>
                <c:pt idx="3030">
                  <c:v>6.1930110000000003</c:v>
                </c:pt>
                <c:pt idx="3031">
                  <c:v>6.193187</c:v>
                </c:pt>
                <c:pt idx="3032">
                  <c:v>6.1933629999999997</c:v>
                </c:pt>
                <c:pt idx="3033">
                  <c:v>6.1935380000000002</c:v>
                </c:pt>
                <c:pt idx="3034">
                  <c:v>6.1937139999999999</c:v>
                </c:pt>
                <c:pt idx="3035">
                  <c:v>6.1938899999999997</c:v>
                </c:pt>
                <c:pt idx="3036">
                  <c:v>6.1940660000000003</c:v>
                </c:pt>
                <c:pt idx="3037">
                  <c:v>6.194242</c:v>
                </c:pt>
                <c:pt idx="3038">
                  <c:v>6.1944179999999998</c:v>
                </c:pt>
                <c:pt idx="3039">
                  <c:v>6.1945930000000002</c:v>
                </c:pt>
                <c:pt idx="3040">
                  <c:v>6.194769</c:v>
                </c:pt>
                <c:pt idx="3041">
                  <c:v>6.1949449999999997</c:v>
                </c:pt>
                <c:pt idx="3042">
                  <c:v>6.1951210000000003</c:v>
                </c:pt>
                <c:pt idx="3043">
                  <c:v>6.1952970000000001</c:v>
                </c:pt>
                <c:pt idx="3044">
                  <c:v>6.1954729999999998</c:v>
                </c:pt>
                <c:pt idx="3045">
                  <c:v>6.1956480000000003</c:v>
                </c:pt>
                <c:pt idx="3046">
                  <c:v>6.195824</c:v>
                </c:pt>
                <c:pt idx="3047">
                  <c:v>6.1959999999999997</c:v>
                </c:pt>
                <c:pt idx="3048">
                  <c:v>6.1961760000000004</c:v>
                </c:pt>
                <c:pt idx="3049">
                  <c:v>6.1963520000000001</c:v>
                </c:pt>
                <c:pt idx="3050">
                  <c:v>6.1965269999999997</c:v>
                </c:pt>
                <c:pt idx="3051">
                  <c:v>6.1967030000000003</c:v>
                </c:pt>
                <c:pt idx="3052">
                  <c:v>6.196879</c:v>
                </c:pt>
                <c:pt idx="3053">
                  <c:v>6.1970549999999998</c:v>
                </c:pt>
                <c:pt idx="3054">
                  <c:v>6.1972310000000004</c:v>
                </c:pt>
                <c:pt idx="3055">
                  <c:v>6.1974070000000001</c:v>
                </c:pt>
                <c:pt idx="3056">
                  <c:v>6.1975819999999997</c:v>
                </c:pt>
                <c:pt idx="3057">
                  <c:v>6.1977580000000003</c:v>
                </c:pt>
                <c:pt idx="3058">
                  <c:v>6.1979340000000001</c:v>
                </c:pt>
                <c:pt idx="3059">
                  <c:v>6.1981099999999998</c:v>
                </c:pt>
                <c:pt idx="3060">
                  <c:v>6.1982860000000004</c:v>
                </c:pt>
                <c:pt idx="3061">
                  <c:v>6.1984620000000001</c:v>
                </c:pt>
                <c:pt idx="3062">
                  <c:v>6.1986369999999997</c:v>
                </c:pt>
                <c:pt idx="3063">
                  <c:v>6.1988130000000004</c:v>
                </c:pt>
                <c:pt idx="3064">
                  <c:v>6.1989890000000001</c:v>
                </c:pt>
                <c:pt idx="3065">
                  <c:v>6.1991649999999998</c:v>
                </c:pt>
                <c:pt idx="3066">
                  <c:v>6.1993410000000004</c:v>
                </c:pt>
                <c:pt idx="3067">
                  <c:v>6.199516</c:v>
                </c:pt>
                <c:pt idx="3068">
                  <c:v>6.1996919999999998</c:v>
                </c:pt>
                <c:pt idx="3069">
                  <c:v>6.1998680000000004</c:v>
                </c:pt>
                <c:pt idx="3070">
                  <c:v>6.2000440000000001</c:v>
                </c:pt>
                <c:pt idx="3071">
                  <c:v>6.2002199999999998</c:v>
                </c:pt>
                <c:pt idx="3072">
                  <c:v>6.2003959999999996</c:v>
                </c:pt>
                <c:pt idx="3073">
                  <c:v>6.2005710000000001</c:v>
                </c:pt>
                <c:pt idx="3074">
                  <c:v>6.2007469999999998</c:v>
                </c:pt>
                <c:pt idx="3075">
                  <c:v>6.2009230000000004</c:v>
                </c:pt>
                <c:pt idx="3076">
                  <c:v>6.2010990000000001</c:v>
                </c:pt>
                <c:pt idx="3077">
                  <c:v>6.2012749999999999</c:v>
                </c:pt>
                <c:pt idx="3078">
                  <c:v>6.2014509999999996</c:v>
                </c:pt>
                <c:pt idx="3079">
                  <c:v>6.2016260000000001</c:v>
                </c:pt>
                <c:pt idx="3080">
                  <c:v>6.2018019999999998</c:v>
                </c:pt>
                <c:pt idx="3081">
                  <c:v>6.2019780000000004</c:v>
                </c:pt>
                <c:pt idx="3082">
                  <c:v>6.2021540000000002</c:v>
                </c:pt>
                <c:pt idx="3083">
                  <c:v>6.2023299999999999</c:v>
                </c:pt>
                <c:pt idx="3084">
                  <c:v>6.2025050000000004</c:v>
                </c:pt>
                <c:pt idx="3085">
                  <c:v>6.2026810000000001</c:v>
                </c:pt>
                <c:pt idx="3086">
                  <c:v>6.2028569999999998</c:v>
                </c:pt>
                <c:pt idx="3087">
                  <c:v>6.2030329999999996</c:v>
                </c:pt>
                <c:pt idx="3088">
                  <c:v>6.2032090000000002</c:v>
                </c:pt>
                <c:pt idx="3089">
                  <c:v>6.2033849999999999</c:v>
                </c:pt>
                <c:pt idx="3090">
                  <c:v>6.2035600000000004</c:v>
                </c:pt>
                <c:pt idx="3091">
                  <c:v>6.2037360000000001</c:v>
                </c:pt>
                <c:pt idx="3092">
                  <c:v>6.2039119999999999</c:v>
                </c:pt>
                <c:pt idx="3093">
                  <c:v>6.2040879999999996</c:v>
                </c:pt>
                <c:pt idx="3094">
                  <c:v>6.2042640000000002</c:v>
                </c:pt>
                <c:pt idx="3095">
                  <c:v>6.20444</c:v>
                </c:pt>
                <c:pt idx="3096">
                  <c:v>6.2046150000000004</c:v>
                </c:pt>
                <c:pt idx="3097">
                  <c:v>6.2047910000000002</c:v>
                </c:pt>
                <c:pt idx="3098">
                  <c:v>6.2049669999999999</c:v>
                </c:pt>
                <c:pt idx="3099">
                  <c:v>6.2051429999999996</c:v>
                </c:pt>
                <c:pt idx="3100">
                  <c:v>6.2053190000000003</c:v>
                </c:pt>
                <c:pt idx="3101">
                  <c:v>6.205495</c:v>
                </c:pt>
                <c:pt idx="3102">
                  <c:v>6.2056699999999996</c:v>
                </c:pt>
                <c:pt idx="3103">
                  <c:v>6.2058460000000002</c:v>
                </c:pt>
                <c:pt idx="3104">
                  <c:v>6.2060219999999999</c:v>
                </c:pt>
                <c:pt idx="3105">
                  <c:v>6.2061979999999997</c:v>
                </c:pt>
                <c:pt idx="3106">
                  <c:v>6.2063740000000003</c:v>
                </c:pt>
                <c:pt idx="3107">
                  <c:v>6.2065489999999999</c:v>
                </c:pt>
                <c:pt idx="3108">
                  <c:v>6.2067249999999996</c:v>
                </c:pt>
                <c:pt idx="3109">
                  <c:v>6.2069010000000002</c:v>
                </c:pt>
                <c:pt idx="3110">
                  <c:v>6.207077</c:v>
                </c:pt>
                <c:pt idx="3111">
                  <c:v>6.2072529999999997</c:v>
                </c:pt>
                <c:pt idx="3112">
                  <c:v>6.2074290000000003</c:v>
                </c:pt>
                <c:pt idx="3113">
                  <c:v>6.2076039999999999</c:v>
                </c:pt>
                <c:pt idx="3114">
                  <c:v>6.2077799999999996</c:v>
                </c:pt>
                <c:pt idx="3115">
                  <c:v>6.2079560000000003</c:v>
                </c:pt>
                <c:pt idx="3116">
                  <c:v>6.208132</c:v>
                </c:pt>
                <c:pt idx="3117">
                  <c:v>6.2083079999999997</c:v>
                </c:pt>
                <c:pt idx="3118">
                  <c:v>6.2084840000000003</c:v>
                </c:pt>
                <c:pt idx="3119">
                  <c:v>6.2086589999999999</c:v>
                </c:pt>
                <c:pt idx="3120">
                  <c:v>6.2088349999999997</c:v>
                </c:pt>
                <c:pt idx="3121">
                  <c:v>6.2090110000000003</c:v>
                </c:pt>
                <c:pt idx="3122">
                  <c:v>6.209187</c:v>
                </c:pt>
                <c:pt idx="3123">
                  <c:v>6.2093629999999997</c:v>
                </c:pt>
                <c:pt idx="3124">
                  <c:v>6.2095380000000002</c:v>
                </c:pt>
                <c:pt idx="3125">
                  <c:v>6.209714</c:v>
                </c:pt>
                <c:pt idx="3126">
                  <c:v>6.2098899999999997</c:v>
                </c:pt>
                <c:pt idx="3127">
                  <c:v>6.2100660000000003</c:v>
                </c:pt>
                <c:pt idx="3128">
                  <c:v>6.210242</c:v>
                </c:pt>
                <c:pt idx="3129">
                  <c:v>6.2104179999999998</c:v>
                </c:pt>
                <c:pt idx="3130">
                  <c:v>6.2105930000000003</c:v>
                </c:pt>
                <c:pt idx="3131">
                  <c:v>6.210769</c:v>
                </c:pt>
                <c:pt idx="3132">
                  <c:v>6.2109449999999997</c:v>
                </c:pt>
                <c:pt idx="3133">
                  <c:v>6.2111210000000003</c:v>
                </c:pt>
                <c:pt idx="3134">
                  <c:v>6.2112970000000001</c:v>
                </c:pt>
                <c:pt idx="3135">
                  <c:v>6.2114729999999998</c:v>
                </c:pt>
                <c:pt idx="3136">
                  <c:v>6.2116480000000003</c:v>
                </c:pt>
                <c:pt idx="3137">
                  <c:v>6.211824</c:v>
                </c:pt>
                <c:pt idx="3138">
                  <c:v>6.2119999999999997</c:v>
                </c:pt>
                <c:pt idx="3139">
                  <c:v>6.2121760000000004</c:v>
                </c:pt>
                <c:pt idx="3140">
                  <c:v>6.2123520000000001</c:v>
                </c:pt>
                <c:pt idx="3141">
                  <c:v>6.2125269999999997</c:v>
                </c:pt>
                <c:pt idx="3142">
                  <c:v>6.2127030000000003</c:v>
                </c:pt>
                <c:pt idx="3143">
                  <c:v>6.212879</c:v>
                </c:pt>
                <c:pt idx="3144">
                  <c:v>6.2130549999999998</c:v>
                </c:pt>
                <c:pt idx="3145">
                  <c:v>6.2132310000000004</c:v>
                </c:pt>
                <c:pt idx="3146">
                  <c:v>6.2134070000000001</c:v>
                </c:pt>
                <c:pt idx="3147">
                  <c:v>6.2135819999999997</c:v>
                </c:pt>
                <c:pt idx="3148">
                  <c:v>6.2137580000000003</c:v>
                </c:pt>
                <c:pt idx="3149">
                  <c:v>6.2139340000000001</c:v>
                </c:pt>
                <c:pt idx="3150">
                  <c:v>6.2141099999999998</c:v>
                </c:pt>
                <c:pt idx="3151">
                  <c:v>6.2142860000000004</c:v>
                </c:pt>
                <c:pt idx="3152">
                  <c:v>6.2144620000000002</c:v>
                </c:pt>
                <c:pt idx="3153">
                  <c:v>6.2146369999999997</c:v>
                </c:pt>
                <c:pt idx="3154">
                  <c:v>6.2148130000000004</c:v>
                </c:pt>
                <c:pt idx="3155">
                  <c:v>6.2149890000000001</c:v>
                </c:pt>
                <c:pt idx="3156">
                  <c:v>6.2151649999999998</c:v>
                </c:pt>
                <c:pt idx="3157">
                  <c:v>6.2153409999999996</c:v>
                </c:pt>
                <c:pt idx="3158">
                  <c:v>6.215516</c:v>
                </c:pt>
                <c:pt idx="3159">
                  <c:v>6.2156919999999998</c:v>
                </c:pt>
                <c:pt idx="3160">
                  <c:v>6.2158680000000004</c:v>
                </c:pt>
                <c:pt idx="3161">
                  <c:v>6.2160440000000001</c:v>
                </c:pt>
                <c:pt idx="3162">
                  <c:v>6.2162199999999999</c:v>
                </c:pt>
                <c:pt idx="3163">
                  <c:v>6.2163959999999996</c:v>
                </c:pt>
                <c:pt idx="3164">
                  <c:v>6.2165710000000001</c:v>
                </c:pt>
                <c:pt idx="3165">
                  <c:v>6.2167469999999998</c:v>
                </c:pt>
                <c:pt idx="3166">
                  <c:v>6.2169230000000004</c:v>
                </c:pt>
                <c:pt idx="3167">
                  <c:v>6.2170990000000002</c:v>
                </c:pt>
                <c:pt idx="3168">
                  <c:v>6.2172749999999999</c:v>
                </c:pt>
                <c:pt idx="3169">
                  <c:v>6.2174509999999996</c:v>
                </c:pt>
                <c:pt idx="3170">
                  <c:v>6.2176260000000001</c:v>
                </c:pt>
                <c:pt idx="3171">
                  <c:v>6.2178019999999998</c:v>
                </c:pt>
                <c:pt idx="3172">
                  <c:v>6.2179779999999996</c:v>
                </c:pt>
                <c:pt idx="3173">
                  <c:v>6.2181540000000002</c:v>
                </c:pt>
                <c:pt idx="3174">
                  <c:v>6.2183299999999999</c:v>
                </c:pt>
                <c:pt idx="3175">
                  <c:v>6.2185050000000004</c:v>
                </c:pt>
                <c:pt idx="3176">
                  <c:v>6.2186810000000001</c:v>
                </c:pt>
                <c:pt idx="3177">
                  <c:v>6.2188569999999999</c:v>
                </c:pt>
                <c:pt idx="3178">
                  <c:v>6.2190329999999996</c:v>
                </c:pt>
                <c:pt idx="3179">
                  <c:v>6.2192090000000002</c:v>
                </c:pt>
                <c:pt idx="3180">
                  <c:v>6.2193849999999999</c:v>
                </c:pt>
                <c:pt idx="3181">
                  <c:v>6.2195600000000004</c:v>
                </c:pt>
                <c:pt idx="3182">
                  <c:v>6.2197360000000002</c:v>
                </c:pt>
                <c:pt idx="3183">
                  <c:v>6.2199119999999999</c:v>
                </c:pt>
                <c:pt idx="3184">
                  <c:v>6.2200879999999996</c:v>
                </c:pt>
                <c:pt idx="3185">
                  <c:v>6.2202640000000002</c:v>
                </c:pt>
                <c:pt idx="3186">
                  <c:v>6.22044</c:v>
                </c:pt>
                <c:pt idx="3187">
                  <c:v>6.2206149999999996</c:v>
                </c:pt>
                <c:pt idx="3188">
                  <c:v>6.2207910000000002</c:v>
                </c:pt>
                <c:pt idx="3189">
                  <c:v>6.2209669999999999</c:v>
                </c:pt>
                <c:pt idx="3190">
                  <c:v>6.2211429999999996</c:v>
                </c:pt>
                <c:pt idx="3191">
                  <c:v>6.2213190000000003</c:v>
                </c:pt>
                <c:pt idx="3192">
                  <c:v>6.221495</c:v>
                </c:pt>
                <c:pt idx="3193">
                  <c:v>6.2216699999999996</c:v>
                </c:pt>
                <c:pt idx="3194">
                  <c:v>6.2218460000000002</c:v>
                </c:pt>
                <c:pt idx="3195">
                  <c:v>6.2220219999999999</c:v>
                </c:pt>
                <c:pt idx="3196">
                  <c:v>6.2221979999999997</c:v>
                </c:pt>
                <c:pt idx="3197">
                  <c:v>6.2223740000000003</c:v>
                </c:pt>
                <c:pt idx="3198">
                  <c:v>6.2225489999999999</c:v>
                </c:pt>
                <c:pt idx="3199">
                  <c:v>6.2227249999999996</c:v>
                </c:pt>
                <c:pt idx="3200">
                  <c:v>6.2229010000000002</c:v>
                </c:pt>
                <c:pt idx="3201">
                  <c:v>6.223077</c:v>
                </c:pt>
                <c:pt idx="3202">
                  <c:v>6.2232529999999997</c:v>
                </c:pt>
                <c:pt idx="3203">
                  <c:v>6.2234290000000003</c:v>
                </c:pt>
                <c:pt idx="3204">
                  <c:v>6.2236039999999999</c:v>
                </c:pt>
                <c:pt idx="3205">
                  <c:v>6.2237799999999996</c:v>
                </c:pt>
                <c:pt idx="3206">
                  <c:v>6.2239560000000003</c:v>
                </c:pt>
                <c:pt idx="3207">
                  <c:v>6.224132</c:v>
                </c:pt>
                <c:pt idx="3208">
                  <c:v>6.2243079999999997</c:v>
                </c:pt>
                <c:pt idx="3209">
                  <c:v>6.2244840000000003</c:v>
                </c:pt>
                <c:pt idx="3210">
                  <c:v>6.2246589999999999</c:v>
                </c:pt>
                <c:pt idx="3211">
                  <c:v>6.2248349999999997</c:v>
                </c:pt>
                <c:pt idx="3212">
                  <c:v>6.2250110000000003</c:v>
                </c:pt>
                <c:pt idx="3213">
                  <c:v>6.225187</c:v>
                </c:pt>
                <c:pt idx="3214">
                  <c:v>6.2253629999999998</c:v>
                </c:pt>
                <c:pt idx="3215">
                  <c:v>6.2255380000000002</c:v>
                </c:pt>
                <c:pt idx="3216">
                  <c:v>6.225714</c:v>
                </c:pt>
                <c:pt idx="3217">
                  <c:v>6.2258899999999997</c:v>
                </c:pt>
                <c:pt idx="3218">
                  <c:v>6.2260660000000003</c:v>
                </c:pt>
                <c:pt idx="3219">
                  <c:v>6.2262420000000001</c:v>
                </c:pt>
                <c:pt idx="3220">
                  <c:v>6.2264179999999998</c:v>
                </c:pt>
                <c:pt idx="3221">
                  <c:v>6.2265930000000003</c:v>
                </c:pt>
                <c:pt idx="3222">
                  <c:v>6.226769</c:v>
                </c:pt>
                <c:pt idx="3223">
                  <c:v>6.2269449999999997</c:v>
                </c:pt>
                <c:pt idx="3224">
                  <c:v>6.2271210000000004</c:v>
                </c:pt>
                <c:pt idx="3225">
                  <c:v>6.2272970000000001</c:v>
                </c:pt>
                <c:pt idx="3226">
                  <c:v>6.2274729999999998</c:v>
                </c:pt>
                <c:pt idx="3227">
                  <c:v>6.2276480000000003</c:v>
                </c:pt>
                <c:pt idx="3228">
                  <c:v>6.227824</c:v>
                </c:pt>
                <c:pt idx="3229">
                  <c:v>6.2279999999999998</c:v>
                </c:pt>
                <c:pt idx="3230">
                  <c:v>6.2281760000000004</c:v>
                </c:pt>
                <c:pt idx="3231">
                  <c:v>6.2283520000000001</c:v>
                </c:pt>
                <c:pt idx="3232">
                  <c:v>6.2285269999999997</c:v>
                </c:pt>
                <c:pt idx="3233">
                  <c:v>6.2287030000000003</c:v>
                </c:pt>
                <c:pt idx="3234">
                  <c:v>6.2288790000000001</c:v>
                </c:pt>
                <c:pt idx="3235">
                  <c:v>6.2290549999999998</c:v>
                </c:pt>
                <c:pt idx="3236">
                  <c:v>6.2292310000000004</c:v>
                </c:pt>
                <c:pt idx="3237">
                  <c:v>6.2294070000000001</c:v>
                </c:pt>
                <c:pt idx="3238">
                  <c:v>6.2295819999999997</c:v>
                </c:pt>
                <c:pt idx="3239">
                  <c:v>6.2297580000000004</c:v>
                </c:pt>
                <c:pt idx="3240">
                  <c:v>6.2299340000000001</c:v>
                </c:pt>
                <c:pt idx="3241">
                  <c:v>6.2301099999999998</c:v>
                </c:pt>
                <c:pt idx="3242">
                  <c:v>6.2302860000000004</c:v>
                </c:pt>
                <c:pt idx="3243">
                  <c:v>6.2304620000000002</c:v>
                </c:pt>
                <c:pt idx="3244">
                  <c:v>6.2306369999999998</c:v>
                </c:pt>
                <c:pt idx="3245">
                  <c:v>6.2308130000000004</c:v>
                </c:pt>
                <c:pt idx="3246">
                  <c:v>6.2309890000000001</c:v>
                </c:pt>
                <c:pt idx="3247">
                  <c:v>6.2311649999999998</c:v>
                </c:pt>
                <c:pt idx="3248">
                  <c:v>6.2313409999999996</c:v>
                </c:pt>
                <c:pt idx="3249">
                  <c:v>6.2315160000000001</c:v>
                </c:pt>
                <c:pt idx="3250">
                  <c:v>6.2316919999999998</c:v>
                </c:pt>
                <c:pt idx="3251">
                  <c:v>6.2318680000000004</c:v>
                </c:pt>
                <c:pt idx="3252">
                  <c:v>6.2320440000000001</c:v>
                </c:pt>
                <c:pt idx="3253">
                  <c:v>6.2322199999999999</c:v>
                </c:pt>
                <c:pt idx="3254">
                  <c:v>6.2323959999999996</c:v>
                </c:pt>
                <c:pt idx="3255">
                  <c:v>6.2325710000000001</c:v>
                </c:pt>
                <c:pt idx="3256">
                  <c:v>6.2327469999999998</c:v>
                </c:pt>
                <c:pt idx="3257">
                  <c:v>6.2329230000000004</c:v>
                </c:pt>
                <c:pt idx="3258">
                  <c:v>6.2330990000000002</c:v>
                </c:pt>
                <c:pt idx="3259">
                  <c:v>6.2332749999999999</c:v>
                </c:pt>
                <c:pt idx="3260">
                  <c:v>6.2334509999999996</c:v>
                </c:pt>
                <c:pt idx="3261">
                  <c:v>6.2336260000000001</c:v>
                </c:pt>
                <c:pt idx="3262">
                  <c:v>6.2338019999999998</c:v>
                </c:pt>
                <c:pt idx="3263">
                  <c:v>6.2339779999999996</c:v>
                </c:pt>
                <c:pt idx="3264">
                  <c:v>6.2341540000000002</c:v>
                </c:pt>
                <c:pt idx="3265">
                  <c:v>6.2343299999999999</c:v>
                </c:pt>
                <c:pt idx="3266">
                  <c:v>6.2345050000000004</c:v>
                </c:pt>
                <c:pt idx="3267">
                  <c:v>6.2346810000000001</c:v>
                </c:pt>
                <c:pt idx="3268">
                  <c:v>6.2348569999999999</c:v>
                </c:pt>
                <c:pt idx="3269">
                  <c:v>6.2350329999999996</c:v>
                </c:pt>
                <c:pt idx="3270">
                  <c:v>6.2352090000000002</c:v>
                </c:pt>
                <c:pt idx="3271">
                  <c:v>6.235385</c:v>
                </c:pt>
                <c:pt idx="3272">
                  <c:v>6.2355600000000004</c:v>
                </c:pt>
                <c:pt idx="3273">
                  <c:v>6.2357360000000002</c:v>
                </c:pt>
                <c:pt idx="3274">
                  <c:v>6.2359119999999999</c:v>
                </c:pt>
                <c:pt idx="3275">
                  <c:v>6.2360879999999996</c:v>
                </c:pt>
                <c:pt idx="3276">
                  <c:v>6.2362640000000003</c:v>
                </c:pt>
                <c:pt idx="3277">
                  <c:v>6.23644</c:v>
                </c:pt>
                <c:pt idx="3278">
                  <c:v>6.2366149999999996</c:v>
                </c:pt>
                <c:pt idx="3279">
                  <c:v>6.2367910000000002</c:v>
                </c:pt>
                <c:pt idx="3280">
                  <c:v>6.2369669999999999</c:v>
                </c:pt>
                <c:pt idx="3281">
                  <c:v>6.2371429999999997</c:v>
                </c:pt>
                <c:pt idx="3282">
                  <c:v>6.2373190000000003</c:v>
                </c:pt>
                <c:pt idx="3283">
                  <c:v>6.237495</c:v>
                </c:pt>
                <c:pt idx="3284">
                  <c:v>6.2376699999999996</c:v>
                </c:pt>
                <c:pt idx="3285">
                  <c:v>6.2378460000000002</c:v>
                </c:pt>
                <c:pt idx="3286">
                  <c:v>6.238022</c:v>
                </c:pt>
                <c:pt idx="3287">
                  <c:v>6.2381979999999997</c:v>
                </c:pt>
                <c:pt idx="3288">
                  <c:v>6.2383740000000003</c:v>
                </c:pt>
                <c:pt idx="3289">
                  <c:v>6.2385489999999999</c:v>
                </c:pt>
                <c:pt idx="3290">
                  <c:v>6.2387249999999996</c:v>
                </c:pt>
                <c:pt idx="3291">
                  <c:v>6.2389010000000003</c:v>
                </c:pt>
                <c:pt idx="3292">
                  <c:v>6.239077</c:v>
                </c:pt>
                <c:pt idx="3293">
                  <c:v>6.2392529999999997</c:v>
                </c:pt>
                <c:pt idx="3294">
                  <c:v>6.2394290000000003</c:v>
                </c:pt>
                <c:pt idx="3295">
                  <c:v>6.2396039999999999</c:v>
                </c:pt>
                <c:pt idx="3296">
                  <c:v>6.2397799999999997</c:v>
                </c:pt>
                <c:pt idx="3297">
                  <c:v>6.2399560000000003</c:v>
                </c:pt>
                <c:pt idx="3298">
                  <c:v>6.240132</c:v>
                </c:pt>
                <c:pt idx="3299">
                  <c:v>6.2403079999999997</c:v>
                </c:pt>
                <c:pt idx="3300">
                  <c:v>6.2404840000000004</c:v>
                </c:pt>
                <c:pt idx="3301">
                  <c:v>6.240659</c:v>
                </c:pt>
                <c:pt idx="3302">
                  <c:v>6.2408349999999997</c:v>
                </c:pt>
                <c:pt idx="3303">
                  <c:v>6.2410110000000003</c:v>
                </c:pt>
                <c:pt idx="3304">
                  <c:v>6.241187</c:v>
                </c:pt>
                <c:pt idx="3305">
                  <c:v>6.2413629999999998</c:v>
                </c:pt>
                <c:pt idx="3306">
                  <c:v>6.2415380000000003</c:v>
                </c:pt>
                <c:pt idx="3307">
                  <c:v>6.241714</c:v>
                </c:pt>
                <c:pt idx="3308">
                  <c:v>6.2418899999999997</c:v>
                </c:pt>
                <c:pt idx="3309">
                  <c:v>6.2420660000000003</c:v>
                </c:pt>
                <c:pt idx="3310">
                  <c:v>6.2422420000000001</c:v>
                </c:pt>
                <c:pt idx="3311">
                  <c:v>6.2424179999999998</c:v>
                </c:pt>
                <c:pt idx="3312">
                  <c:v>6.2425930000000003</c:v>
                </c:pt>
                <c:pt idx="3313">
                  <c:v>6.242769</c:v>
                </c:pt>
                <c:pt idx="3314">
                  <c:v>6.2429449999999997</c:v>
                </c:pt>
                <c:pt idx="3315">
                  <c:v>6.2431210000000004</c:v>
                </c:pt>
                <c:pt idx="3316">
                  <c:v>6.2432970000000001</c:v>
                </c:pt>
                <c:pt idx="3317">
                  <c:v>6.2434729999999998</c:v>
                </c:pt>
                <c:pt idx="3318">
                  <c:v>6.2436480000000003</c:v>
                </c:pt>
                <c:pt idx="3319">
                  <c:v>6.243824</c:v>
                </c:pt>
                <c:pt idx="3320">
                  <c:v>6.2439999999999998</c:v>
                </c:pt>
                <c:pt idx="3321">
                  <c:v>6.2441760000000004</c:v>
                </c:pt>
                <c:pt idx="3322">
                  <c:v>6.2443520000000001</c:v>
                </c:pt>
                <c:pt idx="3323">
                  <c:v>6.2445269999999997</c:v>
                </c:pt>
                <c:pt idx="3324">
                  <c:v>6.2447030000000003</c:v>
                </c:pt>
                <c:pt idx="3325">
                  <c:v>6.2448790000000001</c:v>
                </c:pt>
                <c:pt idx="3326">
                  <c:v>6.2450549999999998</c:v>
                </c:pt>
                <c:pt idx="3327">
                  <c:v>6.2452310000000004</c:v>
                </c:pt>
                <c:pt idx="3328">
                  <c:v>6.2454070000000002</c:v>
                </c:pt>
                <c:pt idx="3329">
                  <c:v>6.2455819999999997</c:v>
                </c:pt>
                <c:pt idx="3330">
                  <c:v>6.2457580000000004</c:v>
                </c:pt>
                <c:pt idx="3331">
                  <c:v>6.2459340000000001</c:v>
                </c:pt>
                <c:pt idx="3332">
                  <c:v>6.2461099999999998</c:v>
                </c:pt>
                <c:pt idx="3333">
                  <c:v>6.2462859999999996</c:v>
                </c:pt>
                <c:pt idx="3334">
                  <c:v>6.2464620000000002</c:v>
                </c:pt>
                <c:pt idx="3335">
                  <c:v>6.2466369999999998</c:v>
                </c:pt>
                <c:pt idx="3336">
                  <c:v>6.2468130000000004</c:v>
                </c:pt>
                <c:pt idx="3337">
                  <c:v>6.2469890000000001</c:v>
                </c:pt>
                <c:pt idx="3338">
                  <c:v>6.2471649999999999</c:v>
                </c:pt>
                <c:pt idx="3339">
                  <c:v>6.2473409999999996</c:v>
                </c:pt>
                <c:pt idx="3340">
                  <c:v>6.2475160000000001</c:v>
                </c:pt>
                <c:pt idx="3341">
                  <c:v>6.2476919999999998</c:v>
                </c:pt>
                <c:pt idx="3342">
                  <c:v>6.2478680000000004</c:v>
                </c:pt>
                <c:pt idx="3343">
                  <c:v>6.2480440000000002</c:v>
                </c:pt>
                <c:pt idx="3344">
                  <c:v>6.2482199999999999</c:v>
                </c:pt>
                <c:pt idx="3345">
                  <c:v>6.2483959999999996</c:v>
                </c:pt>
                <c:pt idx="3346">
                  <c:v>6.2485710000000001</c:v>
                </c:pt>
                <c:pt idx="3347">
                  <c:v>6.2487469999999998</c:v>
                </c:pt>
                <c:pt idx="3348">
                  <c:v>6.2489229999999996</c:v>
                </c:pt>
                <c:pt idx="3349">
                  <c:v>6.2490990000000002</c:v>
                </c:pt>
                <c:pt idx="3350">
                  <c:v>6.2492749999999999</c:v>
                </c:pt>
                <c:pt idx="3351">
                  <c:v>6.2494509999999996</c:v>
                </c:pt>
                <c:pt idx="3352">
                  <c:v>6.2496260000000001</c:v>
                </c:pt>
                <c:pt idx="3353">
                  <c:v>6.2498019999999999</c:v>
                </c:pt>
                <c:pt idx="3354">
                  <c:v>6.2499779999999996</c:v>
                </c:pt>
                <c:pt idx="3355">
                  <c:v>6.2501540000000002</c:v>
                </c:pt>
                <c:pt idx="3356">
                  <c:v>6.2503299999999999</c:v>
                </c:pt>
                <c:pt idx="3357">
                  <c:v>6.2505050000000004</c:v>
                </c:pt>
                <c:pt idx="3358">
                  <c:v>6.2506810000000002</c:v>
                </c:pt>
                <c:pt idx="3359">
                  <c:v>6.2508569999999999</c:v>
                </c:pt>
                <c:pt idx="3360">
                  <c:v>6.2510329999999996</c:v>
                </c:pt>
                <c:pt idx="3361">
                  <c:v>6.2512090000000002</c:v>
                </c:pt>
                <c:pt idx="3362">
                  <c:v>6.251385</c:v>
                </c:pt>
                <c:pt idx="3363">
                  <c:v>6.2515599999999996</c:v>
                </c:pt>
                <c:pt idx="3364">
                  <c:v>6.2517360000000002</c:v>
                </c:pt>
                <c:pt idx="3365">
                  <c:v>6.2519119999999999</c:v>
                </c:pt>
                <c:pt idx="3366">
                  <c:v>6.2520879999999996</c:v>
                </c:pt>
                <c:pt idx="3367">
                  <c:v>6.2522640000000003</c:v>
                </c:pt>
                <c:pt idx="3368">
                  <c:v>6.25244</c:v>
                </c:pt>
                <c:pt idx="3369">
                  <c:v>6.2526149999999996</c:v>
                </c:pt>
                <c:pt idx="3370">
                  <c:v>6.2527910000000002</c:v>
                </c:pt>
                <c:pt idx="3371">
                  <c:v>6.2529669999999999</c:v>
                </c:pt>
                <c:pt idx="3372">
                  <c:v>6.2531429999999997</c:v>
                </c:pt>
                <c:pt idx="3373">
                  <c:v>6.2533190000000003</c:v>
                </c:pt>
                <c:pt idx="3374">
                  <c:v>6.253495</c:v>
                </c:pt>
                <c:pt idx="3375">
                  <c:v>6.2536699999999996</c:v>
                </c:pt>
                <c:pt idx="3376">
                  <c:v>6.2538460000000002</c:v>
                </c:pt>
                <c:pt idx="3377">
                  <c:v>6.254022</c:v>
                </c:pt>
                <c:pt idx="3378">
                  <c:v>6.2541979999999997</c:v>
                </c:pt>
                <c:pt idx="3379">
                  <c:v>6.2543740000000003</c:v>
                </c:pt>
                <c:pt idx="3380">
                  <c:v>6.2545489999999999</c:v>
                </c:pt>
                <c:pt idx="3381">
                  <c:v>6.2547249999999996</c:v>
                </c:pt>
                <c:pt idx="3382">
                  <c:v>6.2549010000000003</c:v>
                </c:pt>
                <c:pt idx="3383">
                  <c:v>6.255077</c:v>
                </c:pt>
                <c:pt idx="3384">
                  <c:v>6.2552529999999997</c:v>
                </c:pt>
                <c:pt idx="3385">
                  <c:v>6.2554290000000004</c:v>
                </c:pt>
                <c:pt idx="3386">
                  <c:v>6.2556039999999999</c:v>
                </c:pt>
                <c:pt idx="3387">
                  <c:v>6.2557799999999997</c:v>
                </c:pt>
                <c:pt idx="3388">
                  <c:v>6.2559560000000003</c:v>
                </c:pt>
                <c:pt idx="3389">
                  <c:v>6.256132</c:v>
                </c:pt>
                <c:pt idx="3390">
                  <c:v>6.2563079999999998</c:v>
                </c:pt>
                <c:pt idx="3391">
                  <c:v>6.2564840000000004</c:v>
                </c:pt>
                <c:pt idx="3392">
                  <c:v>6.256659</c:v>
                </c:pt>
                <c:pt idx="3393">
                  <c:v>6.2568349999999997</c:v>
                </c:pt>
                <c:pt idx="3394">
                  <c:v>6.2570110000000003</c:v>
                </c:pt>
                <c:pt idx="3395">
                  <c:v>6.2571870000000001</c:v>
                </c:pt>
                <c:pt idx="3396">
                  <c:v>6.2573629999999998</c:v>
                </c:pt>
                <c:pt idx="3397">
                  <c:v>6.2575380000000003</c:v>
                </c:pt>
                <c:pt idx="3398">
                  <c:v>6.257714</c:v>
                </c:pt>
                <c:pt idx="3399">
                  <c:v>6.2578899999999997</c:v>
                </c:pt>
                <c:pt idx="3400">
                  <c:v>6.2580660000000004</c:v>
                </c:pt>
                <c:pt idx="3401">
                  <c:v>6.2582420000000001</c:v>
                </c:pt>
                <c:pt idx="3402">
                  <c:v>6.2584179999999998</c:v>
                </c:pt>
                <c:pt idx="3403">
                  <c:v>6.2585930000000003</c:v>
                </c:pt>
                <c:pt idx="3404">
                  <c:v>6.258769</c:v>
                </c:pt>
                <c:pt idx="3405">
                  <c:v>6.2589449999999998</c:v>
                </c:pt>
                <c:pt idx="3406">
                  <c:v>6.2591210000000004</c:v>
                </c:pt>
                <c:pt idx="3407">
                  <c:v>6.2592970000000001</c:v>
                </c:pt>
                <c:pt idx="3408">
                  <c:v>6.2594729999999998</c:v>
                </c:pt>
                <c:pt idx="3409">
                  <c:v>6.2596480000000003</c:v>
                </c:pt>
                <c:pt idx="3410">
                  <c:v>6.2598240000000001</c:v>
                </c:pt>
                <c:pt idx="3411">
                  <c:v>6.26</c:v>
                </c:pt>
                <c:pt idx="3412">
                  <c:v>6.2602419999999999</c:v>
                </c:pt>
                <c:pt idx="3413">
                  <c:v>6.2604839999999999</c:v>
                </c:pt>
                <c:pt idx="3414">
                  <c:v>6.2607249999999999</c:v>
                </c:pt>
                <c:pt idx="3415">
                  <c:v>6.2609669999999999</c:v>
                </c:pt>
                <c:pt idx="3416">
                  <c:v>6.261209</c:v>
                </c:pt>
                <c:pt idx="3417">
                  <c:v>6.2614510000000001</c:v>
                </c:pt>
                <c:pt idx="3418">
                  <c:v>6.261692</c:v>
                </c:pt>
                <c:pt idx="3419">
                  <c:v>6.2619340000000001</c:v>
                </c:pt>
                <c:pt idx="3420">
                  <c:v>6.2621760000000002</c:v>
                </c:pt>
                <c:pt idx="3421">
                  <c:v>6.2624180000000003</c:v>
                </c:pt>
                <c:pt idx="3422">
                  <c:v>6.2626590000000002</c:v>
                </c:pt>
                <c:pt idx="3423">
                  <c:v>6.2629010000000003</c:v>
                </c:pt>
                <c:pt idx="3424">
                  <c:v>6.2631430000000003</c:v>
                </c:pt>
                <c:pt idx="3425">
                  <c:v>6.2633850000000004</c:v>
                </c:pt>
                <c:pt idx="3426">
                  <c:v>6.2636260000000004</c:v>
                </c:pt>
                <c:pt idx="3427">
                  <c:v>6.2638680000000004</c:v>
                </c:pt>
                <c:pt idx="3428">
                  <c:v>6.2641099999999996</c:v>
                </c:pt>
                <c:pt idx="3429">
                  <c:v>6.2643519999999997</c:v>
                </c:pt>
                <c:pt idx="3430">
                  <c:v>6.2645929999999996</c:v>
                </c:pt>
                <c:pt idx="3431">
                  <c:v>6.2648349999999997</c:v>
                </c:pt>
                <c:pt idx="3432">
                  <c:v>6.2650769999999998</c:v>
                </c:pt>
                <c:pt idx="3433">
                  <c:v>6.2653189999999999</c:v>
                </c:pt>
                <c:pt idx="3434">
                  <c:v>6.2655599999999998</c:v>
                </c:pt>
                <c:pt idx="3435">
                  <c:v>6.2658019999999999</c:v>
                </c:pt>
                <c:pt idx="3436">
                  <c:v>6.2660439999999999</c:v>
                </c:pt>
                <c:pt idx="3437">
                  <c:v>6.266286</c:v>
                </c:pt>
                <c:pt idx="3438">
                  <c:v>6.266527</c:v>
                </c:pt>
                <c:pt idx="3439">
                  <c:v>6.266769</c:v>
                </c:pt>
                <c:pt idx="3440">
                  <c:v>6.2670110000000001</c:v>
                </c:pt>
                <c:pt idx="3441">
                  <c:v>6.2672530000000002</c:v>
                </c:pt>
                <c:pt idx="3442">
                  <c:v>6.2674950000000003</c:v>
                </c:pt>
                <c:pt idx="3443">
                  <c:v>6.2677360000000002</c:v>
                </c:pt>
                <c:pt idx="3444">
                  <c:v>6.2679780000000003</c:v>
                </c:pt>
                <c:pt idx="3445">
                  <c:v>6.2682200000000003</c:v>
                </c:pt>
                <c:pt idx="3446">
                  <c:v>6.2684620000000004</c:v>
                </c:pt>
                <c:pt idx="3447">
                  <c:v>6.2687030000000004</c:v>
                </c:pt>
                <c:pt idx="3448">
                  <c:v>6.2689450000000004</c:v>
                </c:pt>
                <c:pt idx="3449">
                  <c:v>6.2691869999999996</c:v>
                </c:pt>
                <c:pt idx="3450">
                  <c:v>6.2694289999999997</c:v>
                </c:pt>
                <c:pt idx="3451">
                  <c:v>6.2696699999999996</c:v>
                </c:pt>
                <c:pt idx="3452">
                  <c:v>6.2699119999999997</c:v>
                </c:pt>
                <c:pt idx="3453">
                  <c:v>6.2701539999999998</c:v>
                </c:pt>
                <c:pt idx="3454">
                  <c:v>6.2703959999999999</c:v>
                </c:pt>
                <c:pt idx="3455">
                  <c:v>6.2706369999999998</c:v>
                </c:pt>
                <c:pt idx="3456">
                  <c:v>6.2708789999999999</c:v>
                </c:pt>
                <c:pt idx="3457">
                  <c:v>6.2711209999999999</c:v>
                </c:pt>
                <c:pt idx="3458">
                  <c:v>6.271363</c:v>
                </c:pt>
                <c:pt idx="3459">
                  <c:v>6.271604</c:v>
                </c:pt>
                <c:pt idx="3460">
                  <c:v>6.271846</c:v>
                </c:pt>
                <c:pt idx="3461">
                  <c:v>6.2720880000000001</c:v>
                </c:pt>
                <c:pt idx="3462">
                  <c:v>6.2723300000000002</c:v>
                </c:pt>
                <c:pt idx="3463">
                  <c:v>6.2725710000000001</c:v>
                </c:pt>
                <c:pt idx="3464">
                  <c:v>6.2728130000000002</c:v>
                </c:pt>
                <c:pt idx="3465">
                  <c:v>6.2730550000000003</c:v>
                </c:pt>
                <c:pt idx="3466">
                  <c:v>6.2732970000000003</c:v>
                </c:pt>
                <c:pt idx="3467">
                  <c:v>6.2735380000000003</c:v>
                </c:pt>
                <c:pt idx="3468">
                  <c:v>6.2737800000000004</c:v>
                </c:pt>
                <c:pt idx="3469">
                  <c:v>6.2740220000000004</c:v>
                </c:pt>
                <c:pt idx="3470">
                  <c:v>6.2742639999999996</c:v>
                </c:pt>
                <c:pt idx="3471">
                  <c:v>6.2745050000000004</c:v>
                </c:pt>
                <c:pt idx="3472">
                  <c:v>6.2747469999999996</c:v>
                </c:pt>
                <c:pt idx="3473">
                  <c:v>6.2749889999999997</c:v>
                </c:pt>
                <c:pt idx="3474">
                  <c:v>6.2752309999999998</c:v>
                </c:pt>
                <c:pt idx="3475">
                  <c:v>6.2754729999999999</c:v>
                </c:pt>
                <c:pt idx="3476">
                  <c:v>6.2757139999999998</c:v>
                </c:pt>
                <c:pt idx="3477">
                  <c:v>6.2759559999999999</c:v>
                </c:pt>
                <c:pt idx="3478">
                  <c:v>6.2761979999999999</c:v>
                </c:pt>
                <c:pt idx="3479">
                  <c:v>6.27644</c:v>
                </c:pt>
                <c:pt idx="3480">
                  <c:v>6.276681</c:v>
                </c:pt>
                <c:pt idx="3481">
                  <c:v>6.276923</c:v>
                </c:pt>
                <c:pt idx="3482">
                  <c:v>6.2771650000000001</c:v>
                </c:pt>
                <c:pt idx="3483">
                  <c:v>6.2774070000000002</c:v>
                </c:pt>
                <c:pt idx="3484">
                  <c:v>6.2776480000000001</c:v>
                </c:pt>
                <c:pt idx="3485">
                  <c:v>6.2778900000000002</c:v>
                </c:pt>
                <c:pt idx="3486">
                  <c:v>6.2781320000000003</c:v>
                </c:pt>
                <c:pt idx="3487">
                  <c:v>6.2783740000000003</c:v>
                </c:pt>
                <c:pt idx="3488">
                  <c:v>6.2786150000000003</c:v>
                </c:pt>
                <c:pt idx="3489">
                  <c:v>6.2788570000000004</c:v>
                </c:pt>
                <c:pt idx="3490">
                  <c:v>6.2790990000000004</c:v>
                </c:pt>
                <c:pt idx="3491">
                  <c:v>6.2793409999999996</c:v>
                </c:pt>
                <c:pt idx="3492">
                  <c:v>6.2795820000000004</c:v>
                </c:pt>
                <c:pt idx="3493">
                  <c:v>6.2798239999999996</c:v>
                </c:pt>
                <c:pt idx="3494">
                  <c:v>6.2800659999999997</c:v>
                </c:pt>
                <c:pt idx="3495">
                  <c:v>6.2803079999999998</c:v>
                </c:pt>
                <c:pt idx="3496">
                  <c:v>6.2805489999999997</c:v>
                </c:pt>
                <c:pt idx="3497">
                  <c:v>6.2807909999999998</c:v>
                </c:pt>
                <c:pt idx="3498">
                  <c:v>6.2810329999999999</c:v>
                </c:pt>
                <c:pt idx="3499">
                  <c:v>6.2812749999999999</c:v>
                </c:pt>
                <c:pt idx="3500">
                  <c:v>6.2815159999999999</c:v>
                </c:pt>
                <c:pt idx="3501">
                  <c:v>6.281758</c:v>
                </c:pt>
                <c:pt idx="3502">
                  <c:v>6.282</c:v>
                </c:pt>
                <c:pt idx="3503">
                  <c:v>6.2822420000000001</c:v>
                </c:pt>
                <c:pt idx="3504">
                  <c:v>6.2824840000000002</c:v>
                </c:pt>
                <c:pt idx="3505">
                  <c:v>6.2827250000000001</c:v>
                </c:pt>
                <c:pt idx="3506">
                  <c:v>6.2829670000000002</c:v>
                </c:pt>
                <c:pt idx="3507">
                  <c:v>6.2832090000000003</c:v>
                </c:pt>
                <c:pt idx="3508">
                  <c:v>6.2834510000000003</c:v>
                </c:pt>
                <c:pt idx="3509">
                  <c:v>6.2836920000000003</c:v>
                </c:pt>
                <c:pt idx="3510">
                  <c:v>6.2839340000000004</c:v>
                </c:pt>
                <c:pt idx="3511">
                  <c:v>6.2841760000000004</c:v>
                </c:pt>
                <c:pt idx="3512">
                  <c:v>6.2844179999999996</c:v>
                </c:pt>
                <c:pt idx="3513">
                  <c:v>6.2846590000000004</c:v>
                </c:pt>
                <c:pt idx="3514">
                  <c:v>6.2849009999999996</c:v>
                </c:pt>
                <c:pt idx="3515">
                  <c:v>6.2851429999999997</c:v>
                </c:pt>
                <c:pt idx="3516">
                  <c:v>6.2853849999999998</c:v>
                </c:pt>
                <c:pt idx="3517">
                  <c:v>6.2856259999999997</c:v>
                </c:pt>
                <c:pt idx="3518">
                  <c:v>6.2858679999999998</c:v>
                </c:pt>
                <c:pt idx="3519">
                  <c:v>6.2861099999999999</c:v>
                </c:pt>
                <c:pt idx="3520">
                  <c:v>6.2863519999999999</c:v>
                </c:pt>
                <c:pt idx="3521">
                  <c:v>6.2865929999999999</c:v>
                </c:pt>
                <c:pt idx="3522">
                  <c:v>6.286835</c:v>
                </c:pt>
                <c:pt idx="3523">
                  <c:v>6.287077</c:v>
                </c:pt>
                <c:pt idx="3524">
                  <c:v>6.2873190000000001</c:v>
                </c:pt>
                <c:pt idx="3525">
                  <c:v>6.28756</c:v>
                </c:pt>
                <c:pt idx="3526">
                  <c:v>6.2878020000000001</c:v>
                </c:pt>
                <c:pt idx="3527">
                  <c:v>6.2880440000000002</c:v>
                </c:pt>
                <c:pt idx="3528">
                  <c:v>6.2882860000000003</c:v>
                </c:pt>
                <c:pt idx="3529">
                  <c:v>6.2885270000000002</c:v>
                </c:pt>
                <c:pt idx="3530">
                  <c:v>6.2887690000000003</c:v>
                </c:pt>
                <c:pt idx="3531">
                  <c:v>6.2890110000000004</c:v>
                </c:pt>
                <c:pt idx="3532">
                  <c:v>6.2892530000000004</c:v>
                </c:pt>
                <c:pt idx="3533">
                  <c:v>6.2894949999999996</c:v>
                </c:pt>
                <c:pt idx="3534">
                  <c:v>6.2897360000000004</c:v>
                </c:pt>
                <c:pt idx="3535">
                  <c:v>6.2899779999999996</c:v>
                </c:pt>
                <c:pt idx="3536">
                  <c:v>6.2902199999999997</c:v>
                </c:pt>
                <c:pt idx="3537">
                  <c:v>6.2904619999999998</c:v>
                </c:pt>
                <c:pt idx="3538">
                  <c:v>6.2907029999999997</c:v>
                </c:pt>
                <c:pt idx="3539">
                  <c:v>6.2909449999999998</c:v>
                </c:pt>
                <c:pt idx="3540">
                  <c:v>6.2911869999999999</c:v>
                </c:pt>
                <c:pt idx="3541">
                  <c:v>6.2914289999999999</c:v>
                </c:pt>
                <c:pt idx="3542">
                  <c:v>6.2916699999999999</c:v>
                </c:pt>
                <c:pt idx="3543">
                  <c:v>6.2919119999999999</c:v>
                </c:pt>
                <c:pt idx="3544">
                  <c:v>6.292154</c:v>
                </c:pt>
                <c:pt idx="3545">
                  <c:v>6.2923960000000001</c:v>
                </c:pt>
                <c:pt idx="3546">
                  <c:v>6.292637</c:v>
                </c:pt>
                <c:pt idx="3547">
                  <c:v>6.2928790000000001</c:v>
                </c:pt>
                <c:pt idx="3548">
                  <c:v>6.2931210000000002</c:v>
                </c:pt>
                <c:pt idx="3549">
                  <c:v>6.2933630000000003</c:v>
                </c:pt>
                <c:pt idx="3550">
                  <c:v>6.2936040000000002</c:v>
                </c:pt>
                <c:pt idx="3551">
                  <c:v>6.2938460000000003</c:v>
                </c:pt>
                <c:pt idx="3552">
                  <c:v>6.2940880000000003</c:v>
                </c:pt>
                <c:pt idx="3553">
                  <c:v>6.2943300000000004</c:v>
                </c:pt>
                <c:pt idx="3554">
                  <c:v>6.2945710000000004</c:v>
                </c:pt>
                <c:pt idx="3555">
                  <c:v>6.2948130000000004</c:v>
                </c:pt>
                <c:pt idx="3556">
                  <c:v>6.2950549999999996</c:v>
                </c:pt>
                <c:pt idx="3557">
                  <c:v>6.2952969999999997</c:v>
                </c:pt>
                <c:pt idx="3558">
                  <c:v>6.2955379999999996</c:v>
                </c:pt>
                <c:pt idx="3559">
                  <c:v>6.2957799999999997</c:v>
                </c:pt>
                <c:pt idx="3560">
                  <c:v>6.2960219999999998</c:v>
                </c:pt>
                <c:pt idx="3561">
                  <c:v>6.2962639999999999</c:v>
                </c:pt>
                <c:pt idx="3562">
                  <c:v>6.2965049999999998</c:v>
                </c:pt>
                <c:pt idx="3563">
                  <c:v>6.2967469999999999</c:v>
                </c:pt>
                <c:pt idx="3564">
                  <c:v>6.2969889999999999</c:v>
                </c:pt>
                <c:pt idx="3565">
                  <c:v>6.297231</c:v>
                </c:pt>
                <c:pt idx="3566">
                  <c:v>6.2974730000000001</c:v>
                </c:pt>
                <c:pt idx="3567">
                  <c:v>6.297714</c:v>
                </c:pt>
                <c:pt idx="3568">
                  <c:v>6.2979560000000001</c:v>
                </c:pt>
                <c:pt idx="3569">
                  <c:v>6.2981980000000002</c:v>
                </c:pt>
                <c:pt idx="3570">
                  <c:v>6.2984400000000003</c:v>
                </c:pt>
                <c:pt idx="3571">
                  <c:v>6.2986810000000002</c:v>
                </c:pt>
                <c:pt idx="3572">
                  <c:v>6.2989230000000003</c:v>
                </c:pt>
                <c:pt idx="3573">
                  <c:v>6.2991650000000003</c:v>
                </c:pt>
                <c:pt idx="3574">
                  <c:v>6.2994070000000004</c:v>
                </c:pt>
                <c:pt idx="3575">
                  <c:v>6.2996480000000004</c:v>
                </c:pt>
                <c:pt idx="3576">
                  <c:v>6.2998900000000004</c:v>
                </c:pt>
                <c:pt idx="3577">
                  <c:v>6.3001319999999996</c:v>
                </c:pt>
                <c:pt idx="3578">
                  <c:v>6.3003739999999997</c:v>
                </c:pt>
                <c:pt idx="3579">
                  <c:v>6.3006149999999996</c:v>
                </c:pt>
                <c:pt idx="3580">
                  <c:v>6.3008569999999997</c:v>
                </c:pt>
                <c:pt idx="3581">
                  <c:v>6.3010989999999998</c:v>
                </c:pt>
                <c:pt idx="3582">
                  <c:v>6.3013409999999999</c:v>
                </c:pt>
                <c:pt idx="3583">
                  <c:v>6.3015819999999998</c:v>
                </c:pt>
                <c:pt idx="3584">
                  <c:v>6.3018239999999999</c:v>
                </c:pt>
                <c:pt idx="3585">
                  <c:v>6.3020659999999999</c:v>
                </c:pt>
                <c:pt idx="3586">
                  <c:v>6.302308</c:v>
                </c:pt>
                <c:pt idx="3587">
                  <c:v>6.302549</c:v>
                </c:pt>
                <c:pt idx="3588">
                  <c:v>6.302791</c:v>
                </c:pt>
                <c:pt idx="3589">
                  <c:v>6.3030330000000001</c:v>
                </c:pt>
                <c:pt idx="3590">
                  <c:v>6.3032750000000002</c:v>
                </c:pt>
                <c:pt idx="3591">
                  <c:v>6.3035160000000001</c:v>
                </c:pt>
                <c:pt idx="3592">
                  <c:v>6.3037580000000002</c:v>
                </c:pt>
                <c:pt idx="3593">
                  <c:v>6.3040000000000003</c:v>
                </c:pt>
                <c:pt idx="3594">
                  <c:v>6.3042420000000003</c:v>
                </c:pt>
                <c:pt idx="3595">
                  <c:v>6.3044840000000004</c:v>
                </c:pt>
                <c:pt idx="3596">
                  <c:v>6.3047250000000004</c:v>
                </c:pt>
                <c:pt idx="3597">
                  <c:v>6.3049670000000004</c:v>
                </c:pt>
                <c:pt idx="3598">
                  <c:v>6.3052089999999996</c:v>
                </c:pt>
                <c:pt idx="3599">
                  <c:v>6.3054509999999997</c:v>
                </c:pt>
                <c:pt idx="3600">
                  <c:v>6.3056919999999996</c:v>
                </c:pt>
                <c:pt idx="3601">
                  <c:v>6.3059339999999997</c:v>
                </c:pt>
                <c:pt idx="3602">
                  <c:v>6.3061759999999998</c:v>
                </c:pt>
                <c:pt idx="3603">
                  <c:v>6.3064179999999999</c:v>
                </c:pt>
                <c:pt idx="3604">
                  <c:v>6.3066589999999998</c:v>
                </c:pt>
                <c:pt idx="3605">
                  <c:v>6.3069009999999999</c:v>
                </c:pt>
                <c:pt idx="3606">
                  <c:v>6.3071429999999999</c:v>
                </c:pt>
                <c:pt idx="3607">
                  <c:v>6.307385</c:v>
                </c:pt>
                <c:pt idx="3608">
                  <c:v>6.307626</c:v>
                </c:pt>
                <c:pt idx="3609">
                  <c:v>6.307868</c:v>
                </c:pt>
                <c:pt idx="3610">
                  <c:v>6.3081100000000001</c:v>
                </c:pt>
                <c:pt idx="3611">
                  <c:v>6.3083520000000002</c:v>
                </c:pt>
                <c:pt idx="3612">
                  <c:v>6.3085930000000001</c:v>
                </c:pt>
                <c:pt idx="3613">
                  <c:v>6.3088350000000002</c:v>
                </c:pt>
                <c:pt idx="3614">
                  <c:v>6.3090770000000003</c:v>
                </c:pt>
                <c:pt idx="3615">
                  <c:v>6.3093190000000003</c:v>
                </c:pt>
                <c:pt idx="3616">
                  <c:v>6.3095600000000003</c:v>
                </c:pt>
                <c:pt idx="3617">
                  <c:v>6.3098020000000004</c:v>
                </c:pt>
                <c:pt idx="3618">
                  <c:v>6.3100440000000004</c:v>
                </c:pt>
                <c:pt idx="3619">
                  <c:v>6.3102859999999996</c:v>
                </c:pt>
                <c:pt idx="3620">
                  <c:v>6.3105270000000004</c:v>
                </c:pt>
                <c:pt idx="3621">
                  <c:v>6.3107689999999996</c:v>
                </c:pt>
                <c:pt idx="3622">
                  <c:v>6.3110109999999997</c:v>
                </c:pt>
                <c:pt idx="3623">
                  <c:v>6.3112529999999998</c:v>
                </c:pt>
                <c:pt idx="3624">
                  <c:v>6.3114949999999999</c:v>
                </c:pt>
                <c:pt idx="3625">
                  <c:v>6.3117359999999998</c:v>
                </c:pt>
                <c:pt idx="3626">
                  <c:v>6.3119779999999999</c:v>
                </c:pt>
                <c:pt idx="3627">
                  <c:v>6.3122199999999999</c:v>
                </c:pt>
                <c:pt idx="3628">
                  <c:v>6.312462</c:v>
                </c:pt>
                <c:pt idx="3629">
                  <c:v>6.312703</c:v>
                </c:pt>
                <c:pt idx="3630">
                  <c:v>6.312945</c:v>
                </c:pt>
                <c:pt idx="3631">
                  <c:v>6.3131870000000001</c:v>
                </c:pt>
                <c:pt idx="3632">
                  <c:v>6.3134290000000002</c:v>
                </c:pt>
                <c:pt idx="3633">
                  <c:v>6.3136700000000001</c:v>
                </c:pt>
                <c:pt idx="3634">
                  <c:v>6.3139120000000002</c:v>
                </c:pt>
                <c:pt idx="3635">
                  <c:v>6.3141540000000003</c:v>
                </c:pt>
                <c:pt idx="3636">
                  <c:v>6.3143960000000003</c:v>
                </c:pt>
                <c:pt idx="3637">
                  <c:v>6.3146370000000003</c:v>
                </c:pt>
                <c:pt idx="3638">
                  <c:v>6.3148790000000004</c:v>
                </c:pt>
                <c:pt idx="3639">
                  <c:v>6.3151210000000004</c:v>
                </c:pt>
                <c:pt idx="3640">
                  <c:v>6.3153629999999996</c:v>
                </c:pt>
                <c:pt idx="3641">
                  <c:v>6.3156040000000004</c:v>
                </c:pt>
                <c:pt idx="3642">
                  <c:v>6.3158459999999996</c:v>
                </c:pt>
                <c:pt idx="3643">
                  <c:v>6.3160879999999997</c:v>
                </c:pt>
                <c:pt idx="3644">
                  <c:v>6.3163299999999998</c:v>
                </c:pt>
                <c:pt idx="3645">
                  <c:v>6.3165709999999997</c:v>
                </c:pt>
                <c:pt idx="3646">
                  <c:v>6.3168129999999998</c:v>
                </c:pt>
                <c:pt idx="3647">
                  <c:v>6.3170549999999999</c:v>
                </c:pt>
                <c:pt idx="3648">
                  <c:v>6.3172969999999999</c:v>
                </c:pt>
                <c:pt idx="3649">
                  <c:v>6.3175379999999999</c:v>
                </c:pt>
                <c:pt idx="3650">
                  <c:v>6.31778</c:v>
                </c:pt>
                <c:pt idx="3651">
                  <c:v>6.318022</c:v>
                </c:pt>
                <c:pt idx="3652">
                  <c:v>6.3182640000000001</c:v>
                </c:pt>
                <c:pt idx="3653">
                  <c:v>6.318505</c:v>
                </c:pt>
                <c:pt idx="3654">
                  <c:v>6.3187470000000001</c:v>
                </c:pt>
                <c:pt idx="3655">
                  <c:v>6.3189890000000002</c:v>
                </c:pt>
                <c:pt idx="3656">
                  <c:v>6.3192310000000003</c:v>
                </c:pt>
                <c:pt idx="3657">
                  <c:v>6.3194730000000003</c:v>
                </c:pt>
                <c:pt idx="3658">
                  <c:v>6.3197140000000003</c:v>
                </c:pt>
                <c:pt idx="3659">
                  <c:v>6.3199560000000004</c:v>
                </c:pt>
                <c:pt idx="3660">
                  <c:v>6.3201980000000004</c:v>
                </c:pt>
                <c:pt idx="3661">
                  <c:v>6.3204399999999996</c:v>
                </c:pt>
                <c:pt idx="3662">
                  <c:v>6.3206810000000004</c:v>
                </c:pt>
                <c:pt idx="3663">
                  <c:v>6.3209229999999996</c:v>
                </c:pt>
                <c:pt idx="3664">
                  <c:v>6.3211649999999997</c:v>
                </c:pt>
                <c:pt idx="3665">
                  <c:v>6.3214069999999998</c:v>
                </c:pt>
                <c:pt idx="3666">
                  <c:v>6.3216479999999997</c:v>
                </c:pt>
                <c:pt idx="3667">
                  <c:v>6.3218899999999998</c:v>
                </c:pt>
                <c:pt idx="3668">
                  <c:v>6.3221319999999999</c:v>
                </c:pt>
                <c:pt idx="3669">
                  <c:v>6.3223739999999999</c:v>
                </c:pt>
                <c:pt idx="3670">
                  <c:v>6.3226149999999999</c:v>
                </c:pt>
                <c:pt idx="3671">
                  <c:v>6.3228569999999999</c:v>
                </c:pt>
                <c:pt idx="3672">
                  <c:v>6.323099</c:v>
                </c:pt>
                <c:pt idx="3673">
                  <c:v>6.3233410000000001</c:v>
                </c:pt>
                <c:pt idx="3674">
                  <c:v>6.323582</c:v>
                </c:pt>
                <c:pt idx="3675">
                  <c:v>6.3238240000000001</c:v>
                </c:pt>
                <c:pt idx="3676">
                  <c:v>6.3240660000000002</c:v>
                </c:pt>
                <c:pt idx="3677">
                  <c:v>6.3243080000000003</c:v>
                </c:pt>
                <c:pt idx="3678">
                  <c:v>6.3245490000000002</c:v>
                </c:pt>
                <c:pt idx="3679">
                  <c:v>6.3247910000000003</c:v>
                </c:pt>
                <c:pt idx="3680">
                  <c:v>6.3250330000000003</c:v>
                </c:pt>
                <c:pt idx="3681">
                  <c:v>6.3252750000000004</c:v>
                </c:pt>
                <c:pt idx="3682">
                  <c:v>6.3255160000000004</c:v>
                </c:pt>
                <c:pt idx="3683">
                  <c:v>6.3257580000000004</c:v>
                </c:pt>
                <c:pt idx="3684">
                  <c:v>6.3259999999999996</c:v>
                </c:pt>
                <c:pt idx="3685">
                  <c:v>6.3262419999999997</c:v>
                </c:pt>
                <c:pt idx="3686">
                  <c:v>6.3264839999999998</c:v>
                </c:pt>
                <c:pt idx="3687">
                  <c:v>6.3267249999999997</c:v>
                </c:pt>
                <c:pt idx="3688">
                  <c:v>6.3269669999999998</c:v>
                </c:pt>
                <c:pt idx="3689">
                  <c:v>6.3272089999999999</c:v>
                </c:pt>
                <c:pt idx="3690">
                  <c:v>6.3274509999999999</c:v>
                </c:pt>
                <c:pt idx="3691">
                  <c:v>6.3276919999999999</c:v>
                </c:pt>
                <c:pt idx="3692">
                  <c:v>6.3279339999999999</c:v>
                </c:pt>
                <c:pt idx="3693">
                  <c:v>6.328176</c:v>
                </c:pt>
                <c:pt idx="3694">
                  <c:v>6.3284180000000001</c:v>
                </c:pt>
                <c:pt idx="3695">
                  <c:v>6.328659</c:v>
                </c:pt>
                <c:pt idx="3696">
                  <c:v>6.3289010000000001</c:v>
                </c:pt>
                <c:pt idx="3697">
                  <c:v>6.3291430000000002</c:v>
                </c:pt>
                <c:pt idx="3698">
                  <c:v>6.3293850000000003</c:v>
                </c:pt>
                <c:pt idx="3699">
                  <c:v>6.3296260000000002</c:v>
                </c:pt>
                <c:pt idx="3700">
                  <c:v>6.3298680000000003</c:v>
                </c:pt>
                <c:pt idx="3701">
                  <c:v>6.3301100000000003</c:v>
                </c:pt>
                <c:pt idx="3702">
                  <c:v>6.3303520000000004</c:v>
                </c:pt>
                <c:pt idx="3703">
                  <c:v>6.3305930000000004</c:v>
                </c:pt>
                <c:pt idx="3704">
                  <c:v>6.3308350000000004</c:v>
                </c:pt>
                <c:pt idx="3705">
                  <c:v>6.3310769999999996</c:v>
                </c:pt>
                <c:pt idx="3706">
                  <c:v>6.3313189999999997</c:v>
                </c:pt>
                <c:pt idx="3707">
                  <c:v>6.3315599999999996</c:v>
                </c:pt>
                <c:pt idx="3708">
                  <c:v>6.3318019999999997</c:v>
                </c:pt>
                <c:pt idx="3709">
                  <c:v>6.3320439999999998</c:v>
                </c:pt>
                <c:pt idx="3710">
                  <c:v>6.3322859999999999</c:v>
                </c:pt>
                <c:pt idx="3711">
                  <c:v>6.3325269999999998</c:v>
                </c:pt>
                <c:pt idx="3712">
                  <c:v>6.3327689999999999</c:v>
                </c:pt>
                <c:pt idx="3713">
                  <c:v>6.3330109999999999</c:v>
                </c:pt>
                <c:pt idx="3714">
                  <c:v>6.333253</c:v>
                </c:pt>
                <c:pt idx="3715">
                  <c:v>6.3334950000000001</c:v>
                </c:pt>
                <c:pt idx="3716">
                  <c:v>6.333736</c:v>
                </c:pt>
                <c:pt idx="3717">
                  <c:v>6.3339780000000001</c:v>
                </c:pt>
                <c:pt idx="3718">
                  <c:v>6.3342200000000002</c:v>
                </c:pt>
                <c:pt idx="3719">
                  <c:v>6.3344620000000003</c:v>
                </c:pt>
                <c:pt idx="3720">
                  <c:v>6.3347030000000002</c:v>
                </c:pt>
                <c:pt idx="3721">
                  <c:v>6.3349450000000003</c:v>
                </c:pt>
                <c:pt idx="3722">
                  <c:v>6.3351870000000003</c:v>
                </c:pt>
                <c:pt idx="3723">
                  <c:v>6.3354290000000004</c:v>
                </c:pt>
                <c:pt idx="3724">
                  <c:v>6.3356700000000004</c:v>
                </c:pt>
                <c:pt idx="3725">
                  <c:v>6.3359120000000004</c:v>
                </c:pt>
                <c:pt idx="3726">
                  <c:v>6.3361539999999996</c:v>
                </c:pt>
                <c:pt idx="3727">
                  <c:v>6.3363959999999997</c:v>
                </c:pt>
                <c:pt idx="3728">
                  <c:v>6.3366369999999996</c:v>
                </c:pt>
                <c:pt idx="3729">
                  <c:v>6.3368789999999997</c:v>
                </c:pt>
                <c:pt idx="3730">
                  <c:v>6.3371209999999998</c:v>
                </c:pt>
                <c:pt idx="3731">
                  <c:v>6.3373629999999999</c:v>
                </c:pt>
                <c:pt idx="3732">
                  <c:v>6.3376039999999998</c:v>
                </c:pt>
                <c:pt idx="3733">
                  <c:v>6.3378459999999999</c:v>
                </c:pt>
                <c:pt idx="3734">
                  <c:v>6.3380879999999999</c:v>
                </c:pt>
                <c:pt idx="3735">
                  <c:v>6.33833</c:v>
                </c:pt>
                <c:pt idx="3736">
                  <c:v>6.338571</c:v>
                </c:pt>
                <c:pt idx="3737">
                  <c:v>6.338813</c:v>
                </c:pt>
                <c:pt idx="3738">
                  <c:v>6.3390550000000001</c:v>
                </c:pt>
                <c:pt idx="3739">
                  <c:v>6.3392970000000002</c:v>
                </c:pt>
                <c:pt idx="3740">
                  <c:v>6.3395380000000001</c:v>
                </c:pt>
                <c:pt idx="3741">
                  <c:v>6.3397800000000002</c:v>
                </c:pt>
                <c:pt idx="3742">
                  <c:v>6.3400220000000003</c:v>
                </c:pt>
                <c:pt idx="3743">
                  <c:v>6.3402640000000003</c:v>
                </c:pt>
                <c:pt idx="3744">
                  <c:v>6.3405050000000003</c:v>
                </c:pt>
                <c:pt idx="3745">
                  <c:v>6.3407470000000004</c:v>
                </c:pt>
                <c:pt idx="3746">
                  <c:v>6.3409890000000004</c:v>
                </c:pt>
                <c:pt idx="3747">
                  <c:v>6.3412309999999996</c:v>
                </c:pt>
                <c:pt idx="3748">
                  <c:v>6.3414729999999997</c:v>
                </c:pt>
                <c:pt idx="3749">
                  <c:v>6.3417139999999996</c:v>
                </c:pt>
                <c:pt idx="3750">
                  <c:v>6.3419559999999997</c:v>
                </c:pt>
                <c:pt idx="3751">
                  <c:v>6.3421979999999998</c:v>
                </c:pt>
                <c:pt idx="3752">
                  <c:v>6.3424399999999999</c:v>
                </c:pt>
                <c:pt idx="3753">
                  <c:v>6.3426809999999998</c:v>
                </c:pt>
                <c:pt idx="3754">
                  <c:v>6.3429229999999999</c:v>
                </c:pt>
                <c:pt idx="3755">
                  <c:v>6.3431649999999999</c:v>
                </c:pt>
                <c:pt idx="3756">
                  <c:v>6.343407</c:v>
                </c:pt>
                <c:pt idx="3757">
                  <c:v>6.343648</c:v>
                </c:pt>
                <c:pt idx="3758">
                  <c:v>6.34389</c:v>
                </c:pt>
                <c:pt idx="3759">
                  <c:v>6.3441320000000001</c:v>
                </c:pt>
                <c:pt idx="3760">
                  <c:v>6.3443740000000002</c:v>
                </c:pt>
                <c:pt idx="3761">
                  <c:v>6.3446150000000001</c:v>
                </c:pt>
                <c:pt idx="3762">
                  <c:v>6.3448570000000002</c:v>
                </c:pt>
                <c:pt idx="3763">
                  <c:v>6.3450990000000003</c:v>
                </c:pt>
                <c:pt idx="3764">
                  <c:v>6.3453410000000003</c:v>
                </c:pt>
                <c:pt idx="3765">
                  <c:v>6.3455820000000003</c:v>
                </c:pt>
                <c:pt idx="3766">
                  <c:v>6.3458240000000004</c:v>
                </c:pt>
                <c:pt idx="3767">
                  <c:v>6.3460660000000004</c:v>
                </c:pt>
                <c:pt idx="3768">
                  <c:v>6.3463079999999996</c:v>
                </c:pt>
                <c:pt idx="3769">
                  <c:v>6.3465490000000004</c:v>
                </c:pt>
                <c:pt idx="3770">
                  <c:v>6.3467909999999996</c:v>
                </c:pt>
                <c:pt idx="3771">
                  <c:v>6.3470329999999997</c:v>
                </c:pt>
                <c:pt idx="3772">
                  <c:v>6.3472749999999998</c:v>
                </c:pt>
                <c:pt idx="3773">
                  <c:v>6.3475159999999997</c:v>
                </c:pt>
                <c:pt idx="3774">
                  <c:v>6.3477579999999998</c:v>
                </c:pt>
                <c:pt idx="3775">
                  <c:v>6.3479999999999999</c:v>
                </c:pt>
                <c:pt idx="3776">
                  <c:v>6.3482419999999999</c:v>
                </c:pt>
                <c:pt idx="3777">
                  <c:v>6.348484</c:v>
                </c:pt>
                <c:pt idx="3778">
                  <c:v>6.348725</c:v>
                </c:pt>
                <c:pt idx="3779">
                  <c:v>6.348967</c:v>
                </c:pt>
                <c:pt idx="3780">
                  <c:v>6.3492090000000001</c:v>
                </c:pt>
                <c:pt idx="3781">
                  <c:v>6.3494510000000002</c:v>
                </c:pt>
                <c:pt idx="3782">
                  <c:v>6.3496920000000001</c:v>
                </c:pt>
                <c:pt idx="3783">
                  <c:v>6.3499340000000002</c:v>
                </c:pt>
                <c:pt idx="3784">
                  <c:v>6.3501760000000003</c:v>
                </c:pt>
                <c:pt idx="3785">
                  <c:v>6.3504180000000003</c:v>
                </c:pt>
                <c:pt idx="3786">
                  <c:v>6.3506590000000003</c:v>
                </c:pt>
                <c:pt idx="3787">
                  <c:v>6.3509010000000004</c:v>
                </c:pt>
                <c:pt idx="3788">
                  <c:v>6.3511430000000004</c:v>
                </c:pt>
                <c:pt idx="3789">
                  <c:v>6.3513849999999996</c:v>
                </c:pt>
                <c:pt idx="3790">
                  <c:v>6.3516260000000004</c:v>
                </c:pt>
                <c:pt idx="3791">
                  <c:v>6.3518679999999996</c:v>
                </c:pt>
                <c:pt idx="3792">
                  <c:v>6.3521099999999997</c:v>
                </c:pt>
                <c:pt idx="3793">
                  <c:v>6.3523519999999998</c:v>
                </c:pt>
                <c:pt idx="3794">
                  <c:v>6.3525929999999997</c:v>
                </c:pt>
                <c:pt idx="3795">
                  <c:v>6.3528349999999998</c:v>
                </c:pt>
                <c:pt idx="3796">
                  <c:v>6.3530769999999999</c:v>
                </c:pt>
                <c:pt idx="3797">
                  <c:v>6.3533189999999999</c:v>
                </c:pt>
                <c:pt idx="3798">
                  <c:v>6.3535599999999999</c:v>
                </c:pt>
                <c:pt idx="3799">
                  <c:v>6.3538019999999999</c:v>
                </c:pt>
                <c:pt idx="3800">
                  <c:v>6.354044</c:v>
                </c:pt>
                <c:pt idx="3801">
                  <c:v>6.3542860000000001</c:v>
                </c:pt>
                <c:pt idx="3802">
                  <c:v>6.354527</c:v>
                </c:pt>
                <c:pt idx="3803">
                  <c:v>6.3547690000000001</c:v>
                </c:pt>
                <c:pt idx="3804">
                  <c:v>6.3550110000000002</c:v>
                </c:pt>
                <c:pt idx="3805">
                  <c:v>6.3552530000000003</c:v>
                </c:pt>
                <c:pt idx="3806">
                  <c:v>6.3554950000000003</c:v>
                </c:pt>
                <c:pt idx="3807">
                  <c:v>6.3557360000000003</c:v>
                </c:pt>
                <c:pt idx="3808">
                  <c:v>6.3559780000000003</c:v>
                </c:pt>
                <c:pt idx="3809">
                  <c:v>6.3562200000000004</c:v>
                </c:pt>
                <c:pt idx="3810">
                  <c:v>6.3564619999999996</c:v>
                </c:pt>
                <c:pt idx="3811">
                  <c:v>6.3567030000000004</c:v>
                </c:pt>
                <c:pt idx="3812">
                  <c:v>6.3569449999999996</c:v>
                </c:pt>
                <c:pt idx="3813">
                  <c:v>6.3571869999999997</c:v>
                </c:pt>
                <c:pt idx="3814">
                  <c:v>6.3574289999999998</c:v>
                </c:pt>
                <c:pt idx="3815">
                  <c:v>6.3576699999999997</c:v>
                </c:pt>
                <c:pt idx="3816">
                  <c:v>6.3579119999999998</c:v>
                </c:pt>
                <c:pt idx="3817">
                  <c:v>6.3581539999999999</c:v>
                </c:pt>
                <c:pt idx="3818">
                  <c:v>6.3583959999999999</c:v>
                </c:pt>
                <c:pt idx="3819">
                  <c:v>6.3586369999999999</c:v>
                </c:pt>
                <c:pt idx="3820">
                  <c:v>6.3588789999999999</c:v>
                </c:pt>
                <c:pt idx="3821">
                  <c:v>6.359121</c:v>
                </c:pt>
                <c:pt idx="3822">
                  <c:v>6.3593630000000001</c:v>
                </c:pt>
                <c:pt idx="3823">
                  <c:v>6.359604</c:v>
                </c:pt>
                <c:pt idx="3824">
                  <c:v>6.3598460000000001</c:v>
                </c:pt>
                <c:pt idx="3825">
                  <c:v>6.3600880000000002</c:v>
                </c:pt>
                <c:pt idx="3826">
                  <c:v>6.3603300000000003</c:v>
                </c:pt>
                <c:pt idx="3827">
                  <c:v>6.3605710000000002</c:v>
                </c:pt>
                <c:pt idx="3828">
                  <c:v>6.3608130000000003</c:v>
                </c:pt>
                <c:pt idx="3829">
                  <c:v>6.3610550000000003</c:v>
                </c:pt>
                <c:pt idx="3830">
                  <c:v>6.3612970000000004</c:v>
                </c:pt>
                <c:pt idx="3831">
                  <c:v>6.3615380000000004</c:v>
                </c:pt>
                <c:pt idx="3832">
                  <c:v>6.3617800000000004</c:v>
                </c:pt>
                <c:pt idx="3833">
                  <c:v>6.3620219999999996</c:v>
                </c:pt>
                <c:pt idx="3834">
                  <c:v>6.3622639999999997</c:v>
                </c:pt>
                <c:pt idx="3835">
                  <c:v>6.3625049999999996</c:v>
                </c:pt>
                <c:pt idx="3836">
                  <c:v>6.3627469999999997</c:v>
                </c:pt>
                <c:pt idx="3837">
                  <c:v>6.3629889999999998</c:v>
                </c:pt>
                <c:pt idx="3838">
                  <c:v>6.3632309999999999</c:v>
                </c:pt>
                <c:pt idx="3839">
                  <c:v>6.3634729999999999</c:v>
                </c:pt>
                <c:pt idx="3840">
                  <c:v>6.3637139999999999</c:v>
                </c:pt>
                <c:pt idx="3841">
                  <c:v>6.3639559999999999</c:v>
                </c:pt>
                <c:pt idx="3842">
                  <c:v>6.364198</c:v>
                </c:pt>
                <c:pt idx="3843">
                  <c:v>6.3644400000000001</c:v>
                </c:pt>
                <c:pt idx="3844">
                  <c:v>6.364681</c:v>
                </c:pt>
                <c:pt idx="3845">
                  <c:v>6.3649230000000001</c:v>
                </c:pt>
                <c:pt idx="3846">
                  <c:v>6.3651650000000002</c:v>
                </c:pt>
                <c:pt idx="3847">
                  <c:v>6.3654070000000003</c:v>
                </c:pt>
                <c:pt idx="3848">
                  <c:v>6.3656480000000002</c:v>
                </c:pt>
                <c:pt idx="3849">
                  <c:v>6.3658900000000003</c:v>
                </c:pt>
                <c:pt idx="3850">
                  <c:v>6.3661320000000003</c:v>
                </c:pt>
                <c:pt idx="3851">
                  <c:v>6.3663740000000004</c:v>
                </c:pt>
                <c:pt idx="3852">
                  <c:v>6.3666150000000004</c:v>
                </c:pt>
                <c:pt idx="3853">
                  <c:v>6.3668570000000004</c:v>
                </c:pt>
                <c:pt idx="3854">
                  <c:v>6.3670989999999996</c:v>
                </c:pt>
                <c:pt idx="3855">
                  <c:v>6.3673409999999997</c:v>
                </c:pt>
                <c:pt idx="3856">
                  <c:v>6.3675819999999996</c:v>
                </c:pt>
                <c:pt idx="3857">
                  <c:v>6.3678239999999997</c:v>
                </c:pt>
                <c:pt idx="3858">
                  <c:v>6.3680659999999998</c:v>
                </c:pt>
                <c:pt idx="3859">
                  <c:v>6.3683079999999999</c:v>
                </c:pt>
                <c:pt idx="3860">
                  <c:v>6.3685489999999998</c:v>
                </c:pt>
                <c:pt idx="3861">
                  <c:v>6.3687909999999999</c:v>
                </c:pt>
                <c:pt idx="3862">
                  <c:v>6.3690329999999999</c:v>
                </c:pt>
                <c:pt idx="3863">
                  <c:v>6.369275</c:v>
                </c:pt>
                <c:pt idx="3864">
                  <c:v>6.369516</c:v>
                </c:pt>
                <c:pt idx="3865">
                  <c:v>6.369758</c:v>
                </c:pt>
                <c:pt idx="3866">
                  <c:v>6.37</c:v>
                </c:pt>
                <c:pt idx="3867">
                  <c:v>6.3702059999999996</c:v>
                </c:pt>
                <c:pt idx="3868">
                  <c:v>6.370412</c:v>
                </c:pt>
                <c:pt idx="3869">
                  <c:v>6.3706180000000003</c:v>
                </c:pt>
                <c:pt idx="3870">
                  <c:v>6.3708239999999998</c:v>
                </c:pt>
                <c:pt idx="3871">
                  <c:v>6.3710300000000002</c:v>
                </c:pt>
                <c:pt idx="3872">
                  <c:v>6.3712359999999997</c:v>
                </c:pt>
                <c:pt idx="3873">
                  <c:v>6.371442</c:v>
                </c:pt>
                <c:pt idx="3874">
                  <c:v>6.3716480000000004</c:v>
                </c:pt>
                <c:pt idx="3875">
                  <c:v>6.3718539999999999</c:v>
                </c:pt>
                <c:pt idx="3876">
                  <c:v>6.3720600000000003</c:v>
                </c:pt>
                <c:pt idx="3877">
                  <c:v>6.3722659999999998</c:v>
                </c:pt>
                <c:pt idx="3878">
                  <c:v>6.3724730000000003</c:v>
                </c:pt>
                <c:pt idx="3879">
                  <c:v>6.3726789999999998</c:v>
                </c:pt>
                <c:pt idx="3880">
                  <c:v>6.3728850000000001</c:v>
                </c:pt>
                <c:pt idx="3881">
                  <c:v>6.3730909999999996</c:v>
                </c:pt>
                <c:pt idx="3882">
                  <c:v>6.373297</c:v>
                </c:pt>
                <c:pt idx="3883">
                  <c:v>6.3735030000000004</c:v>
                </c:pt>
                <c:pt idx="3884">
                  <c:v>6.3737089999999998</c:v>
                </c:pt>
                <c:pt idx="3885">
                  <c:v>6.3739150000000002</c:v>
                </c:pt>
                <c:pt idx="3886">
                  <c:v>6.3741209999999997</c:v>
                </c:pt>
                <c:pt idx="3887">
                  <c:v>6.3743270000000001</c:v>
                </c:pt>
                <c:pt idx="3888">
                  <c:v>6.3745329999999996</c:v>
                </c:pt>
                <c:pt idx="3889">
                  <c:v>6.3747389999999999</c:v>
                </c:pt>
                <c:pt idx="3890">
                  <c:v>6.3749450000000003</c:v>
                </c:pt>
                <c:pt idx="3891">
                  <c:v>6.3751509999999998</c:v>
                </c:pt>
                <c:pt idx="3892">
                  <c:v>6.3753570000000002</c:v>
                </c:pt>
                <c:pt idx="3893">
                  <c:v>6.3755629999999996</c:v>
                </c:pt>
                <c:pt idx="3894">
                  <c:v>6.375769</c:v>
                </c:pt>
                <c:pt idx="3895">
                  <c:v>6.3759750000000004</c:v>
                </c:pt>
                <c:pt idx="3896">
                  <c:v>6.3761809999999999</c:v>
                </c:pt>
                <c:pt idx="3897">
                  <c:v>6.3763870000000002</c:v>
                </c:pt>
                <c:pt idx="3898">
                  <c:v>6.3765929999999997</c:v>
                </c:pt>
                <c:pt idx="3899">
                  <c:v>6.3767990000000001</c:v>
                </c:pt>
                <c:pt idx="3900">
                  <c:v>6.3770049999999996</c:v>
                </c:pt>
                <c:pt idx="3901">
                  <c:v>6.3772120000000001</c:v>
                </c:pt>
                <c:pt idx="3902">
                  <c:v>6.3774179999999996</c:v>
                </c:pt>
                <c:pt idx="3903">
                  <c:v>6.377624</c:v>
                </c:pt>
                <c:pt idx="3904">
                  <c:v>6.3778300000000003</c:v>
                </c:pt>
                <c:pt idx="3905">
                  <c:v>6.3780359999999998</c:v>
                </c:pt>
                <c:pt idx="3906">
                  <c:v>6.3782420000000002</c:v>
                </c:pt>
                <c:pt idx="3907">
                  <c:v>6.3784479999999997</c:v>
                </c:pt>
                <c:pt idx="3908">
                  <c:v>6.378654</c:v>
                </c:pt>
                <c:pt idx="3909">
                  <c:v>6.3788600000000004</c:v>
                </c:pt>
                <c:pt idx="3910">
                  <c:v>6.3790659999999999</c:v>
                </c:pt>
                <c:pt idx="3911">
                  <c:v>6.3792720000000003</c:v>
                </c:pt>
                <c:pt idx="3912">
                  <c:v>6.3794779999999998</c:v>
                </c:pt>
                <c:pt idx="3913">
                  <c:v>6.3796840000000001</c:v>
                </c:pt>
                <c:pt idx="3914">
                  <c:v>6.3798899999999996</c:v>
                </c:pt>
                <c:pt idx="3915">
                  <c:v>6.380096</c:v>
                </c:pt>
                <c:pt idx="3916">
                  <c:v>6.3803020000000004</c:v>
                </c:pt>
                <c:pt idx="3917">
                  <c:v>6.3805079999999998</c:v>
                </c:pt>
                <c:pt idx="3918">
                  <c:v>6.3807140000000002</c:v>
                </c:pt>
                <c:pt idx="3919">
                  <c:v>6.3809199999999997</c:v>
                </c:pt>
                <c:pt idx="3920">
                  <c:v>6.3811260000000001</c:v>
                </c:pt>
                <c:pt idx="3921">
                  <c:v>6.3813319999999996</c:v>
                </c:pt>
                <c:pt idx="3922">
                  <c:v>6.3815379999999999</c:v>
                </c:pt>
                <c:pt idx="3923">
                  <c:v>6.3817449999999996</c:v>
                </c:pt>
                <c:pt idx="3924">
                  <c:v>6.3819509999999999</c:v>
                </c:pt>
                <c:pt idx="3925">
                  <c:v>6.3821570000000003</c:v>
                </c:pt>
                <c:pt idx="3926">
                  <c:v>6.3823629999999998</c:v>
                </c:pt>
                <c:pt idx="3927">
                  <c:v>6.3825690000000002</c:v>
                </c:pt>
                <c:pt idx="3928">
                  <c:v>6.3827749999999996</c:v>
                </c:pt>
                <c:pt idx="3929">
                  <c:v>6.382981</c:v>
                </c:pt>
                <c:pt idx="3930">
                  <c:v>6.3831870000000004</c:v>
                </c:pt>
                <c:pt idx="3931">
                  <c:v>6.3833929999999999</c:v>
                </c:pt>
                <c:pt idx="3932">
                  <c:v>6.3835990000000002</c:v>
                </c:pt>
                <c:pt idx="3933">
                  <c:v>6.3838049999999997</c:v>
                </c:pt>
                <c:pt idx="3934">
                  <c:v>6.3840110000000001</c:v>
                </c:pt>
                <c:pt idx="3935">
                  <c:v>6.3842169999999996</c:v>
                </c:pt>
                <c:pt idx="3936">
                  <c:v>6.384423</c:v>
                </c:pt>
                <c:pt idx="3937">
                  <c:v>6.3846290000000003</c:v>
                </c:pt>
                <c:pt idx="3938">
                  <c:v>6.3848349999999998</c:v>
                </c:pt>
                <c:pt idx="3939">
                  <c:v>6.3850410000000002</c:v>
                </c:pt>
                <c:pt idx="3940">
                  <c:v>6.3852469999999997</c:v>
                </c:pt>
                <c:pt idx="3941">
                  <c:v>6.385453</c:v>
                </c:pt>
                <c:pt idx="3942">
                  <c:v>6.3856590000000004</c:v>
                </c:pt>
                <c:pt idx="3943">
                  <c:v>6.3858649999999999</c:v>
                </c:pt>
                <c:pt idx="3944">
                  <c:v>6.3860710000000003</c:v>
                </c:pt>
                <c:pt idx="3945">
                  <c:v>6.3862769999999998</c:v>
                </c:pt>
                <c:pt idx="3946">
                  <c:v>6.3864840000000003</c:v>
                </c:pt>
                <c:pt idx="3947">
                  <c:v>6.3866899999999998</c:v>
                </c:pt>
                <c:pt idx="3948">
                  <c:v>6.3868960000000001</c:v>
                </c:pt>
                <c:pt idx="3949">
                  <c:v>6.3871019999999996</c:v>
                </c:pt>
                <c:pt idx="3950">
                  <c:v>6.387308</c:v>
                </c:pt>
                <c:pt idx="3951">
                  <c:v>6.3875140000000004</c:v>
                </c:pt>
                <c:pt idx="3952">
                  <c:v>6.3877199999999998</c:v>
                </c:pt>
                <c:pt idx="3953">
                  <c:v>6.3879260000000002</c:v>
                </c:pt>
                <c:pt idx="3954">
                  <c:v>6.3881319999999997</c:v>
                </c:pt>
                <c:pt idx="3955">
                  <c:v>6.3883380000000001</c:v>
                </c:pt>
                <c:pt idx="3956">
                  <c:v>6.3885439999999996</c:v>
                </c:pt>
                <c:pt idx="3957">
                  <c:v>6.3887499999999999</c:v>
                </c:pt>
                <c:pt idx="3958">
                  <c:v>6.3889560000000003</c:v>
                </c:pt>
                <c:pt idx="3959">
                  <c:v>6.3891619999999998</c:v>
                </c:pt>
                <c:pt idx="3960">
                  <c:v>6.3893680000000002</c:v>
                </c:pt>
                <c:pt idx="3961">
                  <c:v>6.3895739999999996</c:v>
                </c:pt>
                <c:pt idx="3962">
                  <c:v>6.38978</c:v>
                </c:pt>
                <c:pt idx="3963">
                  <c:v>6.3899860000000004</c:v>
                </c:pt>
                <c:pt idx="3964">
                  <c:v>6.3901919999999999</c:v>
                </c:pt>
                <c:pt idx="3965">
                  <c:v>6.3903980000000002</c:v>
                </c:pt>
                <c:pt idx="3966">
                  <c:v>6.3906039999999997</c:v>
                </c:pt>
                <c:pt idx="3967">
                  <c:v>6.3908100000000001</c:v>
                </c:pt>
                <c:pt idx="3968">
                  <c:v>6.3910159999999996</c:v>
                </c:pt>
                <c:pt idx="3969">
                  <c:v>6.3912230000000001</c:v>
                </c:pt>
                <c:pt idx="3970">
                  <c:v>6.3914289999999996</c:v>
                </c:pt>
                <c:pt idx="3971">
                  <c:v>6.391635</c:v>
                </c:pt>
                <c:pt idx="3972">
                  <c:v>6.3918410000000003</c:v>
                </c:pt>
                <c:pt idx="3973">
                  <c:v>6.3920469999999998</c:v>
                </c:pt>
                <c:pt idx="3974">
                  <c:v>6.3922530000000002</c:v>
                </c:pt>
                <c:pt idx="3975">
                  <c:v>6.3924589999999997</c:v>
                </c:pt>
                <c:pt idx="3976">
                  <c:v>6.392665</c:v>
                </c:pt>
                <c:pt idx="3977">
                  <c:v>6.3928710000000004</c:v>
                </c:pt>
                <c:pt idx="3978">
                  <c:v>6.3930769999999999</c:v>
                </c:pt>
                <c:pt idx="3979">
                  <c:v>6.3932830000000003</c:v>
                </c:pt>
                <c:pt idx="3980">
                  <c:v>6.3934889999999998</c:v>
                </c:pt>
                <c:pt idx="3981">
                  <c:v>6.3936950000000001</c:v>
                </c:pt>
                <c:pt idx="3982">
                  <c:v>6.3939009999999996</c:v>
                </c:pt>
                <c:pt idx="3983">
                  <c:v>6.394107</c:v>
                </c:pt>
                <c:pt idx="3984">
                  <c:v>6.3943130000000004</c:v>
                </c:pt>
                <c:pt idx="3985">
                  <c:v>6.3945189999999998</c:v>
                </c:pt>
                <c:pt idx="3986">
                  <c:v>6.3947250000000002</c:v>
                </c:pt>
                <c:pt idx="3987">
                  <c:v>6.3949309999999997</c:v>
                </c:pt>
                <c:pt idx="3988">
                  <c:v>6.3951370000000001</c:v>
                </c:pt>
                <c:pt idx="3989">
                  <c:v>6.3953430000000004</c:v>
                </c:pt>
                <c:pt idx="3990">
                  <c:v>6.3955489999999999</c:v>
                </c:pt>
                <c:pt idx="3991">
                  <c:v>6.3957550000000003</c:v>
                </c:pt>
                <c:pt idx="3992">
                  <c:v>6.3959619999999999</c:v>
                </c:pt>
                <c:pt idx="3993">
                  <c:v>6.3961680000000003</c:v>
                </c:pt>
                <c:pt idx="3994">
                  <c:v>6.3963739999999998</c:v>
                </c:pt>
                <c:pt idx="3995">
                  <c:v>6.3965800000000002</c:v>
                </c:pt>
                <c:pt idx="3996">
                  <c:v>6.3967859999999996</c:v>
                </c:pt>
                <c:pt idx="3997">
                  <c:v>6.396992</c:v>
                </c:pt>
                <c:pt idx="3998">
                  <c:v>6.3971980000000004</c:v>
                </c:pt>
                <c:pt idx="3999">
                  <c:v>6.3974039999999999</c:v>
                </c:pt>
                <c:pt idx="4000">
                  <c:v>6.3976100000000002</c:v>
                </c:pt>
                <c:pt idx="4001">
                  <c:v>6.3978159999999997</c:v>
                </c:pt>
                <c:pt idx="4002">
                  <c:v>6.3980220000000001</c:v>
                </c:pt>
                <c:pt idx="4003">
                  <c:v>6.3982279999999996</c:v>
                </c:pt>
                <c:pt idx="4004">
                  <c:v>6.398434</c:v>
                </c:pt>
                <c:pt idx="4005">
                  <c:v>6.3986400000000003</c:v>
                </c:pt>
                <c:pt idx="4006">
                  <c:v>6.3988459999999998</c:v>
                </c:pt>
                <c:pt idx="4007">
                  <c:v>6.3990520000000002</c:v>
                </c:pt>
                <c:pt idx="4008">
                  <c:v>6.3992579999999997</c:v>
                </c:pt>
                <c:pt idx="4009">
                  <c:v>6.399464</c:v>
                </c:pt>
                <c:pt idx="4010">
                  <c:v>6.3996700000000004</c:v>
                </c:pt>
                <c:pt idx="4011">
                  <c:v>6.3998759999999999</c:v>
                </c:pt>
                <c:pt idx="4012">
                  <c:v>6.4000820000000003</c:v>
                </c:pt>
                <c:pt idx="4013">
                  <c:v>6.4002879999999998</c:v>
                </c:pt>
                <c:pt idx="4014">
                  <c:v>6.4004950000000003</c:v>
                </c:pt>
                <c:pt idx="4015">
                  <c:v>6.4007009999999998</c:v>
                </c:pt>
                <c:pt idx="4016">
                  <c:v>6.4009070000000001</c:v>
                </c:pt>
                <c:pt idx="4017">
                  <c:v>6.4011129999999996</c:v>
                </c:pt>
                <c:pt idx="4018">
                  <c:v>6.401319</c:v>
                </c:pt>
                <c:pt idx="4019">
                  <c:v>6.4015250000000004</c:v>
                </c:pt>
                <c:pt idx="4020">
                  <c:v>6.4017309999999998</c:v>
                </c:pt>
                <c:pt idx="4021">
                  <c:v>6.4019370000000002</c:v>
                </c:pt>
                <c:pt idx="4022">
                  <c:v>6.4021429999999997</c:v>
                </c:pt>
                <c:pt idx="4023">
                  <c:v>6.4023490000000001</c:v>
                </c:pt>
                <c:pt idx="4024">
                  <c:v>6.4025550000000004</c:v>
                </c:pt>
                <c:pt idx="4025">
                  <c:v>6.4027609999999999</c:v>
                </c:pt>
                <c:pt idx="4026">
                  <c:v>6.4029670000000003</c:v>
                </c:pt>
                <c:pt idx="4027">
                  <c:v>6.4031729999999998</c:v>
                </c:pt>
                <c:pt idx="4028">
                  <c:v>6.4033790000000002</c:v>
                </c:pt>
                <c:pt idx="4029">
                  <c:v>6.4035849999999996</c:v>
                </c:pt>
                <c:pt idx="4030">
                  <c:v>6.403791</c:v>
                </c:pt>
                <c:pt idx="4031">
                  <c:v>6.4039970000000004</c:v>
                </c:pt>
                <c:pt idx="4032">
                  <c:v>6.4042029999999999</c:v>
                </c:pt>
                <c:pt idx="4033">
                  <c:v>6.4044090000000002</c:v>
                </c:pt>
                <c:pt idx="4034">
                  <c:v>6.4046149999999997</c:v>
                </c:pt>
                <c:pt idx="4035">
                  <c:v>6.4048210000000001</c:v>
                </c:pt>
                <c:pt idx="4036">
                  <c:v>6.4050269999999996</c:v>
                </c:pt>
                <c:pt idx="4037">
                  <c:v>6.4052340000000001</c:v>
                </c:pt>
                <c:pt idx="4038">
                  <c:v>6.4054399999999996</c:v>
                </c:pt>
                <c:pt idx="4039">
                  <c:v>6.405646</c:v>
                </c:pt>
                <c:pt idx="4040">
                  <c:v>6.4058520000000003</c:v>
                </c:pt>
                <c:pt idx="4041">
                  <c:v>6.4060579999999998</c:v>
                </c:pt>
                <c:pt idx="4042">
                  <c:v>6.4062640000000002</c:v>
                </c:pt>
                <c:pt idx="4043">
                  <c:v>6.4064699999999997</c:v>
                </c:pt>
                <c:pt idx="4044">
                  <c:v>6.406676</c:v>
                </c:pt>
                <c:pt idx="4045">
                  <c:v>6.4068820000000004</c:v>
                </c:pt>
                <c:pt idx="4046">
                  <c:v>6.4070879999999999</c:v>
                </c:pt>
                <c:pt idx="4047">
                  <c:v>6.4072940000000003</c:v>
                </c:pt>
                <c:pt idx="4048">
                  <c:v>6.4074999999999998</c:v>
                </c:pt>
                <c:pt idx="4049">
                  <c:v>6.4077060000000001</c:v>
                </c:pt>
                <c:pt idx="4050">
                  <c:v>6.4079119999999996</c:v>
                </c:pt>
                <c:pt idx="4051">
                  <c:v>6.408118</c:v>
                </c:pt>
                <c:pt idx="4052">
                  <c:v>6.4083240000000004</c:v>
                </c:pt>
                <c:pt idx="4053">
                  <c:v>6.4085299999999998</c:v>
                </c:pt>
                <c:pt idx="4054">
                  <c:v>6.4087360000000002</c:v>
                </c:pt>
                <c:pt idx="4055">
                  <c:v>6.4089419999999997</c:v>
                </c:pt>
                <c:pt idx="4056">
                  <c:v>6.4091480000000001</c:v>
                </c:pt>
                <c:pt idx="4057">
                  <c:v>6.4093540000000004</c:v>
                </c:pt>
                <c:pt idx="4058">
                  <c:v>6.4095599999999999</c:v>
                </c:pt>
                <c:pt idx="4059">
                  <c:v>6.4097660000000003</c:v>
                </c:pt>
                <c:pt idx="4060">
                  <c:v>6.4099729999999999</c:v>
                </c:pt>
                <c:pt idx="4061">
                  <c:v>6.4101790000000003</c:v>
                </c:pt>
                <c:pt idx="4062">
                  <c:v>6.4103849999999998</c:v>
                </c:pt>
                <c:pt idx="4063">
                  <c:v>6.4105910000000002</c:v>
                </c:pt>
                <c:pt idx="4064">
                  <c:v>6.4107969999999996</c:v>
                </c:pt>
                <c:pt idx="4065">
                  <c:v>6.411003</c:v>
                </c:pt>
                <c:pt idx="4066">
                  <c:v>6.4112090000000004</c:v>
                </c:pt>
                <c:pt idx="4067">
                  <c:v>6.4114149999999999</c:v>
                </c:pt>
                <c:pt idx="4068">
                  <c:v>6.4116210000000002</c:v>
                </c:pt>
                <c:pt idx="4069">
                  <c:v>6.4118269999999997</c:v>
                </c:pt>
                <c:pt idx="4070">
                  <c:v>6.4120330000000001</c:v>
                </c:pt>
                <c:pt idx="4071">
                  <c:v>6.4122389999999996</c:v>
                </c:pt>
                <c:pt idx="4072">
                  <c:v>6.412445</c:v>
                </c:pt>
                <c:pt idx="4073">
                  <c:v>6.4126510000000003</c:v>
                </c:pt>
                <c:pt idx="4074">
                  <c:v>6.4128569999999998</c:v>
                </c:pt>
                <c:pt idx="4075">
                  <c:v>6.4130630000000002</c:v>
                </c:pt>
                <c:pt idx="4076">
                  <c:v>6.4132689999999997</c:v>
                </c:pt>
                <c:pt idx="4077">
                  <c:v>6.413475</c:v>
                </c:pt>
                <c:pt idx="4078">
                  <c:v>6.4136810000000004</c:v>
                </c:pt>
                <c:pt idx="4079">
                  <c:v>6.4138869999999999</c:v>
                </c:pt>
                <c:pt idx="4080">
                  <c:v>6.4140930000000003</c:v>
                </c:pt>
                <c:pt idx="4081">
                  <c:v>6.4142989999999998</c:v>
                </c:pt>
                <c:pt idx="4082">
                  <c:v>6.4145050000000001</c:v>
                </c:pt>
                <c:pt idx="4083">
                  <c:v>6.4147119999999997</c:v>
                </c:pt>
                <c:pt idx="4084">
                  <c:v>6.4149180000000001</c:v>
                </c:pt>
                <c:pt idx="4085">
                  <c:v>6.4151239999999996</c:v>
                </c:pt>
                <c:pt idx="4086">
                  <c:v>6.41533</c:v>
                </c:pt>
                <c:pt idx="4087">
                  <c:v>6.4155360000000003</c:v>
                </c:pt>
                <c:pt idx="4088">
                  <c:v>6.4157419999999998</c:v>
                </c:pt>
                <c:pt idx="4089">
                  <c:v>6.4159480000000002</c:v>
                </c:pt>
                <c:pt idx="4090">
                  <c:v>6.4161539999999997</c:v>
                </c:pt>
                <c:pt idx="4091">
                  <c:v>6.4163600000000001</c:v>
                </c:pt>
                <c:pt idx="4092">
                  <c:v>6.4165660000000004</c:v>
                </c:pt>
                <c:pt idx="4093">
                  <c:v>6.4167719999999999</c:v>
                </c:pt>
                <c:pt idx="4094">
                  <c:v>6.4169780000000003</c:v>
                </c:pt>
                <c:pt idx="4095">
                  <c:v>6.4171839999999998</c:v>
                </c:pt>
                <c:pt idx="4096">
                  <c:v>6.4173900000000001</c:v>
                </c:pt>
                <c:pt idx="4097">
                  <c:v>6.4175959999999996</c:v>
                </c:pt>
                <c:pt idx="4098">
                  <c:v>6.417802</c:v>
                </c:pt>
                <c:pt idx="4099">
                  <c:v>6.4180080000000004</c:v>
                </c:pt>
                <c:pt idx="4100">
                  <c:v>6.4182139999999999</c:v>
                </c:pt>
                <c:pt idx="4101">
                  <c:v>6.4184200000000002</c:v>
                </c:pt>
                <c:pt idx="4102">
                  <c:v>6.4186259999999997</c:v>
                </c:pt>
                <c:pt idx="4103">
                  <c:v>6.4188320000000001</c:v>
                </c:pt>
                <c:pt idx="4104">
                  <c:v>6.4190379999999996</c:v>
                </c:pt>
                <c:pt idx="4105">
                  <c:v>6.4192450000000001</c:v>
                </c:pt>
                <c:pt idx="4106">
                  <c:v>6.4194509999999996</c:v>
                </c:pt>
                <c:pt idx="4107">
                  <c:v>6.4196569999999999</c:v>
                </c:pt>
                <c:pt idx="4108">
                  <c:v>6.4198630000000003</c:v>
                </c:pt>
                <c:pt idx="4109">
                  <c:v>6.4200689999999998</c:v>
                </c:pt>
                <c:pt idx="4110">
                  <c:v>6.4202750000000002</c:v>
                </c:pt>
                <c:pt idx="4111">
                  <c:v>6.4204809999999997</c:v>
                </c:pt>
                <c:pt idx="4112">
                  <c:v>6.420687</c:v>
                </c:pt>
                <c:pt idx="4113">
                  <c:v>6.4208930000000004</c:v>
                </c:pt>
                <c:pt idx="4114">
                  <c:v>6.4210989999999999</c:v>
                </c:pt>
                <c:pt idx="4115">
                  <c:v>6.4213050000000003</c:v>
                </c:pt>
                <c:pt idx="4116">
                  <c:v>6.4215109999999997</c:v>
                </c:pt>
                <c:pt idx="4117">
                  <c:v>6.4217170000000001</c:v>
                </c:pt>
                <c:pt idx="4118">
                  <c:v>6.4219229999999996</c:v>
                </c:pt>
                <c:pt idx="4119">
                  <c:v>6.422129</c:v>
                </c:pt>
                <c:pt idx="4120">
                  <c:v>6.4223350000000003</c:v>
                </c:pt>
                <c:pt idx="4121">
                  <c:v>6.4225409999999998</c:v>
                </c:pt>
                <c:pt idx="4122">
                  <c:v>6.4227470000000002</c:v>
                </c:pt>
                <c:pt idx="4123">
                  <c:v>6.4229529999999997</c:v>
                </c:pt>
                <c:pt idx="4124">
                  <c:v>6.4231590000000001</c:v>
                </c:pt>
                <c:pt idx="4125">
                  <c:v>6.4233650000000004</c:v>
                </c:pt>
                <c:pt idx="4126">
                  <c:v>6.4235709999999999</c:v>
                </c:pt>
                <c:pt idx="4127">
                  <c:v>6.4237770000000003</c:v>
                </c:pt>
                <c:pt idx="4128">
                  <c:v>6.4239839999999999</c:v>
                </c:pt>
                <c:pt idx="4129">
                  <c:v>6.4241900000000003</c:v>
                </c:pt>
                <c:pt idx="4130">
                  <c:v>6.4243959999999998</c:v>
                </c:pt>
                <c:pt idx="4131">
                  <c:v>6.4246020000000001</c:v>
                </c:pt>
                <c:pt idx="4132">
                  <c:v>6.4248079999999996</c:v>
                </c:pt>
                <c:pt idx="4133">
                  <c:v>6.425014</c:v>
                </c:pt>
                <c:pt idx="4134">
                  <c:v>6.4252200000000004</c:v>
                </c:pt>
                <c:pt idx="4135">
                  <c:v>6.4254259999999999</c:v>
                </c:pt>
                <c:pt idx="4136">
                  <c:v>6.4256320000000002</c:v>
                </c:pt>
                <c:pt idx="4137">
                  <c:v>6.4258379999999997</c:v>
                </c:pt>
                <c:pt idx="4138">
                  <c:v>6.4260440000000001</c:v>
                </c:pt>
                <c:pt idx="4139">
                  <c:v>6.4262499999999996</c:v>
                </c:pt>
                <c:pt idx="4140">
                  <c:v>6.4264559999999999</c:v>
                </c:pt>
                <c:pt idx="4141">
                  <c:v>6.4266620000000003</c:v>
                </c:pt>
                <c:pt idx="4142">
                  <c:v>6.4268679999999998</c:v>
                </c:pt>
                <c:pt idx="4143">
                  <c:v>6.4270740000000002</c:v>
                </c:pt>
                <c:pt idx="4144">
                  <c:v>6.4272799999999997</c:v>
                </c:pt>
                <c:pt idx="4145">
                  <c:v>6.427486</c:v>
                </c:pt>
                <c:pt idx="4146">
                  <c:v>6.4276920000000004</c:v>
                </c:pt>
                <c:pt idx="4147">
                  <c:v>6.4278979999999999</c:v>
                </c:pt>
                <c:pt idx="4148">
                  <c:v>6.4281040000000003</c:v>
                </c:pt>
                <c:pt idx="4149">
                  <c:v>6.4283099999999997</c:v>
                </c:pt>
                <c:pt idx="4150">
                  <c:v>6.4285160000000001</c:v>
                </c:pt>
                <c:pt idx="4151">
                  <c:v>6.4287229999999997</c:v>
                </c:pt>
                <c:pt idx="4152">
                  <c:v>6.4289290000000001</c:v>
                </c:pt>
                <c:pt idx="4153">
                  <c:v>6.4291349999999996</c:v>
                </c:pt>
                <c:pt idx="4154">
                  <c:v>6.429341</c:v>
                </c:pt>
                <c:pt idx="4155">
                  <c:v>6.4295470000000003</c:v>
                </c:pt>
                <c:pt idx="4156">
                  <c:v>6.4297529999999998</c:v>
                </c:pt>
                <c:pt idx="4157">
                  <c:v>6.4299590000000002</c:v>
                </c:pt>
                <c:pt idx="4158">
                  <c:v>6.4301649999999997</c:v>
                </c:pt>
                <c:pt idx="4159">
                  <c:v>6.4303710000000001</c:v>
                </c:pt>
                <c:pt idx="4160">
                  <c:v>6.4305770000000004</c:v>
                </c:pt>
                <c:pt idx="4161">
                  <c:v>6.4307829999999999</c:v>
                </c:pt>
                <c:pt idx="4162">
                  <c:v>6.4309890000000003</c:v>
                </c:pt>
                <c:pt idx="4163">
                  <c:v>6.4311949999999998</c:v>
                </c:pt>
                <c:pt idx="4164">
                  <c:v>6.4314010000000001</c:v>
                </c:pt>
                <c:pt idx="4165">
                  <c:v>6.4316069999999996</c:v>
                </c:pt>
                <c:pt idx="4166">
                  <c:v>6.431813</c:v>
                </c:pt>
                <c:pt idx="4167">
                  <c:v>6.4320190000000004</c:v>
                </c:pt>
                <c:pt idx="4168">
                  <c:v>6.4322249999999999</c:v>
                </c:pt>
                <c:pt idx="4169">
                  <c:v>6.4324310000000002</c:v>
                </c:pt>
                <c:pt idx="4170">
                  <c:v>6.4326369999999997</c:v>
                </c:pt>
                <c:pt idx="4171">
                  <c:v>6.4328430000000001</c:v>
                </c:pt>
                <c:pt idx="4172">
                  <c:v>6.4330489999999996</c:v>
                </c:pt>
                <c:pt idx="4173">
                  <c:v>6.4332549999999999</c:v>
                </c:pt>
                <c:pt idx="4174">
                  <c:v>6.4334619999999996</c:v>
                </c:pt>
                <c:pt idx="4175">
                  <c:v>6.4336679999999999</c:v>
                </c:pt>
                <c:pt idx="4176">
                  <c:v>6.4338740000000003</c:v>
                </c:pt>
                <c:pt idx="4177">
                  <c:v>6.4340799999999998</c:v>
                </c:pt>
                <c:pt idx="4178">
                  <c:v>6.4342860000000002</c:v>
                </c:pt>
                <c:pt idx="4179">
                  <c:v>6.4344919999999997</c:v>
                </c:pt>
                <c:pt idx="4180">
                  <c:v>6.434698</c:v>
                </c:pt>
                <c:pt idx="4181">
                  <c:v>6.4349040000000004</c:v>
                </c:pt>
                <c:pt idx="4182">
                  <c:v>6.4351099999999999</c:v>
                </c:pt>
                <c:pt idx="4183">
                  <c:v>6.4353160000000003</c:v>
                </c:pt>
                <c:pt idx="4184">
                  <c:v>6.4355219999999997</c:v>
                </c:pt>
                <c:pt idx="4185">
                  <c:v>6.4357280000000001</c:v>
                </c:pt>
                <c:pt idx="4186">
                  <c:v>6.4359339999999996</c:v>
                </c:pt>
                <c:pt idx="4187">
                  <c:v>6.43614</c:v>
                </c:pt>
                <c:pt idx="4188">
                  <c:v>6.4363460000000003</c:v>
                </c:pt>
                <c:pt idx="4189">
                  <c:v>6.4365519999999998</c:v>
                </c:pt>
                <c:pt idx="4190">
                  <c:v>6.4367580000000002</c:v>
                </c:pt>
                <c:pt idx="4191">
                  <c:v>6.4369639999999997</c:v>
                </c:pt>
                <c:pt idx="4192">
                  <c:v>6.4371700000000001</c:v>
                </c:pt>
                <c:pt idx="4193">
                  <c:v>6.4373760000000004</c:v>
                </c:pt>
                <c:pt idx="4194">
                  <c:v>6.4375819999999999</c:v>
                </c:pt>
                <c:pt idx="4195">
                  <c:v>6.4377880000000003</c:v>
                </c:pt>
                <c:pt idx="4196">
                  <c:v>6.4379949999999999</c:v>
                </c:pt>
                <c:pt idx="4197">
                  <c:v>6.4382010000000003</c:v>
                </c:pt>
                <c:pt idx="4198">
                  <c:v>6.4384069999999998</c:v>
                </c:pt>
                <c:pt idx="4199">
                  <c:v>6.4386130000000001</c:v>
                </c:pt>
                <c:pt idx="4200">
                  <c:v>6.4388189999999996</c:v>
                </c:pt>
                <c:pt idx="4201">
                  <c:v>6.439025</c:v>
                </c:pt>
                <c:pt idx="4202">
                  <c:v>6.4392310000000004</c:v>
                </c:pt>
                <c:pt idx="4203">
                  <c:v>6.4394369999999999</c:v>
                </c:pt>
                <c:pt idx="4204">
                  <c:v>6.4396430000000002</c:v>
                </c:pt>
                <c:pt idx="4205">
                  <c:v>6.4398489999999997</c:v>
                </c:pt>
                <c:pt idx="4206">
                  <c:v>6.4400550000000001</c:v>
                </c:pt>
                <c:pt idx="4207">
                  <c:v>6.4402609999999996</c:v>
                </c:pt>
                <c:pt idx="4208">
                  <c:v>6.4404669999999999</c:v>
                </c:pt>
                <c:pt idx="4209">
                  <c:v>6.4406730000000003</c:v>
                </c:pt>
                <c:pt idx="4210">
                  <c:v>6.4408789999999998</c:v>
                </c:pt>
                <c:pt idx="4211">
                  <c:v>6.4410850000000002</c:v>
                </c:pt>
                <c:pt idx="4212">
                  <c:v>6.4412909999999997</c:v>
                </c:pt>
                <c:pt idx="4213">
                  <c:v>6.441497</c:v>
                </c:pt>
                <c:pt idx="4214">
                  <c:v>6.4417030000000004</c:v>
                </c:pt>
                <c:pt idx="4215">
                  <c:v>6.4419089999999999</c:v>
                </c:pt>
                <c:pt idx="4216">
                  <c:v>6.4421150000000003</c:v>
                </c:pt>
                <c:pt idx="4217">
                  <c:v>6.4423209999999997</c:v>
                </c:pt>
                <c:pt idx="4218">
                  <c:v>6.4425270000000001</c:v>
                </c:pt>
                <c:pt idx="4219">
                  <c:v>6.4427339999999997</c:v>
                </c:pt>
                <c:pt idx="4220">
                  <c:v>6.4429400000000001</c:v>
                </c:pt>
                <c:pt idx="4221">
                  <c:v>6.4431459999999996</c:v>
                </c:pt>
                <c:pt idx="4222">
                  <c:v>6.443352</c:v>
                </c:pt>
                <c:pt idx="4223">
                  <c:v>6.4435580000000003</c:v>
                </c:pt>
                <c:pt idx="4224">
                  <c:v>6.4437639999999998</c:v>
                </c:pt>
                <c:pt idx="4225">
                  <c:v>6.4439700000000002</c:v>
                </c:pt>
                <c:pt idx="4226">
                  <c:v>6.4441759999999997</c:v>
                </c:pt>
                <c:pt idx="4227">
                  <c:v>6.4443820000000001</c:v>
                </c:pt>
                <c:pt idx="4228">
                  <c:v>6.4445880000000004</c:v>
                </c:pt>
                <c:pt idx="4229">
                  <c:v>6.4447939999999999</c:v>
                </c:pt>
                <c:pt idx="4230">
                  <c:v>6.4450000000000003</c:v>
                </c:pt>
                <c:pt idx="4231">
                  <c:v>6.4452059999999998</c:v>
                </c:pt>
                <c:pt idx="4232">
                  <c:v>6.4454120000000001</c:v>
                </c:pt>
                <c:pt idx="4233">
                  <c:v>6.4456179999999996</c:v>
                </c:pt>
                <c:pt idx="4234">
                  <c:v>6.445824</c:v>
                </c:pt>
                <c:pt idx="4235">
                  <c:v>6.4460300000000004</c:v>
                </c:pt>
                <c:pt idx="4236">
                  <c:v>6.4462359999999999</c:v>
                </c:pt>
                <c:pt idx="4237">
                  <c:v>6.4464420000000002</c:v>
                </c:pt>
                <c:pt idx="4238">
                  <c:v>6.4466479999999997</c:v>
                </c:pt>
                <c:pt idx="4239">
                  <c:v>6.4468540000000001</c:v>
                </c:pt>
                <c:pt idx="4240">
                  <c:v>6.4470599999999996</c:v>
                </c:pt>
                <c:pt idx="4241">
                  <c:v>6.4472659999999999</c:v>
                </c:pt>
                <c:pt idx="4242">
                  <c:v>6.4474729999999996</c:v>
                </c:pt>
                <c:pt idx="4243">
                  <c:v>6.4476789999999999</c:v>
                </c:pt>
                <c:pt idx="4244">
                  <c:v>6.4478850000000003</c:v>
                </c:pt>
                <c:pt idx="4245">
                  <c:v>6.4480909999999998</c:v>
                </c:pt>
                <c:pt idx="4246">
                  <c:v>6.4482970000000002</c:v>
                </c:pt>
                <c:pt idx="4247">
                  <c:v>6.4485029999999997</c:v>
                </c:pt>
                <c:pt idx="4248">
                  <c:v>6.448709</c:v>
                </c:pt>
                <c:pt idx="4249">
                  <c:v>6.4489150000000004</c:v>
                </c:pt>
                <c:pt idx="4250">
                  <c:v>6.4491209999999999</c:v>
                </c:pt>
                <c:pt idx="4251">
                  <c:v>6.4493270000000003</c:v>
                </c:pt>
                <c:pt idx="4252">
                  <c:v>6.4495329999999997</c:v>
                </c:pt>
                <c:pt idx="4253">
                  <c:v>6.4497390000000001</c:v>
                </c:pt>
                <c:pt idx="4254">
                  <c:v>6.4499449999999996</c:v>
                </c:pt>
                <c:pt idx="4255">
                  <c:v>6.450151</c:v>
                </c:pt>
                <c:pt idx="4256">
                  <c:v>6.4503570000000003</c:v>
                </c:pt>
                <c:pt idx="4257">
                  <c:v>6.4505629999999998</c:v>
                </c:pt>
                <c:pt idx="4258">
                  <c:v>6.4507690000000002</c:v>
                </c:pt>
                <c:pt idx="4259">
                  <c:v>6.4509749999999997</c:v>
                </c:pt>
                <c:pt idx="4260">
                  <c:v>6.4511810000000001</c:v>
                </c:pt>
                <c:pt idx="4261">
                  <c:v>6.4513870000000004</c:v>
                </c:pt>
                <c:pt idx="4262">
                  <c:v>6.4515929999999999</c:v>
                </c:pt>
                <c:pt idx="4263">
                  <c:v>6.4517990000000003</c:v>
                </c:pt>
                <c:pt idx="4264">
                  <c:v>6.4520049999999998</c:v>
                </c:pt>
                <c:pt idx="4265">
                  <c:v>6.4522120000000003</c:v>
                </c:pt>
                <c:pt idx="4266">
                  <c:v>6.4524179999999998</c:v>
                </c:pt>
                <c:pt idx="4267">
                  <c:v>6.4526240000000001</c:v>
                </c:pt>
                <c:pt idx="4268">
                  <c:v>6.4528299999999996</c:v>
                </c:pt>
                <c:pt idx="4269">
                  <c:v>6.453036</c:v>
                </c:pt>
                <c:pt idx="4270">
                  <c:v>6.4532420000000004</c:v>
                </c:pt>
                <c:pt idx="4271">
                  <c:v>6.4534479999999999</c:v>
                </c:pt>
                <c:pt idx="4272">
                  <c:v>6.4536540000000002</c:v>
                </c:pt>
                <c:pt idx="4273">
                  <c:v>6.4538599999999997</c:v>
                </c:pt>
                <c:pt idx="4274">
                  <c:v>6.4540660000000001</c:v>
                </c:pt>
                <c:pt idx="4275">
                  <c:v>6.4542719999999996</c:v>
                </c:pt>
                <c:pt idx="4276">
                  <c:v>6.4544779999999999</c:v>
                </c:pt>
                <c:pt idx="4277">
                  <c:v>6.4546840000000003</c:v>
                </c:pt>
                <c:pt idx="4278">
                  <c:v>6.4548899999999998</c:v>
                </c:pt>
                <c:pt idx="4279">
                  <c:v>6.4550960000000002</c:v>
                </c:pt>
                <c:pt idx="4280">
                  <c:v>6.4553019999999997</c:v>
                </c:pt>
                <c:pt idx="4281">
                  <c:v>6.455508</c:v>
                </c:pt>
                <c:pt idx="4282">
                  <c:v>6.4557140000000004</c:v>
                </c:pt>
                <c:pt idx="4283">
                  <c:v>6.4559199999999999</c:v>
                </c:pt>
                <c:pt idx="4284">
                  <c:v>6.4561260000000003</c:v>
                </c:pt>
                <c:pt idx="4285">
                  <c:v>6.4563319999999997</c:v>
                </c:pt>
                <c:pt idx="4286">
                  <c:v>6.4565380000000001</c:v>
                </c:pt>
                <c:pt idx="4287">
                  <c:v>6.4567449999999997</c:v>
                </c:pt>
                <c:pt idx="4288">
                  <c:v>6.4569510000000001</c:v>
                </c:pt>
                <c:pt idx="4289">
                  <c:v>6.4571569999999996</c:v>
                </c:pt>
                <c:pt idx="4290">
                  <c:v>6.457363</c:v>
                </c:pt>
                <c:pt idx="4291">
                  <c:v>6.4575690000000003</c:v>
                </c:pt>
                <c:pt idx="4292">
                  <c:v>6.4577749999999998</c:v>
                </c:pt>
                <c:pt idx="4293">
                  <c:v>6.4579810000000002</c:v>
                </c:pt>
                <c:pt idx="4294">
                  <c:v>6.4581869999999997</c:v>
                </c:pt>
                <c:pt idx="4295">
                  <c:v>6.4583930000000001</c:v>
                </c:pt>
                <c:pt idx="4296">
                  <c:v>6.4585990000000004</c:v>
                </c:pt>
                <c:pt idx="4297">
                  <c:v>6.4588049999999999</c:v>
                </c:pt>
                <c:pt idx="4298">
                  <c:v>6.4590110000000003</c:v>
                </c:pt>
                <c:pt idx="4299">
                  <c:v>6.4592169999999998</c:v>
                </c:pt>
                <c:pt idx="4300">
                  <c:v>6.4594230000000001</c:v>
                </c:pt>
                <c:pt idx="4301">
                  <c:v>6.4596289999999996</c:v>
                </c:pt>
                <c:pt idx="4302">
                  <c:v>6.459835</c:v>
                </c:pt>
                <c:pt idx="4303">
                  <c:v>6.4600410000000004</c:v>
                </c:pt>
                <c:pt idx="4304">
                  <c:v>6.4602469999999999</c:v>
                </c:pt>
                <c:pt idx="4305">
                  <c:v>6.4604530000000002</c:v>
                </c:pt>
                <c:pt idx="4306">
                  <c:v>6.4606589999999997</c:v>
                </c:pt>
                <c:pt idx="4307">
                  <c:v>6.4608650000000001</c:v>
                </c:pt>
                <c:pt idx="4308">
                  <c:v>6.4610709999999996</c:v>
                </c:pt>
                <c:pt idx="4309">
                  <c:v>6.4612769999999999</c:v>
                </c:pt>
                <c:pt idx="4310">
                  <c:v>6.4614839999999996</c:v>
                </c:pt>
                <c:pt idx="4311">
                  <c:v>6.4616899999999999</c:v>
                </c:pt>
                <c:pt idx="4312">
                  <c:v>6.4618960000000003</c:v>
                </c:pt>
                <c:pt idx="4313">
                  <c:v>6.4621019999999998</c:v>
                </c:pt>
                <c:pt idx="4314">
                  <c:v>6.4623080000000002</c:v>
                </c:pt>
                <c:pt idx="4315">
                  <c:v>6.4625139999999996</c:v>
                </c:pt>
                <c:pt idx="4316">
                  <c:v>6.46272</c:v>
                </c:pt>
                <c:pt idx="4317">
                  <c:v>6.4629260000000004</c:v>
                </c:pt>
                <c:pt idx="4318">
                  <c:v>6.4631319999999999</c:v>
                </c:pt>
                <c:pt idx="4319">
                  <c:v>6.4633380000000002</c:v>
                </c:pt>
                <c:pt idx="4320">
                  <c:v>6.4635439999999997</c:v>
                </c:pt>
                <c:pt idx="4321">
                  <c:v>6.4637500000000001</c:v>
                </c:pt>
                <c:pt idx="4322">
                  <c:v>6.4639559999999996</c:v>
                </c:pt>
                <c:pt idx="4323">
                  <c:v>6.464162</c:v>
                </c:pt>
                <c:pt idx="4324">
                  <c:v>6.4643680000000003</c:v>
                </c:pt>
                <c:pt idx="4325">
                  <c:v>6.4645739999999998</c:v>
                </c:pt>
                <c:pt idx="4326">
                  <c:v>6.4647800000000002</c:v>
                </c:pt>
                <c:pt idx="4327">
                  <c:v>6.4649859999999997</c:v>
                </c:pt>
                <c:pt idx="4328">
                  <c:v>6.465192</c:v>
                </c:pt>
                <c:pt idx="4329">
                  <c:v>6.4653980000000004</c:v>
                </c:pt>
                <c:pt idx="4330">
                  <c:v>6.4656039999999999</c:v>
                </c:pt>
                <c:pt idx="4331">
                  <c:v>6.4658100000000003</c:v>
                </c:pt>
                <c:pt idx="4332">
                  <c:v>6.4660159999999998</c:v>
                </c:pt>
                <c:pt idx="4333">
                  <c:v>6.4662230000000003</c:v>
                </c:pt>
                <c:pt idx="4334">
                  <c:v>6.4664289999999998</c:v>
                </c:pt>
                <c:pt idx="4335">
                  <c:v>6.4666350000000001</c:v>
                </c:pt>
                <c:pt idx="4336">
                  <c:v>6.4668409999999996</c:v>
                </c:pt>
                <c:pt idx="4337">
                  <c:v>6.467047</c:v>
                </c:pt>
                <c:pt idx="4338">
                  <c:v>6.4672530000000004</c:v>
                </c:pt>
                <c:pt idx="4339">
                  <c:v>6.4674589999999998</c:v>
                </c:pt>
                <c:pt idx="4340">
                  <c:v>6.4676650000000002</c:v>
                </c:pt>
                <c:pt idx="4341">
                  <c:v>6.4678709999999997</c:v>
                </c:pt>
                <c:pt idx="4342">
                  <c:v>6.4680770000000001</c:v>
                </c:pt>
                <c:pt idx="4343">
                  <c:v>6.4682829999999996</c:v>
                </c:pt>
                <c:pt idx="4344">
                  <c:v>6.4684889999999999</c:v>
                </c:pt>
                <c:pt idx="4345">
                  <c:v>6.4686950000000003</c:v>
                </c:pt>
                <c:pt idx="4346">
                  <c:v>6.4689009999999998</c:v>
                </c:pt>
                <c:pt idx="4347">
                  <c:v>6.4691070000000002</c:v>
                </c:pt>
                <c:pt idx="4348">
                  <c:v>6.4693129999999996</c:v>
                </c:pt>
                <c:pt idx="4349">
                  <c:v>6.469519</c:v>
                </c:pt>
                <c:pt idx="4350">
                  <c:v>6.4697250000000004</c:v>
                </c:pt>
                <c:pt idx="4351">
                  <c:v>6.4699309999999999</c:v>
                </c:pt>
                <c:pt idx="4352">
                  <c:v>6.4701370000000002</c:v>
                </c:pt>
                <c:pt idx="4353">
                  <c:v>6.4703429999999997</c:v>
                </c:pt>
                <c:pt idx="4354">
                  <c:v>6.4705490000000001</c:v>
                </c:pt>
                <c:pt idx="4355">
                  <c:v>6.4707549999999996</c:v>
                </c:pt>
                <c:pt idx="4356">
                  <c:v>6.4709620000000001</c:v>
                </c:pt>
                <c:pt idx="4357">
                  <c:v>6.4711679999999996</c:v>
                </c:pt>
                <c:pt idx="4358">
                  <c:v>6.471374</c:v>
                </c:pt>
                <c:pt idx="4359">
                  <c:v>6.4715800000000003</c:v>
                </c:pt>
                <c:pt idx="4360">
                  <c:v>6.4717859999999998</c:v>
                </c:pt>
                <c:pt idx="4361">
                  <c:v>6.4719920000000002</c:v>
                </c:pt>
                <c:pt idx="4362">
                  <c:v>6.4721979999999997</c:v>
                </c:pt>
                <c:pt idx="4363">
                  <c:v>6.472404</c:v>
                </c:pt>
                <c:pt idx="4364">
                  <c:v>6.4726100000000004</c:v>
                </c:pt>
                <c:pt idx="4365">
                  <c:v>6.4728159999999999</c:v>
                </c:pt>
                <c:pt idx="4366">
                  <c:v>6.4730220000000003</c:v>
                </c:pt>
                <c:pt idx="4367">
                  <c:v>6.4732279999999998</c:v>
                </c:pt>
                <c:pt idx="4368">
                  <c:v>6.4734340000000001</c:v>
                </c:pt>
                <c:pt idx="4369">
                  <c:v>6.4736399999999996</c:v>
                </c:pt>
                <c:pt idx="4370">
                  <c:v>6.473846</c:v>
                </c:pt>
                <c:pt idx="4371">
                  <c:v>6.4740520000000004</c:v>
                </c:pt>
                <c:pt idx="4372">
                  <c:v>6.4742579999999998</c:v>
                </c:pt>
                <c:pt idx="4373">
                  <c:v>6.4744640000000002</c:v>
                </c:pt>
                <c:pt idx="4374">
                  <c:v>6.4746699999999997</c:v>
                </c:pt>
                <c:pt idx="4375">
                  <c:v>6.4748760000000001</c:v>
                </c:pt>
                <c:pt idx="4376">
                  <c:v>6.4750819999999996</c:v>
                </c:pt>
                <c:pt idx="4377">
                  <c:v>6.4752879999999999</c:v>
                </c:pt>
                <c:pt idx="4378">
                  <c:v>6.4754949999999996</c:v>
                </c:pt>
                <c:pt idx="4379">
                  <c:v>6.4757009999999999</c:v>
                </c:pt>
                <c:pt idx="4380">
                  <c:v>6.4759070000000003</c:v>
                </c:pt>
                <c:pt idx="4381">
                  <c:v>6.4761129999999998</c:v>
                </c:pt>
                <c:pt idx="4382">
                  <c:v>6.4763190000000002</c:v>
                </c:pt>
                <c:pt idx="4383">
                  <c:v>6.4765249999999996</c:v>
                </c:pt>
                <c:pt idx="4384">
                  <c:v>6.476731</c:v>
                </c:pt>
                <c:pt idx="4385">
                  <c:v>6.4769370000000004</c:v>
                </c:pt>
                <c:pt idx="4386">
                  <c:v>6.4771429999999999</c:v>
                </c:pt>
                <c:pt idx="4387">
                  <c:v>6.4773490000000002</c:v>
                </c:pt>
                <c:pt idx="4388">
                  <c:v>6.4775549999999997</c:v>
                </c:pt>
                <c:pt idx="4389">
                  <c:v>6.4777610000000001</c:v>
                </c:pt>
                <c:pt idx="4390">
                  <c:v>6.4779669999999996</c:v>
                </c:pt>
                <c:pt idx="4391">
                  <c:v>6.478173</c:v>
                </c:pt>
                <c:pt idx="4392">
                  <c:v>6.4783790000000003</c:v>
                </c:pt>
                <c:pt idx="4393">
                  <c:v>6.4785849999999998</c:v>
                </c:pt>
                <c:pt idx="4394">
                  <c:v>6.4787910000000002</c:v>
                </c:pt>
                <c:pt idx="4395">
                  <c:v>6.4789969999999997</c:v>
                </c:pt>
                <c:pt idx="4396">
                  <c:v>6.479203</c:v>
                </c:pt>
                <c:pt idx="4397">
                  <c:v>6.4794090000000004</c:v>
                </c:pt>
                <c:pt idx="4398">
                  <c:v>6.4796149999999999</c:v>
                </c:pt>
                <c:pt idx="4399">
                  <c:v>6.4798210000000003</c:v>
                </c:pt>
                <c:pt idx="4400">
                  <c:v>6.4800269999999998</c:v>
                </c:pt>
                <c:pt idx="4401">
                  <c:v>6.4802340000000003</c:v>
                </c:pt>
                <c:pt idx="4402">
                  <c:v>6.4804399999999998</c:v>
                </c:pt>
                <c:pt idx="4403">
                  <c:v>6.4806460000000001</c:v>
                </c:pt>
                <c:pt idx="4404">
                  <c:v>6.4808519999999996</c:v>
                </c:pt>
                <c:pt idx="4405">
                  <c:v>6.481058</c:v>
                </c:pt>
                <c:pt idx="4406">
                  <c:v>6.4812640000000004</c:v>
                </c:pt>
                <c:pt idx="4407">
                  <c:v>6.4814699999999998</c:v>
                </c:pt>
                <c:pt idx="4408">
                  <c:v>6.4816760000000002</c:v>
                </c:pt>
                <c:pt idx="4409">
                  <c:v>6.4818819999999997</c:v>
                </c:pt>
                <c:pt idx="4410">
                  <c:v>6.4820880000000001</c:v>
                </c:pt>
                <c:pt idx="4411">
                  <c:v>6.4822939999999996</c:v>
                </c:pt>
                <c:pt idx="4412">
                  <c:v>6.4824999999999999</c:v>
                </c:pt>
                <c:pt idx="4413">
                  <c:v>6.4827060000000003</c:v>
                </c:pt>
                <c:pt idx="4414">
                  <c:v>6.4829119999999998</c:v>
                </c:pt>
                <c:pt idx="4415">
                  <c:v>6.4831180000000002</c:v>
                </c:pt>
                <c:pt idx="4416">
                  <c:v>6.4833239999999996</c:v>
                </c:pt>
                <c:pt idx="4417">
                  <c:v>6.48353</c:v>
                </c:pt>
                <c:pt idx="4418">
                  <c:v>6.4837360000000004</c:v>
                </c:pt>
                <c:pt idx="4419">
                  <c:v>6.4839419999999999</c:v>
                </c:pt>
                <c:pt idx="4420">
                  <c:v>6.4841480000000002</c:v>
                </c:pt>
                <c:pt idx="4421">
                  <c:v>6.4843539999999997</c:v>
                </c:pt>
                <c:pt idx="4422">
                  <c:v>6.4845600000000001</c:v>
                </c:pt>
                <c:pt idx="4423">
                  <c:v>6.4847659999999996</c:v>
                </c:pt>
                <c:pt idx="4424">
                  <c:v>6.4849730000000001</c:v>
                </c:pt>
                <c:pt idx="4425">
                  <c:v>6.4851789999999996</c:v>
                </c:pt>
                <c:pt idx="4426">
                  <c:v>6.485385</c:v>
                </c:pt>
                <c:pt idx="4427">
                  <c:v>6.4855910000000003</c:v>
                </c:pt>
                <c:pt idx="4428">
                  <c:v>6.4857969999999998</c:v>
                </c:pt>
                <c:pt idx="4429">
                  <c:v>6.4860030000000002</c:v>
                </c:pt>
                <c:pt idx="4430">
                  <c:v>6.4862089999999997</c:v>
                </c:pt>
                <c:pt idx="4431">
                  <c:v>6.486415</c:v>
                </c:pt>
                <c:pt idx="4432">
                  <c:v>6.4866210000000004</c:v>
                </c:pt>
                <c:pt idx="4433">
                  <c:v>6.4868269999999999</c:v>
                </c:pt>
                <c:pt idx="4434">
                  <c:v>6.4870330000000003</c:v>
                </c:pt>
                <c:pt idx="4435">
                  <c:v>6.4872389999999998</c:v>
                </c:pt>
                <c:pt idx="4436">
                  <c:v>6.4874450000000001</c:v>
                </c:pt>
                <c:pt idx="4437">
                  <c:v>6.4876509999999996</c:v>
                </c:pt>
                <c:pt idx="4438">
                  <c:v>6.487857</c:v>
                </c:pt>
                <c:pt idx="4439">
                  <c:v>6.4880630000000004</c:v>
                </c:pt>
                <c:pt idx="4440">
                  <c:v>6.4882689999999998</c:v>
                </c:pt>
                <c:pt idx="4441">
                  <c:v>6.4884750000000002</c:v>
                </c:pt>
                <c:pt idx="4442">
                  <c:v>6.4886809999999997</c:v>
                </c:pt>
                <c:pt idx="4443">
                  <c:v>6.4888870000000001</c:v>
                </c:pt>
                <c:pt idx="4444">
                  <c:v>6.4890930000000004</c:v>
                </c:pt>
                <c:pt idx="4445">
                  <c:v>6.4892989999999999</c:v>
                </c:pt>
                <c:pt idx="4446">
                  <c:v>6.4895050000000003</c:v>
                </c:pt>
                <c:pt idx="4447">
                  <c:v>6.4897119999999999</c:v>
                </c:pt>
                <c:pt idx="4448">
                  <c:v>6.4899180000000003</c:v>
                </c:pt>
                <c:pt idx="4449">
                  <c:v>6.4901239999999998</c:v>
                </c:pt>
                <c:pt idx="4450">
                  <c:v>6.4903300000000002</c:v>
                </c:pt>
                <c:pt idx="4451">
                  <c:v>6.4905359999999996</c:v>
                </c:pt>
                <c:pt idx="4452">
                  <c:v>6.490742</c:v>
                </c:pt>
                <c:pt idx="4453">
                  <c:v>6.4909480000000004</c:v>
                </c:pt>
                <c:pt idx="4454">
                  <c:v>6.4911539999999999</c:v>
                </c:pt>
                <c:pt idx="4455">
                  <c:v>6.4913600000000002</c:v>
                </c:pt>
                <c:pt idx="4456">
                  <c:v>6.4915659999999997</c:v>
                </c:pt>
                <c:pt idx="4457">
                  <c:v>6.4917720000000001</c:v>
                </c:pt>
                <c:pt idx="4458">
                  <c:v>6.4919779999999996</c:v>
                </c:pt>
                <c:pt idx="4459">
                  <c:v>6.492184</c:v>
                </c:pt>
                <c:pt idx="4460">
                  <c:v>6.4923900000000003</c:v>
                </c:pt>
                <c:pt idx="4461">
                  <c:v>6.4925959999999998</c:v>
                </c:pt>
                <c:pt idx="4462">
                  <c:v>6.4928020000000002</c:v>
                </c:pt>
                <c:pt idx="4463">
                  <c:v>6.4930079999999997</c:v>
                </c:pt>
                <c:pt idx="4464">
                  <c:v>6.493214</c:v>
                </c:pt>
                <c:pt idx="4465">
                  <c:v>6.4934200000000004</c:v>
                </c:pt>
                <c:pt idx="4466">
                  <c:v>6.4936259999999999</c:v>
                </c:pt>
                <c:pt idx="4467">
                  <c:v>6.4938320000000003</c:v>
                </c:pt>
                <c:pt idx="4468">
                  <c:v>6.4940379999999998</c:v>
                </c:pt>
                <c:pt idx="4469">
                  <c:v>6.4942450000000003</c:v>
                </c:pt>
                <c:pt idx="4470">
                  <c:v>6.4944509999999998</c:v>
                </c:pt>
                <c:pt idx="4471">
                  <c:v>6.4946570000000001</c:v>
                </c:pt>
                <c:pt idx="4472">
                  <c:v>6.4948629999999996</c:v>
                </c:pt>
                <c:pt idx="4473">
                  <c:v>6.495069</c:v>
                </c:pt>
                <c:pt idx="4474">
                  <c:v>6.4952750000000004</c:v>
                </c:pt>
                <c:pt idx="4475">
                  <c:v>6.4954809999999998</c:v>
                </c:pt>
                <c:pt idx="4476">
                  <c:v>6.4956870000000002</c:v>
                </c:pt>
                <c:pt idx="4477">
                  <c:v>6.4958929999999997</c:v>
                </c:pt>
                <c:pt idx="4478">
                  <c:v>6.4960990000000001</c:v>
                </c:pt>
                <c:pt idx="4479">
                  <c:v>6.4963050000000004</c:v>
                </c:pt>
                <c:pt idx="4480">
                  <c:v>6.4965109999999999</c:v>
                </c:pt>
                <c:pt idx="4481">
                  <c:v>6.4967170000000003</c:v>
                </c:pt>
                <c:pt idx="4482">
                  <c:v>6.4969229999999998</c:v>
                </c:pt>
                <c:pt idx="4483">
                  <c:v>6.4971290000000002</c:v>
                </c:pt>
                <c:pt idx="4484">
                  <c:v>6.4973349999999996</c:v>
                </c:pt>
                <c:pt idx="4485">
                  <c:v>6.497541</c:v>
                </c:pt>
                <c:pt idx="4486">
                  <c:v>6.4977470000000004</c:v>
                </c:pt>
                <c:pt idx="4487">
                  <c:v>6.4979529999999999</c:v>
                </c:pt>
                <c:pt idx="4488">
                  <c:v>6.4981590000000002</c:v>
                </c:pt>
                <c:pt idx="4489">
                  <c:v>6.4983649999999997</c:v>
                </c:pt>
                <c:pt idx="4490">
                  <c:v>6.4985710000000001</c:v>
                </c:pt>
                <c:pt idx="4491">
                  <c:v>6.4987769999999996</c:v>
                </c:pt>
                <c:pt idx="4492">
                  <c:v>6.4989840000000001</c:v>
                </c:pt>
                <c:pt idx="4493">
                  <c:v>6.4991899999999996</c:v>
                </c:pt>
                <c:pt idx="4494">
                  <c:v>6.499396</c:v>
                </c:pt>
                <c:pt idx="4495">
                  <c:v>6.4996020000000003</c:v>
                </c:pt>
                <c:pt idx="4496">
                  <c:v>6.4998079999999998</c:v>
                </c:pt>
                <c:pt idx="4497">
                  <c:v>6.5000140000000002</c:v>
                </c:pt>
                <c:pt idx="4498">
                  <c:v>6.5002199999999997</c:v>
                </c:pt>
                <c:pt idx="4499">
                  <c:v>6.500426</c:v>
                </c:pt>
                <c:pt idx="4500">
                  <c:v>6.5006320000000004</c:v>
                </c:pt>
                <c:pt idx="4501">
                  <c:v>6.5008379999999999</c:v>
                </c:pt>
                <c:pt idx="4502">
                  <c:v>6.5010440000000003</c:v>
                </c:pt>
                <c:pt idx="4503">
                  <c:v>6.5012499999999998</c:v>
                </c:pt>
                <c:pt idx="4504">
                  <c:v>6.5014560000000001</c:v>
                </c:pt>
                <c:pt idx="4505">
                  <c:v>6.5016619999999996</c:v>
                </c:pt>
                <c:pt idx="4506">
                  <c:v>6.501868</c:v>
                </c:pt>
                <c:pt idx="4507">
                  <c:v>6.5020740000000004</c:v>
                </c:pt>
                <c:pt idx="4508">
                  <c:v>6.5022799999999998</c:v>
                </c:pt>
                <c:pt idx="4509">
                  <c:v>6.5024860000000002</c:v>
                </c:pt>
                <c:pt idx="4510">
                  <c:v>6.5026919999999997</c:v>
                </c:pt>
                <c:pt idx="4511">
                  <c:v>6.5028980000000001</c:v>
                </c:pt>
                <c:pt idx="4512">
                  <c:v>6.5031040000000004</c:v>
                </c:pt>
                <c:pt idx="4513">
                  <c:v>6.5033099999999999</c:v>
                </c:pt>
                <c:pt idx="4514">
                  <c:v>6.5035160000000003</c:v>
                </c:pt>
                <c:pt idx="4515">
                  <c:v>6.5037229999999999</c:v>
                </c:pt>
                <c:pt idx="4516">
                  <c:v>6.5039290000000003</c:v>
                </c:pt>
                <c:pt idx="4517">
                  <c:v>6.5041349999999998</c:v>
                </c:pt>
                <c:pt idx="4518">
                  <c:v>6.5043410000000002</c:v>
                </c:pt>
                <c:pt idx="4519">
                  <c:v>6.5045469999999996</c:v>
                </c:pt>
                <c:pt idx="4520">
                  <c:v>6.504753</c:v>
                </c:pt>
                <c:pt idx="4521">
                  <c:v>6.5049590000000004</c:v>
                </c:pt>
                <c:pt idx="4522">
                  <c:v>6.5051649999999999</c:v>
                </c:pt>
                <c:pt idx="4523">
                  <c:v>6.5053710000000002</c:v>
                </c:pt>
                <c:pt idx="4524">
                  <c:v>6.5055769999999997</c:v>
                </c:pt>
                <c:pt idx="4525">
                  <c:v>6.5057830000000001</c:v>
                </c:pt>
                <c:pt idx="4526">
                  <c:v>6.5059889999999996</c:v>
                </c:pt>
                <c:pt idx="4527">
                  <c:v>6.506195</c:v>
                </c:pt>
                <c:pt idx="4528">
                  <c:v>6.5064010000000003</c:v>
                </c:pt>
                <c:pt idx="4529">
                  <c:v>6.5066069999999998</c:v>
                </c:pt>
                <c:pt idx="4530">
                  <c:v>6.5068130000000002</c:v>
                </c:pt>
                <c:pt idx="4531">
                  <c:v>6.5070189999999997</c:v>
                </c:pt>
                <c:pt idx="4532">
                  <c:v>6.507225</c:v>
                </c:pt>
                <c:pt idx="4533">
                  <c:v>6.5074310000000004</c:v>
                </c:pt>
                <c:pt idx="4534">
                  <c:v>6.5076369999999999</c:v>
                </c:pt>
                <c:pt idx="4535">
                  <c:v>6.5078430000000003</c:v>
                </c:pt>
                <c:pt idx="4536">
                  <c:v>6.5080489999999998</c:v>
                </c:pt>
                <c:pt idx="4537">
                  <c:v>6.5082550000000001</c:v>
                </c:pt>
                <c:pt idx="4538">
                  <c:v>6.5084619999999997</c:v>
                </c:pt>
                <c:pt idx="4539">
                  <c:v>6.5086680000000001</c:v>
                </c:pt>
                <c:pt idx="4540">
                  <c:v>6.5088739999999996</c:v>
                </c:pt>
                <c:pt idx="4541">
                  <c:v>6.50908</c:v>
                </c:pt>
                <c:pt idx="4542">
                  <c:v>6.5092860000000003</c:v>
                </c:pt>
                <c:pt idx="4543">
                  <c:v>6.5094919999999998</c:v>
                </c:pt>
                <c:pt idx="4544">
                  <c:v>6.5096980000000002</c:v>
                </c:pt>
                <c:pt idx="4545">
                  <c:v>6.5099039999999997</c:v>
                </c:pt>
                <c:pt idx="4546">
                  <c:v>6.5101100000000001</c:v>
                </c:pt>
                <c:pt idx="4547">
                  <c:v>6.5103160000000004</c:v>
                </c:pt>
                <c:pt idx="4548">
                  <c:v>6.5105219999999999</c:v>
                </c:pt>
                <c:pt idx="4549">
                  <c:v>6.5107280000000003</c:v>
                </c:pt>
                <c:pt idx="4550">
                  <c:v>6.5109339999999998</c:v>
                </c:pt>
                <c:pt idx="4551">
                  <c:v>6.5111400000000001</c:v>
                </c:pt>
                <c:pt idx="4552">
                  <c:v>6.5113459999999996</c:v>
                </c:pt>
                <c:pt idx="4553">
                  <c:v>6.511552</c:v>
                </c:pt>
                <c:pt idx="4554">
                  <c:v>6.5117580000000004</c:v>
                </c:pt>
                <c:pt idx="4555">
                  <c:v>6.5119639999999999</c:v>
                </c:pt>
                <c:pt idx="4556">
                  <c:v>6.5121700000000002</c:v>
                </c:pt>
                <c:pt idx="4557">
                  <c:v>6.5123759999999997</c:v>
                </c:pt>
                <c:pt idx="4558">
                  <c:v>6.5125820000000001</c:v>
                </c:pt>
                <c:pt idx="4559">
                  <c:v>6.5127879999999996</c:v>
                </c:pt>
                <c:pt idx="4560">
                  <c:v>6.5129950000000001</c:v>
                </c:pt>
                <c:pt idx="4561">
                  <c:v>6.5132009999999996</c:v>
                </c:pt>
                <c:pt idx="4562">
                  <c:v>6.5134069999999999</c:v>
                </c:pt>
                <c:pt idx="4563">
                  <c:v>6.5136130000000003</c:v>
                </c:pt>
                <c:pt idx="4564">
                  <c:v>6.5138189999999998</c:v>
                </c:pt>
                <c:pt idx="4565">
                  <c:v>6.5140250000000002</c:v>
                </c:pt>
                <c:pt idx="4566">
                  <c:v>6.5142309999999997</c:v>
                </c:pt>
                <c:pt idx="4567">
                  <c:v>6.514437</c:v>
                </c:pt>
                <c:pt idx="4568">
                  <c:v>6.5146430000000004</c:v>
                </c:pt>
                <c:pt idx="4569">
                  <c:v>6.5148489999999999</c:v>
                </c:pt>
                <c:pt idx="4570">
                  <c:v>6.5150550000000003</c:v>
                </c:pt>
                <c:pt idx="4571">
                  <c:v>6.5152609999999997</c:v>
                </c:pt>
                <c:pt idx="4572">
                  <c:v>6.5154670000000001</c:v>
                </c:pt>
                <c:pt idx="4573">
                  <c:v>6.5156729999999996</c:v>
                </c:pt>
                <c:pt idx="4574">
                  <c:v>6.515879</c:v>
                </c:pt>
                <c:pt idx="4575">
                  <c:v>6.5160850000000003</c:v>
                </c:pt>
                <c:pt idx="4576">
                  <c:v>6.5162909999999998</c:v>
                </c:pt>
                <c:pt idx="4577">
                  <c:v>6.5164970000000002</c:v>
                </c:pt>
                <c:pt idx="4578">
                  <c:v>6.5167029999999997</c:v>
                </c:pt>
                <c:pt idx="4579">
                  <c:v>6.5169090000000001</c:v>
                </c:pt>
                <c:pt idx="4580">
                  <c:v>6.5171150000000004</c:v>
                </c:pt>
                <c:pt idx="4581">
                  <c:v>6.5173209999999999</c:v>
                </c:pt>
                <c:pt idx="4582">
                  <c:v>6.5175270000000003</c:v>
                </c:pt>
                <c:pt idx="4583">
                  <c:v>6.5177339999999999</c:v>
                </c:pt>
                <c:pt idx="4584">
                  <c:v>6.5179400000000003</c:v>
                </c:pt>
                <c:pt idx="4585">
                  <c:v>6.5181459999999998</c:v>
                </c:pt>
                <c:pt idx="4586">
                  <c:v>6.5183520000000001</c:v>
                </c:pt>
                <c:pt idx="4587">
                  <c:v>6.5185579999999996</c:v>
                </c:pt>
                <c:pt idx="4588">
                  <c:v>6.518764</c:v>
                </c:pt>
                <c:pt idx="4589">
                  <c:v>6.5189700000000004</c:v>
                </c:pt>
                <c:pt idx="4590">
                  <c:v>6.5191759999999999</c:v>
                </c:pt>
                <c:pt idx="4591">
                  <c:v>6.5193820000000002</c:v>
                </c:pt>
                <c:pt idx="4592">
                  <c:v>6.5195879999999997</c:v>
                </c:pt>
                <c:pt idx="4593">
                  <c:v>6.5197940000000001</c:v>
                </c:pt>
                <c:pt idx="4594">
                  <c:v>6.52</c:v>
                </c:pt>
                <c:pt idx="4595">
                  <c:v>6.5201370000000001</c:v>
                </c:pt>
                <c:pt idx="4596">
                  <c:v>6.5202749999999998</c:v>
                </c:pt>
                <c:pt idx="4597">
                  <c:v>6.5204120000000003</c:v>
                </c:pt>
                <c:pt idx="4598">
                  <c:v>6.5205489999999999</c:v>
                </c:pt>
                <c:pt idx="4599">
                  <c:v>6.5206869999999997</c:v>
                </c:pt>
                <c:pt idx="4600">
                  <c:v>6.5208240000000002</c:v>
                </c:pt>
                <c:pt idx="4601">
                  <c:v>6.5209619999999999</c:v>
                </c:pt>
                <c:pt idx="4602">
                  <c:v>6.5210990000000004</c:v>
                </c:pt>
                <c:pt idx="4603">
                  <c:v>6.521236</c:v>
                </c:pt>
                <c:pt idx="4604">
                  <c:v>6.5213739999999998</c:v>
                </c:pt>
                <c:pt idx="4605">
                  <c:v>6.5215110000000003</c:v>
                </c:pt>
                <c:pt idx="4606">
                  <c:v>6.5216479999999999</c:v>
                </c:pt>
                <c:pt idx="4607">
                  <c:v>6.5217859999999996</c:v>
                </c:pt>
                <c:pt idx="4608">
                  <c:v>6.5219230000000001</c:v>
                </c:pt>
                <c:pt idx="4609">
                  <c:v>6.5220599999999997</c:v>
                </c:pt>
                <c:pt idx="4610">
                  <c:v>6.5221980000000004</c:v>
                </c:pt>
                <c:pt idx="4611">
                  <c:v>6.522335</c:v>
                </c:pt>
                <c:pt idx="4612">
                  <c:v>6.5224729999999997</c:v>
                </c:pt>
                <c:pt idx="4613">
                  <c:v>6.5226100000000002</c:v>
                </c:pt>
                <c:pt idx="4614">
                  <c:v>6.5227469999999999</c:v>
                </c:pt>
                <c:pt idx="4615">
                  <c:v>6.5228849999999996</c:v>
                </c:pt>
                <c:pt idx="4616">
                  <c:v>6.5230220000000001</c:v>
                </c:pt>
                <c:pt idx="4617">
                  <c:v>6.5231589999999997</c:v>
                </c:pt>
                <c:pt idx="4618">
                  <c:v>6.5232970000000003</c:v>
                </c:pt>
                <c:pt idx="4619">
                  <c:v>6.523434</c:v>
                </c:pt>
                <c:pt idx="4620">
                  <c:v>6.5235709999999996</c:v>
                </c:pt>
                <c:pt idx="4621">
                  <c:v>6.5237090000000002</c:v>
                </c:pt>
                <c:pt idx="4622">
                  <c:v>6.5238459999999998</c:v>
                </c:pt>
                <c:pt idx="4623">
                  <c:v>6.5239839999999996</c:v>
                </c:pt>
                <c:pt idx="4624">
                  <c:v>6.5241210000000001</c:v>
                </c:pt>
                <c:pt idx="4625">
                  <c:v>6.5242579999999997</c:v>
                </c:pt>
                <c:pt idx="4626">
                  <c:v>6.5243960000000003</c:v>
                </c:pt>
                <c:pt idx="4627">
                  <c:v>6.5245329999999999</c:v>
                </c:pt>
                <c:pt idx="4628">
                  <c:v>6.5246700000000004</c:v>
                </c:pt>
                <c:pt idx="4629">
                  <c:v>6.5248080000000002</c:v>
                </c:pt>
                <c:pt idx="4630">
                  <c:v>6.5249449999999998</c:v>
                </c:pt>
                <c:pt idx="4631">
                  <c:v>6.5250820000000003</c:v>
                </c:pt>
                <c:pt idx="4632">
                  <c:v>6.52522</c:v>
                </c:pt>
                <c:pt idx="4633">
                  <c:v>6.5253569999999996</c:v>
                </c:pt>
                <c:pt idx="4634">
                  <c:v>6.5254950000000003</c:v>
                </c:pt>
                <c:pt idx="4635">
                  <c:v>6.5256319999999999</c:v>
                </c:pt>
                <c:pt idx="4636">
                  <c:v>6.5257690000000004</c:v>
                </c:pt>
                <c:pt idx="4637">
                  <c:v>6.5259070000000001</c:v>
                </c:pt>
                <c:pt idx="4638">
                  <c:v>6.5260439999999997</c:v>
                </c:pt>
                <c:pt idx="4639">
                  <c:v>6.5261810000000002</c:v>
                </c:pt>
                <c:pt idx="4640">
                  <c:v>6.526319</c:v>
                </c:pt>
                <c:pt idx="4641">
                  <c:v>6.5264559999999996</c:v>
                </c:pt>
                <c:pt idx="4642">
                  <c:v>6.5265930000000001</c:v>
                </c:pt>
                <c:pt idx="4643">
                  <c:v>6.5267309999999998</c:v>
                </c:pt>
                <c:pt idx="4644">
                  <c:v>6.5268680000000003</c:v>
                </c:pt>
                <c:pt idx="4645">
                  <c:v>6.5270049999999999</c:v>
                </c:pt>
                <c:pt idx="4646">
                  <c:v>6.5271429999999997</c:v>
                </c:pt>
                <c:pt idx="4647">
                  <c:v>6.5272800000000002</c:v>
                </c:pt>
                <c:pt idx="4648">
                  <c:v>6.5274179999999999</c:v>
                </c:pt>
                <c:pt idx="4649">
                  <c:v>6.5275550000000004</c:v>
                </c:pt>
                <c:pt idx="4650">
                  <c:v>6.527692</c:v>
                </c:pt>
                <c:pt idx="4651">
                  <c:v>6.5278299999999998</c:v>
                </c:pt>
                <c:pt idx="4652">
                  <c:v>6.5279670000000003</c:v>
                </c:pt>
                <c:pt idx="4653">
                  <c:v>6.5281039999999999</c:v>
                </c:pt>
                <c:pt idx="4654">
                  <c:v>6.5282419999999997</c:v>
                </c:pt>
                <c:pt idx="4655">
                  <c:v>6.5283790000000002</c:v>
                </c:pt>
                <c:pt idx="4656">
                  <c:v>6.5285159999999998</c:v>
                </c:pt>
                <c:pt idx="4657">
                  <c:v>6.5286540000000004</c:v>
                </c:pt>
                <c:pt idx="4658">
                  <c:v>6.528791</c:v>
                </c:pt>
                <c:pt idx="4659">
                  <c:v>6.5289289999999998</c:v>
                </c:pt>
                <c:pt idx="4660">
                  <c:v>6.5290660000000003</c:v>
                </c:pt>
                <c:pt idx="4661">
                  <c:v>6.5292029999999999</c:v>
                </c:pt>
                <c:pt idx="4662">
                  <c:v>6.5293409999999996</c:v>
                </c:pt>
                <c:pt idx="4663">
                  <c:v>6.5294780000000001</c:v>
                </c:pt>
                <c:pt idx="4664">
                  <c:v>6.5296149999999997</c:v>
                </c:pt>
                <c:pt idx="4665">
                  <c:v>6.5297530000000004</c:v>
                </c:pt>
                <c:pt idx="4666">
                  <c:v>6.52989</c:v>
                </c:pt>
                <c:pt idx="4667">
                  <c:v>6.5300269999999996</c:v>
                </c:pt>
                <c:pt idx="4668">
                  <c:v>6.5301650000000002</c:v>
                </c:pt>
                <c:pt idx="4669">
                  <c:v>6.5303019999999998</c:v>
                </c:pt>
                <c:pt idx="4670">
                  <c:v>6.5304399999999996</c:v>
                </c:pt>
                <c:pt idx="4671">
                  <c:v>6.5305770000000001</c:v>
                </c:pt>
                <c:pt idx="4672">
                  <c:v>6.5307139999999997</c:v>
                </c:pt>
                <c:pt idx="4673">
                  <c:v>6.5308520000000003</c:v>
                </c:pt>
                <c:pt idx="4674">
                  <c:v>6.5309889999999999</c:v>
                </c:pt>
                <c:pt idx="4675">
                  <c:v>6.5311260000000004</c:v>
                </c:pt>
                <c:pt idx="4676">
                  <c:v>6.5312640000000002</c:v>
                </c:pt>
                <c:pt idx="4677">
                  <c:v>6.5314009999999998</c:v>
                </c:pt>
                <c:pt idx="4678">
                  <c:v>6.5315380000000003</c:v>
                </c:pt>
                <c:pt idx="4679">
                  <c:v>6.531676</c:v>
                </c:pt>
                <c:pt idx="4680">
                  <c:v>6.5318129999999996</c:v>
                </c:pt>
                <c:pt idx="4681">
                  <c:v>6.5319510000000003</c:v>
                </c:pt>
                <c:pt idx="4682">
                  <c:v>6.5320879999999999</c:v>
                </c:pt>
                <c:pt idx="4683">
                  <c:v>6.5322250000000004</c:v>
                </c:pt>
                <c:pt idx="4684">
                  <c:v>6.5323630000000001</c:v>
                </c:pt>
                <c:pt idx="4685">
                  <c:v>6.5324999999999998</c:v>
                </c:pt>
                <c:pt idx="4686">
                  <c:v>6.5326370000000002</c:v>
                </c:pt>
                <c:pt idx="4687">
                  <c:v>6.532775</c:v>
                </c:pt>
                <c:pt idx="4688">
                  <c:v>6.5329119999999996</c:v>
                </c:pt>
                <c:pt idx="4689">
                  <c:v>6.5330490000000001</c:v>
                </c:pt>
                <c:pt idx="4690">
                  <c:v>6.5331869999999999</c:v>
                </c:pt>
                <c:pt idx="4691">
                  <c:v>6.5333240000000004</c:v>
                </c:pt>
                <c:pt idx="4692">
                  <c:v>6.5334620000000001</c:v>
                </c:pt>
                <c:pt idx="4693">
                  <c:v>6.5335989999999997</c:v>
                </c:pt>
                <c:pt idx="4694">
                  <c:v>6.5337360000000002</c:v>
                </c:pt>
                <c:pt idx="4695">
                  <c:v>6.533874</c:v>
                </c:pt>
                <c:pt idx="4696">
                  <c:v>6.5340109999999996</c:v>
                </c:pt>
                <c:pt idx="4697">
                  <c:v>6.5341480000000001</c:v>
                </c:pt>
                <c:pt idx="4698">
                  <c:v>6.5342859999999998</c:v>
                </c:pt>
                <c:pt idx="4699">
                  <c:v>6.5344230000000003</c:v>
                </c:pt>
                <c:pt idx="4700">
                  <c:v>6.5345599999999999</c:v>
                </c:pt>
                <c:pt idx="4701">
                  <c:v>6.5346979999999997</c:v>
                </c:pt>
                <c:pt idx="4702">
                  <c:v>6.5348350000000002</c:v>
                </c:pt>
                <c:pt idx="4703">
                  <c:v>6.5349729999999999</c:v>
                </c:pt>
                <c:pt idx="4704">
                  <c:v>6.5351100000000004</c:v>
                </c:pt>
                <c:pt idx="4705">
                  <c:v>6.535247</c:v>
                </c:pt>
                <c:pt idx="4706">
                  <c:v>6.5353849999999998</c:v>
                </c:pt>
                <c:pt idx="4707">
                  <c:v>6.5355220000000003</c:v>
                </c:pt>
                <c:pt idx="4708">
                  <c:v>6.5356589999999999</c:v>
                </c:pt>
                <c:pt idx="4709">
                  <c:v>6.5357969999999996</c:v>
                </c:pt>
                <c:pt idx="4710">
                  <c:v>6.5359340000000001</c:v>
                </c:pt>
                <c:pt idx="4711">
                  <c:v>6.5360709999999997</c:v>
                </c:pt>
                <c:pt idx="4712">
                  <c:v>6.5362090000000004</c:v>
                </c:pt>
                <c:pt idx="4713">
                  <c:v>6.536346</c:v>
                </c:pt>
                <c:pt idx="4714">
                  <c:v>6.5364839999999997</c:v>
                </c:pt>
                <c:pt idx="4715">
                  <c:v>6.5366210000000002</c:v>
                </c:pt>
                <c:pt idx="4716">
                  <c:v>6.5367579999999998</c:v>
                </c:pt>
                <c:pt idx="4717">
                  <c:v>6.5368959999999996</c:v>
                </c:pt>
                <c:pt idx="4718">
                  <c:v>6.5370330000000001</c:v>
                </c:pt>
                <c:pt idx="4719">
                  <c:v>6.5371699999999997</c:v>
                </c:pt>
                <c:pt idx="4720">
                  <c:v>6.5373080000000003</c:v>
                </c:pt>
                <c:pt idx="4721">
                  <c:v>6.537445</c:v>
                </c:pt>
                <c:pt idx="4722">
                  <c:v>6.5375819999999996</c:v>
                </c:pt>
                <c:pt idx="4723">
                  <c:v>6.5377200000000002</c:v>
                </c:pt>
                <c:pt idx="4724">
                  <c:v>6.5378569999999998</c:v>
                </c:pt>
                <c:pt idx="4725">
                  <c:v>6.5379949999999996</c:v>
                </c:pt>
                <c:pt idx="4726">
                  <c:v>6.5381320000000001</c:v>
                </c:pt>
                <c:pt idx="4727">
                  <c:v>6.5382689999999997</c:v>
                </c:pt>
                <c:pt idx="4728">
                  <c:v>6.5384070000000003</c:v>
                </c:pt>
                <c:pt idx="4729">
                  <c:v>6.5385439999999999</c:v>
                </c:pt>
                <c:pt idx="4730">
                  <c:v>6.5386810000000004</c:v>
                </c:pt>
                <c:pt idx="4731">
                  <c:v>6.5388190000000002</c:v>
                </c:pt>
                <c:pt idx="4732">
                  <c:v>6.5389559999999998</c:v>
                </c:pt>
                <c:pt idx="4733">
                  <c:v>6.5390930000000003</c:v>
                </c:pt>
                <c:pt idx="4734">
                  <c:v>6.539231</c:v>
                </c:pt>
                <c:pt idx="4735">
                  <c:v>6.5393679999999996</c:v>
                </c:pt>
                <c:pt idx="4736">
                  <c:v>6.5395050000000001</c:v>
                </c:pt>
                <c:pt idx="4737">
                  <c:v>6.5396429999999999</c:v>
                </c:pt>
                <c:pt idx="4738">
                  <c:v>6.5397800000000004</c:v>
                </c:pt>
                <c:pt idx="4739">
                  <c:v>6.5399180000000001</c:v>
                </c:pt>
                <c:pt idx="4740">
                  <c:v>6.5400549999999997</c:v>
                </c:pt>
                <c:pt idx="4741">
                  <c:v>6.5401920000000002</c:v>
                </c:pt>
                <c:pt idx="4742">
                  <c:v>6.54033</c:v>
                </c:pt>
                <c:pt idx="4743">
                  <c:v>6.5404669999999996</c:v>
                </c:pt>
                <c:pt idx="4744">
                  <c:v>6.5406040000000001</c:v>
                </c:pt>
                <c:pt idx="4745">
                  <c:v>6.5407419999999998</c:v>
                </c:pt>
                <c:pt idx="4746">
                  <c:v>6.5408790000000003</c:v>
                </c:pt>
                <c:pt idx="4747">
                  <c:v>6.5410159999999999</c:v>
                </c:pt>
                <c:pt idx="4748">
                  <c:v>6.5411539999999997</c:v>
                </c:pt>
                <c:pt idx="4749">
                  <c:v>6.5412910000000002</c:v>
                </c:pt>
                <c:pt idx="4750">
                  <c:v>6.5414289999999999</c:v>
                </c:pt>
                <c:pt idx="4751">
                  <c:v>6.5415660000000004</c:v>
                </c:pt>
                <c:pt idx="4752">
                  <c:v>6.541703</c:v>
                </c:pt>
                <c:pt idx="4753">
                  <c:v>6.5418409999999998</c:v>
                </c:pt>
                <c:pt idx="4754">
                  <c:v>6.5419780000000003</c:v>
                </c:pt>
                <c:pt idx="4755">
                  <c:v>6.5421149999999999</c:v>
                </c:pt>
                <c:pt idx="4756">
                  <c:v>6.5422529999999997</c:v>
                </c:pt>
                <c:pt idx="4757">
                  <c:v>6.5423900000000001</c:v>
                </c:pt>
                <c:pt idx="4758">
                  <c:v>6.5425269999999998</c:v>
                </c:pt>
                <c:pt idx="4759">
                  <c:v>6.5426650000000004</c:v>
                </c:pt>
                <c:pt idx="4760">
                  <c:v>6.542802</c:v>
                </c:pt>
                <c:pt idx="4761">
                  <c:v>6.5429399999999998</c:v>
                </c:pt>
                <c:pt idx="4762">
                  <c:v>6.5430770000000003</c:v>
                </c:pt>
                <c:pt idx="4763">
                  <c:v>6.5432139999999999</c:v>
                </c:pt>
                <c:pt idx="4764">
                  <c:v>6.5433519999999996</c:v>
                </c:pt>
                <c:pt idx="4765">
                  <c:v>6.5434890000000001</c:v>
                </c:pt>
                <c:pt idx="4766">
                  <c:v>6.5436259999999997</c:v>
                </c:pt>
                <c:pt idx="4767">
                  <c:v>6.5437640000000004</c:v>
                </c:pt>
                <c:pt idx="4768">
                  <c:v>6.543901</c:v>
                </c:pt>
                <c:pt idx="4769">
                  <c:v>6.5440379999999996</c:v>
                </c:pt>
                <c:pt idx="4770">
                  <c:v>6.5441760000000002</c:v>
                </c:pt>
                <c:pt idx="4771">
                  <c:v>6.5443129999999998</c:v>
                </c:pt>
                <c:pt idx="4772">
                  <c:v>6.5444509999999996</c:v>
                </c:pt>
                <c:pt idx="4773">
                  <c:v>6.5445880000000001</c:v>
                </c:pt>
                <c:pt idx="4774">
                  <c:v>6.5447249999999997</c:v>
                </c:pt>
                <c:pt idx="4775">
                  <c:v>6.5448630000000003</c:v>
                </c:pt>
                <c:pt idx="4776">
                  <c:v>6.5449999999999999</c:v>
                </c:pt>
                <c:pt idx="4777">
                  <c:v>6.5451370000000004</c:v>
                </c:pt>
                <c:pt idx="4778">
                  <c:v>6.5452750000000002</c:v>
                </c:pt>
                <c:pt idx="4779">
                  <c:v>6.5454119999999998</c:v>
                </c:pt>
                <c:pt idx="4780">
                  <c:v>6.5455490000000003</c:v>
                </c:pt>
                <c:pt idx="4781">
                  <c:v>6.545687</c:v>
                </c:pt>
                <c:pt idx="4782">
                  <c:v>6.5458239999999996</c:v>
                </c:pt>
                <c:pt idx="4783">
                  <c:v>6.5459620000000003</c:v>
                </c:pt>
                <c:pt idx="4784">
                  <c:v>6.5460989999999999</c:v>
                </c:pt>
                <c:pt idx="4785">
                  <c:v>6.5462360000000004</c:v>
                </c:pt>
                <c:pt idx="4786">
                  <c:v>6.5463740000000001</c:v>
                </c:pt>
                <c:pt idx="4787">
                  <c:v>6.5465109999999997</c:v>
                </c:pt>
                <c:pt idx="4788">
                  <c:v>6.5466480000000002</c:v>
                </c:pt>
                <c:pt idx="4789">
                  <c:v>6.546786</c:v>
                </c:pt>
                <c:pt idx="4790">
                  <c:v>6.5469229999999996</c:v>
                </c:pt>
                <c:pt idx="4791">
                  <c:v>6.5470600000000001</c:v>
                </c:pt>
                <c:pt idx="4792">
                  <c:v>6.5471979999999999</c:v>
                </c:pt>
                <c:pt idx="4793">
                  <c:v>6.5473350000000003</c:v>
                </c:pt>
                <c:pt idx="4794">
                  <c:v>6.5474730000000001</c:v>
                </c:pt>
                <c:pt idx="4795">
                  <c:v>6.5476099999999997</c:v>
                </c:pt>
                <c:pt idx="4796">
                  <c:v>6.5477470000000002</c:v>
                </c:pt>
                <c:pt idx="4797">
                  <c:v>6.547885</c:v>
                </c:pt>
                <c:pt idx="4798">
                  <c:v>6.5480219999999996</c:v>
                </c:pt>
                <c:pt idx="4799">
                  <c:v>6.5481590000000001</c:v>
                </c:pt>
                <c:pt idx="4800">
                  <c:v>6.5482969999999998</c:v>
                </c:pt>
                <c:pt idx="4801">
                  <c:v>6.5484340000000003</c:v>
                </c:pt>
                <c:pt idx="4802">
                  <c:v>6.5485709999999999</c:v>
                </c:pt>
                <c:pt idx="4803">
                  <c:v>6.5487089999999997</c:v>
                </c:pt>
                <c:pt idx="4804">
                  <c:v>6.5488460000000002</c:v>
                </c:pt>
                <c:pt idx="4805">
                  <c:v>6.5489839999999999</c:v>
                </c:pt>
                <c:pt idx="4806">
                  <c:v>6.5491210000000004</c:v>
                </c:pt>
                <c:pt idx="4807">
                  <c:v>6.549258</c:v>
                </c:pt>
                <c:pt idx="4808">
                  <c:v>6.5493959999999998</c:v>
                </c:pt>
                <c:pt idx="4809">
                  <c:v>6.5495330000000003</c:v>
                </c:pt>
                <c:pt idx="4810">
                  <c:v>6.5496699999999999</c:v>
                </c:pt>
                <c:pt idx="4811">
                  <c:v>6.5498079999999996</c:v>
                </c:pt>
                <c:pt idx="4812">
                  <c:v>6.5499450000000001</c:v>
                </c:pt>
                <c:pt idx="4813">
                  <c:v>6.5500819999999997</c:v>
                </c:pt>
                <c:pt idx="4814">
                  <c:v>6.5502200000000004</c:v>
                </c:pt>
                <c:pt idx="4815">
                  <c:v>6.550357</c:v>
                </c:pt>
                <c:pt idx="4816">
                  <c:v>6.5504949999999997</c:v>
                </c:pt>
                <c:pt idx="4817">
                  <c:v>6.5506320000000002</c:v>
                </c:pt>
                <c:pt idx="4818">
                  <c:v>6.5507689999999998</c:v>
                </c:pt>
                <c:pt idx="4819">
                  <c:v>6.5509069999999996</c:v>
                </c:pt>
                <c:pt idx="4820">
                  <c:v>6.5510440000000001</c:v>
                </c:pt>
                <c:pt idx="4821">
                  <c:v>6.5511809999999997</c:v>
                </c:pt>
                <c:pt idx="4822">
                  <c:v>6.5513190000000003</c:v>
                </c:pt>
                <c:pt idx="4823">
                  <c:v>6.5514559999999999</c:v>
                </c:pt>
                <c:pt idx="4824">
                  <c:v>6.5515930000000004</c:v>
                </c:pt>
                <c:pt idx="4825">
                  <c:v>6.5517310000000002</c:v>
                </c:pt>
                <c:pt idx="4826">
                  <c:v>6.5518679999999998</c:v>
                </c:pt>
                <c:pt idx="4827">
                  <c:v>6.5520050000000003</c:v>
                </c:pt>
                <c:pt idx="4828">
                  <c:v>6.5521430000000001</c:v>
                </c:pt>
                <c:pt idx="4829">
                  <c:v>6.5522799999999997</c:v>
                </c:pt>
                <c:pt idx="4830">
                  <c:v>6.5524180000000003</c:v>
                </c:pt>
                <c:pt idx="4831">
                  <c:v>6.5525549999999999</c:v>
                </c:pt>
                <c:pt idx="4832">
                  <c:v>6.5526920000000004</c:v>
                </c:pt>
                <c:pt idx="4833">
                  <c:v>6.5528300000000002</c:v>
                </c:pt>
                <c:pt idx="4834">
                  <c:v>6.5529669999999998</c:v>
                </c:pt>
                <c:pt idx="4835">
                  <c:v>6.5531040000000003</c:v>
                </c:pt>
                <c:pt idx="4836">
                  <c:v>6.553242</c:v>
                </c:pt>
                <c:pt idx="4837">
                  <c:v>6.5533789999999996</c:v>
                </c:pt>
                <c:pt idx="4838">
                  <c:v>6.5535160000000001</c:v>
                </c:pt>
                <c:pt idx="4839">
                  <c:v>6.5536539999999999</c:v>
                </c:pt>
                <c:pt idx="4840">
                  <c:v>6.5537910000000004</c:v>
                </c:pt>
                <c:pt idx="4841">
                  <c:v>6.5539290000000001</c:v>
                </c:pt>
                <c:pt idx="4842">
                  <c:v>6.5540659999999997</c:v>
                </c:pt>
                <c:pt idx="4843">
                  <c:v>6.5542030000000002</c:v>
                </c:pt>
                <c:pt idx="4844">
                  <c:v>6.554341</c:v>
                </c:pt>
                <c:pt idx="4845">
                  <c:v>6.5544779999999996</c:v>
                </c:pt>
                <c:pt idx="4846">
                  <c:v>6.5546150000000001</c:v>
                </c:pt>
                <c:pt idx="4847">
                  <c:v>6.5547529999999998</c:v>
                </c:pt>
                <c:pt idx="4848">
                  <c:v>6.5548900000000003</c:v>
                </c:pt>
                <c:pt idx="4849">
                  <c:v>6.5550269999999999</c:v>
                </c:pt>
                <c:pt idx="4850">
                  <c:v>6.5551649999999997</c:v>
                </c:pt>
                <c:pt idx="4851">
                  <c:v>6.5553020000000002</c:v>
                </c:pt>
                <c:pt idx="4852">
                  <c:v>6.5554399999999999</c:v>
                </c:pt>
                <c:pt idx="4853">
                  <c:v>6.5555770000000004</c:v>
                </c:pt>
                <c:pt idx="4854">
                  <c:v>6.555714</c:v>
                </c:pt>
                <c:pt idx="4855">
                  <c:v>6.5558519999999998</c:v>
                </c:pt>
                <c:pt idx="4856">
                  <c:v>6.5559890000000003</c:v>
                </c:pt>
                <c:pt idx="4857">
                  <c:v>6.5561259999999999</c:v>
                </c:pt>
                <c:pt idx="4858">
                  <c:v>6.5562639999999996</c:v>
                </c:pt>
                <c:pt idx="4859">
                  <c:v>6.5564010000000001</c:v>
                </c:pt>
                <c:pt idx="4860">
                  <c:v>6.5565379999999998</c:v>
                </c:pt>
                <c:pt idx="4861">
                  <c:v>6.5566760000000004</c:v>
                </c:pt>
                <c:pt idx="4862">
                  <c:v>6.556813</c:v>
                </c:pt>
                <c:pt idx="4863">
                  <c:v>6.5569509999999998</c:v>
                </c:pt>
                <c:pt idx="4864">
                  <c:v>6.5570880000000002</c:v>
                </c:pt>
                <c:pt idx="4865">
                  <c:v>6.5572249999999999</c:v>
                </c:pt>
                <c:pt idx="4866">
                  <c:v>6.5573629999999996</c:v>
                </c:pt>
                <c:pt idx="4867">
                  <c:v>6.5575000000000001</c:v>
                </c:pt>
                <c:pt idx="4868">
                  <c:v>6.5576369999999997</c:v>
                </c:pt>
                <c:pt idx="4869">
                  <c:v>6.5577750000000004</c:v>
                </c:pt>
                <c:pt idx="4870">
                  <c:v>6.557912</c:v>
                </c:pt>
                <c:pt idx="4871">
                  <c:v>6.5580489999999996</c:v>
                </c:pt>
                <c:pt idx="4872">
                  <c:v>6.5581870000000002</c:v>
                </c:pt>
                <c:pt idx="4873">
                  <c:v>6.5583239999999998</c:v>
                </c:pt>
                <c:pt idx="4874">
                  <c:v>6.5584619999999996</c:v>
                </c:pt>
                <c:pt idx="4875">
                  <c:v>6.5585990000000001</c:v>
                </c:pt>
                <c:pt idx="4876">
                  <c:v>6.5587359999999997</c:v>
                </c:pt>
                <c:pt idx="4877">
                  <c:v>6.5588740000000003</c:v>
                </c:pt>
                <c:pt idx="4878">
                  <c:v>6.5590109999999999</c:v>
                </c:pt>
                <c:pt idx="4879">
                  <c:v>6.5591480000000004</c:v>
                </c:pt>
                <c:pt idx="4880">
                  <c:v>6.5592860000000002</c:v>
                </c:pt>
                <c:pt idx="4881">
                  <c:v>6.5594229999999998</c:v>
                </c:pt>
                <c:pt idx="4882">
                  <c:v>6.5595600000000003</c:v>
                </c:pt>
                <c:pt idx="4883">
                  <c:v>6.559698</c:v>
                </c:pt>
                <c:pt idx="4884">
                  <c:v>6.5598349999999996</c:v>
                </c:pt>
                <c:pt idx="4885">
                  <c:v>6.5599730000000003</c:v>
                </c:pt>
                <c:pt idx="4886">
                  <c:v>6.5601099999999999</c:v>
                </c:pt>
                <c:pt idx="4887">
                  <c:v>6.5602470000000004</c:v>
                </c:pt>
                <c:pt idx="4888">
                  <c:v>6.5603850000000001</c:v>
                </c:pt>
                <c:pt idx="4889">
                  <c:v>6.5605219999999997</c:v>
                </c:pt>
                <c:pt idx="4890">
                  <c:v>6.5606590000000002</c:v>
                </c:pt>
                <c:pt idx="4891">
                  <c:v>6.560797</c:v>
                </c:pt>
                <c:pt idx="4892">
                  <c:v>6.5609339999999996</c:v>
                </c:pt>
                <c:pt idx="4893">
                  <c:v>6.5610710000000001</c:v>
                </c:pt>
                <c:pt idx="4894">
                  <c:v>6.5612089999999998</c:v>
                </c:pt>
                <c:pt idx="4895">
                  <c:v>6.5613460000000003</c:v>
                </c:pt>
                <c:pt idx="4896">
                  <c:v>6.5614840000000001</c:v>
                </c:pt>
                <c:pt idx="4897">
                  <c:v>6.5616209999999997</c:v>
                </c:pt>
                <c:pt idx="4898">
                  <c:v>6.5617580000000002</c:v>
                </c:pt>
                <c:pt idx="4899">
                  <c:v>6.561896</c:v>
                </c:pt>
                <c:pt idx="4900">
                  <c:v>6.5620329999999996</c:v>
                </c:pt>
                <c:pt idx="4901">
                  <c:v>6.5621700000000001</c:v>
                </c:pt>
                <c:pt idx="4902">
                  <c:v>6.5623079999999998</c:v>
                </c:pt>
                <c:pt idx="4903">
                  <c:v>6.5624450000000003</c:v>
                </c:pt>
                <c:pt idx="4904">
                  <c:v>6.5625819999999999</c:v>
                </c:pt>
                <c:pt idx="4905">
                  <c:v>6.5627199999999997</c:v>
                </c:pt>
                <c:pt idx="4906">
                  <c:v>6.5628570000000002</c:v>
                </c:pt>
                <c:pt idx="4907">
                  <c:v>6.5629949999999999</c:v>
                </c:pt>
                <c:pt idx="4908">
                  <c:v>6.5631320000000004</c:v>
                </c:pt>
                <c:pt idx="4909">
                  <c:v>6.563269</c:v>
                </c:pt>
                <c:pt idx="4910">
                  <c:v>6.5634069999999998</c:v>
                </c:pt>
                <c:pt idx="4911">
                  <c:v>6.5635440000000003</c:v>
                </c:pt>
                <c:pt idx="4912">
                  <c:v>6.5636809999999999</c:v>
                </c:pt>
                <c:pt idx="4913">
                  <c:v>6.5638189999999996</c:v>
                </c:pt>
                <c:pt idx="4914">
                  <c:v>6.5639560000000001</c:v>
                </c:pt>
                <c:pt idx="4915">
                  <c:v>6.5640929999999997</c:v>
                </c:pt>
                <c:pt idx="4916">
                  <c:v>6.5642310000000004</c:v>
                </c:pt>
                <c:pt idx="4917">
                  <c:v>6.564368</c:v>
                </c:pt>
                <c:pt idx="4918">
                  <c:v>6.5645049999999996</c:v>
                </c:pt>
                <c:pt idx="4919">
                  <c:v>6.5646430000000002</c:v>
                </c:pt>
                <c:pt idx="4920">
                  <c:v>6.5647799999999998</c:v>
                </c:pt>
                <c:pt idx="4921">
                  <c:v>6.5649179999999996</c:v>
                </c:pt>
                <c:pt idx="4922">
                  <c:v>6.5650550000000001</c:v>
                </c:pt>
                <c:pt idx="4923">
                  <c:v>6.5651919999999997</c:v>
                </c:pt>
                <c:pt idx="4924">
                  <c:v>6.5653300000000003</c:v>
                </c:pt>
                <c:pt idx="4925">
                  <c:v>6.5654669999999999</c:v>
                </c:pt>
                <c:pt idx="4926">
                  <c:v>6.5656040000000004</c:v>
                </c:pt>
                <c:pt idx="4927">
                  <c:v>6.5657420000000002</c:v>
                </c:pt>
                <c:pt idx="4928">
                  <c:v>6.5658789999999998</c:v>
                </c:pt>
                <c:pt idx="4929">
                  <c:v>6.5660160000000003</c:v>
                </c:pt>
                <c:pt idx="4930">
                  <c:v>6.566154</c:v>
                </c:pt>
                <c:pt idx="4931">
                  <c:v>6.5662909999999997</c:v>
                </c:pt>
                <c:pt idx="4932">
                  <c:v>6.5664290000000003</c:v>
                </c:pt>
                <c:pt idx="4933">
                  <c:v>6.5665659999999999</c:v>
                </c:pt>
                <c:pt idx="4934">
                  <c:v>6.5667030000000004</c:v>
                </c:pt>
                <c:pt idx="4935">
                  <c:v>6.5668410000000002</c:v>
                </c:pt>
                <c:pt idx="4936">
                  <c:v>6.5669779999999998</c:v>
                </c:pt>
                <c:pt idx="4937">
                  <c:v>6.5671150000000003</c:v>
                </c:pt>
                <c:pt idx="4938">
                  <c:v>6.567253</c:v>
                </c:pt>
                <c:pt idx="4939">
                  <c:v>6.5673899999999996</c:v>
                </c:pt>
                <c:pt idx="4940">
                  <c:v>6.5675270000000001</c:v>
                </c:pt>
                <c:pt idx="4941">
                  <c:v>6.5676649999999999</c:v>
                </c:pt>
                <c:pt idx="4942">
                  <c:v>6.5678020000000004</c:v>
                </c:pt>
                <c:pt idx="4943">
                  <c:v>6.5679400000000001</c:v>
                </c:pt>
                <c:pt idx="4944">
                  <c:v>6.5680769999999997</c:v>
                </c:pt>
                <c:pt idx="4945">
                  <c:v>6.5682140000000002</c:v>
                </c:pt>
                <c:pt idx="4946">
                  <c:v>6.568352</c:v>
                </c:pt>
                <c:pt idx="4947">
                  <c:v>6.5684889999999996</c:v>
                </c:pt>
                <c:pt idx="4948">
                  <c:v>6.5686260000000001</c:v>
                </c:pt>
                <c:pt idx="4949">
                  <c:v>6.5687639999999998</c:v>
                </c:pt>
                <c:pt idx="4950">
                  <c:v>6.5689010000000003</c:v>
                </c:pt>
                <c:pt idx="4951">
                  <c:v>6.5690379999999999</c:v>
                </c:pt>
                <c:pt idx="4952">
                  <c:v>6.5691759999999997</c:v>
                </c:pt>
                <c:pt idx="4953">
                  <c:v>6.5693130000000002</c:v>
                </c:pt>
                <c:pt idx="4954">
                  <c:v>6.5694509999999999</c:v>
                </c:pt>
                <c:pt idx="4955">
                  <c:v>6.5695880000000004</c:v>
                </c:pt>
                <c:pt idx="4956">
                  <c:v>6.569725</c:v>
                </c:pt>
                <c:pt idx="4957">
                  <c:v>6.5698629999999998</c:v>
                </c:pt>
                <c:pt idx="4958">
                  <c:v>6.57</c:v>
                </c:pt>
                <c:pt idx="4959">
                  <c:v>6.5701369999999999</c:v>
                </c:pt>
                <c:pt idx="4960">
                  <c:v>6.5702749999999996</c:v>
                </c:pt>
                <c:pt idx="4961">
                  <c:v>6.5704120000000001</c:v>
                </c:pt>
                <c:pt idx="4962">
                  <c:v>6.5705489999999998</c:v>
                </c:pt>
                <c:pt idx="4963">
                  <c:v>6.5706870000000004</c:v>
                </c:pt>
                <c:pt idx="4964">
                  <c:v>6.570824</c:v>
                </c:pt>
                <c:pt idx="4965">
                  <c:v>6.5709619999999997</c:v>
                </c:pt>
                <c:pt idx="4966">
                  <c:v>6.5710990000000002</c:v>
                </c:pt>
                <c:pt idx="4967">
                  <c:v>6.5712359999999999</c:v>
                </c:pt>
                <c:pt idx="4968">
                  <c:v>6.5713739999999996</c:v>
                </c:pt>
                <c:pt idx="4969">
                  <c:v>6.5715110000000001</c:v>
                </c:pt>
                <c:pt idx="4970">
                  <c:v>6.5716479999999997</c:v>
                </c:pt>
                <c:pt idx="4971">
                  <c:v>6.5717860000000003</c:v>
                </c:pt>
                <c:pt idx="4972">
                  <c:v>6.571923</c:v>
                </c:pt>
                <c:pt idx="4973">
                  <c:v>6.5720599999999996</c:v>
                </c:pt>
                <c:pt idx="4974">
                  <c:v>6.5721980000000002</c:v>
                </c:pt>
                <c:pt idx="4975">
                  <c:v>6.5723349999999998</c:v>
                </c:pt>
                <c:pt idx="4976">
                  <c:v>6.5724729999999996</c:v>
                </c:pt>
                <c:pt idx="4977">
                  <c:v>6.5726100000000001</c:v>
                </c:pt>
                <c:pt idx="4978">
                  <c:v>6.5727469999999997</c:v>
                </c:pt>
                <c:pt idx="4979">
                  <c:v>6.5728850000000003</c:v>
                </c:pt>
                <c:pt idx="4980">
                  <c:v>6.5730219999999999</c:v>
                </c:pt>
                <c:pt idx="4981">
                  <c:v>6.5731590000000004</c:v>
                </c:pt>
                <c:pt idx="4982">
                  <c:v>6.5732970000000002</c:v>
                </c:pt>
                <c:pt idx="4983">
                  <c:v>6.5734339999999998</c:v>
                </c:pt>
                <c:pt idx="4984">
                  <c:v>6.5735710000000003</c:v>
                </c:pt>
                <c:pt idx="4985">
                  <c:v>6.573709</c:v>
                </c:pt>
                <c:pt idx="4986">
                  <c:v>6.5738459999999996</c:v>
                </c:pt>
                <c:pt idx="4987">
                  <c:v>6.5739840000000003</c:v>
                </c:pt>
                <c:pt idx="4988">
                  <c:v>6.5741209999999999</c:v>
                </c:pt>
                <c:pt idx="4989">
                  <c:v>6.5742580000000004</c:v>
                </c:pt>
                <c:pt idx="4990">
                  <c:v>6.5743960000000001</c:v>
                </c:pt>
                <c:pt idx="4991">
                  <c:v>6.5745329999999997</c:v>
                </c:pt>
                <c:pt idx="4992">
                  <c:v>6.5746700000000002</c:v>
                </c:pt>
                <c:pt idx="4993">
                  <c:v>6.574808</c:v>
                </c:pt>
                <c:pt idx="4994">
                  <c:v>6.5749449999999996</c:v>
                </c:pt>
                <c:pt idx="4995">
                  <c:v>6.5750820000000001</c:v>
                </c:pt>
                <c:pt idx="4996">
                  <c:v>6.5752199999999998</c:v>
                </c:pt>
                <c:pt idx="4997">
                  <c:v>6.5753570000000003</c:v>
                </c:pt>
                <c:pt idx="4998">
                  <c:v>6.5754950000000001</c:v>
                </c:pt>
                <c:pt idx="4999">
                  <c:v>6.5756319999999997</c:v>
                </c:pt>
                <c:pt idx="5000">
                  <c:v>6.5757690000000002</c:v>
                </c:pt>
                <c:pt idx="5001">
                  <c:v>6.5759069999999999</c:v>
                </c:pt>
                <c:pt idx="5002">
                  <c:v>6.5760439999999996</c:v>
                </c:pt>
                <c:pt idx="5003">
                  <c:v>6.5761810000000001</c:v>
                </c:pt>
                <c:pt idx="5004">
                  <c:v>6.5763189999999998</c:v>
                </c:pt>
                <c:pt idx="5005">
                  <c:v>6.5764560000000003</c:v>
                </c:pt>
                <c:pt idx="5006">
                  <c:v>6.5765929999999999</c:v>
                </c:pt>
                <c:pt idx="5007">
                  <c:v>6.5767309999999997</c:v>
                </c:pt>
                <c:pt idx="5008">
                  <c:v>6.5768680000000002</c:v>
                </c:pt>
                <c:pt idx="5009">
                  <c:v>6.5770049999999998</c:v>
                </c:pt>
                <c:pt idx="5010">
                  <c:v>6.5771430000000004</c:v>
                </c:pt>
                <c:pt idx="5011">
                  <c:v>6.57728</c:v>
                </c:pt>
                <c:pt idx="5012">
                  <c:v>6.5774179999999998</c:v>
                </c:pt>
                <c:pt idx="5013">
                  <c:v>6.5775550000000003</c:v>
                </c:pt>
                <c:pt idx="5014">
                  <c:v>6.5776919999999999</c:v>
                </c:pt>
                <c:pt idx="5015">
                  <c:v>6.5778299999999996</c:v>
                </c:pt>
                <c:pt idx="5016">
                  <c:v>6.5779670000000001</c:v>
                </c:pt>
                <c:pt idx="5017">
                  <c:v>6.5781039999999997</c:v>
                </c:pt>
                <c:pt idx="5018">
                  <c:v>6.5782420000000004</c:v>
                </c:pt>
                <c:pt idx="5019">
                  <c:v>6.578379</c:v>
                </c:pt>
                <c:pt idx="5020">
                  <c:v>6.5785159999999996</c:v>
                </c:pt>
                <c:pt idx="5021">
                  <c:v>6.5786540000000002</c:v>
                </c:pt>
                <c:pt idx="5022">
                  <c:v>6.5787909999999998</c:v>
                </c:pt>
                <c:pt idx="5023">
                  <c:v>6.5789289999999996</c:v>
                </c:pt>
                <c:pt idx="5024">
                  <c:v>6.5790660000000001</c:v>
                </c:pt>
                <c:pt idx="5025">
                  <c:v>6.5792029999999997</c:v>
                </c:pt>
                <c:pt idx="5026">
                  <c:v>6.5793410000000003</c:v>
                </c:pt>
                <c:pt idx="5027">
                  <c:v>6.5794779999999999</c:v>
                </c:pt>
                <c:pt idx="5028">
                  <c:v>6.5796150000000004</c:v>
                </c:pt>
                <c:pt idx="5029">
                  <c:v>6.5797530000000002</c:v>
                </c:pt>
                <c:pt idx="5030">
                  <c:v>6.5798899999999998</c:v>
                </c:pt>
                <c:pt idx="5031">
                  <c:v>6.5800270000000003</c:v>
                </c:pt>
                <c:pt idx="5032">
                  <c:v>6.580165</c:v>
                </c:pt>
                <c:pt idx="5033">
                  <c:v>6.5803019999999997</c:v>
                </c:pt>
                <c:pt idx="5034">
                  <c:v>6.5804400000000003</c:v>
                </c:pt>
                <c:pt idx="5035">
                  <c:v>6.5805769999999999</c:v>
                </c:pt>
                <c:pt idx="5036">
                  <c:v>6.5807140000000004</c:v>
                </c:pt>
                <c:pt idx="5037">
                  <c:v>6.5808520000000001</c:v>
                </c:pt>
                <c:pt idx="5038">
                  <c:v>6.5809889999999998</c:v>
                </c:pt>
                <c:pt idx="5039">
                  <c:v>6.5811260000000003</c:v>
                </c:pt>
                <c:pt idx="5040">
                  <c:v>6.581264</c:v>
                </c:pt>
                <c:pt idx="5041">
                  <c:v>6.5814009999999996</c:v>
                </c:pt>
                <c:pt idx="5042">
                  <c:v>6.5815380000000001</c:v>
                </c:pt>
                <c:pt idx="5043">
                  <c:v>6.5816759999999999</c:v>
                </c:pt>
                <c:pt idx="5044">
                  <c:v>6.5818130000000004</c:v>
                </c:pt>
                <c:pt idx="5045">
                  <c:v>6.5819510000000001</c:v>
                </c:pt>
                <c:pt idx="5046">
                  <c:v>6.5820879999999997</c:v>
                </c:pt>
                <c:pt idx="5047">
                  <c:v>6.5822250000000002</c:v>
                </c:pt>
                <c:pt idx="5048">
                  <c:v>6.582363</c:v>
                </c:pt>
                <c:pt idx="5049">
                  <c:v>6.5824999999999996</c:v>
                </c:pt>
                <c:pt idx="5050">
                  <c:v>6.5826370000000001</c:v>
                </c:pt>
                <c:pt idx="5051">
                  <c:v>6.5827749999999998</c:v>
                </c:pt>
                <c:pt idx="5052">
                  <c:v>6.5829120000000003</c:v>
                </c:pt>
                <c:pt idx="5053">
                  <c:v>6.5830489999999999</c:v>
                </c:pt>
                <c:pt idx="5054">
                  <c:v>6.5831869999999997</c:v>
                </c:pt>
                <c:pt idx="5055">
                  <c:v>6.5833240000000002</c:v>
                </c:pt>
                <c:pt idx="5056">
                  <c:v>6.5834619999999999</c:v>
                </c:pt>
                <c:pt idx="5057">
                  <c:v>6.5835990000000004</c:v>
                </c:pt>
                <c:pt idx="5058">
                  <c:v>6.583736</c:v>
                </c:pt>
                <c:pt idx="5059">
                  <c:v>6.5838739999999998</c:v>
                </c:pt>
                <c:pt idx="5060">
                  <c:v>6.5840110000000003</c:v>
                </c:pt>
                <c:pt idx="5061">
                  <c:v>6.5841479999999999</c:v>
                </c:pt>
                <c:pt idx="5062">
                  <c:v>6.5842859999999996</c:v>
                </c:pt>
                <c:pt idx="5063">
                  <c:v>6.5844230000000001</c:v>
                </c:pt>
                <c:pt idx="5064">
                  <c:v>6.5845599999999997</c:v>
                </c:pt>
                <c:pt idx="5065">
                  <c:v>6.5846980000000004</c:v>
                </c:pt>
                <c:pt idx="5066">
                  <c:v>6.584835</c:v>
                </c:pt>
                <c:pt idx="5067">
                  <c:v>6.5849729999999997</c:v>
                </c:pt>
                <c:pt idx="5068">
                  <c:v>6.5851100000000002</c:v>
                </c:pt>
                <c:pt idx="5069">
                  <c:v>6.5852469999999999</c:v>
                </c:pt>
                <c:pt idx="5070">
                  <c:v>6.5853849999999996</c:v>
                </c:pt>
                <c:pt idx="5071">
                  <c:v>6.5855220000000001</c:v>
                </c:pt>
                <c:pt idx="5072">
                  <c:v>6.5856589999999997</c:v>
                </c:pt>
                <c:pt idx="5073">
                  <c:v>6.5857970000000003</c:v>
                </c:pt>
                <c:pt idx="5074">
                  <c:v>6.585934</c:v>
                </c:pt>
                <c:pt idx="5075">
                  <c:v>6.5860709999999996</c:v>
                </c:pt>
                <c:pt idx="5076">
                  <c:v>6.5862090000000002</c:v>
                </c:pt>
                <c:pt idx="5077">
                  <c:v>6.5863459999999998</c:v>
                </c:pt>
                <c:pt idx="5078">
                  <c:v>6.5864839999999996</c:v>
                </c:pt>
                <c:pt idx="5079">
                  <c:v>6.5866210000000001</c:v>
                </c:pt>
                <c:pt idx="5080">
                  <c:v>6.5867579999999997</c:v>
                </c:pt>
                <c:pt idx="5081">
                  <c:v>6.5868960000000003</c:v>
                </c:pt>
                <c:pt idx="5082">
                  <c:v>6.5870329999999999</c:v>
                </c:pt>
                <c:pt idx="5083">
                  <c:v>6.5871700000000004</c:v>
                </c:pt>
                <c:pt idx="5084">
                  <c:v>6.5873080000000002</c:v>
                </c:pt>
                <c:pt idx="5085">
                  <c:v>6.5874449999999998</c:v>
                </c:pt>
                <c:pt idx="5086">
                  <c:v>6.5875820000000003</c:v>
                </c:pt>
                <c:pt idx="5087">
                  <c:v>6.58772</c:v>
                </c:pt>
                <c:pt idx="5088">
                  <c:v>6.5878569999999996</c:v>
                </c:pt>
                <c:pt idx="5089">
                  <c:v>6.5879950000000003</c:v>
                </c:pt>
                <c:pt idx="5090">
                  <c:v>6.5881319999999999</c:v>
                </c:pt>
                <c:pt idx="5091">
                  <c:v>6.5882690000000004</c:v>
                </c:pt>
                <c:pt idx="5092">
                  <c:v>6.5884070000000001</c:v>
                </c:pt>
                <c:pt idx="5093">
                  <c:v>6.5885439999999997</c:v>
                </c:pt>
                <c:pt idx="5094">
                  <c:v>6.5886810000000002</c:v>
                </c:pt>
                <c:pt idx="5095">
                  <c:v>6.588819</c:v>
                </c:pt>
                <c:pt idx="5096">
                  <c:v>6.5889559999999996</c:v>
                </c:pt>
                <c:pt idx="5097">
                  <c:v>6.5890930000000001</c:v>
                </c:pt>
                <c:pt idx="5098">
                  <c:v>6.5892309999999998</c:v>
                </c:pt>
                <c:pt idx="5099">
                  <c:v>6.5893680000000003</c:v>
                </c:pt>
                <c:pt idx="5100">
                  <c:v>6.5895049999999999</c:v>
                </c:pt>
                <c:pt idx="5101">
                  <c:v>6.5896429999999997</c:v>
                </c:pt>
                <c:pt idx="5102">
                  <c:v>6.5897800000000002</c:v>
                </c:pt>
                <c:pt idx="5103">
                  <c:v>6.5899179999999999</c:v>
                </c:pt>
                <c:pt idx="5104">
                  <c:v>6.5900550000000004</c:v>
                </c:pt>
                <c:pt idx="5105">
                  <c:v>6.590192</c:v>
                </c:pt>
                <c:pt idx="5106">
                  <c:v>6.5903299999999998</c:v>
                </c:pt>
                <c:pt idx="5107">
                  <c:v>6.5904670000000003</c:v>
                </c:pt>
                <c:pt idx="5108">
                  <c:v>6.5906039999999999</c:v>
                </c:pt>
                <c:pt idx="5109">
                  <c:v>6.5907419999999997</c:v>
                </c:pt>
                <c:pt idx="5110">
                  <c:v>6.5908790000000002</c:v>
                </c:pt>
                <c:pt idx="5111">
                  <c:v>6.5910159999999998</c:v>
                </c:pt>
                <c:pt idx="5112">
                  <c:v>6.5911540000000004</c:v>
                </c:pt>
                <c:pt idx="5113">
                  <c:v>6.591291</c:v>
                </c:pt>
                <c:pt idx="5114">
                  <c:v>6.5914289999999998</c:v>
                </c:pt>
                <c:pt idx="5115">
                  <c:v>6.5915660000000003</c:v>
                </c:pt>
                <c:pt idx="5116">
                  <c:v>6.5917029999999999</c:v>
                </c:pt>
                <c:pt idx="5117">
                  <c:v>6.5918409999999996</c:v>
                </c:pt>
                <c:pt idx="5118">
                  <c:v>6.5919780000000001</c:v>
                </c:pt>
                <c:pt idx="5119">
                  <c:v>6.5921149999999997</c:v>
                </c:pt>
                <c:pt idx="5120">
                  <c:v>6.5922530000000004</c:v>
                </c:pt>
                <c:pt idx="5121">
                  <c:v>6.59239</c:v>
                </c:pt>
                <c:pt idx="5122">
                  <c:v>6.5925269999999996</c:v>
                </c:pt>
                <c:pt idx="5123">
                  <c:v>6.5926650000000002</c:v>
                </c:pt>
                <c:pt idx="5124">
                  <c:v>6.5928019999999998</c:v>
                </c:pt>
                <c:pt idx="5125">
                  <c:v>6.5929399999999996</c:v>
                </c:pt>
                <c:pt idx="5126">
                  <c:v>6.5930770000000001</c:v>
                </c:pt>
                <c:pt idx="5127">
                  <c:v>6.5932139999999997</c:v>
                </c:pt>
                <c:pt idx="5128">
                  <c:v>6.5933520000000003</c:v>
                </c:pt>
                <c:pt idx="5129">
                  <c:v>6.5934889999999999</c:v>
                </c:pt>
                <c:pt idx="5130">
                  <c:v>6.5936260000000004</c:v>
                </c:pt>
                <c:pt idx="5131">
                  <c:v>6.5937640000000002</c:v>
                </c:pt>
                <c:pt idx="5132">
                  <c:v>6.5939009999999998</c:v>
                </c:pt>
                <c:pt idx="5133">
                  <c:v>6.5940380000000003</c:v>
                </c:pt>
                <c:pt idx="5134">
                  <c:v>6.594176</c:v>
                </c:pt>
                <c:pt idx="5135">
                  <c:v>6.5943129999999996</c:v>
                </c:pt>
                <c:pt idx="5136">
                  <c:v>6.5944510000000003</c:v>
                </c:pt>
                <c:pt idx="5137">
                  <c:v>6.5945879999999999</c:v>
                </c:pt>
                <c:pt idx="5138">
                  <c:v>6.5947250000000004</c:v>
                </c:pt>
                <c:pt idx="5139">
                  <c:v>6.5948630000000001</c:v>
                </c:pt>
                <c:pt idx="5140">
                  <c:v>6.5949999999999998</c:v>
                </c:pt>
                <c:pt idx="5141">
                  <c:v>6.5951370000000002</c:v>
                </c:pt>
                <c:pt idx="5142">
                  <c:v>6.595275</c:v>
                </c:pt>
                <c:pt idx="5143">
                  <c:v>6.5954119999999996</c:v>
                </c:pt>
                <c:pt idx="5144">
                  <c:v>6.5955490000000001</c:v>
                </c:pt>
                <c:pt idx="5145">
                  <c:v>6.5956869999999999</c:v>
                </c:pt>
                <c:pt idx="5146">
                  <c:v>6.5958240000000004</c:v>
                </c:pt>
                <c:pt idx="5147">
                  <c:v>6.5959620000000001</c:v>
                </c:pt>
                <c:pt idx="5148">
                  <c:v>6.5960989999999997</c:v>
                </c:pt>
                <c:pt idx="5149">
                  <c:v>6.5962360000000002</c:v>
                </c:pt>
                <c:pt idx="5150">
                  <c:v>6.596374</c:v>
                </c:pt>
                <c:pt idx="5151">
                  <c:v>6.5965109999999996</c:v>
                </c:pt>
                <c:pt idx="5152">
                  <c:v>6.5966480000000001</c:v>
                </c:pt>
                <c:pt idx="5153">
                  <c:v>6.5967859999999998</c:v>
                </c:pt>
                <c:pt idx="5154">
                  <c:v>6.5969230000000003</c:v>
                </c:pt>
                <c:pt idx="5155">
                  <c:v>6.5970599999999999</c:v>
                </c:pt>
                <c:pt idx="5156">
                  <c:v>6.5971979999999997</c:v>
                </c:pt>
                <c:pt idx="5157">
                  <c:v>6.5973350000000002</c:v>
                </c:pt>
                <c:pt idx="5158">
                  <c:v>6.5974729999999999</c:v>
                </c:pt>
                <c:pt idx="5159">
                  <c:v>6.5976100000000004</c:v>
                </c:pt>
                <c:pt idx="5160">
                  <c:v>6.597747</c:v>
                </c:pt>
                <c:pt idx="5161">
                  <c:v>6.5978849999999998</c:v>
                </c:pt>
                <c:pt idx="5162">
                  <c:v>6.5980220000000003</c:v>
                </c:pt>
                <c:pt idx="5163">
                  <c:v>6.5981589999999999</c:v>
                </c:pt>
                <c:pt idx="5164">
                  <c:v>6.5982969999999996</c:v>
                </c:pt>
                <c:pt idx="5165">
                  <c:v>6.5984340000000001</c:v>
                </c:pt>
                <c:pt idx="5166">
                  <c:v>6.5985709999999997</c:v>
                </c:pt>
                <c:pt idx="5167">
                  <c:v>6.5987090000000004</c:v>
                </c:pt>
                <c:pt idx="5168">
                  <c:v>6.598846</c:v>
                </c:pt>
                <c:pt idx="5169">
                  <c:v>6.5989839999999997</c:v>
                </c:pt>
                <c:pt idx="5170">
                  <c:v>6.5991210000000002</c:v>
                </c:pt>
                <c:pt idx="5171">
                  <c:v>6.5992579999999998</c:v>
                </c:pt>
                <c:pt idx="5172">
                  <c:v>6.5993959999999996</c:v>
                </c:pt>
                <c:pt idx="5173">
                  <c:v>6.5995330000000001</c:v>
                </c:pt>
                <c:pt idx="5174">
                  <c:v>6.5996699999999997</c:v>
                </c:pt>
                <c:pt idx="5175">
                  <c:v>6.5998080000000003</c:v>
                </c:pt>
                <c:pt idx="5176">
                  <c:v>6.599945</c:v>
                </c:pt>
                <c:pt idx="5177">
                  <c:v>6.6000819999999996</c:v>
                </c:pt>
                <c:pt idx="5178">
                  <c:v>6.6002200000000002</c:v>
                </c:pt>
                <c:pt idx="5179">
                  <c:v>6.6003569999999998</c:v>
                </c:pt>
                <c:pt idx="5180">
                  <c:v>6.6004949999999996</c:v>
                </c:pt>
                <c:pt idx="5181">
                  <c:v>6.6006320000000001</c:v>
                </c:pt>
                <c:pt idx="5182">
                  <c:v>6.6007689999999997</c:v>
                </c:pt>
                <c:pt idx="5183">
                  <c:v>6.6009070000000003</c:v>
                </c:pt>
                <c:pt idx="5184">
                  <c:v>6.6010439999999999</c:v>
                </c:pt>
                <c:pt idx="5185">
                  <c:v>6.6011810000000004</c:v>
                </c:pt>
                <c:pt idx="5186">
                  <c:v>6.6013190000000002</c:v>
                </c:pt>
                <c:pt idx="5187">
                  <c:v>6.6014559999999998</c:v>
                </c:pt>
                <c:pt idx="5188">
                  <c:v>6.6015930000000003</c:v>
                </c:pt>
                <c:pt idx="5189">
                  <c:v>6.601731</c:v>
                </c:pt>
                <c:pt idx="5190">
                  <c:v>6.6018679999999996</c:v>
                </c:pt>
                <c:pt idx="5191">
                  <c:v>6.6020050000000001</c:v>
                </c:pt>
                <c:pt idx="5192">
                  <c:v>6.6021429999999999</c:v>
                </c:pt>
                <c:pt idx="5193">
                  <c:v>6.6022800000000004</c:v>
                </c:pt>
                <c:pt idx="5194">
                  <c:v>6.6024180000000001</c:v>
                </c:pt>
                <c:pt idx="5195">
                  <c:v>6.6025549999999997</c:v>
                </c:pt>
                <c:pt idx="5196">
                  <c:v>6.6026920000000002</c:v>
                </c:pt>
                <c:pt idx="5197">
                  <c:v>6.60283</c:v>
                </c:pt>
                <c:pt idx="5198">
                  <c:v>6.6029669999999996</c:v>
                </c:pt>
                <c:pt idx="5199">
                  <c:v>6.6031040000000001</c:v>
                </c:pt>
                <c:pt idx="5200">
                  <c:v>6.6032419999999998</c:v>
                </c:pt>
                <c:pt idx="5201">
                  <c:v>6.6033790000000003</c:v>
                </c:pt>
                <c:pt idx="5202">
                  <c:v>6.6035159999999999</c:v>
                </c:pt>
                <c:pt idx="5203">
                  <c:v>6.6036539999999997</c:v>
                </c:pt>
                <c:pt idx="5204">
                  <c:v>6.6037910000000002</c:v>
                </c:pt>
                <c:pt idx="5205">
                  <c:v>6.6039289999999999</c:v>
                </c:pt>
                <c:pt idx="5206">
                  <c:v>6.6040660000000004</c:v>
                </c:pt>
                <c:pt idx="5207">
                  <c:v>6.604203</c:v>
                </c:pt>
                <c:pt idx="5208">
                  <c:v>6.6043409999999998</c:v>
                </c:pt>
                <c:pt idx="5209">
                  <c:v>6.6044780000000003</c:v>
                </c:pt>
                <c:pt idx="5210">
                  <c:v>6.6046149999999999</c:v>
                </c:pt>
                <c:pt idx="5211">
                  <c:v>6.6047529999999997</c:v>
                </c:pt>
                <c:pt idx="5212">
                  <c:v>6.6048900000000001</c:v>
                </c:pt>
                <c:pt idx="5213">
                  <c:v>6.6050269999999998</c:v>
                </c:pt>
                <c:pt idx="5214">
                  <c:v>6.6051650000000004</c:v>
                </c:pt>
                <c:pt idx="5215">
                  <c:v>6.605302</c:v>
                </c:pt>
                <c:pt idx="5216">
                  <c:v>6.6054399999999998</c:v>
                </c:pt>
                <c:pt idx="5217">
                  <c:v>6.6055770000000003</c:v>
                </c:pt>
                <c:pt idx="5218">
                  <c:v>6.6057139999999999</c:v>
                </c:pt>
                <c:pt idx="5219">
                  <c:v>6.6058519999999996</c:v>
                </c:pt>
                <c:pt idx="5220">
                  <c:v>6.6059890000000001</c:v>
                </c:pt>
                <c:pt idx="5221">
                  <c:v>6.6061259999999997</c:v>
                </c:pt>
                <c:pt idx="5222">
                  <c:v>6.6062640000000004</c:v>
                </c:pt>
                <c:pt idx="5223">
                  <c:v>6.606401</c:v>
                </c:pt>
                <c:pt idx="5224">
                  <c:v>6.6065379999999996</c:v>
                </c:pt>
                <c:pt idx="5225">
                  <c:v>6.6066760000000002</c:v>
                </c:pt>
                <c:pt idx="5226">
                  <c:v>6.6068129999999998</c:v>
                </c:pt>
                <c:pt idx="5227">
                  <c:v>6.6069509999999996</c:v>
                </c:pt>
                <c:pt idx="5228">
                  <c:v>6.6070880000000001</c:v>
                </c:pt>
                <c:pt idx="5229">
                  <c:v>6.6072249999999997</c:v>
                </c:pt>
                <c:pt idx="5230">
                  <c:v>6.6073630000000003</c:v>
                </c:pt>
                <c:pt idx="5231">
                  <c:v>6.6074999999999999</c:v>
                </c:pt>
                <c:pt idx="5232">
                  <c:v>6.6076370000000004</c:v>
                </c:pt>
                <c:pt idx="5233">
                  <c:v>6.6077750000000002</c:v>
                </c:pt>
                <c:pt idx="5234">
                  <c:v>6.6079119999999998</c:v>
                </c:pt>
                <c:pt idx="5235">
                  <c:v>6.6080490000000003</c:v>
                </c:pt>
                <c:pt idx="5236">
                  <c:v>6.608187</c:v>
                </c:pt>
                <c:pt idx="5237">
                  <c:v>6.6083239999999996</c:v>
                </c:pt>
                <c:pt idx="5238">
                  <c:v>6.6084620000000003</c:v>
                </c:pt>
                <c:pt idx="5239">
                  <c:v>6.6085989999999999</c:v>
                </c:pt>
                <c:pt idx="5240">
                  <c:v>6.6087360000000004</c:v>
                </c:pt>
                <c:pt idx="5241">
                  <c:v>6.6088740000000001</c:v>
                </c:pt>
                <c:pt idx="5242">
                  <c:v>6.6090109999999997</c:v>
                </c:pt>
                <c:pt idx="5243">
                  <c:v>6.6091480000000002</c:v>
                </c:pt>
                <c:pt idx="5244">
                  <c:v>6.609286</c:v>
                </c:pt>
                <c:pt idx="5245">
                  <c:v>6.6094229999999996</c:v>
                </c:pt>
                <c:pt idx="5246">
                  <c:v>6.6095600000000001</c:v>
                </c:pt>
                <c:pt idx="5247">
                  <c:v>6.6096979999999999</c:v>
                </c:pt>
                <c:pt idx="5248">
                  <c:v>6.6098350000000003</c:v>
                </c:pt>
                <c:pt idx="5249">
                  <c:v>6.6099730000000001</c:v>
                </c:pt>
                <c:pt idx="5250">
                  <c:v>6.6101099999999997</c:v>
                </c:pt>
                <c:pt idx="5251">
                  <c:v>6.6102470000000002</c:v>
                </c:pt>
                <c:pt idx="5252">
                  <c:v>6.610385</c:v>
                </c:pt>
                <c:pt idx="5253">
                  <c:v>6.6105219999999996</c:v>
                </c:pt>
                <c:pt idx="5254">
                  <c:v>6.6106590000000001</c:v>
                </c:pt>
                <c:pt idx="5255">
                  <c:v>6.6107969999999998</c:v>
                </c:pt>
                <c:pt idx="5256">
                  <c:v>6.6109340000000003</c:v>
                </c:pt>
                <c:pt idx="5257">
                  <c:v>6.6110709999999999</c:v>
                </c:pt>
                <c:pt idx="5258">
                  <c:v>6.6112089999999997</c:v>
                </c:pt>
                <c:pt idx="5259">
                  <c:v>6.6113460000000002</c:v>
                </c:pt>
                <c:pt idx="5260">
                  <c:v>6.6114839999999999</c:v>
                </c:pt>
                <c:pt idx="5261">
                  <c:v>6.6116210000000004</c:v>
                </c:pt>
                <c:pt idx="5262">
                  <c:v>6.611758</c:v>
                </c:pt>
                <c:pt idx="5263">
                  <c:v>6.6118959999999998</c:v>
                </c:pt>
                <c:pt idx="5264">
                  <c:v>6.6120330000000003</c:v>
                </c:pt>
                <c:pt idx="5265">
                  <c:v>6.6121699999999999</c:v>
                </c:pt>
                <c:pt idx="5266">
                  <c:v>6.6123079999999996</c:v>
                </c:pt>
                <c:pt idx="5267">
                  <c:v>6.6124450000000001</c:v>
                </c:pt>
                <c:pt idx="5268">
                  <c:v>6.6125819999999997</c:v>
                </c:pt>
                <c:pt idx="5269">
                  <c:v>6.6127200000000004</c:v>
                </c:pt>
                <c:pt idx="5270">
                  <c:v>6.612857</c:v>
                </c:pt>
                <c:pt idx="5271">
                  <c:v>6.6129949999999997</c:v>
                </c:pt>
                <c:pt idx="5272">
                  <c:v>6.6131320000000002</c:v>
                </c:pt>
                <c:pt idx="5273">
                  <c:v>6.6132689999999998</c:v>
                </c:pt>
                <c:pt idx="5274">
                  <c:v>6.6134069999999996</c:v>
                </c:pt>
                <c:pt idx="5275">
                  <c:v>6.6135440000000001</c:v>
                </c:pt>
                <c:pt idx="5276">
                  <c:v>6.6136809999999997</c:v>
                </c:pt>
                <c:pt idx="5277">
                  <c:v>6.6138190000000003</c:v>
                </c:pt>
                <c:pt idx="5278">
                  <c:v>6.6139559999999999</c:v>
                </c:pt>
                <c:pt idx="5279">
                  <c:v>6.6140930000000004</c:v>
                </c:pt>
                <c:pt idx="5280">
                  <c:v>6.6142310000000002</c:v>
                </c:pt>
                <c:pt idx="5281">
                  <c:v>6.6143679999999998</c:v>
                </c:pt>
                <c:pt idx="5282">
                  <c:v>6.6145050000000003</c:v>
                </c:pt>
                <c:pt idx="5283">
                  <c:v>6.6146430000000001</c:v>
                </c:pt>
                <c:pt idx="5284">
                  <c:v>6.6147799999999997</c:v>
                </c:pt>
                <c:pt idx="5285">
                  <c:v>6.6149180000000003</c:v>
                </c:pt>
                <c:pt idx="5286">
                  <c:v>6.6150549999999999</c:v>
                </c:pt>
                <c:pt idx="5287">
                  <c:v>6.6151920000000004</c:v>
                </c:pt>
                <c:pt idx="5288">
                  <c:v>6.6153300000000002</c:v>
                </c:pt>
                <c:pt idx="5289">
                  <c:v>6.6154669999999998</c:v>
                </c:pt>
                <c:pt idx="5290">
                  <c:v>6.6156040000000003</c:v>
                </c:pt>
                <c:pt idx="5291">
                  <c:v>6.615742</c:v>
                </c:pt>
                <c:pt idx="5292">
                  <c:v>6.6158789999999996</c:v>
                </c:pt>
                <c:pt idx="5293">
                  <c:v>6.6160160000000001</c:v>
                </c:pt>
                <c:pt idx="5294">
                  <c:v>6.6161539999999999</c:v>
                </c:pt>
                <c:pt idx="5295">
                  <c:v>6.6162910000000004</c:v>
                </c:pt>
                <c:pt idx="5296">
                  <c:v>6.6164290000000001</c:v>
                </c:pt>
                <c:pt idx="5297">
                  <c:v>6.6165659999999997</c:v>
                </c:pt>
                <c:pt idx="5298">
                  <c:v>6.6167030000000002</c:v>
                </c:pt>
                <c:pt idx="5299">
                  <c:v>6.616841</c:v>
                </c:pt>
                <c:pt idx="5300">
                  <c:v>6.6169779999999996</c:v>
                </c:pt>
                <c:pt idx="5301">
                  <c:v>6.6171150000000001</c:v>
                </c:pt>
                <c:pt idx="5302">
                  <c:v>6.6172529999999998</c:v>
                </c:pt>
                <c:pt idx="5303">
                  <c:v>6.6173900000000003</c:v>
                </c:pt>
                <c:pt idx="5304">
                  <c:v>6.6175269999999999</c:v>
                </c:pt>
                <c:pt idx="5305">
                  <c:v>6.6176649999999997</c:v>
                </c:pt>
                <c:pt idx="5306">
                  <c:v>6.6178020000000002</c:v>
                </c:pt>
                <c:pt idx="5307">
                  <c:v>6.6179399999999999</c:v>
                </c:pt>
                <c:pt idx="5308">
                  <c:v>6.6180770000000004</c:v>
                </c:pt>
                <c:pt idx="5309">
                  <c:v>6.618214</c:v>
                </c:pt>
                <c:pt idx="5310">
                  <c:v>6.6183519999999998</c:v>
                </c:pt>
                <c:pt idx="5311">
                  <c:v>6.6184890000000003</c:v>
                </c:pt>
                <c:pt idx="5312">
                  <c:v>6.6186259999999999</c:v>
                </c:pt>
                <c:pt idx="5313">
                  <c:v>6.6187639999999996</c:v>
                </c:pt>
                <c:pt idx="5314">
                  <c:v>6.6189010000000001</c:v>
                </c:pt>
                <c:pt idx="5315">
                  <c:v>6.6190379999999998</c:v>
                </c:pt>
                <c:pt idx="5316">
                  <c:v>6.6191760000000004</c:v>
                </c:pt>
                <c:pt idx="5317">
                  <c:v>6.619313</c:v>
                </c:pt>
                <c:pt idx="5318">
                  <c:v>6.6194509999999998</c:v>
                </c:pt>
                <c:pt idx="5319">
                  <c:v>6.6195880000000002</c:v>
                </c:pt>
                <c:pt idx="5320">
                  <c:v>6.6197249999999999</c:v>
                </c:pt>
                <c:pt idx="5321">
                  <c:v>6.6198629999999996</c:v>
                </c:pt>
                <c:pt idx="5322">
                  <c:v>6.62</c:v>
                </c:pt>
                <c:pt idx="5323">
                  <c:v>6.6200780000000004</c:v>
                </c:pt>
                <c:pt idx="5324">
                  <c:v>6.6201569999999998</c:v>
                </c:pt>
                <c:pt idx="5325">
                  <c:v>6.6202350000000001</c:v>
                </c:pt>
                <c:pt idx="5326">
                  <c:v>6.6203139999999996</c:v>
                </c:pt>
                <c:pt idx="5327">
                  <c:v>6.6203919999999998</c:v>
                </c:pt>
                <c:pt idx="5328">
                  <c:v>6.6204710000000002</c:v>
                </c:pt>
                <c:pt idx="5329">
                  <c:v>6.6205489999999996</c:v>
                </c:pt>
                <c:pt idx="5330">
                  <c:v>6.620628</c:v>
                </c:pt>
                <c:pt idx="5331">
                  <c:v>6.6207060000000002</c:v>
                </c:pt>
                <c:pt idx="5332">
                  <c:v>6.6207849999999997</c:v>
                </c:pt>
                <c:pt idx="5333">
                  <c:v>6.6208629999999999</c:v>
                </c:pt>
                <c:pt idx="5334">
                  <c:v>6.6209420000000003</c:v>
                </c:pt>
                <c:pt idx="5335">
                  <c:v>6.6210199999999997</c:v>
                </c:pt>
                <c:pt idx="5336">
                  <c:v>6.6210990000000001</c:v>
                </c:pt>
                <c:pt idx="5337">
                  <c:v>6.6211770000000003</c:v>
                </c:pt>
                <c:pt idx="5338">
                  <c:v>6.6212559999999998</c:v>
                </c:pt>
                <c:pt idx="5339">
                  <c:v>6.6213340000000001</c:v>
                </c:pt>
                <c:pt idx="5340">
                  <c:v>6.6214130000000004</c:v>
                </c:pt>
                <c:pt idx="5341">
                  <c:v>6.6214909999999998</c:v>
                </c:pt>
                <c:pt idx="5342">
                  <c:v>6.6215700000000002</c:v>
                </c:pt>
                <c:pt idx="5343">
                  <c:v>6.6216480000000004</c:v>
                </c:pt>
                <c:pt idx="5344">
                  <c:v>6.6217269999999999</c:v>
                </c:pt>
                <c:pt idx="5345">
                  <c:v>6.6218050000000002</c:v>
                </c:pt>
                <c:pt idx="5346">
                  <c:v>6.6218839999999997</c:v>
                </c:pt>
                <c:pt idx="5347">
                  <c:v>6.6219619999999999</c:v>
                </c:pt>
                <c:pt idx="5348">
                  <c:v>6.6220410000000003</c:v>
                </c:pt>
                <c:pt idx="5349">
                  <c:v>6.6221189999999996</c:v>
                </c:pt>
                <c:pt idx="5350">
                  <c:v>6.622198</c:v>
                </c:pt>
                <c:pt idx="5351">
                  <c:v>6.6222760000000003</c:v>
                </c:pt>
                <c:pt idx="5352">
                  <c:v>6.6223549999999998</c:v>
                </c:pt>
                <c:pt idx="5353">
                  <c:v>6.622433</c:v>
                </c:pt>
                <c:pt idx="5354">
                  <c:v>6.6225120000000004</c:v>
                </c:pt>
                <c:pt idx="5355">
                  <c:v>6.6225899999999998</c:v>
                </c:pt>
                <c:pt idx="5356">
                  <c:v>6.6226690000000001</c:v>
                </c:pt>
                <c:pt idx="5357">
                  <c:v>6.6227470000000004</c:v>
                </c:pt>
                <c:pt idx="5358">
                  <c:v>6.6228259999999999</c:v>
                </c:pt>
                <c:pt idx="5359">
                  <c:v>6.6229040000000001</c:v>
                </c:pt>
                <c:pt idx="5360">
                  <c:v>6.6229829999999996</c:v>
                </c:pt>
                <c:pt idx="5361">
                  <c:v>6.6230609999999999</c:v>
                </c:pt>
                <c:pt idx="5362">
                  <c:v>6.6231400000000002</c:v>
                </c:pt>
                <c:pt idx="5363">
                  <c:v>6.6232179999999996</c:v>
                </c:pt>
                <c:pt idx="5364">
                  <c:v>6.623297</c:v>
                </c:pt>
                <c:pt idx="5365">
                  <c:v>6.6233750000000002</c:v>
                </c:pt>
                <c:pt idx="5366">
                  <c:v>6.6234539999999997</c:v>
                </c:pt>
                <c:pt idx="5367">
                  <c:v>6.623532</c:v>
                </c:pt>
                <c:pt idx="5368">
                  <c:v>6.6236110000000004</c:v>
                </c:pt>
                <c:pt idx="5369">
                  <c:v>6.6236889999999997</c:v>
                </c:pt>
                <c:pt idx="5370">
                  <c:v>6.6237680000000001</c:v>
                </c:pt>
                <c:pt idx="5371">
                  <c:v>6.6238460000000003</c:v>
                </c:pt>
                <c:pt idx="5372">
                  <c:v>6.6239249999999998</c:v>
                </c:pt>
                <c:pt idx="5373">
                  <c:v>6.6240030000000001</c:v>
                </c:pt>
                <c:pt idx="5374">
                  <c:v>6.6240819999999996</c:v>
                </c:pt>
                <c:pt idx="5375">
                  <c:v>6.6241599999999998</c:v>
                </c:pt>
                <c:pt idx="5376">
                  <c:v>6.6242390000000002</c:v>
                </c:pt>
                <c:pt idx="5377">
                  <c:v>6.6243169999999996</c:v>
                </c:pt>
                <c:pt idx="5378">
                  <c:v>6.624396</c:v>
                </c:pt>
                <c:pt idx="5379">
                  <c:v>6.6244740000000002</c:v>
                </c:pt>
                <c:pt idx="5380">
                  <c:v>6.6245529999999997</c:v>
                </c:pt>
                <c:pt idx="5381">
                  <c:v>6.6246309999999999</c:v>
                </c:pt>
                <c:pt idx="5382">
                  <c:v>6.6247100000000003</c:v>
                </c:pt>
                <c:pt idx="5383">
                  <c:v>6.6247879999999997</c:v>
                </c:pt>
                <c:pt idx="5384">
                  <c:v>6.6248670000000001</c:v>
                </c:pt>
                <c:pt idx="5385">
                  <c:v>6.6249450000000003</c:v>
                </c:pt>
                <c:pt idx="5386">
                  <c:v>6.6250239999999998</c:v>
                </c:pt>
                <c:pt idx="5387">
                  <c:v>6.625102</c:v>
                </c:pt>
                <c:pt idx="5388">
                  <c:v>6.6251810000000004</c:v>
                </c:pt>
                <c:pt idx="5389">
                  <c:v>6.6252589999999998</c:v>
                </c:pt>
                <c:pt idx="5390">
                  <c:v>6.6253380000000002</c:v>
                </c:pt>
                <c:pt idx="5391">
                  <c:v>6.6254160000000004</c:v>
                </c:pt>
                <c:pt idx="5392">
                  <c:v>6.6254949999999999</c:v>
                </c:pt>
                <c:pt idx="5393">
                  <c:v>6.6255730000000002</c:v>
                </c:pt>
                <c:pt idx="5394">
                  <c:v>6.6256510000000004</c:v>
                </c:pt>
                <c:pt idx="5395">
                  <c:v>6.6257299999999999</c:v>
                </c:pt>
                <c:pt idx="5396">
                  <c:v>6.6258080000000001</c:v>
                </c:pt>
                <c:pt idx="5397">
                  <c:v>6.6258869999999996</c:v>
                </c:pt>
                <c:pt idx="5398">
                  <c:v>6.6259649999999999</c:v>
                </c:pt>
                <c:pt idx="5399">
                  <c:v>6.6260440000000003</c:v>
                </c:pt>
                <c:pt idx="5400">
                  <c:v>6.6261219999999996</c:v>
                </c:pt>
                <c:pt idx="5401">
                  <c:v>6.626201</c:v>
                </c:pt>
                <c:pt idx="5402">
                  <c:v>6.6262790000000003</c:v>
                </c:pt>
                <c:pt idx="5403">
                  <c:v>6.6263579999999997</c:v>
                </c:pt>
                <c:pt idx="5404">
                  <c:v>6.626436</c:v>
                </c:pt>
                <c:pt idx="5405">
                  <c:v>6.6265150000000004</c:v>
                </c:pt>
                <c:pt idx="5406">
                  <c:v>6.6265929999999997</c:v>
                </c:pt>
                <c:pt idx="5407">
                  <c:v>6.6266720000000001</c:v>
                </c:pt>
                <c:pt idx="5408">
                  <c:v>6.6267500000000004</c:v>
                </c:pt>
                <c:pt idx="5409">
                  <c:v>6.6268289999999999</c:v>
                </c:pt>
                <c:pt idx="5410">
                  <c:v>6.6269070000000001</c:v>
                </c:pt>
                <c:pt idx="5411">
                  <c:v>6.6269859999999996</c:v>
                </c:pt>
                <c:pt idx="5412">
                  <c:v>6.6270639999999998</c:v>
                </c:pt>
                <c:pt idx="5413">
                  <c:v>6.6271430000000002</c:v>
                </c:pt>
                <c:pt idx="5414">
                  <c:v>6.6272209999999996</c:v>
                </c:pt>
                <c:pt idx="5415">
                  <c:v>6.6273</c:v>
                </c:pt>
                <c:pt idx="5416">
                  <c:v>6.6273780000000002</c:v>
                </c:pt>
                <c:pt idx="5417">
                  <c:v>6.6274569999999997</c:v>
                </c:pt>
                <c:pt idx="5418">
                  <c:v>6.627535</c:v>
                </c:pt>
                <c:pt idx="5419">
                  <c:v>6.6276140000000003</c:v>
                </c:pt>
                <c:pt idx="5420">
                  <c:v>6.6276919999999997</c:v>
                </c:pt>
                <c:pt idx="5421">
                  <c:v>6.6277710000000001</c:v>
                </c:pt>
                <c:pt idx="5422">
                  <c:v>6.6278490000000003</c:v>
                </c:pt>
                <c:pt idx="5423">
                  <c:v>6.6279279999999998</c:v>
                </c:pt>
                <c:pt idx="5424">
                  <c:v>6.6280060000000001</c:v>
                </c:pt>
                <c:pt idx="5425">
                  <c:v>6.6280849999999996</c:v>
                </c:pt>
                <c:pt idx="5426">
                  <c:v>6.6281629999999998</c:v>
                </c:pt>
                <c:pt idx="5427">
                  <c:v>6.6282420000000002</c:v>
                </c:pt>
                <c:pt idx="5428">
                  <c:v>6.6283200000000004</c:v>
                </c:pt>
                <c:pt idx="5429">
                  <c:v>6.6283989999999999</c:v>
                </c:pt>
                <c:pt idx="5430">
                  <c:v>6.6284770000000002</c:v>
                </c:pt>
                <c:pt idx="5431">
                  <c:v>6.6285559999999997</c:v>
                </c:pt>
                <c:pt idx="5432">
                  <c:v>6.6286339999999999</c:v>
                </c:pt>
                <c:pt idx="5433">
                  <c:v>6.6287130000000003</c:v>
                </c:pt>
                <c:pt idx="5434">
                  <c:v>6.6287909999999997</c:v>
                </c:pt>
                <c:pt idx="5435">
                  <c:v>6.62887</c:v>
                </c:pt>
                <c:pt idx="5436">
                  <c:v>6.6289480000000003</c:v>
                </c:pt>
                <c:pt idx="5437">
                  <c:v>6.6290269999999998</c:v>
                </c:pt>
                <c:pt idx="5438">
                  <c:v>6.629105</c:v>
                </c:pt>
                <c:pt idx="5439">
                  <c:v>6.6291840000000004</c:v>
                </c:pt>
                <c:pt idx="5440">
                  <c:v>6.6292619999999998</c:v>
                </c:pt>
                <c:pt idx="5441">
                  <c:v>6.6293410000000002</c:v>
                </c:pt>
                <c:pt idx="5442">
                  <c:v>6.6294190000000004</c:v>
                </c:pt>
                <c:pt idx="5443">
                  <c:v>6.6294979999999999</c:v>
                </c:pt>
                <c:pt idx="5444">
                  <c:v>6.6295760000000001</c:v>
                </c:pt>
                <c:pt idx="5445">
                  <c:v>6.6296549999999996</c:v>
                </c:pt>
                <c:pt idx="5446">
                  <c:v>6.6297329999999999</c:v>
                </c:pt>
                <c:pt idx="5447">
                  <c:v>6.6298120000000003</c:v>
                </c:pt>
                <c:pt idx="5448">
                  <c:v>6.6298899999999996</c:v>
                </c:pt>
                <c:pt idx="5449">
                  <c:v>6.629969</c:v>
                </c:pt>
                <c:pt idx="5450">
                  <c:v>6.6300470000000002</c:v>
                </c:pt>
                <c:pt idx="5451">
                  <c:v>6.6301259999999997</c:v>
                </c:pt>
                <c:pt idx="5452">
                  <c:v>6.630204</c:v>
                </c:pt>
                <c:pt idx="5453">
                  <c:v>6.6302830000000004</c:v>
                </c:pt>
                <c:pt idx="5454">
                  <c:v>6.6303609999999997</c:v>
                </c:pt>
                <c:pt idx="5455">
                  <c:v>6.6304400000000001</c:v>
                </c:pt>
                <c:pt idx="5456">
                  <c:v>6.6305180000000004</c:v>
                </c:pt>
                <c:pt idx="5457">
                  <c:v>6.6305969999999999</c:v>
                </c:pt>
                <c:pt idx="5458">
                  <c:v>6.6306750000000001</c:v>
                </c:pt>
                <c:pt idx="5459">
                  <c:v>6.6307539999999996</c:v>
                </c:pt>
                <c:pt idx="5460">
                  <c:v>6.6308319999999998</c:v>
                </c:pt>
                <c:pt idx="5461">
                  <c:v>6.6309110000000002</c:v>
                </c:pt>
                <c:pt idx="5462">
                  <c:v>6.6309889999999996</c:v>
                </c:pt>
                <c:pt idx="5463">
                  <c:v>6.631068</c:v>
                </c:pt>
                <c:pt idx="5464">
                  <c:v>6.6311460000000002</c:v>
                </c:pt>
                <c:pt idx="5465">
                  <c:v>6.6312239999999996</c:v>
                </c:pt>
                <c:pt idx="5466">
                  <c:v>6.6313029999999999</c:v>
                </c:pt>
                <c:pt idx="5467">
                  <c:v>6.6313810000000002</c:v>
                </c:pt>
                <c:pt idx="5468">
                  <c:v>6.6314599999999997</c:v>
                </c:pt>
                <c:pt idx="5469">
                  <c:v>6.6315379999999999</c:v>
                </c:pt>
                <c:pt idx="5470">
                  <c:v>6.6316170000000003</c:v>
                </c:pt>
                <c:pt idx="5471">
                  <c:v>6.6316949999999997</c:v>
                </c:pt>
                <c:pt idx="5472">
                  <c:v>6.6317740000000001</c:v>
                </c:pt>
                <c:pt idx="5473">
                  <c:v>6.6318520000000003</c:v>
                </c:pt>
                <c:pt idx="5474">
                  <c:v>6.6319309999999998</c:v>
                </c:pt>
                <c:pt idx="5475">
                  <c:v>6.632009</c:v>
                </c:pt>
                <c:pt idx="5476">
                  <c:v>6.6320880000000004</c:v>
                </c:pt>
                <c:pt idx="5477">
                  <c:v>6.6321659999999998</c:v>
                </c:pt>
                <c:pt idx="5478">
                  <c:v>6.6322450000000002</c:v>
                </c:pt>
                <c:pt idx="5479">
                  <c:v>6.6323230000000004</c:v>
                </c:pt>
                <c:pt idx="5480">
                  <c:v>6.6324019999999999</c:v>
                </c:pt>
                <c:pt idx="5481">
                  <c:v>6.6324800000000002</c:v>
                </c:pt>
                <c:pt idx="5482">
                  <c:v>6.6325589999999996</c:v>
                </c:pt>
                <c:pt idx="5483">
                  <c:v>6.6326369999999999</c:v>
                </c:pt>
                <c:pt idx="5484">
                  <c:v>6.6327160000000003</c:v>
                </c:pt>
                <c:pt idx="5485">
                  <c:v>6.6327939999999996</c:v>
                </c:pt>
                <c:pt idx="5486">
                  <c:v>6.632873</c:v>
                </c:pt>
                <c:pt idx="5487">
                  <c:v>6.6329510000000003</c:v>
                </c:pt>
                <c:pt idx="5488">
                  <c:v>6.6330299999999998</c:v>
                </c:pt>
                <c:pt idx="5489">
                  <c:v>6.633108</c:v>
                </c:pt>
                <c:pt idx="5490">
                  <c:v>6.6331870000000004</c:v>
                </c:pt>
                <c:pt idx="5491">
                  <c:v>6.6332649999999997</c:v>
                </c:pt>
                <c:pt idx="5492">
                  <c:v>6.6333440000000001</c:v>
                </c:pt>
                <c:pt idx="5493">
                  <c:v>6.6334220000000004</c:v>
                </c:pt>
                <c:pt idx="5494">
                  <c:v>6.6335009999999999</c:v>
                </c:pt>
                <c:pt idx="5495">
                  <c:v>6.6335790000000001</c:v>
                </c:pt>
                <c:pt idx="5496">
                  <c:v>6.6336579999999996</c:v>
                </c:pt>
                <c:pt idx="5497">
                  <c:v>6.6337359999999999</c:v>
                </c:pt>
                <c:pt idx="5498">
                  <c:v>6.6338150000000002</c:v>
                </c:pt>
                <c:pt idx="5499">
                  <c:v>6.6338929999999996</c:v>
                </c:pt>
                <c:pt idx="5500">
                  <c:v>6.633972</c:v>
                </c:pt>
                <c:pt idx="5501">
                  <c:v>6.6340500000000002</c:v>
                </c:pt>
                <c:pt idx="5502">
                  <c:v>6.6341289999999997</c:v>
                </c:pt>
                <c:pt idx="5503">
                  <c:v>6.634207</c:v>
                </c:pt>
                <c:pt idx="5504">
                  <c:v>6.6342860000000003</c:v>
                </c:pt>
                <c:pt idx="5505">
                  <c:v>6.6343639999999997</c:v>
                </c:pt>
                <c:pt idx="5506">
                  <c:v>6.6344430000000001</c:v>
                </c:pt>
                <c:pt idx="5507">
                  <c:v>6.6345210000000003</c:v>
                </c:pt>
                <c:pt idx="5508">
                  <c:v>6.6345999999999998</c:v>
                </c:pt>
                <c:pt idx="5509">
                  <c:v>6.6346780000000001</c:v>
                </c:pt>
                <c:pt idx="5510">
                  <c:v>6.6347569999999996</c:v>
                </c:pt>
                <c:pt idx="5511">
                  <c:v>6.6348349999999998</c:v>
                </c:pt>
                <c:pt idx="5512">
                  <c:v>6.6349140000000002</c:v>
                </c:pt>
                <c:pt idx="5513">
                  <c:v>6.6349919999999996</c:v>
                </c:pt>
                <c:pt idx="5514">
                  <c:v>6.6350709999999999</c:v>
                </c:pt>
                <c:pt idx="5515">
                  <c:v>6.6351490000000002</c:v>
                </c:pt>
                <c:pt idx="5516">
                  <c:v>6.6352279999999997</c:v>
                </c:pt>
                <c:pt idx="5517">
                  <c:v>6.6353059999999999</c:v>
                </c:pt>
                <c:pt idx="5518">
                  <c:v>6.6353850000000003</c:v>
                </c:pt>
                <c:pt idx="5519">
                  <c:v>6.6354629999999997</c:v>
                </c:pt>
                <c:pt idx="5520">
                  <c:v>6.6355420000000001</c:v>
                </c:pt>
                <c:pt idx="5521">
                  <c:v>6.6356200000000003</c:v>
                </c:pt>
                <c:pt idx="5522">
                  <c:v>6.6356989999999998</c:v>
                </c:pt>
                <c:pt idx="5523">
                  <c:v>6.635777</c:v>
                </c:pt>
                <c:pt idx="5524">
                  <c:v>6.6358560000000004</c:v>
                </c:pt>
                <c:pt idx="5525">
                  <c:v>6.6359339999999998</c:v>
                </c:pt>
                <c:pt idx="5526">
                  <c:v>6.6360130000000002</c:v>
                </c:pt>
                <c:pt idx="5527">
                  <c:v>6.6360910000000004</c:v>
                </c:pt>
                <c:pt idx="5528">
                  <c:v>6.6361699999999999</c:v>
                </c:pt>
                <c:pt idx="5529">
                  <c:v>6.6362480000000001</c:v>
                </c:pt>
                <c:pt idx="5530">
                  <c:v>6.6363269999999996</c:v>
                </c:pt>
                <c:pt idx="5531">
                  <c:v>6.6364049999999999</c:v>
                </c:pt>
                <c:pt idx="5532">
                  <c:v>6.6364840000000003</c:v>
                </c:pt>
                <c:pt idx="5533">
                  <c:v>6.6365619999999996</c:v>
                </c:pt>
                <c:pt idx="5534">
                  <c:v>6.636641</c:v>
                </c:pt>
                <c:pt idx="5535">
                  <c:v>6.6367190000000003</c:v>
                </c:pt>
                <c:pt idx="5536">
                  <c:v>6.6367969999999996</c:v>
                </c:pt>
                <c:pt idx="5537">
                  <c:v>6.636876</c:v>
                </c:pt>
                <c:pt idx="5538">
                  <c:v>6.6369540000000002</c:v>
                </c:pt>
                <c:pt idx="5539">
                  <c:v>6.6370329999999997</c:v>
                </c:pt>
                <c:pt idx="5540">
                  <c:v>6.637111</c:v>
                </c:pt>
                <c:pt idx="5541">
                  <c:v>6.6371900000000004</c:v>
                </c:pt>
                <c:pt idx="5542">
                  <c:v>6.6372679999999997</c:v>
                </c:pt>
                <c:pt idx="5543">
                  <c:v>6.6373470000000001</c:v>
                </c:pt>
                <c:pt idx="5544">
                  <c:v>6.6374250000000004</c:v>
                </c:pt>
                <c:pt idx="5545">
                  <c:v>6.6375039999999998</c:v>
                </c:pt>
                <c:pt idx="5546">
                  <c:v>6.6375820000000001</c:v>
                </c:pt>
                <c:pt idx="5547">
                  <c:v>6.6376609999999996</c:v>
                </c:pt>
                <c:pt idx="5548">
                  <c:v>6.6377389999999998</c:v>
                </c:pt>
                <c:pt idx="5549">
                  <c:v>6.6378180000000002</c:v>
                </c:pt>
                <c:pt idx="5550">
                  <c:v>6.6378959999999996</c:v>
                </c:pt>
                <c:pt idx="5551">
                  <c:v>6.637975</c:v>
                </c:pt>
                <c:pt idx="5552">
                  <c:v>6.6380530000000002</c:v>
                </c:pt>
                <c:pt idx="5553">
                  <c:v>6.6381319999999997</c:v>
                </c:pt>
                <c:pt idx="5554">
                  <c:v>6.6382099999999999</c:v>
                </c:pt>
                <c:pt idx="5555">
                  <c:v>6.6382890000000003</c:v>
                </c:pt>
                <c:pt idx="5556">
                  <c:v>6.6383669999999997</c:v>
                </c:pt>
                <c:pt idx="5557">
                  <c:v>6.6384460000000001</c:v>
                </c:pt>
                <c:pt idx="5558">
                  <c:v>6.6385240000000003</c:v>
                </c:pt>
                <c:pt idx="5559">
                  <c:v>6.6386029999999998</c:v>
                </c:pt>
                <c:pt idx="5560">
                  <c:v>6.6386810000000001</c:v>
                </c:pt>
                <c:pt idx="5561">
                  <c:v>6.6387600000000004</c:v>
                </c:pt>
                <c:pt idx="5562">
                  <c:v>6.6388379999999998</c:v>
                </c:pt>
                <c:pt idx="5563">
                  <c:v>6.6389170000000002</c:v>
                </c:pt>
                <c:pt idx="5564">
                  <c:v>6.6389950000000004</c:v>
                </c:pt>
                <c:pt idx="5565">
                  <c:v>6.6390739999999999</c:v>
                </c:pt>
                <c:pt idx="5566">
                  <c:v>6.6391520000000002</c:v>
                </c:pt>
                <c:pt idx="5567">
                  <c:v>6.6392309999999997</c:v>
                </c:pt>
                <c:pt idx="5568">
                  <c:v>6.6393089999999999</c:v>
                </c:pt>
                <c:pt idx="5569">
                  <c:v>6.6393880000000003</c:v>
                </c:pt>
                <c:pt idx="5570">
                  <c:v>6.6394659999999996</c:v>
                </c:pt>
                <c:pt idx="5571">
                  <c:v>6.639545</c:v>
                </c:pt>
                <c:pt idx="5572">
                  <c:v>6.6396230000000003</c:v>
                </c:pt>
                <c:pt idx="5573">
                  <c:v>6.6397019999999998</c:v>
                </c:pt>
                <c:pt idx="5574">
                  <c:v>6.63978</c:v>
                </c:pt>
                <c:pt idx="5575">
                  <c:v>6.6398590000000004</c:v>
                </c:pt>
                <c:pt idx="5576">
                  <c:v>6.6399369999999998</c:v>
                </c:pt>
                <c:pt idx="5577">
                  <c:v>6.6400160000000001</c:v>
                </c:pt>
                <c:pt idx="5578">
                  <c:v>6.6400940000000004</c:v>
                </c:pt>
                <c:pt idx="5579">
                  <c:v>6.6401729999999999</c:v>
                </c:pt>
                <c:pt idx="5580">
                  <c:v>6.6402510000000001</c:v>
                </c:pt>
                <c:pt idx="5581">
                  <c:v>6.6403299999999996</c:v>
                </c:pt>
                <c:pt idx="5582">
                  <c:v>6.6404079999999999</c:v>
                </c:pt>
                <c:pt idx="5583">
                  <c:v>6.6404870000000003</c:v>
                </c:pt>
                <c:pt idx="5584">
                  <c:v>6.6405649999999996</c:v>
                </c:pt>
                <c:pt idx="5585">
                  <c:v>6.640644</c:v>
                </c:pt>
                <c:pt idx="5586">
                  <c:v>6.6407220000000002</c:v>
                </c:pt>
                <c:pt idx="5587">
                  <c:v>6.6408009999999997</c:v>
                </c:pt>
                <c:pt idx="5588">
                  <c:v>6.640879</c:v>
                </c:pt>
                <c:pt idx="5589">
                  <c:v>6.6409580000000004</c:v>
                </c:pt>
                <c:pt idx="5590">
                  <c:v>6.6410359999999997</c:v>
                </c:pt>
                <c:pt idx="5591">
                  <c:v>6.6411150000000001</c:v>
                </c:pt>
                <c:pt idx="5592">
                  <c:v>6.6411930000000003</c:v>
                </c:pt>
                <c:pt idx="5593">
                  <c:v>6.6412719999999998</c:v>
                </c:pt>
                <c:pt idx="5594">
                  <c:v>6.6413500000000001</c:v>
                </c:pt>
                <c:pt idx="5595">
                  <c:v>6.6414289999999996</c:v>
                </c:pt>
                <c:pt idx="5596">
                  <c:v>6.6415069999999998</c:v>
                </c:pt>
                <c:pt idx="5597">
                  <c:v>6.6415860000000002</c:v>
                </c:pt>
                <c:pt idx="5598">
                  <c:v>6.6416639999999996</c:v>
                </c:pt>
                <c:pt idx="5599">
                  <c:v>6.641743</c:v>
                </c:pt>
                <c:pt idx="5600">
                  <c:v>6.6418210000000002</c:v>
                </c:pt>
                <c:pt idx="5601">
                  <c:v>6.6418999999999997</c:v>
                </c:pt>
                <c:pt idx="5602">
                  <c:v>6.6419779999999999</c:v>
                </c:pt>
                <c:pt idx="5603">
                  <c:v>6.6420570000000003</c:v>
                </c:pt>
                <c:pt idx="5604">
                  <c:v>6.6421349999999997</c:v>
                </c:pt>
                <c:pt idx="5605">
                  <c:v>6.6422140000000001</c:v>
                </c:pt>
                <c:pt idx="5606">
                  <c:v>6.6422920000000003</c:v>
                </c:pt>
                <c:pt idx="5607">
                  <c:v>6.6423699999999997</c:v>
                </c:pt>
                <c:pt idx="5608">
                  <c:v>6.642449</c:v>
                </c:pt>
                <c:pt idx="5609">
                  <c:v>6.6425270000000003</c:v>
                </c:pt>
                <c:pt idx="5610">
                  <c:v>6.6426059999999998</c:v>
                </c:pt>
                <c:pt idx="5611">
                  <c:v>6.642684</c:v>
                </c:pt>
                <c:pt idx="5612">
                  <c:v>6.6427630000000004</c:v>
                </c:pt>
                <c:pt idx="5613">
                  <c:v>6.6428409999999998</c:v>
                </c:pt>
                <c:pt idx="5614">
                  <c:v>6.6429200000000002</c:v>
                </c:pt>
                <c:pt idx="5615">
                  <c:v>6.6429980000000004</c:v>
                </c:pt>
                <c:pt idx="5616">
                  <c:v>6.6430769999999999</c:v>
                </c:pt>
                <c:pt idx="5617">
                  <c:v>6.6431550000000001</c:v>
                </c:pt>
                <c:pt idx="5618">
                  <c:v>6.6432339999999996</c:v>
                </c:pt>
                <c:pt idx="5619">
                  <c:v>6.6433119999999999</c:v>
                </c:pt>
                <c:pt idx="5620">
                  <c:v>6.6433910000000003</c:v>
                </c:pt>
                <c:pt idx="5621">
                  <c:v>6.6434689999999996</c:v>
                </c:pt>
                <c:pt idx="5622">
                  <c:v>6.643548</c:v>
                </c:pt>
                <c:pt idx="5623">
                  <c:v>6.6436260000000003</c:v>
                </c:pt>
                <c:pt idx="5624">
                  <c:v>6.6437049999999997</c:v>
                </c:pt>
                <c:pt idx="5625">
                  <c:v>6.643783</c:v>
                </c:pt>
                <c:pt idx="5626">
                  <c:v>6.6438620000000004</c:v>
                </c:pt>
                <c:pt idx="5627">
                  <c:v>6.6439399999999997</c:v>
                </c:pt>
                <c:pt idx="5628">
                  <c:v>6.6440190000000001</c:v>
                </c:pt>
                <c:pt idx="5629">
                  <c:v>6.6440970000000004</c:v>
                </c:pt>
                <c:pt idx="5630">
                  <c:v>6.6441759999999999</c:v>
                </c:pt>
                <c:pt idx="5631">
                  <c:v>6.6442540000000001</c:v>
                </c:pt>
                <c:pt idx="5632">
                  <c:v>6.6443329999999996</c:v>
                </c:pt>
                <c:pt idx="5633">
                  <c:v>6.6444109999999998</c:v>
                </c:pt>
                <c:pt idx="5634">
                  <c:v>6.6444900000000002</c:v>
                </c:pt>
                <c:pt idx="5635">
                  <c:v>6.6445679999999996</c:v>
                </c:pt>
                <c:pt idx="5636">
                  <c:v>6.644647</c:v>
                </c:pt>
                <c:pt idx="5637">
                  <c:v>6.6447250000000002</c:v>
                </c:pt>
                <c:pt idx="5638">
                  <c:v>6.6448039999999997</c:v>
                </c:pt>
                <c:pt idx="5639">
                  <c:v>6.644882</c:v>
                </c:pt>
                <c:pt idx="5640">
                  <c:v>6.6449610000000003</c:v>
                </c:pt>
                <c:pt idx="5641">
                  <c:v>6.6450389999999997</c:v>
                </c:pt>
                <c:pt idx="5642">
                  <c:v>6.6451180000000001</c:v>
                </c:pt>
                <c:pt idx="5643">
                  <c:v>6.6451960000000003</c:v>
                </c:pt>
                <c:pt idx="5644">
                  <c:v>6.6452749999999998</c:v>
                </c:pt>
                <c:pt idx="5645">
                  <c:v>6.6453530000000001</c:v>
                </c:pt>
                <c:pt idx="5646">
                  <c:v>6.6454319999999996</c:v>
                </c:pt>
                <c:pt idx="5647">
                  <c:v>6.6455099999999998</c:v>
                </c:pt>
                <c:pt idx="5648">
                  <c:v>6.6455890000000002</c:v>
                </c:pt>
                <c:pt idx="5649">
                  <c:v>6.6456670000000004</c:v>
                </c:pt>
                <c:pt idx="5650">
                  <c:v>6.6457459999999999</c:v>
                </c:pt>
                <c:pt idx="5651">
                  <c:v>6.6458240000000002</c:v>
                </c:pt>
                <c:pt idx="5652">
                  <c:v>6.6459029999999997</c:v>
                </c:pt>
                <c:pt idx="5653">
                  <c:v>6.6459809999999999</c:v>
                </c:pt>
                <c:pt idx="5654">
                  <c:v>6.6460600000000003</c:v>
                </c:pt>
                <c:pt idx="5655">
                  <c:v>6.6461379999999997</c:v>
                </c:pt>
                <c:pt idx="5656">
                  <c:v>6.646217</c:v>
                </c:pt>
                <c:pt idx="5657">
                  <c:v>6.6462950000000003</c:v>
                </c:pt>
                <c:pt idx="5658">
                  <c:v>6.6463739999999998</c:v>
                </c:pt>
                <c:pt idx="5659">
                  <c:v>6.646452</c:v>
                </c:pt>
                <c:pt idx="5660">
                  <c:v>6.6465310000000004</c:v>
                </c:pt>
                <c:pt idx="5661">
                  <c:v>6.6466089999999998</c:v>
                </c:pt>
                <c:pt idx="5662">
                  <c:v>6.6466880000000002</c:v>
                </c:pt>
                <c:pt idx="5663">
                  <c:v>6.6467660000000004</c:v>
                </c:pt>
                <c:pt idx="5664">
                  <c:v>6.6468449999999999</c:v>
                </c:pt>
                <c:pt idx="5665">
                  <c:v>6.6469230000000001</c:v>
                </c:pt>
                <c:pt idx="5666">
                  <c:v>6.6470019999999996</c:v>
                </c:pt>
                <c:pt idx="5667">
                  <c:v>6.6470799999999999</c:v>
                </c:pt>
                <c:pt idx="5668">
                  <c:v>6.6471590000000003</c:v>
                </c:pt>
                <c:pt idx="5669">
                  <c:v>6.6472369999999996</c:v>
                </c:pt>
                <c:pt idx="5670">
                  <c:v>6.647316</c:v>
                </c:pt>
                <c:pt idx="5671">
                  <c:v>6.6473940000000002</c:v>
                </c:pt>
                <c:pt idx="5672">
                  <c:v>6.6474729999999997</c:v>
                </c:pt>
                <c:pt idx="5673">
                  <c:v>6.647551</c:v>
                </c:pt>
                <c:pt idx="5674">
                  <c:v>6.6476300000000004</c:v>
                </c:pt>
                <c:pt idx="5675">
                  <c:v>6.6477079999999997</c:v>
                </c:pt>
                <c:pt idx="5676">
                  <c:v>6.647786</c:v>
                </c:pt>
                <c:pt idx="5677">
                  <c:v>6.6478650000000004</c:v>
                </c:pt>
                <c:pt idx="5678">
                  <c:v>6.6479429999999997</c:v>
                </c:pt>
                <c:pt idx="5679">
                  <c:v>6.6480220000000001</c:v>
                </c:pt>
                <c:pt idx="5680">
                  <c:v>6.6481000000000003</c:v>
                </c:pt>
                <c:pt idx="5681">
                  <c:v>6.6481789999999998</c:v>
                </c:pt>
                <c:pt idx="5682">
                  <c:v>6.6482570000000001</c:v>
                </c:pt>
                <c:pt idx="5683">
                  <c:v>6.6483359999999996</c:v>
                </c:pt>
                <c:pt idx="5684">
                  <c:v>6.6484139999999998</c:v>
                </c:pt>
                <c:pt idx="5685">
                  <c:v>6.6484930000000002</c:v>
                </c:pt>
                <c:pt idx="5686">
                  <c:v>6.6485709999999996</c:v>
                </c:pt>
                <c:pt idx="5687">
                  <c:v>6.6486499999999999</c:v>
                </c:pt>
                <c:pt idx="5688">
                  <c:v>6.6487280000000002</c:v>
                </c:pt>
                <c:pt idx="5689">
                  <c:v>6.6488069999999997</c:v>
                </c:pt>
                <c:pt idx="5690">
                  <c:v>6.6488849999999999</c:v>
                </c:pt>
                <c:pt idx="5691">
                  <c:v>6.6489640000000003</c:v>
                </c:pt>
                <c:pt idx="5692">
                  <c:v>6.6490419999999997</c:v>
                </c:pt>
                <c:pt idx="5693">
                  <c:v>6.6491210000000001</c:v>
                </c:pt>
                <c:pt idx="5694">
                  <c:v>6.6491990000000003</c:v>
                </c:pt>
                <c:pt idx="5695">
                  <c:v>6.6492779999999998</c:v>
                </c:pt>
                <c:pt idx="5696">
                  <c:v>6.649356</c:v>
                </c:pt>
                <c:pt idx="5697">
                  <c:v>6.6494350000000004</c:v>
                </c:pt>
                <c:pt idx="5698">
                  <c:v>6.6495129999999998</c:v>
                </c:pt>
                <c:pt idx="5699">
                  <c:v>6.6495920000000002</c:v>
                </c:pt>
                <c:pt idx="5700">
                  <c:v>6.6496700000000004</c:v>
                </c:pt>
                <c:pt idx="5701">
                  <c:v>6.6497489999999999</c:v>
                </c:pt>
                <c:pt idx="5702">
                  <c:v>6.6498270000000002</c:v>
                </c:pt>
                <c:pt idx="5703">
                  <c:v>6.6499059999999997</c:v>
                </c:pt>
                <c:pt idx="5704">
                  <c:v>6.6499839999999999</c:v>
                </c:pt>
                <c:pt idx="5705">
                  <c:v>6.6500630000000003</c:v>
                </c:pt>
                <c:pt idx="5706">
                  <c:v>6.6501409999999996</c:v>
                </c:pt>
                <c:pt idx="5707">
                  <c:v>6.65022</c:v>
                </c:pt>
                <c:pt idx="5708">
                  <c:v>6.6502980000000003</c:v>
                </c:pt>
                <c:pt idx="5709">
                  <c:v>6.6503769999999998</c:v>
                </c:pt>
                <c:pt idx="5710">
                  <c:v>6.650455</c:v>
                </c:pt>
                <c:pt idx="5711">
                  <c:v>6.6505340000000004</c:v>
                </c:pt>
                <c:pt idx="5712">
                  <c:v>6.6506119999999997</c:v>
                </c:pt>
                <c:pt idx="5713">
                  <c:v>6.6506910000000001</c:v>
                </c:pt>
                <c:pt idx="5714">
                  <c:v>6.6507690000000004</c:v>
                </c:pt>
                <c:pt idx="5715">
                  <c:v>6.6508479999999999</c:v>
                </c:pt>
                <c:pt idx="5716">
                  <c:v>6.6509260000000001</c:v>
                </c:pt>
                <c:pt idx="5717">
                  <c:v>6.6510049999999996</c:v>
                </c:pt>
                <c:pt idx="5718">
                  <c:v>6.6510829999999999</c:v>
                </c:pt>
                <c:pt idx="5719">
                  <c:v>6.6511620000000002</c:v>
                </c:pt>
                <c:pt idx="5720">
                  <c:v>6.6512399999999996</c:v>
                </c:pt>
                <c:pt idx="5721">
                  <c:v>6.651319</c:v>
                </c:pt>
                <c:pt idx="5722">
                  <c:v>6.6513970000000002</c:v>
                </c:pt>
                <c:pt idx="5723">
                  <c:v>6.6514759999999997</c:v>
                </c:pt>
                <c:pt idx="5724">
                  <c:v>6.651554</c:v>
                </c:pt>
                <c:pt idx="5725">
                  <c:v>6.6516330000000004</c:v>
                </c:pt>
                <c:pt idx="5726">
                  <c:v>6.6517109999999997</c:v>
                </c:pt>
                <c:pt idx="5727">
                  <c:v>6.6517900000000001</c:v>
                </c:pt>
                <c:pt idx="5728">
                  <c:v>6.6518680000000003</c:v>
                </c:pt>
                <c:pt idx="5729">
                  <c:v>6.6519469999999998</c:v>
                </c:pt>
                <c:pt idx="5730">
                  <c:v>6.6520250000000001</c:v>
                </c:pt>
                <c:pt idx="5731">
                  <c:v>6.6521039999999996</c:v>
                </c:pt>
                <c:pt idx="5732">
                  <c:v>6.6521819999999998</c:v>
                </c:pt>
                <c:pt idx="5733">
                  <c:v>6.6522610000000002</c:v>
                </c:pt>
                <c:pt idx="5734">
                  <c:v>6.6523389999999996</c:v>
                </c:pt>
                <c:pt idx="5735">
                  <c:v>6.6524179999999999</c:v>
                </c:pt>
                <c:pt idx="5736">
                  <c:v>6.6524960000000002</c:v>
                </c:pt>
                <c:pt idx="5737">
                  <c:v>6.6525749999999997</c:v>
                </c:pt>
                <c:pt idx="5738">
                  <c:v>6.6526529999999999</c:v>
                </c:pt>
                <c:pt idx="5739">
                  <c:v>6.6527320000000003</c:v>
                </c:pt>
                <c:pt idx="5740">
                  <c:v>6.6528099999999997</c:v>
                </c:pt>
                <c:pt idx="5741">
                  <c:v>6.6528890000000001</c:v>
                </c:pt>
                <c:pt idx="5742">
                  <c:v>6.6529670000000003</c:v>
                </c:pt>
                <c:pt idx="5743">
                  <c:v>6.6530459999999998</c:v>
                </c:pt>
                <c:pt idx="5744">
                  <c:v>6.653124</c:v>
                </c:pt>
                <c:pt idx="5745">
                  <c:v>6.6532030000000004</c:v>
                </c:pt>
                <c:pt idx="5746">
                  <c:v>6.6532809999999998</c:v>
                </c:pt>
                <c:pt idx="5747">
                  <c:v>6.653359</c:v>
                </c:pt>
                <c:pt idx="5748">
                  <c:v>6.6534380000000004</c:v>
                </c:pt>
                <c:pt idx="5749">
                  <c:v>6.6535159999999998</c:v>
                </c:pt>
                <c:pt idx="5750">
                  <c:v>6.6535950000000001</c:v>
                </c:pt>
                <c:pt idx="5751">
                  <c:v>6.6536730000000004</c:v>
                </c:pt>
                <c:pt idx="5752">
                  <c:v>6.6537519999999999</c:v>
                </c:pt>
                <c:pt idx="5753">
                  <c:v>6.6538300000000001</c:v>
                </c:pt>
                <c:pt idx="5754">
                  <c:v>6.6539089999999996</c:v>
                </c:pt>
                <c:pt idx="5755">
                  <c:v>6.6539869999999999</c:v>
                </c:pt>
                <c:pt idx="5756">
                  <c:v>6.6540660000000003</c:v>
                </c:pt>
                <c:pt idx="5757">
                  <c:v>6.6541439999999996</c:v>
                </c:pt>
                <c:pt idx="5758">
                  <c:v>6.654223</c:v>
                </c:pt>
                <c:pt idx="5759">
                  <c:v>6.6543010000000002</c:v>
                </c:pt>
                <c:pt idx="5760">
                  <c:v>6.6543799999999997</c:v>
                </c:pt>
                <c:pt idx="5761">
                  <c:v>6.654458</c:v>
                </c:pt>
                <c:pt idx="5762">
                  <c:v>6.6545370000000004</c:v>
                </c:pt>
                <c:pt idx="5763">
                  <c:v>6.6546149999999997</c:v>
                </c:pt>
                <c:pt idx="5764">
                  <c:v>6.6546940000000001</c:v>
                </c:pt>
                <c:pt idx="5765">
                  <c:v>6.6547720000000004</c:v>
                </c:pt>
                <c:pt idx="5766">
                  <c:v>6.6548509999999998</c:v>
                </c:pt>
                <c:pt idx="5767">
                  <c:v>6.6549290000000001</c:v>
                </c:pt>
                <c:pt idx="5768">
                  <c:v>6.6550079999999996</c:v>
                </c:pt>
                <c:pt idx="5769">
                  <c:v>6.6550859999999998</c:v>
                </c:pt>
                <c:pt idx="5770">
                  <c:v>6.6551650000000002</c:v>
                </c:pt>
                <c:pt idx="5771">
                  <c:v>6.6552429999999996</c:v>
                </c:pt>
                <c:pt idx="5772">
                  <c:v>6.655322</c:v>
                </c:pt>
                <c:pt idx="5773">
                  <c:v>6.6554000000000002</c:v>
                </c:pt>
                <c:pt idx="5774">
                  <c:v>6.6554789999999997</c:v>
                </c:pt>
                <c:pt idx="5775">
                  <c:v>6.6555569999999999</c:v>
                </c:pt>
                <c:pt idx="5776">
                  <c:v>6.6556360000000003</c:v>
                </c:pt>
                <c:pt idx="5777">
                  <c:v>6.6557139999999997</c:v>
                </c:pt>
                <c:pt idx="5778">
                  <c:v>6.6557930000000001</c:v>
                </c:pt>
                <c:pt idx="5779">
                  <c:v>6.6558710000000003</c:v>
                </c:pt>
                <c:pt idx="5780">
                  <c:v>6.6559499999999998</c:v>
                </c:pt>
                <c:pt idx="5781">
                  <c:v>6.6560280000000001</c:v>
                </c:pt>
                <c:pt idx="5782">
                  <c:v>6.6561070000000004</c:v>
                </c:pt>
                <c:pt idx="5783">
                  <c:v>6.6561849999999998</c:v>
                </c:pt>
                <c:pt idx="5784">
                  <c:v>6.6562640000000002</c:v>
                </c:pt>
                <c:pt idx="5785">
                  <c:v>6.6563420000000004</c:v>
                </c:pt>
                <c:pt idx="5786">
                  <c:v>6.6564209999999999</c:v>
                </c:pt>
                <c:pt idx="5787">
                  <c:v>6.6564990000000002</c:v>
                </c:pt>
                <c:pt idx="5788">
                  <c:v>6.6565779999999997</c:v>
                </c:pt>
                <c:pt idx="5789">
                  <c:v>6.6566559999999999</c:v>
                </c:pt>
                <c:pt idx="5790">
                  <c:v>6.6567350000000003</c:v>
                </c:pt>
                <c:pt idx="5791">
                  <c:v>6.6568129999999996</c:v>
                </c:pt>
                <c:pt idx="5792">
                  <c:v>6.656892</c:v>
                </c:pt>
                <c:pt idx="5793">
                  <c:v>6.6569700000000003</c:v>
                </c:pt>
                <c:pt idx="5794">
                  <c:v>6.6570489999999998</c:v>
                </c:pt>
                <c:pt idx="5795">
                  <c:v>6.657127</c:v>
                </c:pt>
                <c:pt idx="5796">
                  <c:v>6.6572060000000004</c:v>
                </c:pt>
                <c:pt idx="5797">
                  <c:v>6.6572839999999998</c:v>
                </c:pt>
                <c:pt idx="5798">
                  <c:v>6.6573630000000001</c:v>
                </c:pt>
                <c:pt idx="5799">
                  <c:v>6.6574410000000004</c:v>
                </c:pt>
                <c:pt idx="5800">
                  <c:v>6.6575199999999999</c:v>
                </c:pt>
                <c:pt idx="5801">
                  <c:v>6.6575980000000001</c:v>
                </c:pt>
                <c:pt idx="5802">
                  <c:v>6.6576769999999996</c:v>
                </c:pt>
                <c:pt idx="5803">
                  <c:v>6.6577549999999999</c:v>
                </c:pt>
                <c:pt idx="5804">
                  <c:v>6.6578340000000003</c:v>
                </c:pt>
                <c:pt idx="5805">
                  <c:v>6.6579119999999996</c:v>
                </c:pt>
                <c:pt idx="5806">
                  <c:v>6.657991</c:v>
                </c:pt>
                <c:pt idx="5807">
                  <c:v>6.6580690000000002</c:v>
                </c:pt>
                <c:pt idx="5808">
                  <c:v>6.6581479999999997</c:v>
                </c:pt>
                <c:pt idx="5809">
                  <c:v>6.658226</c:v>
                </c:pt>
                <c:pt idx="5810">
                  <c:v>6.6583050000000004</c:v>
                </c:pt>
                <c:pt idx="5811">
                  <c:v>6.6583829999999997</c:v>
                </c:pt>
                <c:pt idx="5812">
                  <c:v>6.6584620000000001</c:v>
                </c:pt>
                <c:pt idx="5813">
                  <c:v>6.6585400000000003</c:v>
                </c:pt>
                <c:pt idx="5814">
                  <c:v>6.6586189999999998</c:v>
                </c:pt>
                <c:pt idx="5815">
                  <c:v>6.6586970000000001</c:v>
                </c:pt>
                <c:pt idx="5816">
                  <c:v>6.6587759999999996</c:v>
                </c:pt>
                <c:pt idx="5817">
                  <c:v>6.6588539999999998</c:v>
                </c:pt>
                <c:pt idx="5818">
                  <c:v>6.6589320000000001</c:v>
                </c:pt>
                <c:pt idx="5819">
                  <c:v>6.6590109999999996</c:v>
                </c:pt>
                <c:pt idx="5820">
                  <c:v>6.6590889999999998</c:v>
                </c:pt>
                <c:pt idx="5821">
                  <c:v>6.6591680000000002</c:v>
                </c:pt>
                <c:pt idx="5822">
                  <c:v>6.6592460000000004</c:v>
                </c:pt>
                <c:pt idx="5823">
                  <c:v>6.6593249999999999</c:v>
                </c:pt>
                <c:pt idx="5824">
                  <c:v>6.6594030000000002</c:v>
                </c:pt>
                <c:pt idx="5825">
                  <c:v>6.6594819999999997</c:v>
                </c:pt>
                <c:pt idx="5826">
                  <c:v>6.6595599999999999</c:v>
                </c:pt>
                <c:pt idx="5827">
                  <c:v>6.6596390000000003</c:v>
                </c:pt>
                <c:pt idx="5828">
                  <c:v>6.6597169999999997</c:v>
                </c:pt>
                <c:pt idx="5829">
                  <c:v>6.659796</c:v>
                </c:pt>
                <c:pt idx="5830">
                  <c:v>6.6598740000000003</c:v>
                </c:pt>
                <c:pt idx="5831">
                  <c:v>6.6599529999999998</c:v>
                </c:pt>
                <c:pt idx="5832">
                  <c:v>6.660031</c:v>
                </c:pt>
                <c:pt idx="5833">
                  <c:v>6.6601100000000004</c:v>
                </c:pt>
                <c:pt idx="5834">
                  <c:v>6.6601879999999998</c:v>
                </c:pt>
                <c:pt idx="5835">
                  <c:v>6.6602670000000002</c:v>
                </c:pt>
                <c:pt idx="5836">
                  <c:v>6.6603450000000004</c:v>
                </c:pt>
                <c:pt idx="5837">
                  <c:v>6.6604239999999999</c:v>
                </c:pt>
                <c:pt idx="5838">
                  <c:v>6.6605020000000001</c:v>
                </c:pt>
                <c:pt idx="5839">
                  <c:v>6.6605809999999996</c:v>
                </c:pt>
                <c:pt idx="5840">
                  <c:v>6.6606589999999999</c:v>
                </c:pt>
                <c:pt idx="5841">
                  <c:v>6.6607380000000003</c:v>
                </c:pt>
                <c:pt idx="5842">
                  <c:v>6.6608159999999996</c:v>
                </c:pt>
                <c:pt idx="5843">
                  <c:v>6.660895</c:v>
                </c:pt>
                <c:pt idx="5844">
                  <c:v>6.6609730000000003</c:v>
                </c:pt>
                <c:pt idx="5845">
                  <c:v>6.6610519999999998</c:v>
                </c:pt>
                <c:pt idx="5846">
                  <c:v>6.66113</c:v>
                </c:pt>
                <c:pt idx="5847">
                  <c:v>6.6612090000000004</c:v>
                </c:pt>
                <c:pt idx="5848">
                  <c:v>6.6612869999999997</c:v>
                </c:pt>
                <c:pt idx="5849">
                  <c:v>6.6613660000000001</c:v>
                </c:pt>
                <c:pt idx="5850">
                  <c:v>6.6614440000000004</c:v>
                </c:pt>
                <c:pt idx="5851">
                  <c:v>6.6615229999999999</c:v>
                </c:pt>
                <c:pt idx="5852">
                  <c:v>6.6616010000000001</c:v>
                </c:pt>
                <c:pt idx="5853">
                  <c:v>6.6616799999999996</c:v>
                </c:pt>
                <c:pt idx="5854">
                  <c:v>6.6617579999999998</c:v>
                </c:pt>
                <c:pt idx="5855">
                  <c:v>6.6618370000000002</c:v>
                </c:pt>
                <c:pt idx="5856">
                  <c:v>6.6619149999999996</c:v>
                </c:pt>
                <c:pt idx="5857">
                  <c:v>6.661994</c:v>
                </c:pt>
                <c:pt idx="5858">
                  <c:v>6.6620720000000002</c:v>
                </c:pt>
                <c:pt idx="5859">
                  <c:v>6.6621509999999997</c:v>
                </c:pt>
                <c:pt idx="5860">
                  <c:v>6.662229</c:v>
                </c:pt>
                <c:pt idx="5861">
                  <c:v>6.6623080000000003</c:v>
                </c:pt>
                <c:pt idx="5862">
                  <c:v>6.6623859999999997</c:v>
                </c:pt>
                <c:pt idx="5863">
                  <c:v>6.6624650000000001</c:v>
                </c:pt>
                <c:pt idx="5864">
                  <c:v>6.6625430000000003</c:v>
                </c:pt>
                <c:pt idx="5865">
                  <c:v>6.6626219999999998</c:v>
                </c:pt>
                <c:pt idx="5866">
                  <c:v>6.6627000000000001</c:v>
                </c:pt>
                <c:pt idx="5867">
                  <c:v>6.6627789999999996</c:v>
                </c:pt>
                <c:pt idx="5868">
                  <c:v>6.6628569999999998</c:v>
                </c:pt>
                <c:pt idx="5869">
                  <c:v>6.6629360000000002</c:v>
                </c:pt>
                <c:pt idx="5870">
                  <c:v>6.6630140000000004</c:v>
                </c:pt>
                <c:pt idx="5871">
                  <c:v>6.6630929999999999</c:v>
                </c:pt>
                <c:pt idx="5872">
                  <c:v>6.6631710000000002</c:v>
                </c:pt>
                <c:pt idx="5873">
                  <c:v>6.6632499999999997</c:v>
                </c:pt>
                <c:pt idx="5874">
                  <c:v>6.6633279999999999</c:v>
                </c:pt>
                <c:pt idx="5875">
                  <c:v>6.6634070000000003</c:v>
                </c:pt>
                <c:pt idx="5876">
                  <c:v>6.6634849999999997</c:v>
                </c:pt>
                <c:pt idx="5877">
                  <c:v>6.663564</c:v>
                </c:pt>
                <c:pt idx="5878">
                  <c:v>6.6636420000000003</c:v>
                </c:pt>
                <c:pt idx="5879">
                  <c:v>6.6637209999999998</c:v>
                </c:pt>
                <c:pt idx="5880">
                  <c:v>6.663799</c:v>
                </c:pt>
                <c:pt idx="5881">
                  <c:v>6.6638780000000004</c:v>
                </c:pt>
                <c:pt idx="5882">
                  <c:v>6.6639559999999998</c:v>
                </c:pt>
                <c:pt idx="5883">
                  <c:v>6.6640350000000002</c:v>
                </c:pt>
                <c:pt idx="5884">
                  <c:v>6.6641130000000004</c:v>
                </c:pt>
                <c:pt idx="5885">
                  <c:v>6.6641919999999999</c:v>
                </c:pt>
                <c:pt idx="5886">
                  <c:v>6.6642700000000001</c:v>
                </c:pt>
                <c:pt idx="5887">
                  <c:v>6.6643489999999996</c:v>
                </c:pt>
                <c:pt idx="5888">
                  <c:v>6.6644269999999999</c:v>
                </c:pt>
                <c:pt idx="5889">
                  <c:v>6.6645050000000001</c:v>
                </c:pt>
                <c:pt idx="5890">
                  <c:v>6.6645839999999996</c:v>
                </c:pt>
                <c:pt idx="5891">
                  <c:v>6.6646619999999999</c:v>
                </c:pt>
                <c:pt idx="5892">
                  <c:v>6.6647410000000002</c:v>
                </c:pt>
                <c:pt idx="5893">
                  <c:v>6.6648189999999996</c:v>
                </c:pt>
                <c:pt idx="5894">
                  <c:v>6.664898</c:v>
                </c:pt>
                <c:pt idx="5895">
                  <c:v>6.6649760000000002</c:v>
                </c:pt>
                <c:pt idx="5896">
                  <c:v>6.6650549999999997</c:v>
                </c:pt>
                <c:pt idx="5897">
                  <c:v>6.665133</c:v>
                </c:pt>
                <c:pt idx="5898">
                  <c:v>6.6652120000000004</c:v>
                </c:pt>
                <c:pt idx="5899">
                  <c:v>6.6652899999999997</c:v>
                </c:pt>
                <c:pt idx="5900">
                  <c:v>6.6653690000000001</c:v>
                </c:pt>
                <c:pt idx="5901">
                  <c:v>6.6654470000000003</c:v>
                </c:pt>
                <c:pt idx="5902">
                  <c:v>6.6655259999999998</c:v>
                </c:pt>
                <c:pt idx="5903">
                  <c:v>6.6656040000000001</c:v>
                </c:pt>
                <c:pt idx="5904">
                  <c:v>6.6656829999999996</c:v>
                </c:pt>
                <c:pt idx="5905">
                  <c:v>6.6657609999999998</c:v>
                </c:pt>
                <c:pt idx="5906">
                  <c:v>6.6658400000000002</c:v>
                </c:pt>
                <c:pt idx="5907">
                  <c:v>6.6659179999999996</c:v>
                </c:pt>
                <c:pt idx="5908">
                  <c:v>6.665997</c:v>
                </c:pt>
                <c:pt idx="5909">
                  <c:v>6.6660750000000002</c:v>
                </c:pt>
                <c:pt idx="5910">
                  <c:v>6.6661539999999997</c:v>
                </c:pt>
                <c:pt idx="5911">
                  <c:v>6.6662319999999999</c:v>
                </c:pt>
                <c:pt idx="5912">
                  <c:v>6.6663110000000003</c:v>
                </c:pt>
                <c:pt idx="5913">
                  <c:v>6.6663889999999997</c:v>
                </c:pt>
                <c:pt idx="5914">
                  <c:v>6.6664680000000001</c:v>
                </c:pt>
                <c:pt idx="5915">
                  <c:v>6.6665460000000003</c:v>
                </c:pt>
                <c:pt idx="5916">
                  <c:v>6.6666249999999998</c:v>
                </c:pt>
                <c:pt idx="5917">
                  <c:v>6.666703</c:v>
                </c:pt>
                <c:pt idx="5918">
                  <c:v>6.6667820000000004</c:v>
                </c:pt>
                <c:pt idx="5919">
                  <c:v>6.6668599999999998</c:v>
                </c:pt>
                <c:pt idx="5920">
                  <c:v>6.6669390000000002</c:v>
                </c:pt>
                <c:pt idx="5921">
                  <c:v>6.6670170000000004</c:v>
                </c:pt>
                <c:pt idx="5922">
                  <c:v>6.6670959999999999</c:v>
                </c:pt>
                <c:pt idx="5923">
                  <c:v>6.6671740000000002</c:v>
                </c:pt>
                <c:pt idx="5924">
                  <c:v>6.6672529999999997</c:v>
                </c:pt>
                <c:pt idx="5925">
                  <c:v>6.6673309999999999</c:v>
                </c:pt>
                <c:pt idx="5926">
                  <c:v>6.6674100000000003</c:v>
                </c:pt>
                <c:pt idx="5927">
                  <c:v>6.6674879999999996</c:v>
                </c:pt>
                <c:pt idx="5928">
                  <c:v>6.667567</c:v>
                </c:pt>
                <c:pt idx="5929">
                  <c:v>6.6676450000000003</c:v>
                </c:pt>
                <c:pt idx="5930">
                  <c:v>6.6677239999999998</c:v>
                </c:pt>
                <c:pt idx="5931">
                  <c:v>6.667802</c:v>
                </c:pt>
                <c:pt idx="5932">
                  <c:v>6.6678810000000004</c:v>
                </c:pt>
                <c:pt idx="5933">
                  <c:v>6.6679589999999997</c:v>
                </c:pt>
                <c:pt idx="5934">
                  <c:v>6.6680380000000001</c:v>
                </c:pt>
                <c:pt idx="5935">
                  <c:v>6.6681160000000004</c:v>
                </c:pt>
                <c:pt idx="5936">
                  <c:v>6.6681949999999999</c:v>
                </c:pt>
                <c:pt idx="5937">
                  <c:v>6.6682730000000001</c:v>
                </c:pt>
                <c:pt idx="5938">
                  <c:v>6.6683519999999996</c:v>
                </c:pt>
                <c:pt idx="5939">
                  <c:v>6.6684299999999999</c:v>
                </c:pt>
                <c:pt idx="5940">
                  <c:v>6.6685090000000002</c:v>
                </c:pt>
                <c:pt idx="5941">
                  <c:v>6.6685869999999996</c:v>
                </c:pt>
                <c:pt idx="5942">
                  <c:v>6.668666</c:v>
                </c:pt>
                <c:pt idx="5943">
                  <c:v>6.6687440000000002</c:v>
                </c:pt>
                <c:pt idx="5944">
                  <c:v>6.6688229999999997</c:v>
                </c:pt>
                <c:pt idx="5945">
                  <c:v>6.668901</c:v>
                </c:pt>
                <c:pt idx="5946">
                  <c:v>6.6689800000000004</c:v>
                </c:pt>
                <c:pt idx="5947">
                  <c:v>6.6690579999999997</c:v>
                </c:pt>
                <c:pt idx="5948">
                  <c:v>6.6691370000000001</c:v>
                </c:pt>
                <c:pt idx="5949">
                  <c:v>6.6692150000000003</c:v>
                </c:pt>
                <c:pt idx="5950">
                  <c:v>6.6692939999999998</c:v>
                </c:pt>
                <c:pt idx="5951">
                  <c:v>6.6693720000000001</c:v>
                </c:pt>
                <c:pt idx="5952">
                  <c:v>6.6694509999999996</c:v>
                </c:pt>
                <c:pt idx="5953">
                  <c:v>6.6695289999999998</c:v>
                </c:pt>
                <c:pt idx="5954">
                  <c:v>6.6696080000000002</c:v>
                </c:pt>
                <c:pt idx="5955">
                  <c:v>6.6696859999999996</c:v>
                </c:pt>
                <c:pt idx="5956">
                  <c:v>6.6697649999999999</c:v>
                </c:pt>
                <c:pt idx="5957">
                  <c:v>6.6698430000000002</c:v>
                </c:pt>
                <c:pt idx="5958">
                  <c:v>6.6699219999999997</c:v>
                </c:pt>
                <c:pt idx="5959">
                  <c:v>6.67</c:v>
                </c:pt>
                <c:pt idx="5960">
                  <c:v>6.6700780000000002</c:v>
                </c:pt>
                <c:pt idx="5961">
                  <c:v>6.6701569999999997</c:v>
                </c:pt>
                <c:pt idx="5962">
                  <c:v>6.6702349999999999</c:v>
                </c:pt>
                <c:pt idx="5963">
                  <c:v>6.6703140000000003</c:v>
                </c:pt>
                <c:pt idx="5964">
                  <c:v>6.6703919999999997</c:v>
                </c:pt>
                <c:pt idx="5965">
                  <c:v>6.670471</c:v>
                </c:pt>
                <c:pt idx="5966">
                  <c:v>6.6705490000000003</c:v>
                </c:pt>
                <c:pt idx="5967">
                  <c:v>6.6706279999999998</c:v>
                </c:pt>
                <c:pt idx="5968">
                  <c:v>6.670706</c:v>
                </c:pt>
                <c:pt idx="5969">
                  <c:v>6.6707850000000004</c:v>
                </c:pt>
                <c:pt idx="5970">
                  <c:v>6.6708629999999998</c:v>
                </c:pt>
                <c:pt idx="5971">
                  <c:v>6.6709420000000001</c:v>
                </c:pt>
                <c:pt idx="5972">
                  <c:v>6.6710200000000004</c:v>
                </c:pt>
                <c:pt idx="5973">
                  <c:v>6.6710989999999999</c:v>
                </c:pt>
                <c:pt idx="5974">
                  <c:v>6.6711770000000001</c:v>
                </c:pt>
                <c:pt idx="5975">
                  <c:v>6.6712559999999996</c:v>
                </c:pt>
                <c:pt idx="5976">
                  <c:v>6.6713339999999999</c:v>
                </c:pt>
                <c:pt idx="5977">
                  <c:v>6.6714130000000003</c:v>
                </c:pt>
                <c:pt idx="5978">
                  <c:v>6.6714909999999996</c:v>
                </c:pt>
                <c:pt idx="5979">
                  <c:v>6.67157</c:v>
                </c:pt>
                <c:pt idx="5980">
                  <c:v>6.6716480000000002</c:v>
                </c:pt>
                <c:pt idx="5981">
                  <c:v>6.6717269999999997</c:v>
                </c:pt>
                <c:pt idx="5982">
                  <c:v>6.671805</c:v>
                </c:pt>
                <c:pt idx="5983">
                  <c:v>6.6718840000000004</c:v>
                </c:pt>
                <c:pt idx="5984">
                  <c:v>6.6719619999999997</c:v>
                </c:pt>
                <c:pt idx="5985">
                  <c:v>6.6720410000000001</c:v>
                </c:pt>
                <c:pt idx="5986">
                  <c:v>6.6721190000000004</c:v>
                </c:pt>
                <c:pt idx="5987">
                  <c:v>6.6721979999999999</c:v>
                </c:pt>
                <c:pt idx="5988">
                  <c:v>6.6722760000000001</c:v>
                </c:pt>
                <c:pt idx="5989">
                  <c:v>6.6723549999999996</c:v>
                </c:pt>
                <c:pt idx="5990">
                  <c:v>6.6724329999999998</c:v>
                </c:pt>
                <c:pt idx="5991">
                  <c:v>6.6725120000000002</c:v>
                </c:pt>
                <c:pt idx="5992">
                  <c:v>6.6725899999999996</c:v>
                </c:pt>
                <c:pt idx="5993">
                  <c:v>6.672669</c:v>
                </c:pt>
                <c:pt idx="5994">
                  <c:v>6.6727470000000002</c:v>
                </c:pt>
                <c:pt idx="5995">
                  <c:v>6.6728259999999997</c:v>
                </c:pt>
                <c:pt idx="5996">
                  <c:v>6.6729039999999999</c:v>
                </c:pt>
                <c:pt idx="5997">
                  <c:v>6.6729830000000003</c:v>
                </c:pt>
                <c:pt idx="5998">
                  <c:v>6.6730609999999997</c:v>
                </c:pt>
                <c:pt idx="5999">
                  <c:v>6.6731400000000001</c:v>
                </c:pt>
                <c:pt idx="6000">
                  <c:v>6.6732180000000003</c:v>
                </c:pt>
                <c:pt idx="6001">
                  <c:v>6.6732969999999998</c:v>
                </c:pt>
                <c:pt idx="6002">
                  <c:v>6.6733750000000001</c:v>
                </c:pt>
                <c:pt idx="6003">
                  <c:v>6.6734540000000004</c:v>
                </c:pt>
                <c:pt idx="6004">
                  <c:v>6.6735319999999998</c:v>
                </c:pt>
                <c:pt idx="6005">
                  <c:v>6.6736110000000002</c:v>
                </c:pt>
                <c:pt idx="6006">
                  <c:v>6.6736890000000004</c:v>
                </c:pt>
                <c:pt idx="6007">
                  <c:v>6.6737679999999999</c:v>
                </c:pt>
                <c:pt idx="6008">
                  <c:v>6.6738460000000002</c:v>
                </c:pt>
                <c:pt idx="6009">
                  <c:v>6.6739249999999997</c:v>
                </c:pt>
                <c:pt idx="6010">
                  <c:v>6.6740029999999999</c:v>
                </c:pt>
                <c:pt idx="6011">
                  <c:v>6.6740820000000003</c:v>
                </c:pt>
                <c:pt idx="6012">
                  <c:v>6.6741599999999996</c:v>
                </c:pt>
                <c:pt idx="6013">
                  <c:v>6.674239</c:v>
                </c:pt>
                <c:pt idx="6014">
                  <c:v>6.6743170000000003</c:v>
                </c:pt>
                <c:pt idx="6015">
                  <c:v>6.6743959999999998</c:v>
                </c:pt>
                <c:pt idx="6016">
                  <c:v>6.674474</c:v>
                </c:pt>
                <c:pt idx="6017">
                  <c:v>6.6745530000000004</c:v>
                </c:pt>
                <c:pt idx="6018">
                  <c:v>6.6746309999999998</c:v>
                </c:pt>
                <c:pt idx="6019">
                  <c:v>6.6747100000000001</c:v>
                </c:pt>
                <c:pt idx="6020">
                  <c:v>6.6747880000000004</c:v>
                </c:pt>
                <c:pt idx="6021">
                  <c:v>6.6748669999999999</c:v>
                </c:pt>
                <c:pt idx="6022">
                  <c:v>6.6749450000000001</c:v>
                </c:pt>
                <c:pt idx="6023">
                  <c:v>6.6750239999999996</c:v>
                </c:pt>
                <c:pt idx="6024">
                  <c:v>6.6751019999999999</c:v>
                </c:pt>
                <c:pt idx="6025">
                  <c:v>6.6751810000000003</c:v>
                </c:pt>
                <c:pt idx="6026">
                  <c:v>6.6752589999999996</c:v>
                </c:pt>
                <c:pt idx="6027">
                  <c:v>6.675338</c:v>
                </c:pt>
                <c:pt idx="6028">
                  <c:v>6.6754160000000002</c:v>
                </c:pt>
                <c:pt idx="6029">
                  <c:v>6.6754949999999997</c:v>
                </c:pt>
                <c:pt idx="6030">
                  <c:v>6.675573</c:v>
                </c:pt>
                <c:pt idx="6031">
                  <c:v>6.6756510000000002</c:v>
                </c:pt>
                <c:pt idx="6032">
                  <c:v>6.6757299999999997</c:v>
                </c:pt>
                <c:pt idx="6033">
                  <c:v>6.675808</c:v>
                </c:pt>
                <c:pt idx="6034">
                  <c:v>6.6758870000000003</c:v>
                </c:pt>
                <c:pt idx="6035">
                  <c:v>6.6759649999999997</c:v>
                </c:pt>
                <c:pt idx="6036">
                  <c:v>6.6760440000000001</c:v>
                </c:pt>
                <c:pt idx="6037">
                  <c:v>6.6761220000000003</c:v>
                </c:pt>
                <c:pt idx="6038">
                  <c:v>6.6762009999999998</c:v>
                </c:pt>
                <c:pt idx="6039">
                  <c:v>6.6762790000000001</c:v>
                </c:pt>
                <c:pt idx="6040">
                  <c:v>6.6763579999999996</c:v>
                </c:pt>
                <c:pt idx="6041">
                  <c:v>6.6764359999999998</c:v>
                </c:pt>
                <c:pt idx="6042">
                  <c:v>6.6765150000000002</c:v>
                </c:pt>
                <c:pt idx="6043">
                  <c:v>6.6765930000000004</c:v>
                </c:pt>
                <c:pt idx="6044">
                  <c:v>6.6766719999999999</c:v>
                </c:pt>
                <c:pt idx="6045">
                  <c:v>6.6767500000000002</c:v>
                </c:pt>
                <c:pt idx="6046">
                  <c:v>6.6768289999999997</c:v>
                </c:pt>
                <c:pt idx="6047">
                  <c:v>6.6769069999999999</c:v>
                </c:pt>
                <c:pt idx="6048">
                  <c:v>6.6769860000000003</c:v>
                </c:pt>
                <c:pt idx="6049">
                  <c:v>6.6770639999999997</c:v>
                </c:pt>
                <c:pt idx="6050">
                  <c:v>6.6771430000000001</c:v>
                </c:pt>
                <c:pt idx="6051">
                  <c:v>6.6772210000000003</c:v>
                </c:pt>
                <c:pt idx="6052">
                  <c:v>6.6772999999999998</c:v>
                </c:pt>
                <c:pt idx="6053">
                  <c:v>6.677378</c:v>
                </c:pt>
                <c:pt idx="6054">
                  <c:v>6.6774570000000004</c:v>
                </c:pt>
                <c:pt idx="6055">
                  <c:v>6.6775349999999998</c:v>
                </c:pt>
                <c:pt idx="6056">
                  <c:v>6.6776140000000002</c:v>
                </c:pt>
                <c:pt idx="6057">
                  <c:v>6.6776920000000004</c:v>
                </c:pt>
                <c:pt idx="6058">
                  <c:v>6.6777709999999999</c:v>
                </c:pt>
                <c:pt idx="6059">
                  <c:v>6.6778490000000001</c:v>
                </c:pt>
                <c:pt idx="6060">
                  <c:v>6.6779279999999996</c:v>
                </c:pt>
                <c:pt idx="6061">
                  <c:v>6.6780059999999999</c:v>
                </c:pt>
                <c:pt idx="6062">
                  <c:v>6.6780850000000003</c:v>
                </c:pt>
                <c:pt idx="6063">
                  <c:v>6.6781629999999996</c:v>
                </c:pt>
                <c:pt idx="6064">
                  <c:v>6.678242</c:v>
                </c:pt>
                <c:pt idx="6065">
                  <c:v>6.6783200000000003</c:v>
                </c:pt>
                <c:pt idx="6066">
                  <c:v>6.6783989999999998</c:v>
                </c:pt>
                <c:pt idx="6067">
                  <c:v>6.678477</c:v>
                </c:pt>
                <c:pt idx="6068">
                  <c:v>6.6785560000000004</c:v>
                </c:pt>
                <c:pt idx="6069">
                  <c:v>6.6786339999999997</c:v>
                </c:pt>
                <c:pt idx="6070">
                  <c:v>6.6787130000000001</c:v>
                </c:pt>
                <c:pt idx="6071">
                  <c:v>6.6787910000000004</c:v>
                </c:pt>
                <c:pt idx="6072">
                  <c:v>6.6788699999999999</c:v>
                </c:pt>
                <c:pt idx="6073">
                  <c:v>6.6789480000000001</c:v>
                </c:pt>
                <c:pt idx="6074">
                  <c:v>6.6790269999999996</c:v>
                </c:pt>
                <c:pt idx="6075">
                  <c:v>6.6791049999999998</c:v>
                </c:pt>
                <c:pt idx="6076">
                  <c:v>6.6791840000000002</c:v>
                </c:pt>
                <c:pt idx="6077">
                  <c:v>6.6792619999999996</c:v>
                </c:pt>
                <c:pt idx="6078">
                  <c:v>6.679341</c:v>
                </c:pt>
                <c:pt idx="6079">
                  <c:v>6.6794190000000002</c:v>
                </c:pt>
                <c:pt idx="6080">
                  <c:v>6.6794979999999997</c:v>
                </c:pt>
                <c:pt idx="6081">
                  <c:v>6.679576</c:v>
                </c:pt>
                <c:pt idx="6082">
                  <c:v>6.6796550000000003</c:v>
                </c:pt>
                <c:pt idx="6083">
                  <c:v>6.6797329999999997</c:v>
                </c:pt>
                <c:pt idx="6084">
                  <c:v>6.6798120000000001</c:v>
                </c:pt>
                <c:pt idx="6085">
                  <c:v>6.6798900000000003</c:v>
                </c:pt>
                <c:pt idx="6086">
                  <c:v>6.6799689999999998</c:v>
                </c:pt>
                <c:pt idx="6087">
                  <c:v>6.6800470000000001</c:v>
                </c:pt>
                <c:pt idx="6088">
                  <c:v>6.6801259999999996</c:v>
                </c:pt>
                <c:pt idx="6089">
                  <c:v>6.6802039999999998</c:v>
                </c:pt>
                <c:pt idx="6090">
                  <c:v>6.6802830000000002</c:v>
                </c:pt>
                <c:pt idx="6091">
                  <c:v>6.6803610000000004</c:v>
                </c:pt>
                <c:pt idx="6092">
                  <c:v>6.6804399999999999</c:v>
                </c:pt>
                <c:pt idx="6093">
                  <c:v>6.6805180000000002</c:v>
                </c:pt>
                <c:pt idx="6094">
                  <c:v>6.6805969999999997</c:v>
                </c:pt>
                <c:pt idx="6095">
                  <c:v>6.6806749999999999</c:v>
                </c:pt>
                <c:pt idx="6096">
                  <c:v>6.6807540000000003</c:v>
                </c:pt>
                <c:pt idx="6097">
                  <c:v>6.6808319999999997</c:v>
                </c:pt>
                <c:pt idx="6098">
                  <c:v>6.680911</c:v>
                </c:pt>
                <c:pt idx="6099">
                  <c:v>6.6809890000000003</c:v>
                </c:pt>
                <c:pt idx="6100">
                  <c:v>6.6810679999999998</c:v>
                </c:pt>
                <c:pt idx="6101">
                  <c:v>6.681146</c:v>
                </c:pt>
                <c:pt idx="6102">
                  <c:v>6.6812240000000003</c:v>
                </c:pt>
                <c:pt idx="6103">
                  <c:v>6.6813029999999998</c:v>
                </c:pt>
                <c:pt idx="6104">
                  <c:v>6.681381</c:v>
                </c:pt>
                <c:pt idx="6105">
                  <c:v>6.6814600000000004</c:v>
                </c:pt>
                <c:pt idx="6106">
                  <c:v>6.6815379999999998</c:v>
                </c:pt>
                <c:pt idx="6107">
                  <c:v>6.6816170000000001</c:v>
                </c:pt>
                <c:pt idx="6108">
                  <c:v>6.6816950000000004</c:v>
                </c:pt>
                <c:pt idx="6109">
                  <c:v>6.6817739999999999</c:v>
                </c:pt>
                <c:pt idx="6110">
                  <c:v>6.6818520000000001</c:v>
                </c:pt>
                <c:pt idx="6111">
                  <c:v>6.6819309999999996</c:v>
                </c:pt>
                <c:pt idx="6112">
                  <c:v>6.6820089999999999</c:v>
                </c:pt>
                <c:pt idx="6113">
                  <c:v>6.6820880000000002</c:v>
                </c:pt>
                <c:pt idx="6114">
                  <c:v>6.6821659999999996</c:v>
                </c:pt>
                <c:pt idx="6115">
                  <c:v>6.682245</c:v>
                </c:pt>
                <c:pt idx="6116">
                  <c:v>6.6823230000000002</c:v>
                </c:pt>
                <c:pt idx="6117">
                  <c:v>6.6824019999999997</c:v>
                </c:pt>
                <c:pt idx="6118">
                  <c:v>6.68248</c:v>
                </c:pt>
                <c:pt idx="6119">
                  <c:v>6.6825590000000004</c:v>
                </c:pt>
                <c:pt idx="6120">
                  <c:v>6.6826369999999997</c:v>
                </c:pt>
                <c:pt idx="6121">
                  <c:v>6.6827160000000001</c:v>
                </c:pt>
                <c:pt idx="6122">
                  <c:v>6.6827940000000003</c:v>
                </c:pt>
                <c:pt idx="6123">
                  <c:v>6.6828729999999998</c:v>
                </c:pt>
                <c:pt idx="6124">
                  <c:v>6.6829510000000001</c:v>
                </c:pt>
                <c:pt idx="6125">
                  <c:v>6.6830299999999996</c:v>
                </c:pt>
                <c:pt idx="6126">
                  <c:v>6.6831079999999998</c:v>
                </c:pt>
                <c:pt idx="6127">
                  <c:v>6.6831870000000002</c:v>
                </c:pt>
                <c:pt idx="6128">
                  <c:v>6.6832649999999996</c:v>
                </c:pt>
                <c:pt idx="6129">
                  <c:v>6.683344</c:v>
                </c:pt>
                <c:pt idx="6130">
                  <c:v>6.6834220000000002</c:v>
                </c:pt>
                <c:pt idx="6131">
                  <c:v>6.6835009999999997</c:v>
                </c:pt>
                <c:pt idx="6132">
                  <c:v>6.6835789999999999</c:v>
                </c:pt>
                <c:pt idx="6133">
                  <c:v>6.6836580000000003</c:v>
                </c:pt>
                <c:pt idx="6134">
                  <c:v>6.6837359999999997</c:v>
                </c:pt>
                <c:pt idx="6135">
                  <c:v>6.6838150000000001</c:v>
                </c:pt>
                <c:pt idx="6136">
                  <c:v>6.6838930000000003</c:v>
                </c:pt>
                <c:pt idx="6137">
                  <c:v>6.6839719999999998</c:v>
                </c:pt>
                <c:pt idx="6138">
                  <c:v>6.68405</c:v>
                </c:pt>
                <c:pt idx="6139">
                  <c:v>6.6841290000000004</c:v>
                </c:pt>
                <c:pt idx="6140">
                  <c:v>6.6842069999999998</c:v>
                </c:pt>
                <c:pt idx="6141">
                  <c:v>6.6842860000000002</c:v>
                </c:pt>
                <c:pt idx="6142">
                  <c:v>6.6843640000000004</c:v>
                </c:pt>
                <c:pt idx="6143">
                  <c:v>6.6844429999999999</c:v>
                </c:pt>
                <c:pt idx="6144">
                  <c:v>6.6845210000000002</c:v>
                </c:pt>
                <c:pt idx="6145">
                  <c:v>6.6845999999999997</c:v>
                </c:pt>
                <c:pt idx="6146">
                  <c:v>6.6846779999999999</c:v>
                </c:pt>
                <c:pt idx="6147">
                  <c:v>6.6847570000000003</c:v>
                </c:pt>
                <c:pt idx="6148">
                  <c:v>6.6848349999999996</c:v>
                </c:pt>
                <c:pt idx="6149">
                  <c:v>6.684914</c:v>
                </c:pt>
                <c:pt idx="6150">
                  <c:v>6.6849920000000003</c:v>
                </c:pt>
                <c:pt idx="6151">
                  <c:v>6.6850709999999998</c:v>
                </c:pt>
                <c:pt idx="6152">
                  <c:v>6.685149</c:v>
                </c:pt>
                <c:pt idx="6153">
                  <c:v>6.6852280000000004</c:v>
                </c:pt>
                <c:pt idx="6154">
                  <c:v>6.6853059999999997</c:v>
                </c:pt>
                <c:pt idx="6155">
                  <c:v>6.6853850000000001</c:v>
                </c:pt>
                <c:pt idx="6156">
                  <c:v>6.6854630000000004</c:v>
                </c:pt>
                <c:pt idx="6157">
                  <c:v>6.6855419999999999</c:v>
                </c:pt>
                <c:pt idx="6158">
                  <c:v>6.6856200000000001</c:v>
                </c:pt>
                <c:pt idx="6159">
                  <c:v>6.6856989999999996</c:v>
                </c:pt>
                <c:pt idx="6160">
                  <c:v>6.6857769999999999</c:v>
                </c:pt>
                <c:pt idx="6161">
                  <c:v>6.6858560000000002</c:v>
                </c:pt>
                <c:pt idx="6162">
                  <c:v>6.6859339999999996</c:v>
                </c:pt>
                <c:pt idx="6163">
                  <c:v>6.686013</c:v>
                </c:pt>
                <c:pt idx="6164">
                  <c:v>6.6860910000000002</c:v>
                </c:pt>
                <c:pt idx="6165">
                  <c:v>6.6861699999999997</c:v>
                </c:pt>
                <c:pt idx="6166">
                  <c:v>6.686248</c:v>
                </c:pt>
                <c:pt idx="6167">
                  <c:v>6.6863270000000004</c:v>
                </c:pt>
                <c:pt idx="6168">
                  <c:v>6.6864049999999997</c:v>
                </c:pt>
                <c:pt idx="6169">
                  <c:v>6.6864840000000001</c:v>
                </c:pt>
                <c:pt idx="6170">
                  <c:v>6.6865620000000003</c:v>
                </c:pt>
                <c:pt idx="6171">
                  <c:v>6.6866409999999998</c:v>
                </c:pt>
                <c:pt idx="6172">
                  <c:v>6.6867190000000001</c:v>
                </c:pt>
                <c:pt idx="6173">
                  <c:v>6.6867970000000003</c:v>
                </c:pt>
                <c:pt idx="6174">
                  <c:v>6.6868759999999998</c:v>
                </c:pt>
                <c:pt idx="6175">
                  <c:v>6.6869540000000001</c:v>
                </c:pt>
                <c:pt idx="6176">
                  <c:v>6.6870329999999996</c:v>
                </c:pt>
                <c:pt idx="6177">
                  <c:v>6.6871109999999998</c:v>
                </c:pt>
                <c:pt idx="6178">
                  <c:v>6.6871900000000002</c:v>
                </c:pt>
                <c:pt idx="6179">
                  <c:v>6.6872680000000004</c:v>
                </c:pt>
                <c:pt idx="6180">
                  <c:v>6.6873469999999999</c:v>
                </c:pt>
                <c:pt idx="6181">
                  <c:v>6.6874250000000002</c:v>
                </c:pt>
                <c:pt idx="6182">
                  <c:v>6.6875039999999997</c:v>
                </c:pt>
                <c:pt idx="6183">
                  <c:v>6.6875819999999999</c:v>
                </c:pt>
                <c:pt idx="6184">
                  <c:v>6.6876610000000003</c:v>
                </c:pt>
                <c:pt idx="6185">
                  <c:v>6.6877389999999997</c:v>
                </c:pt>
                <c:pt idx="6186">
                  <c:v>6.687818</c:v>
                </c:pt>
                <c:pt idx="6187">
                  <c:v>6.6878960000000003</c:v>
                </c:pt>
                <c:pt idx="6188">
                  <c:v>6.6879749999999998</c:v>
                </c:pt>
                <c:pt idx="6189">
                  <c:v>6.688053</c:v>
                </c:pt>
                <c:pt idx="6190">
                  <c:v>6.6881320000000004</c:v>
                </c:pt>
                <c:pt idx="6191">
                  <c:v>6.6882099999999998</c:v>
                </c:pt>
                <c:pt idx="6192">
                  <c:v>6.6882890000000002</c:v>
                </c:pt>
                <c:pt idx="6193">
                  <c:v>6.6883670000000004</c:v>
                </c:pt>
                <c:pt idx="6194">
                  <c:v>6.6884459999999999</c:v>
                </c:pt>
                <c:pt idx="6195">
                  <c:v>6.6885240000000001</c:v>
                </c:pt>
                <c:pt idx="6196">
                  <c:v>6.6886029999999996</c:v>
                </c:pt>
                <c:pt idx="6197">
                  <c:v>6.6886809999999999</c:v>
                </c:pt>
                <c:pt idx="6198">
                  <c:v>6.6887600000000003</c:v>
                </c:pt>
                <c:pt idx="6199">
                  <c:v>6.6888379999999996</c:v>
                </c:pt>
                <c:pt idx="6200">
                  <c:v>6.688917</c:v>
                </c:pt>
                <c:pt idx="6201">
                  <c:v>6.6889950000000002</c:v>
                </c:pt>
                <c:pt idx="6202">
                  <c:v>6.6890739999999997</c:v>
                </c:pt>
                <c:pt idx="6203">
                  <c:v>6.689152</c:v>
                </c:pt>
                <c:pt idx="6204">
                  <c:v>6.6892310000000004</c:v>
                </c:pt>
                <c:pt idx="6205">
                  <c:v>6.6893089999999997</c:v>
                </c:pt>
                <c:pt idx="6206">
                  <c:v>6.6893880000000001</c:v>
                </c:pt>
                <c:pt idx="6207">
                  <c:v>6.6894660000000004</c:v>
                </c:pt>
                <c:pt idx="6208">
                  <c:v>6.6895449999999999</c:v>
                </c:pt>
                <c:pt idx="6209">
                  <c:v>6.6896230000000001</c:v>
                </c:pt>
                <c:pt idx="6210">
                  <c:v>6.6897019999999996</c:v>
                </c:pt>
                <c:pt idx="6211">
                  <c:v>6.6897799999999998</c:v>
                </c:pt>
                <c:pt idx="6212">
                  <c:v>6.6898590000000002</c:v>
                </c:pt>
                <c:pt idx="6213">
                  <c:v>6.6899369999999996</c:v>
                </c:pt>
                <c:pt idx="6214">
                  <c:v>6.690016</c:v>
                </c:pt>
                <c:pt idx="6215">
                  <c:v>6.6900940000000002</c:v>
                </c:pt>
                <c:pt idx="6216">
                  <c:v>6.6901729999999997</c:v>
                </c:pt>
                <c:pt idx="6217">
                  <c:v>6.6902509999999999</c:v>
                </c:pt>
                <c:pt idx="6218">
                  <c:v>6.6903300000000003</c:v>
                </c:pt>
                <c:pt idx="6219">
                  <c:v>6.6904079999999997</c:v>
                </c:pt>
                <c:pt idx="6220">
                  <c:v>6.6904870000000001</c:v>
                </c:pt>
                <c:pt idx="6221">
                  <c:v>6.6905650000000003</c:v>
                </c:pt>
                <c:pt idx="6222">
                  <c:v>6.6906439999999998</c:v>
                </c:pt>
                <c:pt idx="6223">
                  <c:v>6.6907220000000001</c:v>
                </c:pt>
                <c:pt idx="6224">
                  <c:v>6.6908010000000004</c:v>
                </c:pt>
                <c:pt idx="6225">
                  <c:v>6.6908789999999998</c:v>
                </c:pt>
                <c:pt idx="6226">
                  <c:v>6.6909580000000002</c:v>
                </c:pt>
                <c:pt idx="6227">
                  <c:v>6.6910360000000004</c:v>
                </c:pt>
                <c:pt idx="6228">
                  <c:v>6.6911149999999999</c:v>
                </c:pt>
                <c:pt idx="6229">
                  <c:v>6.6911930000000002</c:v>
                </c:pt>
                <c:pt idx="6230">
                  <c:v>6.6912719999999997</c:v>
                </c:pt>
                <c:pt idx="6231">
                  <c:v>6.6913499999999999</c:v>
                </c:pt>
                <c:pt idx="6232">
                  <c:v>6.6914290000000003</c:v>
                </c:pt>
                <c:pt idx="6233">
                  <c:v>6.6915069999999996</c:v>
                </c:pt>
                <c:pt idx="6234">
                  <c:v>6.691586</c:v>
                </c:pt>
                <c:pt idx="6235">
                  <c:v>6.6916640000000003</c:v>
                </c:pt>
                <c:pt idx="6236">
                  <c:v>6.6917429999999998</c:v>
                </c:pt>
                <c:pt idx="6237">
                  <c:v>6.691821</c:v>
                </c:pt>
                <c:pt idx="6238">
                  <c:v>6.6919000000000004</c:v>
                </c:pt>
                <c:pt idx="6239">
                  <c:v>6.6919779999999998</c:v>
                </c:pt>
                <c:pt idx="6240">
                  <c:v>6.6920570000000001</c:v>
                </c:pt>
                <c:pt idx="6241">
                  <c:v>6.6921350000000004</c:v>
                </c:pt>
                <c:pt idx="6242">
                  <c:v>6.6922139999999999</c:v>
                </c:pt>
                <c:pt idx="6243">
                  <c:v>6.6922920000000001</c:v>
                </c:pt>
                <c:pt idx="6244">
                  <c:v>6.6923700000000004</c:v>
                </c:pt>
                <c:pt idx="6245">
                  <c:v>6.6924489999999999</c:v>
                </c:pt>
                <c:pt idx="6246">
                  <c:v>6.6925270000000001</c:v>
                </c:pt>
                <c:pt idx="6247">
                  <c:v>6.6926059999999996</c:v>
                </c:pt>
                <c:pt idx="6248">
                  <c:v>6.6926839999999999</c:v>
                </c:pt>
                <c:pt idx="6249">
                  <c:v>6.6927630000000002</c:v>
                </c:pt>
                <c:pt idx="6250">
                  <c:v>6.6928409999999996</c:v>
                </c:pt>
                <c:pt idx="6251">
                  <c:v>6.69292</c:v>
                </c:pt>
                <c:pt idx="6252">
                  <c:v>6.6929980000000002</c:v>
                </c:pt>
                <c:pt idx="6253">
                  <c:v>6.6930769999999997</c:v>
                </c:pt>
                <c:pt idx="6254">
                  <c:v>6.693155</c:v>
                </c:pt>
                <c:pt idx="6255">
                  <c:v>6.6932340000000003</c:v>
                </c:pt>
                <c:pt idx="6256">
                  <c:v>6.6933119999999997</c:v>
                </c:pt>
                <c:pt idx="6257">
                  <c:v>6.6933910000000001</c:v>
                </c:pt>
                <c:pt idx="6258">
                  <c:v>6.6934690000000003</c:v>
                </c:pt>
                <c:pt idx="6259">
                  <c:v>6.6935479999999998</c:v>
                </c:pt>
                <c:pt idx="6260">
                  <c:v>6.6936260000000001</c:v>
                </c:pt>
                <c:pt idx="6261">
                  <c:v>6.6937049999999996</c:v>
                </c:pt>
                <c:pt idx="6262">
                  <c:v>6.6937829999999998</c:v>
                </c:pt>
                <c:pt idx="6263">
                  <c:v>6.6938620000000002</c:v>
                </c:pt>
                <c:pt idx="6264">
                  <c:v>6.6939399999999996</c:v>
                </c:pt>
                <c:pt idx="6265">
                  <c:v>6.6940189999999999</c:v>
                </c:pt>
                <c:pt idx="6266">
                  <c:v>6.6940970000000002</c:v>
                </c:pt>
                <c:pt idx="6267">
                  <c:v>6.6941759999999997</c:v>
                </c:pt>
                <c:pt idx="6268">
                  <c:v>6.6942539999999999</c:v>
                </c:pt>
                <c:pt idx="6269">
                  <c:v>6.6943330000000003</c:v>
                </c:pt>
                <c:pt idx="6270">
                  <c:v>6.6944109999999997</c:v>
                </c:pt>
                <c:pt idx="6271">
                  <c:v>6.6944900000000001</c:v>
                </c:pt>
                <c:pt idx="6272">
                  <c:v>6.6945680000000003</c:v>
                </c:pt>
                <c:pt idx="6273">
                  <c:v>6.6946469999999998</c:v>
                </c:pt>
                <c:pt idx="6274">
                  <c:v>6.694725</c:v>
                </c:pt>
                <c:pt idx="6275">
                  <c:v>6.6948040000000004</c:v>
                </c:pt>
                <c:pt idx="6276">
                  <c:v>6.6948819999999998</c:v>
                </c:pt>
                <c:pt idx="6277">
                  <c:v>6.6949610000000002</c:v>
                </c:pt>
                <c:pt idx="6278">
                  <c:v>6.6950390000000004</c:v>
                </c:pt>
                <c:pt idx="6279">
                  <c:v>6.6951179999999999</c:v>
                </c:pt>
                <c:pt idx="6280">
                  <c:v>6.6951960000000001</c:v>
                </c:pt>
                <c:pt idx="6281">
                  <c:v>6.6952749999999996</c:v>
                </c:pt>
                <c:pt idx="6282">
                  <c:v>6.6953529999999999</c:v>
                </c:pt>
                <c:pt idx="6283">
                  <c:v>6.6954320000000003</c:v>
                </c:pt>
                <c:pt idx="6284">
                  <c:v>6.6955099999999996</c:v>
                </c:pt>
                <c:pt idx="6285">
                  <c:v>6.695589</c:v>
                </c:pt>
                <c:pt idx="6286">
                  <c:v>6.6956670000000003</c:v>
                </c:pt>
                <c:pt idx="6287">
                  <c:v>6.6957459999999998</c:v>
                </c:pt>
                <c:pt idx="6288">
                  <c:v>6.695824</c:v>
                </c:pt>
                <c:pt idx="6289">
                  <c:v>6.6959030000000004</c:v>
                </c:pt>
                <c:pt idx="6290">
                  <c:v>6.6959809999999997</c:v>
                </c:pt>
                <c:pt idx="6291">
                  <c:v>6.6960600000000001</c:v>
                </c:pt>
                <c:pt idx="6292">
                  <c:v>6.6961380000000004</c:v>
                </c:pt>
                <c:pt idx="6293">
                  <c:v>6.6962169999999999</c:v>
                </c:pt>
                <c:pt idx="6294">
                  <c:v>6.6962950000000001</c:v>
                </c:pt>
                <c:pt idx="6295">
                  <c:v>6.6963739999999996</c:v>
                </c:pt>
                <c:pt idx="6296">
                  <c:v>6.6964519999999998</c:v>
                </c:pt>
                <c:pt idx="6297">
                  <c:v>6.6965310000000002</c:v>
                </c:pt>
                <c:pt idx="6298">
                  <c:v>6.6966089999999996</c:v>
                </c:pt>
                <c:pt idx="6299">
                  <c:v>6.696688</c:v>
                </c:pt>
                <c:pt idx="6300">
                  <c:v>6.6967660000000002</c:v>
                </c:pt>
                <c:pt idx="6301">
                  <c:v>6.6968449999999997</c:v>
                </c:pt>
                <c:pt idx="6302">
                  <c:v>6.696923</c:v>
                </c:pt>
                <c:pt idx="6303">
                  <c:v>6.6970020000000003</c:v>
                </c:pt>
                <c:pt idx="6304">
                  <c:v>6.6970799999999997</c:v>
                </c:pt>
                <c:pt idx="6305">
                  <c:v>6.6971590000000001</c:v>
                </c:pt>
                <c:pt idx="6306">
                  <c:v>6.6972370000000003</c:v>
                </c:pt>
                <c:pt idx="6307">
                  <c:v>6.6973159999999998</c:v>
                </c:pt>
                <c:pt idx="6308">
                  <c:v>6.6973940000000001</c:v>
                </c:pt>
                <c:pt idx="6309">
                  <c:v>6.6974729999999996</c:v>
                </c:pt>
                <c:pt idx="6310">
                  <c:v>6.6975509999999998</c:v>
                </c:pt>
                <c:pt idx="6311">
                  <c:v>6.6976300000000002</c:v>
                </c:pt>
                <c:pt idx="6312">
                  <c:v>6.6977080000000004</c:v>
                </c:pt>
                <c:pt idx="6313">
                  <c:v>6.6977859999999998</c:v>
                </c:pt>
                <c:pt idx="6314">
                  <c:v>6.6978650000000002</c:v>
                </c:pt>
                <c:pt idx="6315">
                  <c:v>6.6979430000000004</c:v>
                </c:pt>
                <c:pt idx="6316">
                  <c:v>6.6980219999999999</c:v>
                </c:pt>
                <c:pt idx="6317">
                  <c:v>6.6981000000000002</c:v>
                </c:pt>
                <c:pt idx="6318">
                  <c:v>6.6981789999999997</c:v>
                </c:pt>
                <c:pt idx="6319">
                  <c:v>6.6982569999999999</c:v>
                </c:pt>
                <c:pt idx="6320">
                  <c:v>6.6983360000000003</c:v>
                </c:pt>
                <c:pt idx="6321">
                  <c:v>6.6984139999999996</c:v>
                </c:pt>
                <c:pt idx="6322">
                  <c:v>6.698493</c:v>
                </c:pt>
                <c:pt idx="6323">
                  <c:v>6.6985710000000003</c:v>
                </c:pt>
                <c:pt idx="6324">
                  <c:v>6.6986499999999998</c:v>
                </c:pt>
                <c:pt idx="6325">
                  <c:v>6.698728</c:v>
                </c:pt>
                <c:pt idx="6326">
                  <c:v>6.6988070000000004</c:v>
                </c:pt>
                <c:pt idx="6327">
                  <c:v>6.6988849999999998</c:v>
                </c:pt>
                <c:pt idx="6328">
                  <c:v>6.6989640000000001</c:v>
                </c:pt>
                <c:pt idx="6329">
                  <c:v>6.6990420000000004</c:v>
                </c:pt>
                <c:pt idx="6330">
                  <c:v>6.6991209999999999</c:v>
                </c:pt>
                <c:pt idx="6331">
                  <c:v>6.6991990000000001</c:v>
                </c:pt>
                <c:pt idx="6332">
                  <c:v>6.6992779999999996</c:v>
                </c:pt>
                <c:pt idx="6333">
                  <c:v>6.6993559999999999</c:v>
                </c:pt>
                <c:pt idx="6334">
                  <c:v>6.6994350000000003</c:v>
                </c:pt>
                <c:pt idx="6335">
                  <c:v>6.6995129999999996</c:v>
                </c:pt>
                <c:pt idx="6336">
                  <c:v>6.699592</c:v>
                </c:pt>
                <c:pt idx="6337">
                  <c:v>6.6996700000000002</c:v>
                </c:pt>
                <c:pt idx="6338">
                  <c:v>6.6997489999999997</c:v>
                </c:pt>
                <c:pt idx="6339">
                  <c:v>6.699827</c:v>
                </c:pt>
                <c:pt idx="6340">
                  <c:v>6.6999060000000004</c:v>
                </c:pt>
                <c:pt idx="6341">
                  <c:v>6.6999839999999997</c:v>
                </c:pt>
                <c:pt idx="6342">
                  <c:v>6.7000630000000001</c:v>
                </c:pt>
                <c:pt idx="6343">
                  <c:v>6.7001410000000003</c:v>
                </c:pt>
                <c:pt idx="6344">
                  <c:v>6.7002199999999998</c:v>
                </c:pt>
                <c:pt idx="6345">
                  <c:v>6.7002980000000001</c:v>
                </c:pt>
                <c:pt idx="6346">
                  <c:v>6.7003769999999996</c:v>
                </c:pt>
                <c:pt idx="6347">
                  <c:v>6.7004549999999998</c:v>
                </c:pt>
                <c:pt idx="6348">
                  <c:v>6.7005340000000002</c:v>
                </c:pt>
                <c:pt idx="6349">
                  <c:v>6.7006119999999996</c:v>
                </c:pt>
                <c:pt idx="6350">
                  <c:v>6.700691</c:v>
                </c:pt>
                <c:pt idx="6351">
                  <c:v>6.7007690000000002</c:v>
                </c:pt>
                <c:pt idx="6352">
                  <c:v>6.7008479999999997</c:v>
                </c:pt>
                <c:pt idx="6353">
                  <c:v>6.7009259999999999</c:v>
                </c:pt>
                <c:pt idx="6354">
                  <c:v>6.7010050000000003</c:v>
                </c:pt>
                <c:pt idx="6355">
                  <c:v>6.7010829999999997</c:v>
                </c:pt>
                <c:pt idx="6356">
                  <c:v>6.7011620000000001</c:v>
                </c:pt>
                <c:pt idx="6357">
                  <c:v>6.7012400000000003</c:v>
                </c:pt>
                <c:pt idx="6358">
                  <c:v>6.7013189999999998</c:v>
                </c:pt>
                <c:pt idx="6359">
                  <c:v>6.701397</c:v>
                </c:pt>
                <c:pt idx="6360">
                  <c:v>6.7014760000000004</c:v>
                </c:pt>
                <c:pt idx="6361">
                  <c:v>6.7015539999999998</c:v>
                </c:pt>
                <c:pt idx="6362">
                  <c:v>6.7016330000000002</c:v>
                </c:pt>
                <c:pt idx="6363">
                  <c:v>6.7017110000000004</c:v>
                </c:pt>
                <c:pt idx="6364">
                  <c:v>6.7017899999999999</c:v>
                </c:pt>
                <c:pt idx="6365">
                  <c:v>6.7018680000000002</c:v>
                </c:pt>
                <c:pt idx="6366">
                  <c:v>6.7019469999999997</c:v>
                </c:pt>
                <c:pt idx="6367">
                  <c:v>6.7020249999999999</c:v>
                </c:pt>
                <c:pt idx="6368">
                  <c:v>6.7021040000000003</c:v>
                </c:pt>
                <c:pt idx="6369">
                  <c:v>6.7021819999999996</c:v>
                </c:pt>
                <c:pt idx="6370">
                  <c:v>6.702261</c:v>
                </c:pt>
                <c:pt idx="6371">
                  <c:v>6.7023390000000003</c:v>
                </c:pt>
                <c:pt idx="6372">
                  <c:v>6.7024179999999998</c:v>
                </c:pt>
                <c:pt idx="6373">
                  <c:v>6.702496</c:v>
                </c:pt>
                <c:pt idx="6374">
                  <c:v>6.7025750000000004</c:v>
                </c:pt>
                <c:pt idx="6375">
                  <c:v>6.7026529999999998</c:v>
                </c:pt>
                <c:pt idx="6376">
                  <c:v>6.7027320000000001</c:v>
                </c:pt>
                <c:pt idx="6377">
                  <c:v>6.7028100000000004</c:v>
                </c:pt>
                <c:pt idx="6378">
                  <c:v>6.7028889999999999</c:v>
                </c:pt>
                <c:pt idx="6379">
                  <c:v>6.7029670000000001</c:v>
                </c:pt>
                <c:pt idx="6380">
                  <c:v>6.7030459999999996</c:v>
                </c:pt>
                <c:pt idx="6381">
                  <c:v>6.7031239999999999</c:v>
                </c:pt>
                <c:pt idx="6382">
                  <c:v>6.7032030000000002</c:v>
                </c:pt>
                <c:pt idx="6383">
                  <c:v>6.7032809999999996</c:v>
                </c:pt>
                <c:pt idx="6384">
                  <c:v>6.7033589999999998</c:v>
                </c:pt>
                <c:pt idx="6385">
                  <c:v>6.7034380000000002</c:v>
                </c:pt>
                <c:pt idx="6386">
                  <c:v>6.7035159999999996</c:v>
                </c:pt>
                <c:pt idx="6387">
                  <c:v>6.703595</c:v>
                </c:pt>
                <c:pt idx="6388">
                  <c:v>6.7036730000000002</c:v>
                </c:pt>
                <c:pt idx="6389">
                  <c:v>6.7037519999999997</c:v>
                </c:pt>
                <c:pt idx="6390">
                  <c:v>6.70383</c:v>
                </c:pt>
                <c:pt idx="6391">
                  <c:v>6.7039090000000003</c:v>
                </c:pt>
                <c:pt idx="6392">
                  <c:v>6.7039869999999997</c:v>
                </c:pt>
                <c:pt idx="6393">
                  <c:v>6.7040660000000001</c:v>
                </c:pt>
                <c:pt idx="6394">
                  <c:v>6.7041440000000003</c:v>
                </c:pt>
                <c:pt idx="6395">
                  <c:v>6.7042229999999998</c:v>
                </c:pt>
                <c:pt idx="6396">
                  <c:v>6.7043010000000001</c:v>
                </c:pt>
                <c:pt idx="6397">
                  <c:v>6.7043799999999996</c:v>
                </c:pt>
                <c:pt idx="6398">
                  <c:v>6.7044579999999998</c:v>
                </c:pt>
                <c:pt idx="6399">
                  <c:v>6.7045370000000002</c:v>
                </c:pt>
                <c:pt idx="6400">
                  <c:v>6.7046150000000004</c:v>
                </c:pt>
                <c:pt idx="6401">
                  <c:v>6.7046939999999999</c:v>
                </c:pt>
                <c:pt idx="6402">
                  <c:v>6.7047720000000002</c:v>
                </c:pt>
                <c:pt idx="6403">
                  <c:v>6.7048509999999997</c:v>
                </c:pt>
                <c:pt idx="6404">
                  <c:v>6.7049289999999999</c:v>
                </c:pt>
                <c:pt idx="6405">
                  <c:v>6.7050080000000003</c:v>
                </c:pt>
                <c:pt idx="6406">
                  <c:v>6.7050859999999997</c:v>
                </c:pt>
                <c:pt idx="6407">
                  <c:v>6.705165</c:v>
                </c:pt>
                <c:pt idx="6408">
                  <c:v>6.7052430000000003</c:v>
                </c:pt>
                <c:pt idx="6409">
                  <c:v>6.7053219999999998</c:v>
                </c:pt>
                <c:pt idx="6410">
                  <c:v>6.7054</c:v>
                </c:pt>
                <c:pt idx="6411">
                  <c:v>6.7054790000000004</c:v>
                </c:pt>
                <c:pt idx="6412">
                  <c:v>6.7055569999999998</c:v>
                </c:pt>
                <c:pt idx="6413">
                  <c:v>6.7056360000000002</c:v>
                </c:pt>
                <c:pt idx="6414">
                  <c:v>6.7057140000000004</c:v>
                </c:pt>
                <c:pt idx="6415">
                  <c:v>6.7057929999999999</c:v>
                </c:pt>
                <c:pt idx="6416">
                  <c:v>6.7058710000000001</c:v>
                </c:pt>
                <c:pt idx="6417">
                  <c:v>6.7059499999999996</c:v>
                </c:pt>
                <c:pt idx="6418">
                  <c:v>6.7060279999999999</c:v>
                </c:pt>
                <c:pt idx="6419">
                  <c:v>6.7061070000000003</c:v>
                </c:pt>
                <c:pt idx="6420">
                  <c:v>6.7061849999999996</c:v>
                </c:pt>
                <c:pt idx="6421">
                  <c:v>6.706264</c:v>
                </c:pt>
                <c:pt idx="6422">
                  <c:v>6.7063420000000002</c:v>
                </c:pt>
                <c:pt idx="6423">
                  <c:v>6.7064209999999997</c:v>
                </c:pt>
                <c:pt idx="6424">
                  <c:v>6.706499</c:v>
                </c:pt>
                <c:pt idx="6425">
                  <c:v>6.7065780000000004</c:v>
                </c:pt>
                <c:pt idx="6426">
                  <c:v>6.7066559999999997</c:v>
                </c:pt>
                <c:pt idx="6427">
                  <c:v>6.7067350000000001</c:v>
                </c:pt>
                <c:pt idx="6428">
                  <c:v>6.7068130000000004</c:v>
                </c:pt>
                <c:pt idx="6429">
                  <c:v>6.7068919999999999</c:v>
                </c:pt>
                <c:pt idx="6430">
                  <c:v>6.7069700000000001</c:v>
                </c:pt>
                <c:pt idx="6431">
                  <c:v>6.7070489999999996</c:v>
                </c:pt>
                <c:pt idx="6432">
                  <c:v>6.7071269999999998</c:v>
                </c:pt>
                <c:pt idx="6433">
                  <c:v>6.7072060000000002</c:v>
                </c:pt>
                <c:pt idx="6434">
                  <c:v>6.7072839999999996</c:v>
                </c:pt>
                <c:pt idx="6435">
                  <c:v>6.707363</c:v>
                </c:pt>
                <c:pt idx="6436">
                  <c:v>6.7074410000000002</c:v>
                </c:pt>
                <c:pt idx="6437">
                  <c:v>6.7075199999999997</c:v>
                </c:pt>
                <c:pt idx="6438">
                  <c:v>6.7075979999999999</c:v>
                </c:pt>
                <c:pt idx="6439">
                  <c:v>6.7076770000000003</c:v>
                </c:pt>
                <c:pt idx="6440">
                  <c:v>6.7077549999999997</c:v>
                </c:pt>
                <c:pt idx="6441">
                  <c:v>6.7078340000000001</c:v>
                </c:pt>
                <c:pt idx="6442">
                  <c:v>6.7079120000000003</c:v>
                </c:pt>
                <c:pt idx="6443">
                  <c:v>6.7079909999999998</c:v>
                </c:pt>
                <c:pt idx="6444">
                  <c:v>6.7080690000000001</c:v>
                </c:pt>
                <c:pt idx="6445">
                  <c:v>6.7081479999999996</c:v>
                </c:pt>
                <c:pt idx="6446">
                  <c:v>6.7082259999999998</c:v>
                </c:pt>
                <c:pt idx="6447">
                  <c:v>6.7083050000000002</c:v>
                </c:pt>
                <c:pt idx="6448">
                  <c:v>6.7083830000000004</c:v>
                </c:pt>
                <c:pt idx="6449">
                  <c:v>6.7084619999999999</c:v>
                </c:pt>
                <c:pt idx="6450">
                  <c:v>6.7085400000000002</c:v>
                </c:pt>
                <c:pt idx="6451">
                  <c:v>6.7086189999999997</c:v>
                </c:pt>
                <c:pt idx="6452">
                  <c:v>6.7086969999999999</c:v>
                </c:pt>
                <c:pt idx="6453">
                  <c:v>6.7087760000000003</c:v>
                </c:pt>
                <c:pt idx="6454">
                  <c:v>6.7088539999999997</c:v>
                </c:pt>
                <c:pt idx="6455">
                  <c:v>6.7089319999999999</c:v>
                </c:pt>
                <c:pt idx="6456">
                  <c:v>6.7090110000000003</c:v>
                </c:pt>
                <c:pt idx="6457">
                  <c:v>6.7090889999999996</c:v>
                </c:pt>
                <c:pt idx="6458">
                  <c:v>6.709168</c:v>
                </c:pt>
                <c:pt idx="6459">
                  <c:v>6.7092460000000003</c:v>
                </c:pt>
                <c:pt idx="6460">
                  <c:v>6.7093249999999998</c:v>
                </c:pt>
                <c:pt idx="6461">
                  <c:v>6.709403</c:v>
                </c:pt>
                <c:pt idx="6462">
                  <c:v>6.7094820000000004</c:v>
                </c:pt>
                <c:pt idx="6463">
                  <c:v>6.7095599999999997</c:v>
                </c:pt>
                <c:pt idx="6464">
                  <c:v>6.7096390000000001</c:v>
                </c:pt>
                <c:pt idx="6465">
                  <c:v>6.7097170000000004</c:v>
                </c:pt>
                <c:pt idx="6466">
                  <c:v>6.7097959999999999</c:v>
                </c:pt>
                <c:pt idx="6467">
                  <c:v>6.7098740000000001</c:v>
                </c:pt>
                <c:pt idx="6468">
                  <c:v>6.7099529999999996</c:v>
                </c:pt>
                <c:pt idx="6469">
                  <c:v>6.7100309999999999</c:v>
                </c:pt>
                <c:pt idx="6470">
                  <c:v>6.7101100000000002</c:v>
                </c:pt>
                <c:pt idx="6471">
                  <c:v>6.7101879999999996</c:v>
                </c:pt>
                <c:pt idx="6472">
                  <c:v>6.710267</c:v>
                </c:pt>
                <c:pt idx="6473">
                  <c:v>6.7103450000000002</c:v>
                </c:pt>
                <c:pt idx="6474">
                  <c:v>6.7104239999999997</c:v>
                </c:pt>
                <c:pt idx="6475">
                  <c:v>6.710502</c:v>
                </c:pt>
                <c:pt idx="6476">
                  <c:v>6.7105810000000004</c:v>
                </c:pt>
                <c:pt idx="6477">
                  <c:v>6.7106589999999997</c:v>
                </c:pt>
                <c:pt idx="6478">
                  <c:v>6.7107380000000001</c:v>
                </c:pt>
                <c:pt idx="6479">
                  <c:v>6.7108160000000003</c:v>
                </c:pt>
                <c:pt idx="6480">
                  <c:v>6.7108949999999998</c:v>
                </c:pt>
                <c:pt idx="6481">
                  <c:v>6.7109730000000001</c:v>
                </c:pt>
                <c:pt idx="6482">
                  <c:v>6.7110519999999996</c:v>
                </c:pt>
                <c:pt idx="6483">
                  <c:v>6.7111299999999998</c:v>
                </c:pt>
                <c:pt idx="6484">
                  <c:v>6.7112090000000002</c:v>
                </c:pt>
                <c:pt idx="6485">
                  <c:v>6.7112869999999996</c:v>
                </c:pt>
                <c:pt idx="6486">
                  <c:v>6.7113659999999999</c:v>
                </c:pt>
                <c:pt idx="6487">
                  <c:v>6.7114440000000002</c:v>
                </c:pt>
                <c:pt idx="6488">
                  <c:v>6.7115229999999997</c:v>
                </c:pt>
                <c:pt idx="6489">
                  <c:v>6.7116009999999999</c:v>
                </c:pt>
                <c:pt idx="6490">
                  <c:v>6.7116800000000003</c:v>
                </c:pt>
                <c:pt idx="6491">
                  <c:v>6.7117579999999997</c:v>
                </c:pt>
                <c:pt idx="6492">
                  <c:v>6.7118370000000001</c:v>
                </c:pt>
                <c:pt idx="6493">
                  <c:v>6.7119150000000003</c:v>
                </c:pt>
                <c:pt idx="6494">
                  <c:v>6.7119939999999998</c:v>
                </c:pt>
                <c:pt idx="6495">
                  <c:v>6.712072</c:v>
                </c:pt>
                <c:pt idx="6496">
                  <c:v>6.7121510000000004</c:v>
                </c:pt>
                <c:pt idx="6497">
                  <c:v>6.7122289999999998</c:v>
                </c:pt>
                <c:pt idx="6498">
                  <c:v>6.7123080000000002</c:v>
                </c:pt>
                <c:pt idx="6499">
                  <c:v>6.7123860000000004</c:v>
                </c:pt>
                <c:pt idx="6500">
                  <c:v>6.7124649999999999</c:v>
                </c:pt>
                <c:pt idx="6501">
                  <c:v>6.7125430000000001</c:v>
                </c:pt>
                <c:pt idx="6502">
                  <c:v>6.7126219999999996</c:v>
                </c:pt>
                <c:pt idx="6503">
                  <c:v>6.7126999999999999</c:v>
                </c:pt>
                <c:pt idx="6504">
                  <c:v>6.7127790000000003</c:v>
                </c:pt>
                <c:pt idx="6505">
                  <c:v>6.7128569999999996</c:v>
                </c:pt>
                <c:pt idx="6506">
                  <c:v>6.712936</c:v>
                </c:pt>
                <c:pt idx="6507">
                  <c:v>6.7130140000000003</c:v>
                </c:pt>
                <c:pt idx="6508">
                  <c:v>6.7130929999999998</c:v>
                </c:pt>
                <c:pt idx="6509">
                  <c:v>6.713171</c:v>
                </c:pt>
                <c:pt idx="6510">
                  <c:v>6.7132500000000004</c:v>
                </c:pt>
                <c:pt idx="6511">
                  <c:v>6.7133279999999997</c:v>
                </c:pt>
                <c:pt idx="6512">
                  <c:v>6.7134070000000001</c:v>
                </c:pt>
                <c:pt idx="6513">
                  <c:v>6.7134850000000004</c:v>
                </c:pt>
                <c:pt idx="6514">
                  <c:v>6.7135639999999999</c:v>
                </c:pt>
                <c:pt idx="6515">
                  <c:v>6.7136420000000001</c:v>
                </c:pt>
                <c:pt idx="6516">
                  <c:v>6.7137209999999996</c:v>
                </c:pt>
                <c:pt idx="6517">
                  <c:v>6.7137989999999999</c:v>
                </c:pt>
                <c:pt idx="6518">
                  <c:v>6.7138780000000002</c:v>
                </c:pt>
                <c:pt idx="6519">
                  <c:v>6.7139559999999996</c:v>
                </c:pt>
                <c:pt idx="6520">
                  <c:v>6.714035</c:v>
                </c:pt>
                <c:pt idx="6521">
                  <c:v>6.7141130000000002</c:v>
                </c:pt>
                <c:pt idx="6522">
                  <c:v>6.7141919999999997</c:v>
                </c:pt>
                <c:pt idx="6523">
                  <c:v>6.71427</c:v>
                </c:pt>
                <c:pt idx="6524">
                  <c:v>6.7143490000000003</c:v>
                </c:pt>
                <c:pt idx="6525">
                  <c:v>6.7144269999999997</c:v>
                </c:pt>
                <c:pt idx="6526">
                  <c:v>6.7145049999999999</c:v>
                </c:pt>
                <c:pt idx="6527">
                  <c:v>6.7145840000000003</c:v>
                </c:pt>
                <c:pt idx="6528">
                  <c:v>6.7146619999999997</c:v>
                </c:pt>
                <c:pt idx="6529">
                  <c:v>6.7147410000000001</c:v>
                </c:pt>
                <c:pt idx="6530">
                  <c:v>6.7148190000000003</c:v>
                </c:pt>
                <c:pt idx="6531">
                  <c:v>6.7148979999999998</c:v>
                </c:pt>
                <c:pt idx="6532">
                  <c:v>6.7149760000000001</c:v>
                </c:pt>
                <c:pt idx="6533">
                  <c:v>6.7150550000000004</c:v>
                </c:pt>
                <c:pt idx="6534">
                  <c:v>6.7151329999999998</c:v>
                </c:pt>
                <c:pt idx="6535">
                  <c:v>6.7152120000000002</c:v>
                </c:pt>
                <c:pt idx="6536">
                  <c:v>6.7152900000000004</c:v>
                </c:pt>
                <c:pt idx="6537">
                  <c:v>6.7153689999999999</c:v>
                </c:pt>
                <c:pt idx="6538">
                  <c:v>6.7154470000000002</c:v>
                </c:pt>
                <c:pt idx="6539">
                  <c:v>6.7155259999999997</c:v>
                </c:pt>
                <c:pt idx="6540">
                  <c:v>6.7156039999999999</c:v>
                </c:pt>
                <c:pt idx="6541">
                  <c:v>6.7156830000000003</c:v>
                </c:pt>
                <c:pt idx="6542">
                  <c:v>6.7157609999999996</c:v>
                </c:pt>
                <c:pt idx="6543">
                  <c:v>6.71584</c:v>
                </c:pt>
                <c:pt idx="6544">
                  <c:v>6.7159180000000003</c:v>
                </c:pt>
                <c:pt idx="6545">
                  <c:v>6.7159969999999998</c:v>
                </c:pt>
                <c:pt idx="6546">
                  <c:v>6.716075</c:v>
                </c:pt>
                <c:pt idx="6547">
                  <c:v>6.7161540000000004</c:v>
                </c:pt>
                <c:pt idx="6548">
                  <c:v>6.7162319999999998</c:v>
                </c:pt>
                <c:pt idx="6549">
                  <c:v>6.7163110000000001</c:v>
                </c:pt>
                <c:pt idx="6550">
                  <c:v>6.7163890000000004</c:v>
                </c:pt>
                <c:pt idx="6551">
                  <c:v>6.7164679999999999</c:v>
                </c:pt>
                <c:pt idx="6552">
                  <c:v>6.7165460000000001</c:v>
                </c:pt>
                <c:pt idx="6553">
                  <c:v>6.7166249999999996</c:v>
                </c:pt>
                <c:pt idx="6554">
                  <c:v>6.7167029999999999</c:v>
                </c:pt>
                <c:pt idx="6555">
                  <c:v>6.7167820000000003</c:v>
                </c:pt>
                <c:pt idx="6556">
                  <c:v>6.7168599999999996</c:v>
                </c:pt>
                <c:pt idx="6557">
                  <c:v>6.716939</c:v>
                </c:pt>
                <c:pt idx="6558">
                  <c:v>6.7170170000000002</c:v>
                </c:pt>
                <c:pt idx="6559">
                  <c:v>6.7170959999999997</c:v>
                </c:pt>
                <c:pt idx="6560">
                  <c:v>6.717174</c:v>
                </c:pt>
                <c:pt idx="6561">
                  <c:v>6.7172530000000004</c:v>
                </c:pt>
                <c:pt idx="6562">
                  <c:v>6.7173309999999997</c:v>
                </c:pt>
                <c:pt idx="6563">
                  <c:v>6.7174100000000001</c:v>
                </c:pt>
                <c:pt idx="6564">
                  <c:v>6.7174880000000003</c:v>
                </c:pt>
                <c:pt idx="6565">
                  <c:v>6.7175669999999998</c:v>
                </c:pt>
                <c:pt idx="6566">
                  <c:v>6.7176450000000001</c:v>
                </c:pt>
                <c:pt idx="6567">
                  <c:v>6.7177239999999996</c:v>
                </c:pt>
                <c:pt idx="6568">
                  <c:v>6.7178019999999998</c:v>
                </c:pt>
                <c:pt idx="6569">
                  <c:v>6.7178810000000002</c:v>
                </c:pt>
                <c:pt idx="6570">
                  <c:v>6.7179589999999996</c:v>
                </c:pt>
                <c:pt idx="6571">
                  <c:v>6.718038</c:v>
                </c:pt>
                <c:pt idx="6572">
                  <c:v>6.7181160000000002</c:v>
                </c:pt>
                <c:pt idx="6573">
                  <c:v>6.7181949999999997</c:v>
                </c:pt>
                <c:pt idx="6574">
                  <c:v>6.7182729999999999</c:v>
                </c:pt>
                <c:pt idx="6575">
                  <c:v>6.7183520000000003</c:v>
                </c:pt>
                <c:pt idx="6576">
                  <c:v>6.7184299999999997</c:v>
                </c:pt>
                <c:pt idx="6577">
                  <c:v>6.7185090000000001</c:v>
                </c:pt>
                <c:pt idx="6578">
                  <c:v>6.7185870000000003</c:v>
                </c:pt>
                <c:pt idx="6579">
                  <c:v>6.7186659999999998</c:v>
                </c:pt>
                <c:pt idx="6580">
                  <c:v>6.718744</c:v>
                </c:pt>
                <c:pt idx="6581">
                  <c:v>6.7188230000000004</c:v>
                </c:pt>
                <c:pt idx="6582">
                  <c:v>6.7189009999999998</c:v>
                </c:pt>
                <c:pt idx="6583">
                  <c:v>6.7189800000000002</c:v>
                </c:pt>
                <c:pt idx="6584">
                  <c:v>6.7190580000000004</c:v>
                </c:pt>
                <c:pt idx="6585">
                  <c:v>6.7191369999999999</c:v>
                </c:pt>
                <c:pt idx="6586">
                  <c:v>6.7192150000000002</c:v>
                </c:pt>
                <c:pt idx="6587">
                  <c:v>6.7192939999999997</c:v>
                </c:pt>
                <c:pt idx="6588">
                  <c:v>6.7193719999999999</c:v>
                </c:pt>
                <c:pt idx="6589">
                  <c:v>6.7194510000000003</c:v>
                </c:pt>
                <c:pt idx="6590">
                  <c:v>6.7195289999999996</c:v>
                </c:pt>
                <c:pt idx="6591">
                  <c:v>6.719608</c:v>
                </c:pt>
                <c:pt idx="6592">
                  <c:v>6.7196860000000003</c:v>
                </c:pt>
                <c:pt idx="6593">
                  <c:v>6.7197649999999998</c:v>
                </c:pt>
                <c:pt idx="6594">
                  <c:v>6.719843</c:v>
                </c:pt>
                <c:pt idx="6595">
                  <c:v>6.7199220000000004</c:v>
                </c:pt>
                <c:pt idx="6596">
                  <c:v>6.72</c:v>
                </c:pt>
                <c:pt idx="6597">
                  <c:v>6.720027</c:v>
                </c:pt>
                <c:pt idx="6598">
                  <c:v>6.7200550000000003</c:v>
                </c:pt>
                <c:pt idx="6599">
                  <c:v>6.7200819999999997</c:v>
                </c:pt>
                <c:pt idx="6600">
                  <c:v>6.72011</c:v>
                </c:pt>
                <c:pt idx="6601">
                  <c:v>6.7201370000000002</c:v>
                </c:pt>
                <c:pt idx="6602">
                  <c:v>6.7201649999999997</c:v>
                </c:pt>
                <c:pt idx="6603">
                  <c:v>6.7201919999999999</c:v>
                </c:pt>
                <c:pt idx="6604">
                  <c:v>6.7202200000000003</c:v>
                </c:pt>
                <c:pt idx="6605">
                  <c:v>6.7202469999999996</c:v>
                </c:pt>
                <c:pt idx="6606">
                  <c:v>6.720275</c:v>
                </c:pt>
                <c:pt idx="6607">
                  <c:v>6.7203020000000002</c:v>
                </c:pt>
                <c:pt idx="6608">
                  <c:v>6.7203299999999997</c:v>
                </c:pt>
                <c:pt idx="6609">
                  <c:v>6.7203569999999999</c:v>
                </c:pt>
                <c:pt idx="6610">
                  <c:v>6.7203850000000003</c:v>
                </c:pt>
                <c:pt idx="6611">
                  <c:v>6.7204119999999996</c:v>
                </c:pt>
                <c:pt idx="6612">
                  <c:v>6.72044</c:v>
                </c:pt>
                <c:pt idx="6613">
                  <c:v>6.7204670000000002</c:v>
                </c:pt>
                <c:pt idx="6614">
                  <c:v>6.7204949999999997</c:v>
                </c:pt>
                <c:pt idx="6615">
                  <c:v>6.7205219999999999</c:v>
                </c:pt>
                <c:pt idx="6616">
                  <c:v>6.7205490000000001</c:v>
                </c:pt>
                <c:pt idx="6617">
                  <c:v>6.7205769999999996</c:v>
                </c:pt>
                <c:pt idx="6618">
                  <c:v>6.7206039999999998</c:v>
                </c:pt>
                <c:pt idx="6619">
                  <c:v>6.7206320000000002</c:v>
                </c:pt>
                <c:pt idx="6620">
                  <c:v>6.7206590000000004</c:v>
                </c:pt>
                <c:pt idx="6621">
                  <c:v>6.7206869999999999</c:v>
                </c:pt>
                <c:pt idx="6622">
                  <c:v>6.7207140000000001</c:v>
                </c:pt>
                <c:pt idx="6623">
                  <c:v>6.7207420000000004</c:v>
                </c:pt>
                <c:pt idx="6624">
                  <c:v>6.7207689999999998</c:v>
                </c:pt>
                <c:pt idx="6625">
                  <c:v>6.7207970000000001</c:v>
                </c:pt>
                <c:pt idx="6626">
                  <c:v>6.7208240000000004</c:v>
                </c:pt>
                <c:pt idx="6627">
                  <c:v>6.7208519999999998</c:v>
                </c:pt>
                <c:pt idx="6628">
                  <c:v>6.720879</c:v>
                </c:pt>
                <c:pt idx="6629">
                  <c:v>6.7209070000000004</c:v>
                </c:pt>
                <c:pt idx="6630">
                  <c:v>6.7209339999999997</c:v>
                </c:pt>
                <c:pt idx="6631">
                  <c:v>6.7209620000000001</c:v>
                </c:pt>
                <c:pt idx="6632">
                  <c:v>6.7209890000000003</c:v>
                </c:pt>
                <c:pt idx="6633">
                  <c:v>6.7210159999999997</c:v>
                </c:pt>
                <c:pt idx="6634">
                  <c:v>6.721044</c:v>
                </c:pt>
                <c:pt idx="6635">
                  <c:v>6.7210710000000002</c:v>
                </c:pt>
                <c:pt idx="6636">
                  <c:v>6.7210989999999997</c:v>
                </c:pt>
                <c:pt idx="6637">
                  <c:v>6.7211259999999999</c:v>
                </c:pt>
                <c:pt idx="6638">
                  <c:v>6.7211540000000003</c:v>
                </c:pt>
                <c:pt idx="6639">
                  <c:v>6.7211809999999996</c:v>
                </c:pt>
                <c:pt idx="6640">
                  <c:v>6.721209</c:v>
                </c:pt>
                <c:pt idx="6641">
                  <c:v>6.7212360000000002</c:v>
                </c:pt>
                <c:pt idx="6642">
                  <c:v>6.7212639999999997</c:v>
                </c:pt>
                <c:pt idx="6643">
                  <c:v>6.7212909999999999</c:v>
                </c:pt>
                <c:pt idx="6644">
                  <c:v>6.7213190000000003</c:v>
                </c:pt>
                <c:pt idx="6645">
                  <c:v>6.7213459999999996</c:v>
                </c:pt>
                <c:pt idx="6646">
                  <c:v>6.721374</c:v>
                </c:pt>
                <c:pt idx="6647">
                  <c:v>6.7214010000000002</c:v>
                </c:pt>
                <c:pt idx="6648">
                  <c:v>6.7214289999999997</c:v>
                </c:pt>
                <c:pt idx="6649">
                  <c:v>6.7214559999999999</c:v>
                </c:pt>
                <c:pt idx="6650">
                  <c:v>6.7214840000000002</c:v>
                </c:pt>
                <c:pt idx="6651">
                  <c:v>6.7215109999999996</c:v>
                </c:pt>
                <c:pt idx="6652">
                  <c:v>6.7215379999999998</c:v>
                </c:pt>
                <c:pt idx="6653">
                  <c:v>6.7215660000000002</c:v>
                </c:pt>
                <c:pt idx="6654">
                  <c:v>6.7215930000000004</c:v>
                </c:pt>
                <c:pt idx="6655">
                  <c:v>6.7216209999999998</c:v>
                </c:pt>
                <c:pt idx="6656">
                  <c:v>6.7216480000000001</c:v>
                </c:pt>
                <c:pt idx="6657">
                  <c:v>6.7216760000000004</c:v>
                </c:pt>
                <c:pt idx="6658">
                  <c:v>6.7217029999999998</c:v>
                </c:pt>
                <c:pt idx="6659">
                  <c:v>6.7217310000000001</c:v>
                </c:pt>
                <c:pt idx="6660">
                  <c:v>6.7217580000000003</c:v>
                </c:pt>
                <c:pt idx="6661">
                  <c:v>6.7217859999999998</c:v>
                </c:pt>
                <c:pt idx="6662">
                  <c:v>6.721813</c:v>
                </c:pt>
                <c:pt idx="6663">
                  <c:v>6.7218410000000004</c:v>
                </c:pt>
                <c:pt idx="6664">
                  <c:v>6.7218679999999997</c:v>
                </c:pt>
                <c:pt idx="6665">
                  <c:v>6.7218960000000001</c:v>
                </c:pt>
                <c:pt idx="6666">
                  <c:v>6.7219230000000003</c:v>
                </c:pt>
                <c:pt idx="6667">
                  <c:v>6.7219509999999998</c:v>
                </c:pt>
                <c:pt idx="6668">
                  <c:v>6.721978</c:v>
                </c:pt>
                <c:pt idx="6669">
                  <c:v>6.7220050000000002</c:v>
                </c:pt>
                <c:pt idx="6670">
                  <c:v>6.7220329999999997</c:v>
                </c:pt>
                <c:pt idx="6671">
                  <c:v>6.7220599999999999</c:v>
                </c:pt>
                <c:pt idx="6672">
                  <c:v>6.7220880000000003</c:v>
                </c:pt>
                <c:pt idx="6673">
                  <c:v>6.7221149999999996</c:v>
                </c:pt>
                <c:pt idx="6674">
                  <c:v>6.722143</c:v>
                </c:pt>
                <c:pt idx="6675">
                  <c:v>6.7221700000000002</c:v>
                </c:pt>
                <c:pt idx="6676">
                  <c:v>6.7221979999999997</c:v>
                </c:pt>
                <c:pt idx="6677">
                  <c:v>6.7222249999999999</c:v>
                </c:pt>
                <c:pt idx="6678">
                  <c:v>6.7222530000000003</c:v>
                </c:pt>
                <c:pt idx="6679">
                  <c:v>6.7222799999999996</c:v>
                </c:pt>
                <c:pt idx="6680">
                  <c:v>6.722308</c:v>
                </c:pt>
                <c:pt idx="6681">
                  <c:v>6.7223350000000002</c:v>
                </c:pt>
                <c:pt idx="6682">
                  <c:v>6.7223629999999996</c:v>
                </c:pt>
                <c:pt idx="6683">
                  <c:v>6.7223899999999999</c:v>
                </c:pt>
                <c:pt idx="6684">
                  <c:v>6.7224180000000002</c:v>
                </c:pt>
                <c:pt idx="6685">
                  <c:v>6.7224449999999996</c:v>
                </c:pt>
                <c:pt idx="6686">
                  <c:v>6.7224729999999999</c:v>
                </c:pt>
                <c:pt idx="6687">
                  <c:v>6.7225000000000001</c:v>
                </c:pt>
                <c:pt idx="6688">
                  <c:v>6.7225270000000004</c:v>
                </c:pt>
                <c:pt idx="6689">
                  <c:v>6.7225549999999998</c:v>
                </c:pt>
                <c:pt idx="6690">
                  <c:v>6.7225820000000001</c:v>
                </c:pt>
                <c:pt idx="6691">
                  <c:v>6.7226100000000004</c:v>
                </c:pt>
                <c:pt idx="6692">
                  <c:v>6.7226369999999998</c:v>
                </c:pt>
                <c:pt idx="6693">
                  <c:v>6.7226650000000001</c:v>
                </c:pt>
                <c:pt idx="6694">
                  <c:v>6.7226920000000003</c:v>
                </c:pt>
                <c:pt idx="6695">
                  <c:v>6.7227199999999998</c:v>
                </c:pt>
                <c:pt idx="6696">
                  <c:v>6.722747</c:v>
                </c:pt>
                <c:pt idx="6697">
                  <c:v>6.7227750000000004</c:v>
                </c:pt>
                <c:pt idx="6698">
                  <c:v>6.7228019999999997</c:v>
                </c:pt>
                <c:pt idx="6699">
                  <c:v>6.7228300000000001</c:v>
                </c:pt>
                <c:pt idx="6700">
                  <c:v>6.7228570000000003</c:v>
                </c:pt>
                <c:pt idx="6701">
                  <c:v>6.7228849999999998</c:v>
                </c:pt>
                <c:pt idx="6702">
                  <c:v>6.722912</c:v>
                </c:pt>
                <c:pt idx="6703">
                  <c:v>6.7229400000000004</c:v>
                </c:pt>
                <c:pt idx="6704">
                  <c:v>6.7229669999999997</c:v>
                </c:pt>
                <c:pt idx="6705">
                  <c:v>6.7229950000000001</c:v>
                </c:pt>
                <c:pt idx="6706">
                  <c:v>6.7230220000000003</c:v>
                </c:pt>
                <c:pt idx="6707">
                  <c:v>6.7230489999999996</c:v>
                </c:pt>
                <c:pt idx="6708">
                  <c:v>6.723077</c:v>
                </c:pt>
                <c:pt idx="6709">
                  <c:v>6.7231040000000002</c:v>
                </c:pt>
                <c:pt idx="6710">
                  <c:v>6.7231319999999997</c:v>
                </c:pt>
                <c:pt idx="6711">
                  <c:v>6.7231589999999999</c:v>
                </c:pt>
                <c:pt idx="6712">
                  <c:v>6.7231870000000002</c:v>
                </c:pt>
                <c:pt idx="6713">
                  <c:v>6.7232139999999996</c:v>
                </c:pt>
                <c:pt idx="6714">
                  <c:v>6.7232419999999999</c:v>
                </c:pt>
                <c:pt idx="6715">
                  <c:v>6.7232690000000002</c:v>
                </c:pt>
                <c:pt idx="6716">
                  <c:v>6.7232969999999996</c:v>
                </c:pt>
                <c:pt idx="6717">
                  <c:v>6.7233239999999999</c:v>
                </c:pt>
                <c:pt idx="6718">
                  <c:v>6.7233520000000002</c:v>
                </c:pt>
                <c:pt idx="6719">
                  <c:v>6.7233790000000004</c:v>
                </c:pt>
                <c:pt idx="6720">
                  <c:v>6.7234069999999999</c:v>
                </c:pt>
                <c:pt idx="6721">
                  <c:v>6.7234340000000001</c:v>
                </c:pt>
                <c:pt idx="6722">
                  <c:v>6.7234619999999996</c:v>
                </c:pt>
                <c:pt idx="6723">
                  <c:v>6.7234889999999998</c:v>
                </c:pt>
                <c:pt idx="6724">
                  <c:v>6.723516</c:v>
                </c:pt>
                <c:pt idx="6725">
                  <c:v>6.7235440000000004</c:v>
                </c:pt>
                <c:pt idx="6726">
                  <c:v>6.7235709999999997</c:v>
                </c:pt>
                <c:pt idx="6727">
                  <c:v>6.7235990000000001</c:v>
                </c:pt>
                <c:pt idx="6728">
                  <c:v>6.7236260000000003</c:v>
                </c:pt>
                <c:pt idx="6729">
                  <c:v>6.7236539999999998</c:v>
                </c:pt>
                <c:pt idx="6730">
                  <c:v>6.723681</c:v>
                </c:pt>
                <c:pt idx="6731">
                  <c:v>6.7237090000000004</c:v>
                </c:pt>
                <c:pt idx="6732">
                  <c:v>6.7237359999999997</c:v>
                </c:pt>
                <c:pt idx="6733">
                  <c:v>6.7237640000000001</c:v>
                </c:pt>
                <c:pt idx="6734">
                  <c:v>6.7237910000000003</c:v>
                </c:pt>
                <c:pt idx="6735">
                  <c:v>6.7238189999999998</c:v>
                </c:pt>
                <c:pt idx="6736">
                  <c:v>6.723846</c:v>
                </c:pt>
                <c:pt idx="6737">
                  <c:v>6.7238740000000004</c:v>
                </c:pt>
                <c:pt idx="6738">
                  <c:v>6.7239009999999997</c:v>
                </c:pt>
                <c:pt idx="6739">
                  <c:v>6.723929</c:v>
                </c:pt>
                <c:pt idx="6740">
                  <c:v>6.7239560000000003</c:v>
                </c:pt>
                <c:pt idx="6741">
                  <c:v>6.7239839999999997</c:v>
                </c:pt>
                <c:pt idx="6742">
                  <c:v>6.724011</c:v>
                </c:pt>
                <c:pt idx="6743">
                  <c:v>6.7240380000000002</c:v>
                </c:pt>
                <c:pt idx="6744">
                  <c:v>6.7240659999999997</c:v>
                </c:pt>
                <c:pt idx="6745">
                  <c:v>6.7240929999999999</c:v>
                </c:pt>
                <c:pt idx="6746">
                  <c:v>6.7241210000000002</c:v>
                </c:pt>
                <c:pt idx="6747">
                  <c:v>6.7241479999999996</c:v>
                </c:pt>
                <c:pt idx="6748">
                  <c:v>6.7241759999999999</c:v>
                </c:pt>
                <c:pt idx="6749">
                  <c:v>6.7242030000000002</c:v>
                </c:pt>
                <c:pt idx="6750">
                  <c:v>6.7242309999999996</c:v>
                </c:pt>
                <c:pt idx="6751">
                  <c:v>6.7242579999999998</c:v>
                </c:pt>
                <c:pt idx="6752">
                  <c:v>6.7242860000000002</c:v>
                </c:pt>
                <c:pt idx="6753">
                  <c:v>6.7243130000000004</c:v>
                </c:pt>
                <c:pt idx="6754">
                  <c:v>6.7243409999999999</c:v>
                </c:pt>
                <c:pt idx="6755">
                  <c:v>6.7243680000000001</c:v>
                </c:pt>
                <c:pt idx="6756">
                  <c:v>6.7243959999999996</c:v>
                </c:pt>
                <c:pt idx="6757">
                  <c:v>6.7244229999999998</c:v>
                </c:pt>
                <c:pt idx="6758">
                  <c:v>6.7244510000000002</c:v>
                </c:pt>
                <c:pt idx="6759">
                  <c:v>6.7244780000000004</c:v>
                </c:pt>
                <c:pt idx="6760">
                  <c:v>6.7245049999999997</c:v>
                </c:pt>
                <c:pt idx="6761">
                  <c:v>6.7245330000000001</c:v>
                </c:pt>
                <c:pt idx="6762">
                  <c:v>6.7245600000000003</c:v>
                </c:pt>
                <c:pt idx="6763">
                  <c:v>6.7245879999999998</c:v>
                </c:pt>
                <c:pt idx="6764">
                  <c:v>6.724615</c:v>
                </c:pt>
                <c:pt idx="6765">
                  <c:v>6.7246430000000004</c:v>
                </c:pt>
                <c:pt idx="6766">
                  <c:v>6.7246699999999997</c:v>
                </c:pt>
                <c:pt idx="6767">
                  <c:v>6.7246980000000001</c:v>
                </c:pt>
                <c:pt idx="6768">
                  <c:v>6.7247250000000003</c:v>
                </c:pt>
                <c:pt idx="6769">
                  <c:v>6.7247529999999998</c:v>
                </c:pt>
                <c:pt idx="6770">
                  <c:v>6.72478</c:v>
                </c:pt>
                <c:pt idx="6771">
                  <c:v>6.7248080000000003</c:v>
                </c:pt>
                <c:pt idx="6772">
                  <c:v>6.7248349999999997</c:v>
                </c:pt>
                <c:pt idx="6773">
                  <c:v>6.724863</c:v>
                </c:pt>
                <c:pt idx="6774">
                  <c:v>6.7248900000000003</c:v>
                </c:pt>
                <c:pt idx="6775">
                  <c:v>6.7249179999999997</c:v>
                </c:pt>
                <c:pt idx="6776">
                  <c:v>6.724945</c:v>
                </c:pt>
                <c:pt idx="6777">
                  <c:v>6.7249730000000003</c:v>
                </c:pt>
                <c:pt idx="6778">
                  <c:v>6.7249999999999996</c:v>
                </c:pt>
                <c:pt idx="6779">
                  <c:v>6.7250269999999999</c:v>
                </c:pt>
                <c:pt idx="6780">
                  <c:v>6.7250550000000002</c:v>
                </c:pt>
                <c:pt idx="6781">
                  <c:v>6.7250819999999996</c:v>
                </c:pt>
                <c:pt idx="6782">
                  <c:v>6.7251099999999999</c:v>
                </c:pt>
                <c:pt idx="6783">
                  <c:v>6.7251370000000001</c:v>
                </c:pt>
                <c:pt idx="6784">
                  <c:v>6.7251649999999996</c:v>
                </c:pt>
                <c:pt idx="6785">
                  <c:v>6.7251919999999998</c:v>
                </c:pt>
                <c:pt idx="6786">
                  <c:v>6.7252200000000002</c:v>
                </c:pt>
                <c:pt idx="6787">
                  <c:v>6.7252470000000004</c:v>
                </c:pt>
                <c:pt idx="6788">
                  <c:v>6.7252749999999999</c:v>
                </c:pt>
                <c:pt idx="6789">
                  <c:v>6.7253020000000001</c:v>
                </c:pt>
                <c:pt idx="6790">
                  <c:v>6.7253299999999996</c:v>
                </c:pt>
                <c:pt idx="6791">
                  <c:v>6.7253569999999998</c:v>
                </c:pt>
                <c:pt idx="6792">
                  <c:v>6.7253850000000002</c:v>
                </c:pt>
                <c:pt idx="6793">
                  <c:v>6.7254120000000004</c:v>
                </c:pt>
                <c:pt idx="6794">
                  <c:v>6.7254399999999999</c:v>
                </c:pt>
                <c:pt idx="6795">
                  <c:v>6.7254670000000001</c:v>
                </c:pt>
                <c:pt idx="6796">
                  <c:v>6.7254949999999996</c:v>
                </c:pt>
                <c:pt idx="6797">
                  <c:v>6.7255219999999998</c:v>
                </c:pt>
                <c:pt idx="6798">
                  <c:v>6.725549</c:v>
                </c:pt>
                <c:pt idx="6799">
                  <c:v>6.7255770000000004</c:v>
                </c:pt>
                <c:pt idx="6800">
                  <c:v>6.7256039999999997</c:v>
                </c:pt>
                <c:pt idx="6801">
                  <c:v>6.7256320000000001</c:v>
                </c:pt>
                <c:pt idx="6802">
                  <c:v>6.7256590000000003</c:v>
                </c:pt>
                <c:pt idx="6803">
                  <c:v>6.7256869999999997</c:v>
                </c:pt>
                <c:pt idx="6804">
                  <c:v>6.725714</c:v>
                </c:pt>
                <c:pt idx="6805">
                  <c:v>6.7257420000000003</c:v>
                </c:pt>
                <c:pt idx="6806">
                  <c:v>6.7257689999999997</c:v>
                </c:pt>
                <c:pt idx="6807">
                  <c:v>6.725797</c:v>
                </c:pt>
                <c:pt idx="6808">
                  <c:v>6.7258240000000002</c:v>
                </c:pt>
                <c:pt idx="6809">
                  <c:v>6.7258519999999997</c:v>
                </c:pt>
                <c:pt idx="6810">
                  <c:v>6.7258789999999999</c:v>
                </c:pt>
                <c:pt idx="6811">
                  <c:v>6.7259070000000003</c:v>
                </c:pt>
                <c:pt idx="6812">
                  <c:v>6.7259339999999996</c:v>
                </c:pt>
                <c:pt idx="6813">
                  <c:v>6.725962</c:v>
                </c:pt>
                <c:pt idx="6814">
                  <c:v>6.7259890000000002</c:v>
                </c:pt>
                <c:pt idx="6815">
                  <c:v>6.7260160000000004</c:v>
                </c:pt>
                <c:pt idx="6816">
                  <c:v>6.7260439999999999</c:v>
                </c:pt>
                <c:pt idx="6817">
                  <c:v>6.7260710000000001</c:v>
                </c:pt>
                <c:pt idx="6818">
                  <c:v>6.7260989999999996</c:v>
                </c:pt>
                <c:pt idx="6819">
                  <c:v>6.7261259999999998</c:v>
                </c:pt>
                <c:pt idx="6820">
                  <c:v>6.7261540000000002</c:v>
                </c:pt>
                <c:pt idx="6821">
                  <c:v>6.7261810000000004</c:v>
                </c:pt>
                <c:pt idx="6822">
                  <c:v>6.7262089999999999</c:v>
                </c:pt>
                <c:pt idx="6823">
                  <c:v>6.7262360000000001</c:v>
                </c:pt>
                <c:pt idx="6824">
                  <c:v>6.7262639999999996</c:v>
                </c:pt>
                <c:pt idx="6825">
                  <c:v>6.7262909999999998</c:v>
                </c:pt>
                <c:pt idx="6826">
                  <c:v>6.7263190000000002</c:v>
                </c:pt>
                <c:pt idx="6827">
                  <c:v>6.7263460000000004</c:v>
                </c:pt>
                <c:pt idx="6828">
                  <c:v>6.7263739999999999</c:v>
                </c:pt>
                <c:pt idx="6829">
                  <c:v>6.7264010000000001</c:v>
                </c:pt>
                <c:pt idx="6830">
                  <c:v>6.7264290000000004</c:v>
                </c:pt>
                <c:pt idx="6831">
                  <c:v>6.7264559999999998</c:v>
                </c:pt>
                <c:pt idx="6832">
                  <c:v>6.7264840000000001</c:v>
                </c:pt>
                <c:pt idx="6833">
                  <c:v>6.7265110000000004</c:v>
                </c:pt>
                <c:pt idx="6834">
                  <c:v>6.7265379999999997</c:v>
                </c:pt>
                <c:pt idx="6835">
                  <c:v>6.726566</c:v>
                </c:pt>
                <c:pt idx="6836">
                  <c:v>6.7265930000000003</c:v>
                </c:pt>
                <c:pt idx="6837">
                  <c:v>6.7266209999999997</c:v>
                </c:pt>
                <c:pt idx="6838">
                  <c:v>6.726648</c:v>
                </c:pt>
                <c:pt idx="6839">
                  <c:v>6.7266760000000003</c:v>
                </c:pt>
                <c:pt idx="6840">
                  <c:v>6.7267029999999997</c:v>
                </c:pt>
                <c:pt idx="6841">
                  <c:v>6.726731</c:v>
                </c:pt>
                <c:pt idx="6842">
                  <c:v>6.7267580000000002</c:v>
                </c:pt>
                <c:pt idx="6843">
                  <c:v>6.7267859999999997</c:v>
                </c:pt>
                <c:pt idx="6844">
                  <c:v>6.7268129999999999</c:v>
                </c:pt>
                <c:pt idx="6845">
                  <c:v>6.7268410000000003</c:v>
                </c:pt>
                <c:pt idx="6846">
                  <c:v>6.7268679999999996</c:v>
                </c:pt>
                <c:pt idx="6847">
                  <c:v>6.726896</c:v>
                </c:pt>
                <c:pt idx="6848">
                  <c:v>6.7269230000000002</c:v>
                </c:pt>
                <c:pt idx="6849">
                  <c:v>6.7269509999999997</c:v>
                </c:pt>
                <c:pt idx="6850">
                  <c:v>6.7269779999999999</c:v>
                </c:pt>
                <c:pt idx="6851">
                  <c:v>6.7270050000000001</c:v>
                </c:pt>
                <c:pt idx="6852">
                  <c:v>6.7270329999999996</c:v>
                </c:pt>
                <c:pt idx="6853">
                  <c:v>6.7270599999999998</c:v>
                </c:pt>
                <c:pt idx="6854">
                  <c:v>6.7270880000000002</c:v>
                </c:pt>
                <c:pt idx="6855">
                  <c:v>6.7271150000000004</c:v>
                </c:pt>
                <c:pt idx="6856">
                  <c:v>6.7271429999999999</c:v>
                </c:pt>
                <c:pt idx="6857">
                  <c:v>6.7271700000000001</c:v>
                </c:pt>
                <c:pt idx="6858">
                  <c:v>6.7271979999999996</c:v>
                </c:pt>
                <c:pt idx="6859">
                  <c:v>6.7272249999999998</c:v>
                </c:pt>
                <c:pt idx="6860">
                  <c:v>6.7272530000000001</c:v>
                </c:pt>
                <c:pt idx="6861">
                  <c:v>6.7272800000000004</c:v>
                </c:pt>
                <c:pt idx="6862">
                  <c:v>6.7273079999999998</c:v>
                </c:pt>
                <c:pt idx="6863">
                  <c:v>6.7273350000000001</c:v>
                </c:pt>
                <c:pt idx="6864">
                  <c:v>6.7273630000000004</c:v>
                </c:pt>
                <c:pt idx="6865">
                  <c:v>6.7273899999999998</c:v>
                </c:pt>
                <c:pt idx="6866">
                  <c:v>6.7274180000000001</c:v>
                </c:pt>
                <c:pt idx="6867">
                  <c:v>6.7274450000000003</c:v>
                </c:pt>
                <c:pt idx="6868">
                  <c:v>6.7274729999999998</c:v>
                </c:pt>
                <c:pt idx="6869">
                  <c:v>6.7275</c:v>
                </c:pt>
                <c:pt idx="6870">
                  <c:v>6.7275270000000003</c:v>
                </c:pt>
                <c:pt idx="6871">
                  <c:v>6.7275549999999997</c:v>
                </c:pt>
                <c:pt idx="6872">
                  <c:v>6.727582</c:v>
                </c:pt>
                <c:pt idx="6873">
                  <c:v>6.7276100000000003</c:v>
                </c:pt>
                <c:pt idx="6874">
                  <c:v>6.7276369999999996</c:v>
                </c:pt>
                <c:pt idx="6875">
                  <c:v>6.727665</c:v>
                </c:pt>
                <c:pt idx="6876">
                  <c:v>6.7276920000000002</c:v>
                </c:pt>
                <c:pt idx="6877">
                  <c:v>6.7277199999999997</c:v>
                </c:pt>
                <c:pt idx="6878">
                  <c:v>6.7277469999999999</c:v>
                </c:pt>
                <c:pt idx="6879">
                  <c:v>6.7277750000000003</c:v>
                </c:pt>
                <c:pt idx="6880">
                  <c:v>6.7278019999999996</c:v>
                </c:pt>
                <c:pt idx="6881">
                  <c:v>6.72783</c:v>
                </c:pt>
                <c:pt idx="6882">
                  <c:v>6.7278570000000002</c:v>
                </c:pt>
                <c:pt idx="6883">
                  <c:v>6.7278849999999997</c:v>
                </c:pt>
                <c:pt idx="6884">
                  <c:v>6.7279119999999999</c:v>
                </c:pt>
                <c:pt idx="6885">
                  <c:v>6.7279400000000003</c:v>
                </c:pt>
                <c:pt idx="6886">
                  <c:v>6.7279669999999996</c:v>
                </c:pt>
                <c:pt idx="6887">
                  <c:v>6.7279949999999999</c:v>
                </c:pt>
                <c:pt idx="6888">
                  <c:v>6.7280220000000002</c:v>
                </c:pt>
                <c:pt idx="6889">
                  <c:v>6.7280490000000004</c:v>
                </c:pt>
                <c:pt idx="6890">
                  <c:v>6.7280769999999999</c:v>
                </c:pt>
                <c:pt idx="6891">
                  <c:v>6.7281040000000001</c:v>
                </c:pt>
                <c:pt idx="6892">
                  <c:v>6.7281319999999996</c:v>
                </c:pt>
                <c:pt idx="6893">
                  <c:v>6.7281589999999998</c:v>
                </c:pt>
                <c:pt idx="6894">
                  <c:v>6.7281870000000001</c:v>
                </c:pt>
                <c:pt idx="6895">
                  <c:v>6.7282140000000004</c:v>
                </c:pt>
                <c:pt idx="6896">
                  <c:v>6.7282419999999998</c:v>
                </c:pt>
                <c:pt idx="6897">
                  <c:v>6.7282690000000001</c:v>
                </c:pt>
                <c:pt idx="6898">
                  <c:v>6.7282970000000004</c:v>
                </c:pt>
                <c:pt idx="6899">
                  <c:v>6.7283239999999997</c:v>
                </c:pt>
                <c:pt idx="6900">
                  <c:v>6.7283520000000001</c:v>
                </c:pt>
                <c:pt idx="6901">
                  <c:v>6.7283790000000003</c:v>
                </c:pt>
                <c:pt idx="6902">
                  <c:v>6.7284069999999998</c:v>
                </c:pt>
                <c:pt idx="6903">
                  <c:v>6.728434</c:v>
                </c:pt>
                <c:pt idx="6904">
                  <c:v>6.7284620000000004</c:v>
                </c:pt>
                <c:pt idx="6905">
                  <c:v>6.7284889999999997</c:v>
                </c:pt>
                <c:pt idx="6906">
                  <c:v>6.7285159999999999</c:v>
                </c:pt>
                <c:pt idx="6907">
                  <c:v>6.7285440000000003</c:v>
                </c:pt>
                <c:pt idx="6908">
                  <c:v>6.7285709999999996</c:v>
                </c:pt>
                <c:pt idx="6909">
                  <c:v>6.728599</c:v>
                </c:pt>
                <c:pt idx="6910">
                  <c:v>6.7286260000000002</c:v>
                </c:pt>
                <c:pt idx="6911">
                  <c:v>6.7286539999999997</c:v>
                </c:pt>
                <c:pt idx="6912">
                  <c:v>6.7286809999999999</c:v>
                </c:pt>
                <c:pt idx="6913">
                  <c:v>6.7287090000000003</c:v>
                </c:pt>
                <c:pt idx="6914">
                  <c:v>6.7287359999999996</c:v>
                </c:pt>
                <c:pt idx="6915">
                  <c:v>6.728764</c:v>
                </c:pt>
                <c:pt idx="6916">
                  <c:v>6.7287910000000002</c:v>
                </c:pt>
                <c:pt idx="6917">
                  <c:v>6.7288189999999997</c:v>
                </c:pt>
                <c:pt idx="6918">
                  <c:v>6.7288459999999999</c:v>
                </c:pt>
                <c:pt idx="6919">
                  <c:v>6.7288740000000002</c:v>
                </c:pt>
                <c:pt idx="6920">
                  <c:v>6.7289009999999996</c:v>
                </c:pt>
                <c:pt idx="6921">
                  <c:v>6.7289289999999999</c:v>
                </c:pt>
                <c:pt idx="6922">
                  <c:v>6.7289560000000002</c:v>
                </c:pt>
                <c:pt idx="6923">
                  <c:v>6.7289839999999996</c:v>
                </c:pt>
                <c:pt idx="6924">
                  <c:v>6.7290109999999999</c:v>
                </c:pt>
                <c:pt idx="6925">
                  <c:v>6.7290380000000001</c:v>
                </c:pt>
                <c:pt idx="6926">
                  <c:v>6.7290660000000004</c:v>
                </c:pt>
                <c:pt idx="6927">
                  <c:v>6.7290929999999998</c:v>
                </c:pt>
                <c:pt idx="6928">
                  <c:v>6.7291210000000001</c:v>
                </c:pt>
                <c:pt idx="6929">
                  <c:v>6.7291480000000004</c:v>
                </c:pt>
                <c:pt idx="6930">
                  <c:v>6.7291759999999998</c:v>
                </c:pt>
                <c:pt idx="6931">
                  <c:v>6.729203</c:v>
                </c:pt>
                <c:pt idx="6932">
                  <c:v>6.7292310000000004</c:v>
                </c:pt>
                <c:pt idx="6933">
                  <c:v>6.7292579999999997</c:v>
                </c:pt>
                <c:pt idx="6934">
                  <c:v>6.7292860000000001</c:v>
                </c:pt>
                <c:pt idx="6935">
                  <c:v>6.7293130000000003</c:v>
                </c:pt>
                <c:pt idx="6936">
                  <c:v>6.7293409999999998</c:v>
                </c:pt>
                <c:pt idx="6937">
                  <c:v>6.729368</c:v>
                </c:pt>
                <c:pt idx="6938">
                  <c:v>6.7293960000000004</c:v>
                </c:pt>
                <c:pt idx="6939">
                  <c:v>6.7294229999999997</c:v>
                </c:pt>
                <c:pt idx="6940">
                  <c:v>6.7294510000000001</c:v>
                </c:pt>
                <c:pt idx="6941">
                  <c:v>6.7294780000000003</c:v>
                </c:pt>
                <c:pt idx="6942">
                  <c:v>6.7295049999999996</c:v>
                </c:pt>
                <c:pt idx="6943">
                  <c:v>6.729533</c:v>
                </c:pt>
                <c:pt idx="6944">
                  <c:v>6.7295600000000002</c:v>
                </c:pt>
                <c:pt idx="6945">
                  <c:v>6.7295879999999997</c:v>
                </c:pt>
                <c:pt idx="6946">
                  <c:v>6.7296149999999999</c:v>
                </c:pt>
                <c:pt idx="6947">
                  <c:v>6.7296430000000003</c:v>
                </c:pt>
                <c:pt idx="6948">
                  <c:v>6.7296699999999996</c:v>
                </c:pt>
                <c:pt idx="6949">
                  <c:v>6.729698</c:v>
                </c:pt>
                <c:pt idx="6950">
                  <c:v>6.7297250000000002</c:v>
                </c:pt>
                <c:pt idx="6951">
                  <c:v>6.7297529999999997</c:v>
                </c:pt>
                <c:pt idx="6952">
                  <c:v>6.7297799999999999</c:v>
                </c:pt>
                <c:pt idx="6953">
                  <c:v>6.7298080000000002</c:v>
                </c:pt>
                <c:pt idx="6954">
                  <c:v>6.7298349999999996</c:v>
                </c:pt>
                <c:pt idx="6955">
                  <c:v>6.7298629999999999</c:v>
                </c:pt>
                <c:pt idx="6956">
                  <c:v>6.7298900000000001</c:v>
                </c:pt>
                <c:pt idx="6957">
                  <c:v>6.7299179999999996</c:v>
                </c:pt>
                <c:pt idx="6958">
                  <c:v>6.7299449999999998</c:v>
                </c:pt>
                <c:pt idx="6959">
                  <c:v>6.7299730000000002</c:v>
                </c:pt>
                <c:pt idx="6960">
                  <c:v>6.73</c:v>
                </c:pt>
                <c:pt idx="6961">
                  <c:v>6.7300269999999998</c:v>
                </c:pt>
                <c:pt idx="6962">
                  <c:v>6.7300550000000001</c:v>
                </c:pt>
                <c:pt idx="6963">
                  <c:v>6.7300820000000003</c:v>
                </c:pt>
                <c:pt idx="6964">
                  <c:v>6.7301099999999998</c:v>
                </c:pt>
                <c:pt idx="6965">
                  <c:v>6.730137</c:v>
                </c:pt>
                <c:pt idx="6966">
                  <c:v>6.7301650000000004</c:v>
                </c:pt>
                <c:pt idx="6967">
                  <c:v>6.7301919999999997</c:v>
                </c:pt>
                <c:pt idx="6968">
                  <c:v>6.7302200000000001</c:v>
                </c:pt>
                <c:pt idx="6969">
                  <c:v>6.7302470000000003</c:v>
                </c:pt>
                <c:pt idx="6970">
                  <c:v>6.7302749999999998</c:v>
                </c:pt>
                <c:pt idx="6971">
                  <c:v>6.730302</c:v>
                </c:pt>
                <c:pt idx="6972">
                  <c:v>6.7303300000000004</c:v>
                </c:pt>
                <c:pt idx="6973">
                  <c:v>6.7303569999999997</c:v>
                </c:pt>
                <c:pt idx="6974">
                  <c:v>6.7303850000000001</c:v>
                </c:pt>
                <c:pt idx="6975">
                  <c:v>6.7304120000000003</c:v>
                </c:pt>
                <c:pt idx="6976">
                  <c:v>6.7304399999999998</c:v>
                </c:pt>
                <c:pt idx="6977">
                  <c:v>6.730467</c:v>
                </c:pt>
                <c:pt idx="6978">
                  <c:v>6.7304950000000003</c:v>
                </c:pt>
                <c:pt idx="6979">
                  <c:v>6.7305219999999997</c:v>
                </c:pt>
                <c:pt idx="6980">
                  <c:v>6.7305489999999999</c:v>
                </c:pt>
                <c:pt idx="6981">
                  <c:v>6.7305770000000003</c:v>
                </c:pt>
                <c:pt idx="6982">
                  <c:v>6.7306039999999996</c:v>
                </c:pt>
                <c:pt idx="6983">
                  <c:v>6.7306319999999999</c:v>
                </c:pt>
                <c:pt idx="6984">
                  <c:v>6.7306590000000002</c:v>
                </c:pt>
                <c:pt idx="6985">
                  <c:v>6.7306869999999996</c:v>
                </c:pt>
                <c:pt idx="6986">
                  <c:v>6.7307139999999999</c:v>
                </c:pt>
                <c:pt idx="6987">
                  <c:v>6.7307420000000002</c:v>
                </c:pt>
                <c:pt idx="6988">
                  <c:v>6.7307689999999996</c:v>
                </c:pt>
                <c:pt idx="6989">
                  <c:v>6.7307969999999999</c:v>
                </c:pt>
                <c:pt idx="6990">
                  <c:v>6.7308240000000001</c:v>
                </c:pt>
                <c:pt idx="6991">
                  <c:v>6.7308519999999996</c:v>
                </c:pt>
                <c:pt idx="6992">
                  <c:v>6.7308789999999998</c:v>
                </c:pt>
                <c:pt idx="6993">
                  <c:v>6.7309070000000002</c:v>
                </c:pt>
                <c:pt idx="6994">
                  <c:v>6.7309340000000004</c:v>
                </c:pt>
                <c:pt idx="6995">
                  <c:v>6.7309619999999999</c:v>
                </c:pt>
                <c:pt idx="6996">
                  <c:v>6.7309890000000001</c:v>
                </c:pt>
                <c:pt idx="6997">
                  <c:v>6.7310160000000003</c:v>
                </c:pt>
                <c:pt idx="6998">
                  <c:v>6.7310439999999998</c:v>
                </c:pt>
                <c:pt idx="6999">
                  <c:v>6.731071</c:v>
                </c:pt>
                <c:pt idx="7000">
                  <c:v>6.7310990000000004</c:v>
                </c:pt>
                <c:pt idx="7001">
                  <c:v>6.7311259999999997</c:v>
                </c:pt>
                <c:pt idx="7002">
                  <c:v>6.7311540000000001</c:v>
                </c:pt>
                <c:pt idx="7003">
                  <c:v>6.7311810000000003</c:v>
                </c:pt>
                <c:pt idx="7004">
                  <c:v>6.7312089999999998</c:v>
                </c:pt>
                <c:pt idx="7005">
                  <c:v>6.731236</c:v>
                </c:pt>
                <c:pt idx="7006">
                  <c:v>6.7312640000000004</c:v>
                </c:pt>
                <c:pt idx="7007">
                  <c:v>6.7312909999999997</c:v>
                </c:pt>
                <c:pt idx="7008">
                  <c:v>6.7313190000000001</c:v>
                </c:pt>
                <c:pt idx="7009">
                  <c:v>6.7313460000000003</c:v>
                </c:pt>
                <c:pt idx="7010">
                  <c:v>6.7313739999999997</c:v>
                </c:pt>
                <c:pt idx="7011">
                  <c:v>6.731401</c:v>
                </c:pt>
                <c:pt idx="7012">
                  <c:v>6.7314290000000003</c:v>
                </c:pt>
                <c:pt idx="7013">
                  <c:v>6.7314559999999997</c:v>
                </c:pt>
                <c:pt idx="7014">
                  <c:v>6.731484</c:v>
                </c:pt>
                <c:pt idx="7015">
                  <c:v>6.7315110000000002</c:v>
                </c:pt>
                <c:pt idx="7016">
                  <c:v>6.7315379999999996</c:v>
                </c:pt>
                <c:pt idx="7017">
                  <c:v>6.7315659999999999</c:v>
                </c:pt>
                <c:pt idx="7018">
                  <c:v>6.7315930000000002</c:v>
                </c:pt>
                <c:pt idx="7019">
                  <c:v>6.7316209999999996</c:v>
                </c:pt>
                <c:pt idx="7020">
                  <c:v>6.7316479999999999</c:v>
                </c:pt>
                <c:pt idx="7021">
                  <c:v>6.7316760000000002</c:v>
                </c:pt>
                <c:pt idx="7022">
                  <c:v>6.7317030000000004</c:v>
                </c:pt>
                <c:pt idx="7023">
                  <c:v>6.7317309999999999</c:v>
                </c:pt>
                <c:pt idx="7024">
                  <c:v>6.7317580000000001</c:v>
                </c:pt>
                <c:pt idx="7025">
                  <c:v>6.7317859999999996</c:v>
                </c:pt>
                <c:pt idx="7026">
                  <c:v>6.7318129999999998</c:v>
                </c:pt>
                <c:pt idx="7027">
                  <c:v>6.7318410000000002</c:v>
                </c:pt>
                <c:pt idx="7028">
                  <c:v>6.7318680000000004</c:v>
                </c:pt>
                <c:pt idx="7029">
                  <c:v>6.7318959999999999</c:v>
                </c:pt>
                <c:pt idx="7030">
                  <c:v>6.7319230000000001</c:v>
                </c:pt>
                <c:pt idx="7031">
                  <c:v>6.7319509999999996</c:v>
                </c:pt>
                <c:pt idx="7032">
                  <c:v>6.7319779999999998</c:v>
                </c:pt>
                <c:pt idx="7033">
                  <c:v>6.732005</c:v>
                </c:pt>
                <c:pt idx="7034">
                  <c:v>6.7320330000000004</c:v>
                </c:pt>
                <c:pt idx="7035">
                  <c:v>6.7320599999999997</c:v>
                </c:pt>
                <c:pt idx="7036">
                  <c:v>6.7320880000000001</c:v>
                </c:pt>
                <c:pt idx="7037">
                  <c:v>6.7321150000000003</c:v>
                </c:pt>
                <c:pt idx="7038">
                  <c:v>6.7321429999999998</c:v>
                </c:pt>
                <c:pt idx="7039">
                  <c:v>6.73217</c:v>
                </c:pt>
                <c:pt idx="7040">
                  <c:v>6.7321980000000003</c:v>
                </c:pt>
                <c:pt idx="7041">
                  <c:v>6.7322249999999997</c:v>
                </c:pt>
                <c:pt idx="7042">
                  <c:v>6.732253</c:v>
                </c:pt>
                <c:pt idx="7043">
                  <c:v>6.7322800000000003</c:v>
                </c:pt>
                <c:pt idx="7044">
                  <c:v>6.7323079999999997</c:v>
                </c:pt>
                <c:pt idx="7045">
                  <c:v>6.732335</c:v>
                </c:pt>
                <c:pt idx="7046">
                  <c:v>6.7323630000000003</c:v>
                </c:pt>
                <c:pt idx="7047">
                  <c:v>6.7323899999999997</c:v>
                </c:pt>
                <c:pt idx="7048">
                  <c:v>6.732418</c:v>
                </c:pt>
                <c:pt idx="7049">
                  <c:v>6.7324450000000002</c:v>
                </c:pt>
                <c:pt idx="7050">
                  <c:v>6.7324729999999997</c:v>
                </c:pt>
                <c:pt idx="7051">
                  <c:v>6.7324999999999999</c:v>
                </c:pt>
                <c:pt idx="7052">
                  <c:v>6.7325270000000002</c:v>
                </c:pt>
                <c:pt idx="7053">
                  <c:v>6.7325549999999996</c:v>
                </c:pt>
                <c:pt idx="7054">
                  <c:v>6.7325819999999998</c:v>
                </c:pt>
                <c:pt idx="7055">
                  <c:v>6.7326100000000002</c:v>
                </c:pt>
                <c:pt idx="7056">
                  <c:v>6.7326370000000004</c:v>
                </c:pt>
                <c:pt idx="7057">
                  <c:v>6.7326649999999999</c:v>
                </c:pt>
                <c:pt idx="7058">
                  <c:v>6.7326920000000001</c:v>
                </c:pt>
                <c:pt idx="7059">
                  <c:v>6.7327199999999996</c:v>
                </c:pt>
                <c:pt idx="7060">
                  <c:v>6.7327469999999998</c:v>
                </c:pt>
                <c:pt idx="7061">
                  <c:v>6.7327750000000002</c:v>
                </c:pt>
                <c:pt idx="7062">
                  <c:v>6.7328020000000004</c:v>
                </c:pt>
                <c:pt idx="7063">
                  <c:v>6.7328299999999999</c:v>
                </c:pt>
                <c:pt idx="7064">
                  <c:v>6.7328570000000001</c:v>
                </c:pt>
                <c:pt idx="7065">
                  <c:v>6.7328849999999996</c:v>
                </c:pt>
                <c:pt idx="7066">
                  <c:v>6.7329119999999998</c:v>
                </c:pt>
                <c:pt idx="7067">
                  <c:v>6.7329400000000001</c:v>
                </c:pt>
                <c:pt idx="7068">
                  <c:v>6.7329670000000004</c:v>
                </c:pt>
                <c:pt idx="7069">
                  <c:v>6.7329949999999998</c:v>
                </c:pt>
                <c:pt idx="7070">
                  <c:v>6.7330220000000001</c:v>
                </c:pt>
                <c:pt idx="7071">
                  <c:v>6.7330490000000003</c:v>
                </c:pt>
                <c:pt idx="7072">
                  <c:v>6.7330769999999998</c:v>
                </c:pt>
                <c:pt idx="7073">
                  <c:v>6.733104</c:v>
                </c:pt>
                <c:pt idx="7074">
                  <c:v>6.7331320000000003</c:v>
                </c:pt>
                <c:pt idx="7075">
                  <c:v>6.7331589999999997</c:v>
                </c:pt>
                <c:pt idx="7076">
                  <c:v>6.733187</c:v>
                </c:pt>
                <c:pt idx="7077">
                  <c:v>6.7332140000000003</c:v>
                </c:pt>
                <c:pt idx="7078">
                  <c:v>6.7332419999999997</c:v>
                </c:pt>
                <c:pt idx="7079">
                  <c:v>6.7332689999999999</c:v>
                </c:pt>
                <c:pt idx="7080">
                  <c:v>6.7332970000000003</c:v>
                </c:pt>
                <c:pt idx="7081">
                  <c:v>6.7333239999999996</c:v>
                </c:pt>
                <c:pt idx="7082">
                  <c:v>6.733352</c:v>
                </c:pt>
                <c:pt idx="7083">
                  <c:v>6.7333790000000002</c:v>
                </c:pt>
                <c:pt idx="7084">
                  <c:v>6.7334069999999997</c:v>
                </c:pt>
                <c:pt idx="7085">
                  <c:v>6.7334339999999999</c:v>
                </c:pt>
                <c:pt idx="7086">
                  <c:v>6.7334620000000003</c:v>
                </c:pt>
                <c:pt idx="7087">
                  <c:v>6.7334889999999996</c:v>
                </c:pt>
                <c:pt idx="7088">
                  <c:v>6.7335159999999998</c:v>
                </c:pt>
                <c:pt idx="7089">
                  <c:v>6.7335440000000002</c:v>
                </c:pt>
                <c:pt idx="7090">
                  <c:v>6.7335710000000004</c:v>
                </c:pt>
                <c:pt idx="7091">
                  <c:v>6.7335989999999999</c:v>
                </c:pt>
                <c:pt idx="7092">
                  <c:v>6.7336260000000001</c:v>
                </c:pt>
                <c:pt idx="7093">
                  <c:v>6.7336539999999996</c:v>
                </c:pt>
                <c:pt idx="7094">
                  <c:v>6.7336809999999998</c:v>
                </c:pt>
                <c:pt idx="7095">
                  <c:v>6.7337090000000002</c:v>
                </c:pt>
                <c:pt idx="7096">
                  <c:v>6.7337360000000004</c:v>
                </c:pt>
                <c:pt idx="7097">
                  <c:v>6.7337639999999999</c:v>
                </c:pt>
                <c:pt idx="7098">
                  <c:v>6.7337910000000001</c:v>
                </c:pt>
                <c:pt idx="7099">
                  <c:v>6.7338190000000004</c:v>
                </c:pt>
                <c:pt idx="7100">
                  <c:v>6.7338459999999998</c:v>
                </c:pt>
                <c:pt idx="7101">
                  <c:v>6.7338740000000001</c:v>
                </c:pt>
                <c:pt idx="7102">
                  <c:v>6.7339010000000004</c:v>
                </c:pt>
                <c:pt idx="7103">
                  <c:v>6.7339289999999998</c:v>
                </c:pt>
                <c:pt idx="7104">
                  <c:v>6.7339560000000001</c:v>
                </c:pt>
                <c:pt idx="7105">
                  <c:v>6.7339840000000004</c:v>
                </c:pt>
                <c:pt idx="7106">
                  <c:v>6.7340109999999997</c:v>
                </c:pt>
                <c:pt idx="7107">
                  <c:v>6.734038</c:v>
                </c:pt>
                <c:pt idx="7108">
                  <c:v>6.7340660000000003</c:v>
                </c:pt>
                <c:pt idx="7109">
                  <c:v>6.7340929999999997</c:v>
                </c:pt>
                <c:pt idx="7110">
                  <c:v>6.734121</c:v>
                </c:pt>
                <c:pt idx="7111">
                  <c:v>6.7341480000000002</c:v>
                </c:pt>
                <c:pt idx="7112">
                  <c:v>6.7341759999999997</c:v>
                </c:pt>
                <c:pt idx="7113">
                  <c:v>6.7342029999999999</c:v>
                </c:pt>
                <c:pt idx="7114">
                  <c:v>6.7342310000000003</c:v>
                </c:pt>
                <c:pt idx="7115">
                  <c:v>6.7342579999999996</c:v>
                </c:pt>
                <c:pt idx="7116">
                  <c:v>6.734286</c:v>
                </c:pt>
                <c:pt idx="7117">
                  <c:v>6.7343130000000002</c:v>
                </c:pt>
                <c:pt idx="7118">
                  <c:v>6.7343409999999997</c:v>
                </c:pt>
                <c:pt idx="7119">
                  <c:v>6.7343679999999999</c:v>
                </c:pt>
                <c:pt idx="7120">
                  <c:v>6.7343960000000003</c:v>
                </c:pt>
                <c:pt idx="7121">
                  <c:v>6.7344229999999996</c:v>
                </c:pt>
                <c:pt idx="7122">
                  <c:v>6.734451</c:v>
                </c:pt>
                <c:pt idx="7123">
                  <c:v>6.7344780000000002</c:v>
                </c:pt>
                <c:pt idx="7124">
                  <c:v>6.7345050000000004</c:v>
                </c:pt>
                <c:pt idx="7125">
                  <c:v>6.7345329999999999</c:v>
                </c:pt>
                <c:pt idx="7126">
                  <c:v>6.7345600000000001</c:v>
                </c:pt>
                <c:pt idx="7127">
                  <c:v>6.7345879999999996</c:v>
                </c:pt>
                <c:pt idx="7128">
                  <c:v>6.7346149999999998</c:v>
                </c:pt>
                <c:pt idx="7129">
                  <c:v>6.7346430000000002</c:v>
                </c:pt>
                <c:pt idx="7130">
                  <c:v>6.7346700000000004</c:v>
                </c:pt>
                <c:pt idx="7131">
                  <c:v>6.7346979999999999</c:v>
                </c:pt>
                <c:pt idx="7132">
                  <c:v>6.7347250000000001</c:v>
                </c:pt>
                <c:pt idx="7133">
                  <c:v>6.7347530000000004</c:v>
                </c:pt>
                <c:pt idx="7134">
                  <c:v>6.7347799999999998</c:v>
                </c:pt>
                <c:pt idx="7135">
                  <c:v>6.7348080000000001</c:v>
                </c:pt>
                <c:pt idx="7136">
                  <c:v>6.7348350000000003</c:v>
                </c:pt>
                <c:pt idx="7137">
                  <c:v>6.7348629999999998</c:v>
                </c:pt>
                <c:pt idx="7138">
                  <c:v>6.73489</c:v>
                </c:pt>
                <c:pt idx="7139">
                  <c:v>6.7349180000000004</c:v>
                </c:pt>
                <c:pt idx="7140">
                  <c:v>6.7349449999999997</c:v>
                </c:pt>
                <c:pt idx="7141">
                  <c:v>6.7349730000000001</c:v>
                </c:pt>
                <c:pt idx="7142">
                  <c:v>6.7350000000000003</c:v>
                </c:pt>
                <c:pt idx="7143">
                  <c:v>6.7350269999999997</c:v>
                </c:pt>
                <c:pt idx="7144">
                  <c:v>6.735055</c:v>
                </c:pt>
                <c:pt idx="7145">
                  <c:v>6.7350820000000002</c:v>
                </c:pt>
                <c:pt idx="7146">
                  <c:v>6.7351099999999997</c:v>
                </c:pt>
                <c:pt idx="7147">
                  <c:v>6.7351369999999999</c:v>
                </c:pt>
                <c:pt idx="7148">
                  <c:v>6.7351650000000003</c:v>
                </c:pt>
                <c:pt idx="7149">
                  <c:v>6.7351919999999996</c:v>
                </c:pt>
                <c:pt idx="7150">
                  <c:v>6.73522</c:v>
                </c:pt>
                <c:pt idx="7151">
                  <c:v>6.7352470000000002</c:v>
                </c:pt>
                <c:pt idx="7152">
                  <c:v>6.7352749999999997</c:v>
                </c:pt>
                <c:pt idx="7153">
                  <c:v>6.7353019999999999</c:v>
                </c:pt>
                <c:pt idx="7154">
                  <c:v>6.7353300000000003</c:v>
                </c:pt>
                <c:pt idx="7155">
                  <c:v>6.7353569999999996</c:v>
                </c:pt>
                <c:pt idx="7156">
                  <c:v>6.735385</c:v>
                </c:pt>
                <c:pt idx="7157">
                  <c:v>6.7354120000000002</c:v>
                </c:pt>
                <c:pt idx="7158">
                  <c:v>6.7354399999999996</c:v>
                </c:pt>
                <c:pt idx="7159">
                  <c:v>6.7354669999999999</c:v>
                </c:pt>
                <c:pt idx="7160">
                  <c:v>6.7354950000000002</c:v>
                </c:pt>
                <c:pt idx="7161">
                  <c:v>6.7355219999999996</c:v>
                </c:pt>
                <c:pt idx="7162">
                  <c:v>6.7355489999999998</c:v>
                </c:pt>
                <c:pt idx="7163">
                  <c:v>6.7355770000000001</c:v>
                </c:pt>
                <c:pt idx="7164">
                  <c:v>6.7356040000000004</c:v>
                </c:pt>
                <c:pt idx="7165">
                  <c:v>6.7356319999999998</c:v>
                </c:pt>
                <c:pt idx="7166">
                  <c:v>6.7356590000000001</c:v>
                </c:pt>
                <c:pt idx="7167">
                  <c:v>6.7356870000000004</c:v>
                </c:pt>
                <c:pt idx="7168">
                  <c:v>6.7357139999999998</c:v>
                </c:pt>
                <c:pt idx="7169">
                  <c:v>6.7357420000000001</c:v>
                </c:pt>
                <c:pt idx="7170">
                  <c:v>6.7357690000000003</c:v>
                </c:pt>
                <c:pt idx="7171">
                  <c:v>6.7357969999999998</c:v>
                </c:pt>
                <c:pt idx="7172">
                  <c:v>6.735824</c:v>
                </c:pt>
                <c:pt idx="7173">
                  <c:v>6.7358520000000004</c:v>
                </c:pt>
                <c:pt idx="7174">
                  <c:v>6.7358789999999997</c:v>
                </c:pt>
                <c:pt idx="7175">
                  <c:v>6.7359070000000001</c:v>
                </c:pt>
                <c:pt idx="7176">
                  <c:v>6.7359340000000003</c:v>
                </c:pt>
                <c:pt idx="7177">
                  <c:v>6.7359619999999998</c:v>
                </c:pt>
                <c:pt idx="7178">
                  <c:v>6.735989</c:v>
                </c:pt>
                <c:pt idx="7179">
                  <c:v>6.7360160000000002</c:v>
                </c:pt>
                <c:pt idx="7180">
                  <c:v>6.7360439999999997</c:v>
                </c:pt>
                <c:pt idx="7181">
                  <c:v>6.7360709999999999</c:v>
                </c:pt>
                <c:pt idx="7182">
                  <c:v>6.7360990000000003</c:v>
                </c:pt>
                <c:pt idx="7183">
                  <c:v>6.7361259999999996</c:v>
                </c:pt>
                <c:pt idx="7184">
                  <c:v>6.736154</c:v>
                </c:pt>
                <c:pt idx="7185">
                  <c:v>6.7361810000000002</c:v>
                </c:pt>
                <c:pt idx="7186">
                  <c:v>6.7362089999999997</c:v>
                </c:pt>
                <c:pt idx="7187">
                  <c:v>6.7362359999999999</c:v>
                </c:pt>
                <c:pt idx="7188">
                  <c:v>6.7362640000000003</c:v>
                </c:pt>
                <c:pt idx="7189">
                  <c:v>6.7362909999999996</c:v>
                </c:pt>
                <c:pt idx="7190">
                  <c:v>6.7363189999999999</c:v>
                </c:pt>
                <c:pt idx="7191">
                  <c:v>6.7363460000000002</c:v>
                </c:pt>
                <c:pt idx="7192">
                  <c:v>6.7363739999999996</c:v>
                </c:pt>
                <c:pt idx="7193">
                  <c:v>6.7364009999999999</c:v>
                </c:pt>
                <c:pt idx="7194">
                  <c:v>6.7364290000000002</c:v>
                </c:pt>
                <c:pt idx="7195">
                  <c:v>6.7364560000000004</c:v>
                </c:pt>
                <c:pt idx="7196">
                  <c:v>6.7364839999999999</c:v>
                </c:pt>
                <c:pt idx="7197">
                  <c:v>6.7365110000000001</c:v>
                </c:pt>
                <c:pt idx="7198">
                  <c:v>6.7365380000000004</c:v>
                </c:pt>
                <c:pt idx="7199">
                  <c:v>6.7365659999999998</c:v>
                </c:pt>
                <c:pt idx="7200">
                  <c:v>6.7365930000000001</c:v>
                </c:pt>
                <c:pt idx="7201">
                  <c:v>6.7366210000000004</c:v>
                </c:pt>
                <c:pt idx="7202">
                  <c:v>6.7366479999999997</c:v>
                </c:pt>
                <c:pt idx="7203">
                  <c:v>6.7366760000000001</c:v>
                </c:pt>
                <c:pt idx="7204">
                  <c:v>6.7367030000000003</c:v>
                </c:pt>
                <c:pt idx="7205">
                  <c:v>6.7367309999999998</c:v>
                </c:pt>
                <c:pt idx="7206">
                  <c:v>6.736758</c:v>
                </c:pt>
                <c:pt idx="7207">
                  <c:v>6.7367860000000004</c:v>
                </c:pt>
                <c:pt idx="7208">
                  <c:v>6.7368129999999997</c:v>
                </c:pt>
                <c:pt idx="7209">
                  <c:v>6.7368410000000001</c:v>
                </c:pt>
                <c:pt idx="7210">
                  <c:v>6.7368680000000003</c:v>
                </c:pt>
                <c:pt idx="7211">
                  <c:v>6.7368959999999998</c:v>
                </c:pt>
                <c:pt idx="7212">
                  <c:v>6.736923</c:v>
                </c:pt>
                <c:pt idx="7213">
                  <c:v>6.7369510000000004</c:v>
                </c:pt>
                <c:pt idx="7214">
                  <c:v>6.7369779999999997</c:v>
                </c:pt>
                <c:pt idx="7215">
                  <c:v>6.7370049999999999</c:v>
                </c:pt>
                <c:pt idx="7216">
                  <c:v>6.7370330000000003</c:v>
                </c:pt>
                <c:pt idx="7217">
                  <c:v>6.7370599999999996</c:v>
                </c:pt>
                <c:pt idx="7218">
                  <c:v>6.737088</c:v>
                </c:pt>
                <c:pt idx="7219">
                  <c:v>6.7371150000000002</c:v>
                </c:pt>
                <c:pt idx="7220">
                  <c:v>6.7371429999999997</c:v>
                </c:pt>
                <c:pt idx="7221">
                  <c:v>6.7371699999999999</c:v>
                </c:pt>
                <c:pt idx="7222">
                  <c:v>6.7371980000000002</c:v>
                </c:pt>
                <c:pt idx="7223">
                  <c:v>6.7372249999999996</c:v>
                </c:pt>
                <c:pt idx="7224">
                  <c:v>6.7372529999999999</c:v>
                </c:pt>
                <c:pt idx="7225">
                  <c:v>6.7372800000000002</c:v>
                </c:pt>
                <c:pt idx="7226">
                  <c:v>6.7373079999999996</c:v>
                </c:pt>
                <c:pt idx="7227">
                  <c:v>6.7373349999999999</c:v>
                </c:pt>
                <c:pt idx="7228">
                  <c:v>6.7373630000000002</c:v>
                </c:pt>
                <c:pt idx="7229">
                  <c:v>6.7373900000000004</c:v>
                </c:pt>
                <c:pt idx="7230">
                  <c:v>6.7374179999999999</c:v>
                </c:pt>
                <c:pt idx="7231">
                  <c:v>6.7374450000000001</c:v>
                </c:pt>
                <c:pt idx="7232">
                  <c:v>6.7374729999999996</c:v>
                </c:pt>
                <c:pt idx="7233">
                  <c:v>6.7374999999999998</c:v>
                </c:pt>
                <c:pt idx="7234">
                  <c:v>6.737527</c:v>
                </c:pt>
                <c:pt idx="7235">
                  <c:v>6.7375550000000004</c:v>
                </c:pt>
                <c:pt idx="7236">
                  <c:v>6.7375819999999997</c:v>
                </c:pt>
                <c:pt idx="7237">
                  <c:v>6.7376100000000001</c:v>
                </c:pt>
                <c:pt idx="7238">
                  <c:v>6.7376370000000003</c:v>
                </c:pt>
                <c:pt idx="7239">
                  <c:v>6.7376649999999998</c:v>
                </c:pt>
                <c:pt idx="7240">
                  <c:v>6.737692</c:v>
                </c:pt>
                <c:pt idx="7241">
                  <c:v>6.7377200000000004</c:v>
                </c:pt>
                <c:pt idx="7242">
                  <c:v>6.7377469999999997</c:v>
                </c:pt>
                <c:pt idx="7243">
                  <c:v>6.7377750000000001</c:v>
                </c:pt>
                <c:pt idx="7244">
                  <c:v>6.7378020000000003</c:v>
                </c:pt>
                <c:pt idx="7245">
                  <c:v>6.7378299999999998</c:v>
                </c:pt>
                <c:pt idx="7246">
                  <c:v>6.737857</c:v>
                </c:pt>
                <c:pt idx="7247">
                  <c:v>6.7378850000000003</c:v>
                </c:pt>
                <c:pt idx="7248">
                  <c:v>6.7379119999999997</c:v>
                </c:pt>
                <c:pt idx="7249">
                  <c:v>6.73794</c:v>
                </c:pt>
                <c:pt idx="7250">
                  <c:v>6.7379670000000003</c:v>
                </c:pt>
                <c:pt idx="7251">
                  <c:v>6.7379949999999997</c:v>
                </c:pt>
                <c:pt idx="7252">
                  <c:v>6.738022</c:v>
                </c:pt>
                <c:pt idx="7253">
                  <c:v>6.7380490000000002</c:v>
                </c:pt>
                <c:pt idx="7254">
                  <c:v>6.7380769999999997</c:v>
                </c:pt>
                <c:pt idx="7255">
                  <c:v>6.7381039999999999</c:v>
                </c:pt>
                <c:pt idx="7256">
                  <c:v>6.7381320000000002</c:v>
                </c:pt>
                <c:pt idx="7257">
                  <c:v>6.7381589999999996</c:v>
                </c:pt>
                <c:pt idx="7258">
                  <c:v>6.7381869999999999</c:v>
                </c:pt>
                <c:pt idx="7259">
                  <c:v>6.7382140000000001</c:v>
                </c:pt>
                <c:pt idx="7260">
                  <c:v>6.7382419999999996</c:v>
                </c:pt>
                <c:pt idx="7261">
                  <c:v>6.7382689999999998</c:v>
                </c:pt>
                <c:pt idx="7262">
                  <c:v>6.7382970000000002</c:v>
                </c:pt>
                <c:pt idx="7263">
                  <c:v>6.7383240000000004</c:v>
                </c:pt>
                <c:pt idx="7264">
                  <c:v>6.7383519999999999</c:v>
                </c:pt>
                <c:pt idx="7265">
                  <c:v>6.7383790000000001</c:v>
                </c:pt>
                <c:pt idx="7266">
                  <c:v>6.7384069999999996</c:v>
                </c:pt>
                <c:pt idx="7267">
                  <c:v>6.7384339999999998</c:v>
                </c:pt>
                <c:pt idx="7268">
                  <c:v>6.7384620000000002</c:v>
                </c:pt>
                <c:pt idx="7269">
                  <c:v>6.7384890000000004</c:v>
                </c:pt>
                <c:pt idx="7270">
                  <c:v>6.7385159999999997</c:v>
                </c:pt>
                <c:pt idx="7271">
                  <c:v>6.7385440000000001</c:v>
                </c:pt>
                <c:pt idx="7272">
                  <c:v>6.7385710000000003</c:v>
                </c:pt>
                <c:pt idx="7273">
                  <c:v>6.7385989999999998</c:v>
                </c:pt>
                <c:pt idx="7274">
                  <c:v>6.738626</c:v>
                </c:pt>
                <c:pt idx="7275">
                  <c:v>6.7386540000000004</c:v>
                </c:pt>
                <c:pt idx="7276">
                  <c:v>6.7386809999999997</c:v>
                </c:pt>
                <c:pt idx="7277">
                  <c:v>6.7387090000000001</c:v>
                </c:pt>
                <c:pt idx="7278">
                  <c:v>6.7387360000000003</c:v>
                </c:pt>
                <c:pt idx="7279">
                  <c:v>6.7387639999999998</c:v>
                </c:pt>
                <c:pt idx="7280">
                  <c:v>6.738791</c:v>
                </c:pt>
                <c:pt idx="7281">
                  <c:v>6.7388190000000003</c:v>
                </c:pt>
                <c:pt idx="7282">
                  <c:v>6.7388459999999997</c:v>
                </c:pt>
                <c:pt idx="7283">
                  <c:v>6.738874</c:v>
                </c:pt>
                <c:pt idx="7284">
                  <c:v>6.7389010000000003</c:v>
                </c:pt>
                <c:pt idx="7285">
                  <c:v>6.7389289999999997</c:v>
                </c:pt>
                <c:pt idx="7286">
                  <c:v>6.7389559999999999</c:v>
                </c:pt>
                <c:pt idx="7287">
                  <c:v>6.7389840000000003</c:v>
                </c:pt>
                <c:pt idx="7288">
                  <c:v>6.7390109999999996</c:v>
                </c:pt>
                <c:pt idx="7289">
                  <c:v>6.7390379999999999</c:v>
                </c:pt>
                <c:pt idx="7290">
                  <c:v>6.7390660000000002</c:v>
                </c:pt>
                <c:pt idx="7291">
                  <c:v>6.7390930000000004</c:v>
                </c:pt>
                <c:pt idx="7292">
                  <c:v>6.7391209999999999</c:v>
                </c:pt>
                <c:pt idx="7293">
                  <c:v>6.7391480000000001</c:v>
                </c:pt>
                <c:pt idx="7294">
                  <c:v>6.7391759999999996</c:v>
                </c:pt>
                <c:pt idx="7295">
                  <c:v>6.7392029999999998</c:v>
                </c:pt>
                <c:pt idx="7296">
                  <c:v>6.7392310000000002</c:v>
                </c:pt>
                <c:pt idx="7297">
                  <c:v>6.7392580000000004</c:v>
                </c:pt>
                <c:pt idx="7298">
                  <c:v>6.7392859999999999</c:v>
                </c:pt>
                <c:pt idx="7299">
                  <c:v>6.7393130000000001</c:v>
                </c:pt>
                <c:pt idx="7300">
                  <c:v>6.7393409999999996</c:v>
                </c:pt>
                <c:pt idx="7301">
                  <c:v>6.7393679999999998</c:v>
                </c:pt>
                <c:pt idx="7302">
                  <c:v>6.7393960000000002</c:v>
                </c:pt>
                <c:pt idx="7303">
                  <c:v>6.7394230000000004</c:v>
                </c:pt>
                <c:pt idx="7304">
                  <c:v>6.7394509999999999</c:v>
                </c:pt>
                <c:pt idx="7305">
                  <c:v>6.7394780000000001</c:v>
                </c:pt>
                <c:pt idx="7306">
                  <c:v>6.7395050000000003</c:v>
                </c:pt>
                <c:pt idx="7307">
                  <c:v>6.7395329999999998</c:v>
                </c:pt>
                <c:pt idx="7308">
                  <c:v>6.73956</c:v>
                </c:pt>
                <c:pt idx="7309">
                  <c:v>6.7395880000000004</c:v>
                </c:pt>
                <c:pt idx="7310">
                  <c:v>6.7396149999999997</c:v>
                </c:pt>
                <c:pt idx="7311">
                  <c:v>6.7396430000000001</c:v>
                </c:pt>
                <c:pt idx="7312">
                  <c:v>6.7396700000000003</c:v>
                </c:pt>
                <c:pt idx="7313">
                  <c:v>6.7396979999999997</c:v>
                </c:pt>
                <c:pt idx="7314">
                  <c:v>6.739725</c:v>
                </c:pt>
                <c:pt idx="7315">
                  <c:v>6.7397530000000003</c:v>
                </c:pt>
                <c:pt idx="7316">
                  <c:v>6.7397799999999997</c:v>
                </c:pt>
                <c:pt idx="7317">
                  <c:v>6.739808</c:v>
                </c:pt>
                <c:pt idx="7318">
                  <c:v>6.7398350000000002</c:v>
                </c:pt>
                <c:pt idx="7319">
                  <c:v>6.7398629999999997</c:v>
                </c:pt>
                <c:pt idx="7320">
                  <c:v>6.7398899999999999</c:v>
                </c:pt>
                <c:pt idx="7321">
                  <c:v>6.7399180000000003</c:v>
                </c:pt>
                <c:pt idx="7322">
                  <c:v>6.7399449999999996</c:v>
                </c:pt>
                <c:pt idx="7323">
                  <c:v>6.739973</c:v>
                </c:pt>
                <c:pt idx="7324">
                  <c:v>6.74</c:v>
                </c:pt>
                <c:pt idx="7325">
                  <c:v>6.7400409999999997</c:v>
                </c:pt>
                <c:pt idx="7326">
                  <c:v>6.7400820000000001</c:v>
                </c:pt>
                <c:pt idx="7327">
                  <c:v>6.7401239999999998</c:v>
                </c:pt>
                <c:pt idx="7328">
                  <c:v>6.7401650000000002</c:v>
                </c:pt>
                <c:pt idx="7329">
                  <c:v>6.7402059999999997</c:v>
                </c:pt>
                <c:pt idx="7330">
                  <c:v>6.7402470000000001</c:v>
                </c:pt>
                <c:pt idx="7331">
                  <c:v>6.7402879999999996</c:v>
                </c:pt>
                <c:pt idx="7332">
                  <c:v>6.7403300000000002</c:v>
                </c:pt>
                <c:pt idx="7333">
                  <c:v>6.7403709999999997</c:v>
                </c:pt>
                <c:pt idx="7334">
                  <c:v>6.7404120000000001</c:v>
                </c:pt>
                <c:pt idx="7335">
                  <c:v>6.7404529999999996</c:v>
                </c:pt>
                <c:pt idx="7336">
                  <c:v>6.7404950000000001</c:v>
                </c:pt>
                <c:pt idx="7337">
                  <c:v>6.7405359999999996</c:v>
                </c:pt>
                <c:pt idx="7338">
                  <c:v>6.740577</c:v>
                </c:pt>
                <c:pt idx="7339">
                  <c:v>6.7406180000000004</c:v>
                </c:pt>
                <c:pt idx="7340">
                  <c:v>6.740659</c:v>
                </c:pt>
                <c:pt idx="7341">
                  <c:v>6.7407009999999996</c:v>
                </c:pt>
                <c:pt idx="7342">
                  <c:v>6.740742</c:v>
                </c:pt>
                <c:pt idx="7343">
                  <c:v>6.7407830000000004</c:v>
                </c:pt>
                <c:pt idx="7344">
                  <c:v>6.7408239999999999</c:v>
                </c:pt>
                <c:pt idx="7345">
                  <c:v>6.7408650000000003</c:v>
                </c:pt>
                <c:pt idx="7346">
                  <c:v>6.740907</c:v>
                </c:pt>
                <c:pt idx="7347">
                  <c:v>6.7409480000000004</c:v>
                </c:pt>
                <c:pt idx="7348">
                  <c:v>6.7409889999999999</c:v>
                </c:pt>
                <c:pt idx="7349">
                  <c:v>6.7410300000000003</c:v>
                </c:pt>
                <c:pt idx="7350">
                  <c:v>6.7410709999999998</c:v>
                </c:pt>
                <c:pt idx="7351">
                  <c:v>6.7411130000000004</c:v>
                </c:pt>
                <c:pt idx="7352">
                  <c:v>6.7411539999999999</c:v>
                </c:pt>
                <c:pt idx="7353">
                  <c:v>6.7411950000000003</c:v>
                </c:pt>
                <c:pt idx="7354">
                  <c:v>6.7412359999999998</c:v>
                </c:pt>
                <c:pt idx="7355">
                  <c:v>6.7412770000000002</c:v>
                </c:pt>
                <c:pt idx="7356">
                  <c:v>6.7413189999999998</c:v>
                </c:pt>
                <c:pt idx="7357">
                  <c:v>6.7413600000000002</c:v>
                </c:pt>
                <c:pt idx="7358">
                  <c:v>6.7414009999999998</c:v>
                </c:pt>
                <c:pt idx="7359">
                  <c:v>6.7414420000000002</c:v>
                </c:pt>
                <c:pt idx="7360">
                  <c:v>6.7414839999999998</c:v>
                </c:pt>
                <c:pt idx="7361">
                  <c:v>6.7415250000000002</c:v>
                </c:pt>
                <c:pt idx="7362">
                  <c:v>6.7415659999999997</c:v>
                </c:pt>
                <c:pt idx="7363">
                  <c:v>6.7416070000000001</c:v>
                </c:pt>
                <c:pt idx="7364">
                  <c:v>6.7416479999999996</c:v>
                </c:pt>
                <c:pt idx="7365">
                  <c:v>6.7416900000000002</c:v>
                </c:pt>
                <c:pt idx="7366">
                  <c:v>6.7417309999999997</c:v>
                </c:pt>
                <c:pt idx="7367">
                  <c:v>6.7417720000000001</c:v>
                </c:pt>
                <c:pt idx="7368">
                  <c:v>6.7418129999999996</c:v>
                </c:pt>
                <c:pt idx="7369">
                  <c:v>6.741854</c:v>
                </c:pt>
                <c:pt idx="7370">
                  <c:v>6.7418959999999997</c:v>
                </c:pt>
                <c:pt idx="7371">
                  <c:v>6.7419370000000001</c:v>
                </c:pt>
                <c:pt idx="7372">
                  <c:v>6.7419779999999996</c:v>
                </c:pt>
                <c:pt idx="7373">
                  <c:v>6.742019</c:v>
                </c:pt>
                <c:pt idx="7374">
                  <c:v>6.7420600000000004</c:v>
                </c:pt>
                <c:pt idx="7375">
                  <c:v>6.742102</c:v>
                </c:pt>
                <c:pt idx="7376">
                  <c:v>6.7421430000000004</c:v>
                </c:pt>
                <c:pt idx="7377">
                  <c:v>6.742184</c:v>
                </c:pt>
                <c:pt idx="7378">
                  <c:v>6.7422250000000004</c:v>
                </c:pt>
                <c:pt idx="7379">
                  <c:v>6.7422659999999999</c:v>
                </c:pt>
                <c:pt idx="7380">
                  <c:v>6.7423080000000004</c:v>
                </c:pt>
                <c:pt idx="7381">
                  <c:v>6.7423489999999999</c:v>
                </c:pt>
                <c:pt idx="7382">
                  <c:v>6.7423900000000003</c:v>
                </c:pt>
                <c:pt idx="7383">
                  <c:v>6.7424309999999998</c:v>
                </c:pt>
                <c:pt idx="7384">
                  <c:v>6.7424730000000004</c:v>
                </c:pt>
                <c:pt idx="7385">
                  <c:v>6.7425139999999999</c:v>
                </c:pt>
                <c:pt idx="7386">
                  <c:v>6.7425550000000003</c:v>
                </c:pt>
                <c:pt idx="7387">
                  <c:v>6.7425959999999998</c:v>
                </c:pt>
                <c:pt idx="7388">
                  <c:v>6.7426370000000002</c:v>
                </c:pt>
                <c:pt idx="7389">
                  <c:v>6.7426789999999999</c:v>
                </c:pt>
                <c:pt idx="7390">
                  <c:v>6.7427200000000003</c:v>
                </c:pt>
                <c:pt idx="7391">
                  <c:v>6.7427609999999998</c:v>
                </c:pt>
                <c:pt idx="7392">
                  <c:v>6.7428020000000002</c:v>
                </c:pt>
                <c:pt idx="7393">
                  <c:v>6.7428429999999997</c:v>
                </c:pt>
                <c:pt idx="7394">
                  <c:v>6.7428850000000002</c:v>
                </c:pt>
                <c:pt idx="7395">
                  <c:v>6.7429259999999998</c:v>
                </c:pt>
                <c:pt idx="7396">
                  <c:v>6.7429670000000002</c:v>
                </c:pt>
                <c:pt idx="7397">
                  <c:v>6.7430079999999997</c:v>
                </c:pt>
                <c:pt idx="7398">
                  <c:v>6.7430490000000001</c:v>
                </c:pt>
                <c:pt idx="7399">
                  <c:v>6.7430909999999997</c:v>
                </c:pt>
                <c:pt idx="7400">
                  <c:v>6.7431320000000001</c:v>
                </c:pt>
                <c:pt idx="7401">
                  <c:v>6.7431729999999996</c:v>
                </c:pt>
                <c:pt idx="7402">
                  <c:v>6.743214</c:v>
                </c:pt>
                <c:pt idx="7403">
                  <c:v>6.7432550000000004</c:v>
                </c:pt>
                <c:pt idx="7404">
                  <c:v>6.7432970000000001</c:v>
                </c:pt>
                <c:pt idx="7405">
                  <c:v>6.7433379999999996</c:v>
                </c:pt>
                <c:pt idx="7406">
                  <c:v>6.743379</c:v>
                </c:pt>
                <c:pt idx="7407">
                  <c:v>6.7434200000000004</c:v>
                </c:pt>
                <c:pt idx="7408">
                  <c:v>6.7434620000000001</c:v>
                </c:pt>
                <c:pt idx="7409">
                  <c:v>6.7435029999999996</c:v>
                </c:pt>
                <c:pt idx="7410">
                  <c:v>6.743544</c:v>
                </c:pt>
                <c:pt idx="7411">
                  <c:v>6.7435850000000004</c:v>
                </c:pt>
                <c:pt idx="7412">
                  <c:v>6.7436259999999999</c:v>
                </c:pt>
                <c:pt idx="7413">
                  <c:v>6.7436680000000004</c:v>
                </c:pt>
                <c:pt idx="7414">
                  <c:v>6.743709</c:v>
                </c:pt>
                <c:pt idx="7415">
                  <c:v>6.7437500000000004</c:v>
                </c:pt>
                <c:pt idx="7416">
                  <c:v>6.7437909999999999</c:v>
                </c:pt>
                <c:pt idx="7417">
                  <c:v>6.7438320000000003</c:v>
                </c:pt>
                <c:pt idx="7418">
                  <c:v>6.7438739999999999</c:v>
                </c:pt>
                <c:pt idx="7419">
                  <c:v>6.7439150000000003</c:v>
                </c:pt>
                <c:pt idx="7420">
                  <c:v>6.7439559999999998</c:v>
                </c:pt>
                <c:pt idx="7421">
                  <c:v>6.7439970000000002</c:v>
                </c:pt>
                <c:pt idx="7422">
                  <c:v>6.7440379999999998</c:v>
                </c:pt>
                <c:pt idx="7423">
                  <c:v>6.7440800000000003</c:v>
                </c:pt>
                <c:pt idx="7424">
                  <c:v>6.7441209999999998</c:v>
                </c:pt>
                <c:pt idx="7425">
                  <c:v>6.7441620000000002</c:v>
                </c:pt>
                <c:pt idx="7426">
                  <c:v>6.7442029999999997</c:v>
                </c:pt>
                <c:pt idx="7427">
                  <c:v>6.7442450000000003</c:v>
                </c:pt>
                <c:pt idx="7428">
                  <c:v>6.7442859999999998</c:v>
                </c:pt>
                <c:pt idx="7429">
                  <c:v>6.7443270000000002</c:v>
                </c:pt>
                <c:pt idx="7430">
                  <c:v>6.7443679999999997</c:v>
                </c:pt>
                <c:pt idx="7431">
                  <c:v>6.7444090000000001</c:v>
                </c:pt>
                <c:pt idx="7432">
                  <c:v>6.7444509999999998</c:v>
                </c:pt>
                <c:pt idx="7433">
                  <c:v>6.7444920000000002</c:v>
                </c:pt>
                <c:pt idx="7434">
                  <c:v>6.7445329999999997</c:v>
                </c:pt>
                <c:pt idx="7435">
                  <c:v>6.7445740000000001</c:v>
                </c:pt>
                <c:pt idx="7436">
                  <c:v>6.7446149999999996</c:v>
                </c:pt>
                <c:pt idx="7437">
                  <c:v>6.7446570000000001</c:v>
                </c:pt>
                <c:pt idx="7438">
                  <c:v>6.7446979999999996</c:v>
                </c:pt>
                <c:pt idx="7439">
                  <c:v>6.744739</c:v>
                </c:pt>
                <c:pt idx="7440">
                  <c:v>6.7447800000000004</c:v>
                </c:pt>
                <c:pt idx="7441">
                  <c:v>6.744821</c:v>
                </c:pt>
                <c:pt idx="7442">
                  <c:v>6.7448629999999996</c:v>
                </c:pt>
                <c:pt idx="7443">
                  <c:v>6.744904</c:v>
                </c:pt>
                <c:pt idx="7444">
                  <c:v>6.7449450000000004</c:v>
                </c:pt>
                <c:pt idx="7445">
                  <c:v>6.7449859999999999</c:v>
                </c:pt>
                <c:pt idx="7446">
                  <c:v>6.7450270000000003</c:v>
                </c:pt>
                <c:pt idx="7447">
                  <c:v>6.745069</c:v>
                </c:pt>
                <c:pt idx="7448">
                  <c:v>6.7451100000000004</c:v>
                </c:pt>
                <c:pt idx="7449">
                  <c:v>6.7451509999999999</c:v>
                </c:pt>
                <c:pt idx="7450">
                  <c:v>6.7451920000000003</c:v>
                </c:pt>
                <c:pt idx="7451">
                  <c:v>6.745234</c:v>
                </c:pt>
                <c:pt idx="7452">
                  <c:v>6.7452750000000004</c:v>
                </c:pt>
                <c:pt idx="7453">
                  <c:v>6.7453159999999999</c:v>
                </c:pt>
                <c:pt idx="7454">
                  <c:v>6.7453570000000003</c:v>
                </c:pt>
                <c:pt idx="7455">
                  <c:v>6.7453979999999998</c:v>
                </c:pt>
                <c:pt idx="7456">
                  <c:v>6.7454400000000003</c:v>
                </c:pt>
                <c:pt idx="7457">
                  <c:v>6.7454809999999998</c:v>
                </c:pt>
                <c:pt idx="7458">
                  <c:v>6.7455220000000002</c:v>
                </c:pt>
                <c:pt idx="7459">
                  <c:v>6.7455629999999998</c:v>
                </c:pt>
                <c:pt idx="7460">
                  <c:v>6.7456040000000002</c:v>
                </c:pt>
                <c:pt idx="7461">
                  <c:v>6.7456459999999998</c:v>
                </c:pt>
                <c:pt idx="7462">
                  <c:v>6.7456870000000002</c:v>
                </c:pt>
                <c:pt idx="7463">
                  <c:v>6.7457279999999997</c:v>
                </c:pt>
                <c:pt idx="7464">
                  <c:v>6.7457690000000001</c:v>
                </c:pt>
                <c:pt idx="7465">
                  <c:v>6.7458099999999996</c:v>
                </c:pt>
                <c:pt idx="7466">
                  <c:v>6.7458520000000002</c:v>
                </c:pt>
                <c:pt idx="7467">
                  <c:v>6.7458929999999997</c:v>
                </c:pt>
                <c:pt idx="7468">
                  <c:v>6.7459340000000001</c:v>
                </c:pt>
                <c:pt idx="7469">
                  <c:v>6.7459749999999996</c:v>
                </c:pt>
                <c:pt idx="7470">
                  <c:v>6.746016</c:v>
                </c:pt>
                <c:pt idx="7471">
                  <c:v>6.7460579999999997</c:v>
                </c:pt>
                <c:pt idx="7472">
                  <c:v>6.7460990000000001</c:v>
                </c:pt>
                <c:pt idx="7473">
                  <c:v>6.7461399999999996</c:v>
                </c:pt>
                <c:pt idx="7474">
                  <c:v>6.746181</c:v>
                </c:pt>
                <c:pt idx="7475">
                  <c:v>6.7462229999999996</c:v>
                </c:pt>
                <c:pt idx="7476">
                  <c:v>6.746264</c:v>
                </c:pt>
                <c:pt idx="7477">
                  <c:v>6.7463050000000004</c:v>
                </c:pt>
                <c:pt idx="7478">
                  <c:v>6.746346</c:v>
                </c:pt>
                <c:pt idx="7479">
                  <c:v>6.7463870000000004</c:v>
                </c:pt>
                <c:pt idx="7480">
                  <c:v>6.746429</c:v>
                </c:pt>
                <c:pt idx="7481">
                  <c:v>6.7464700000000004</c:v>
                </c:pt>
                <c:pt idx="7482">
                  <c:v>6.7465109999999999</c:v>
                </c:pt>
                <c:pt idx="7483">
                  <c:v>6.7465520000000003</c:v>
                </c:pt>
                <c:pt idx="7484">
                  <c:v>6.7465929999999998</c:v>
                </c:pt>
                <c:pt idx="7485">
                  <c:v>6.7466350000000004</c:v>
                </c:pt>
                <c:pt idx="7486">
                  <c:v>6.7466759999999999</c:v>
                </c:pt>
                <c:pt idx="7487">
                  <c:v>6.7467170000000003</c:v>
                </c:pt>
                <c:pt idx="7488">
                  <c:v>6.7467579999999998</c:v>
                </c:pt>
                <c:pt idx="7489">
                  <c:v>6.7467990000000002</c:v>
                </c:pt>
                <c:pt idx="7490">
                  <c:v>6.7468409999999999</c:v>
                </c:pt>
                <c:pt idx="7491">
                  <c:v>6.7468820000000003</c:v>
                </c:pt>
                <c:pt idx="7492">
                  <c:v>6.7469229999999998</c:v>
                </c:pt>
                <c:pt idx="7493">
                  <c:v>6.7469640000000002</c:v>
                </c:pt>
                <c:pt idx="7494">
                  <c:v>6.7470049999999997</c:v>
                </c:pt>
                <c:pt idx="7495">
                  <c:v>6.7470470000000002</c:v>
                </c:pt>
                <c:pt idx="7496">
                  <c:v>6.7470879999999998</c:v>
                </c:pt>
                <c:pt idx="7497">
                  <c:v>6.7471290000000002</c:v>
                </c:pt>
                <c:pt idx="7498">
                  <c:v>6.7471699999999997</c:v>
                </c:pt>
                <c:pt idx="7499">
                  <c:v>6.7472120000000002</c:v>
                </c:pt>
                <c:pt idx="7500">
                  <c:v>6.7472529999999997</c:v>
                </c:pt>
                <c:pt idx="7501">
                  <c:v>6.7472940000000001</c:v>
                </c:pt>
                <c:pt idx="7502">
                  <c:v>6.7473349999999996</c:v>
                </c:pt>
                <c:pt idx="7503">
                  <c:v>6.747376</c:v>
                </c:pt>
                <c:pt idx="7504">
                  <c:v>6.7474179999999997</c:v>
                </c:pt>
                <c:pt idx="7505">
                  <c:v>6.7474590000000001</c:v>
                </c:pt>
                <c:pt idx="7506">
                  <c:v>6.7474999999999996</c:v>
                </c:pt>
                <c:pt idx="7507">
                  <c:v>6.747541</c:v>
                </c:pt>
                <c:pt idx="7508">
                  <c:v>6.7475820000000004</c:v>
                </c:pt>
                <c:pt idx="7509">
                  <c:v>6.7476240000000001</c:v>
                </c:pt>
                <c:pt idx="7510">
                  <c:v>6.7476649999999996</c:v>
                </c:pt>
                <c:pt idx="7511">
                  <c:v>6.747706</c:v>
                </c:pt>
                <c:pt idx="7512">
                  <c:v>6.7477470000000004</c:v>
                </c:pt>
                <c:pt idx="7513">
                  <c:v>6.7477879999999999</c:v>
                </c:pt>
                <c:pt idx="7514">
                  <c:v>6.7478300000000004</c:v>
                </c:pt>
                <c:pt idx="7515">
                  <c:v>6.747871</c:v>
                </c:pt>
                <c:pt idx="7516">
                  <c:v>6.7479120000000004</c:v>
                </c:pt>
                <c:pt idx="7517">
                  <c:v>6.7479529999999999</c:v>
                </c:pt>
                <c:pt idx="7518">
                  <c:v>6.7479950000000004</c:v>
                </c:pt>
                <c:pt idx="7519">
                  <c:v>6.7480359999999999</c:v>
                </c:pt>
                <c:pt idx="7520">
                  <c:v>6.7480770000000003</c:v>
                </c:pt>
                <c:pt idx="7521">
                  <c:v>6.7481179999999998</c:v>
                </c:pt>
                <c:pt idx="7522">
                  <c:v>6.7481590000000002</c:v>
                </c:pt>
                <c:pt idx="7523">
                  <c:v>6.7482009999999999</c:v>
                </c:pt>
                <c:pt idx="7524">
                  <c:v>6.7482420000000003</c:v>
                </c:pt>
                <c:pt idx="7525">
                  <c:v>6.7482829999999998</c:v>
                </c:pt>
                <c:pt idx="7526">
                  <c:v>6.7483240000000002</c:v>
                </c:pt>
                <c:pt idx="7527">
                  <c:v>6.7483649999999997</c:v>
                </c:pt>
                <c:pt idx="7528">
                  <c:v>6.7484070000000003</c:v>
                </c:pt>
                <c:pt idx="7529">
                  <c:v>6.7484479999999998</c:v>
                </c:pt>
                <c:pt idx="7530">
                  <c:v>6.7484890000000002</c:v>
                </c:pt>
                <c:pt idx="7531">
                  <c:v>6.7485299999999997</c:v>
                </c:pt>
                <c:pt idx="7532">
                  <c:v>6.7485710000000001</c:v>
                </c:pt>
                <c:pt idx="7533">
                  <c:v>6.7486129999999998</c:v>
                </c:pt>
                <c:pt idx="7534">
                  <c:v>6.7486540000000002</c:v>
                </c:pt>
                <c:pt idx="7535">
                  <c:v>6.7486949999999997</c:v>
                </c:pt>
                <c:pt idx="7536">
                  <c:v>6.7487360000000001</c:v>
                </c:pt>
                <c:pt idx="7537">
                  <c:v>6.7487769999999996</c:v>
                </c:pt>
                <c:pt idx="7538">
                  <c:v>6.7488190000000001</c:v>
                </c:pt>
                <c:pt idx="7539">
                  <c:v>6.7488599999999996</c:v>
                </c:pt>
                <c:pt idx="7540">
                  <c:v>6.748901</c:v>
                </c:pt>
                <c:pt idx="7541">
                  <c:v>6.7489420000000004</c:v>
                </c:pt>
                <c:pt idx="7542">
                  <c:v>6.7489840000000001</c:v>
                </c:pt>
                <c:pt idx="7543">
                  <c:v>6.7490249999999996</c:v>
                </c:pt>
                <c:pt idx="7544">
                  <c:v>6.749066</c:v>
                </c:pt>
                <c:pt idx="7545">
                  <c:v>6.7491070000000004</c:v>
                </c:pt>
                <c:pt idx="7546">
                  <c:v>6.7491479999999999</c:v>
                </c:pt>
                <c:pt idx="7547">
                  <c:v>6.7491899999999996</c:v>
                </c:pt>
                <c:pt idx="7548">
                  <c:v>6.749231</c:v>
                </c:pt>
                <c:pt idx="7549">
                  <c:v>6.7492720000000004</c:v>
                </c:pt>
                <c:pt idx="7550">
                  <c:v>6.7493129999999999</c:v>
                </c:pt>
                <c:pt idx="7551">
                  <c:v>6.7493540000000003</c:v>
                </c:pt>
                <c:pt idx="7552">
                  <c:v>6.749396</c:v>
                </c:pt>
                <c:pt idx="7553">
                  <c:v>6.7494370000000004</c:v>
                </c:pt>
                <c:pt idx="7554">
                  <c:v>6.7494779999999999</c:v>
                </c:pt>
                <c:pt idx="7555">
                  <c:v>6.7495190000000003</c:v>
                </c:pt>
                <c:pt idx="7556">
                  <c:v>6.7495599999999998</c:v>
                </c:pt>
                <c:pt idx="7557">
                  <c:v>6.7496020000000003</c:v>
                </c:pt>
                <c:pt idx="7558">
                  <c:v>6.7496429999999998</c:v>
                </c:pt>
                <c:pt idx="7559">
                  <c:v>6.7496840000000002</c:v>
                </c:pt>
                <c:pt idx="7560">
                  <c:v>6.7497249999999998</c:v>
                </c:pt>
                <c:pt idx="7561">
                  <c:v>6.7497660000000002</c:v>
                </c:pt>
                <c:pt idx="7562">
                  <c:v>6.7498079999999998</c:v>
                </c:pt>
                <c:pt idx="7563">
                  <c:v>6.7498490000000002</c:v>
                </c:pt>
                <c:pt idx="7564">
                  <c:v>6.7498899999999997</c:v>
                </c:pt>
                <c:pt idx="7565">
                  <c:v>6.7499310000000001</c:v>
                </c:pt>
                <c:pt idx="7566">
                  <c:v>6.7499729999999998</c:v>
                </c:pt>
                <c:pt idx="7567">
                  <c:v>6.7500140000000002</c:v>
                </c:pt>
                <c:pt idx="7568">
                  <c:v>6.7500549999999997</c:v>
                </c:pt>
                <c:pt idx="7569">
                  <c:v>6.7500960000000001</c:v>
                </c:pt>
                <c:pt idx="7570">
                  <c:v>6.7501369999999996</c:v>
                </c:pt>
                <c:pt idx="7571">
                  <c:v>6.7501790000000002</c:v>
                </c:pt>
                <c:pt idx="7572">
                  <c:v>6.7502199999999997</c:v>
                </c:pt>
                <c:pt idx="7573">
                  <c:v>6.7502610000000001</c:v>
                </c:pt>
                <c:pt idx="7574">
                  <c:v>6.7503019999999996</c:v>
                </c:pt>
                <c:pt idx="7575">
                  <c:v>6.750343</c:v>
                </c:pt>
                <c:pt idx="7576">
                  <c:v>6.7503849999999996</c:v>
                </c:pt>
                <c:pt idx="7577">
                  <c:v>6.750426</c:v>
                </c:pt>
                <c:pt idx="7578">
                  <c:v>6.7504670000000004</c:v>
                </c:pt>
                <c:pt idx="7579">
                  <c:v>6.750508</c:v>
                </c:pt>
                <c:pt idx="7580">
                  <c:v>6.7505490000000004</c:v>
                </c:pt>
                <c:pt idx="7581">
                  <c:v>6.750591</c:v>
                </c:pt>
                <c:pt idx="7582">
                  <c:v>6.7506320000000004</c:v>
                </c:pt>
                <c:pt idx="7583">
                  <c:v>6.7506729999999999</c:v>
                </c:pt>
                <c:pt idx="7584">
                  <c:v>6.7507140000000003</c:v>
                </c:pt>
                <c:pt idx="7585">
                  <c:v>6.7507549999999998</c:v>
                </c:pt>
                <c:pt idx="7586">
                  <c:v>6.7507970000000004</c:v>
                </c:pt>
                <c:pt idx="7587">
                  <c:v>6.7508379999999999</c:v>
                </c:pt>
                <c:pt idx="7588">
                  <c:v>6.7508790000000003</c:v>
                </c:pt>
                <c:pt idx="7589">
                  <c:v>6.7509199999999998</c:v>
                </c:pt>
                <c:pt idx="7590">
                  <c:v>6.7509620000000004</c:v>
                </c:pt>
                <c:pt idx="7591">
                  <c:v>6.7510029999999999</c:v>
                </c:pt>
                <c:pt idx="7592">
                  <c:v>6.7510440000000003</c:v>
                </c:pt>
                <c:pt idx="7593">
                  <c:v>6.7510849999999998</c:v>
                </c:pt>
                <c:pt idx="7594">
                  <c:v>6.7511260000000002</c:v>
                </c:pt>
                <c:pt idx="7595">
                  <c:v>6.7511679999999998</c:v>
                </c:pt>
                <c:pt idx="7596">
                  <c:v>6.7512090000000002</c:v>
                </c:pt>
                <c:pt idx="7597">
                  <c:v>6.7512499999999998</c:v>
                </c:pt>
                <c:pt idx="7598">
                  <c:v>6.7512910000000002</c:v>
                </c:pt>
                <c:pt idx="7599">
                  <c:v>6.7513319999999997</c:v>
                </c:pt>
                <c:pt idx="7600">
                  <c:v>6.7513740000000002</c:v>
                </c:pt>
                <c:pt idx="7601">
                  <c:v>6.7514149999999997</c:v>
                </c:pt>
                <c:pt idx="7602">
                  <c:v>6.7514560000000001</c:v>
                </c:pt>
                <c:pt idx="7603">
                  <c:v>6.7514969999999996</c:v>
                </c:pt>
                <c:pt idx="7604">
                  <c:v>6.751538</c:v>
                </c:pt>
                <c:pt idx="7605">
                  <c:v>6.7515799999999997</c:v>
                </c:pt>
                <c:pt idx="7606">
                  <c:v>6.7516210000000001</c:v>
                </c:pt>
                <c:pt idx="7607">
                  <c:v>6.7516619999999996</c:v>
                </c:pt>
                <c:pt idx="7608">
                  <c:v>6.751703</c:v>
                </c:pt>
                <c:pt idx="7609">
                  <c:v>6.7517449999999997</c:v>
                </c:pt>
                <c:pt idx="7610">
                  <c:v>6.7517860000000001</c:v>
                </c:pt>
                <c:pt idx="7611">
                  <c:v>6.7518269999999996</c:v>
                </c:pt>
                <c:pt idx="7612">
                  <c:v>6.751868</c:v>
                </c:pt>
                <c:pt idx="7613">
                  <c:v>6.7519090000000004</c:v>
                </c:pt>
                <c:pt idx="7614">
                  <c:v>6.751951</c:v>
                </c:pt>
                <c:pt idx="7615">
                  <c:v>6.7519920000000004</c:v>
                </c:pt>
                <c:pt idx="7616">
                  <c:v>6.752033</c:v>
                </c:pt>
                <c:pt idx="7617">
                  <c:v>6.7520740000000004</c:v>
                </c:pt>
                <c:pt idx="7618">
                  <c:v>6.7521149999999999</c:v>
                </c:pt>
                <c:pt idx="7619">
                  <c:v>6.7521570000000004</c:v>
                </c:pt>
                <c:pt idx="7620">
                  <c:v>6.7521979999999999</c:v>
                </c:pt>
                <c:pt idx="7621">
                  <c:v>6.7522390000000003</c:v>
                </c:pt>
                <c:pt idx="7622">
                  <c:v>6.7522799999999998</c:v>
                </c:pt>
                <c:pt idx="7623">
                  <c:v>6.7523210000000002</c:v>
                </c:pt>
                <c:pt idx="7624">
                  <c:v>6.7523629999999999</c:v>
                </c:pt>
                <c:pt idx="7625">
                  <c:v>6.7524040000000003</c:v>
                </c:pt>
                <c:pt idx="7626">
                  <c:v>6.7524449999999998</c:v>
                </c:pt>
                <c:pt idx="7627">
                  <c:v>6.7524860000000002</c:v>
                </c:pt>
                <c:pt idx="7628">
                  <c:v>6.7525269999999997</c:v>
                </c:pt>
                <c:pt idx="7629">
                  <c:v>6.7525690000000003</c:v>
                </c:pt>
                <c:pt idx="7630">
                  <c:v>6.7526099999999998</c:v>
                </c:pt>
                <c:pt idx="7631">
                  <c:v>6.7526510000000002</c:v>
                </c:pt>
                <c:pt idx="7632">
                  <c:v>6.7526919999999997</c:v>
                </c:pt>
                <c:pt idx="7633">
                  <c:v>6.7527340000000002</c:v>
                </c:pt>
                <c:pt idx="7634">
                  <c:v>6.7527749999999997</c:v>
                </c:pt>
                <c:pt idx="7635">
                  <c:v>6.7528160000000002</c:v>
                </c:pt>
                <c:pt idx="7636">
                  <c:v>6.7528569999999997</c:v>
                </c:pt>
                <c:pt idx="7637">
                  <c:v>6.7528980000000001</c:v>
                </c:pt>
                <c:pt idx="7638">
                  <c:v>6.7529399999999997</c:v>
                </c:pt>
                <c:pt idx="7639">
                  <c:v>6.7529810000000001</c:v>
                </c:pt>
                <c:pt idx="7640">
                  <c:v>6.7530219999999996</c:v>
                </c:pt>
                <c:pt idx="7641">
                  <c:v>6.753063</c:v>
                </c:pt>
                <c:pt idx="7642">
                  <c:v>6.7531040000000004</c:v>
                </c:pt>
                <c:pt idx="7643">
                  <c:v>6.7531460000000001</c:v>
                </c:pt>
                <c:pt idx="7644">
                  <c:v>6.7531869999999996</c:v>
                </c:pt>
                <c:pt idx="7645">
                  <c:v>6.753228</c:v>
                </c:pt>
                <c:pt idx="7646">
                  <c:v>6.7532690000000004</c:v>
                </c:pt>
                <c:pt idx="7647">
                  <c:v>6.7533099999999999</c:v>
                </c:pt>
                <c:pt idx="7648">
                  <c:v>6.7533519999999996</c:v>
                </c:pt>
                <c:pt idx="7649">
                  <c:v>6.753393</c:v>
                </c:pt>
                <c:pt idx="7650">
                  <c:v>6.7534340000000004</c:v>
                </c:pt>
                <c:pt idx="7651">
                  <c:v>6.7534749999999999</c:v>
                </c:pt>
                <c:pt idx="7652">
                  <c:v>6.7535160000000003</c:v>
                </c:pt>
                <c:pt idx="7653">
                  <c:v>6.753558</c:v>
                </c:pt>
                <c:pt idx="7654">
                  <c:v>6.7535990000000004</c:v>
                </c:pt>
                <c:pt idx="7655">
                  <c:v>6.7536399999999999</c:v>
                </c:pt>
                <c:pt idx="7656">
                  <c:v>6.7536810000000003</c:v>
                </c:pt>
                <c:pt idx="7657">
                  <c:v>6.7537229999999999</c:v>
                </c:pt>
                <c:pt idx="7658">
                  <c:v>6.7537640000000003</c:v>
                </c:pt>
                <c:pt idx="7659">
                  <c:v>6.7538049999999998</c:v>
                </c:pt>
                <c:pt idx="7660">
                  <c:v>6.7538460000000002</c:v>
                </c:pt>
                <c:pt idx="7661">
                  <c:v>6.7538869999999998</c:v>
                </c:pt>
                <c:pt idx="7662">
                  <c:v>6.7539290000000003</c:v>
                </c:pt>
                <c:pt idx="7663">
                  <c:v>6.7539699999999998</c:v>
                </c:pt>
                <c:pt idx="7664">
                  <c:v>6.7540110000000002</c:v>
                </c:pt>
                <c:pt idx="7665">
                  <c:v>6.7540519999999997</c:v>
                </c:pt>
                <c:pt idx="7666">
                  <c:v>6.7540930000000001</c:v>
                </c:pt>
                <c:pt idx="7667">
                  <c:v>6.7541349999999998</c:v>
                </c:pt>
                <c:pt idx="7668">
                  <c:v>6.7541760000000002</c:v>
                </c:pt>
                <c:pt idx="7669">
                  <c:v>6.7542169999999997</c:v>
                </c:pt>
                <c:pt idx="7670">
                  <c:v>6.7542580000000001</c:v>
                </c:pt>
                <c:pt idx="7671">
                  <c:v>6.7542989999999996</c:v>
                </c:pt>
                <c:pt idx="7672">
                  <c:v>6.7543410000000002</c:v>
                </c:pt>
                <c:pt idx="7673">
                  <c:v>6.7543819999999997</c:v>
                </c:pt>
                <c:pt idx="7674">
                  <c:v>6.7544230000000001</c:v>
                </c:pt>
                <c:pt idx="7675">
                  <c:v>6.7544639999999996</c:v>
                </c:pt>
                <c:pt idx="7676">
                  <c:v>6.754505</c:v>
                </c:pt>
                <c:pt idx="7677">
                  <c:v>6.7545469999999996</c:v>
                </c:pt>
                <c:pt idx="7678">
                  <c:v>6.754588</c:v>
                </c:pt>
                <c:pt idx="7679">
                  <c:v>6.7546290000000004</c:v>
                </c:pt>
                <c:pt idx="7680">
                  <c:v>6.75467</c:v>
                </c:pt>
                <c:pt idx="7681">
                  <c:v>6.7547119999999996</c:v>
                </c:pt>
                <c:pt idx="7682">
                  <c:v>6.754753</c:v>
                </c:pt>
                <c:pt idx="7683">
                  <c:v>6.7547940000000004</c:v>
                </c:pt>
                <c:pt idx="7684">
                  <c:v>6.7548349999999999</c:v>
                </c:pt>
                <c:pt idx="7685">
                  <c:v>6.7548760000000003</c:v>
                </c:pt>
                <c:pt idx="7686">
                  <c:v>6.754918</c:v>
                </c:pt>
                <c:pt idx="7687">
                  <c:v>6.7549590000000004</c:v>
                </c:pt>
                <c:pt idx="7688">
                  <c:v>6.7549999999999999</c:v>
                </c:pt>
                <c:pt idx="7689">
                  <c:v>6.7550410000000003</c:v>
                </c:pt>
                <c:pt idx="7690">
                  <c:v>6.7550819999999998</c:v>
                </c:pt>
                <c:pt idx="7691">
                  <c:v>6.7551240000000004</c:v>
                </c:pt>
                <c:pt idx="7692">
                  <c:v>6.7551649999999999</c:v>
                </c:pt>
                <c:pt idx="7693">
                  <c:v>6.7552060000000003</c:v>
                </c:pt>
                <c:pt idx="7694">
                  <c:v>6.7552469999999998</c:v>
                </c:pt>
                <c:pt idx="7695">
                  <c:v>6.7552880000000002</c:v>
                </c:pt>
                <c:pt idx="7696">
                  <c:v>6.7553299999999998</c:v>
                </c:pt>
                <c:pt idx="7697">
                  <c:v>6.7553710000000002</c:v>
                </c:pt>
                <c:pt idx="7698">
                  <c:v>6.7554119999999998</c:v>
                </c:pt>
                <c:pt idx="7699">
                  <c:v>6.7554530000000002</c:v>
                </c:pt>
                <c:pt idx="7700">
                  <c:v>6.7554949999999998</c:v>
                </c:pt>
                <c:pt idx="7701">
                  <c:v>6.7555360000000002</c:v>
                </c:pt>
                <c:pt idx="7702">
                  <c:v>6.7555769999999997</c:v>
                </c:pt>
                <c:pt idx="7703">
                  <c:v>6.7556180000000001</c:v>
                </c:pt>
                <c:pt idx="7704">
                  <c:v>6.7556589999999996</c:v>
                </c:pt>
                <c:pt idx="7705">
                  <c:v>6.7557010000000002</c:v>
                </c:pt>
                <c:pt idx="7706">
                  <c:v>6.7557419999999997</c:v>
                </c:pt>
                <c:pt idx="7707">
                  <c:v>6.7557830000000001</c:v>
                </c:pt>
                <c:pt idx="7708">
                  <c:v>6.7558239999999996</c:v>
                </c:pt>
                <c:pt idx="7709">
                  <c:v>6.755865</c:v>
                </c:pt>
                <c:pt idx="7710">
                  <c:v>6.7559069999999997</c:v>
                </c:pt>
                <c:pt idx="7711">
                  <c:v>6.7559480000000001</c:v>
                </c:pt>
                <c:pt idx="7712">
                  <c:v>6.7559889999999996</c:v>
                </c:pt>
                <c:pt idx="7713">
                  <c:v>6.75603</c:v>
                </c:pt>
                <c:pt idx="7714">
                  <c:v>6.7560710000000004</c:v>
                </c:pt>
                <c:pt idx="7715">
                  <c:v>6.756113</c:v>
                </c:pt>
                <c:pt idx="7716">
                  <c:v>6.7561540000000004</c:v>
                </c:pt>
                <c:pt idx="7717">
                  <c:v>6.756195</c:v>
                </c:pt>
                <c:pt idx="7718">
                  <c:v>6.7562360000000004</c:v>
                </c:pt>
                <c:pt idx="7719">
                  <c:v>6.7562769999999999</c:v>
                </c:pt>
                <c:pt idx="7720">
                  <c:v>6.7563190000000004</c:v>
                </c:pt>
                <c:pt idx="7721">
                  <c:v>6.7563599999999999</c:v>
                </c:pt>
                <c:pt idx="7722">
                  <c:v>6.7564010000000003</c:v>
                </c:pt>
                <c:pt idx="7723">
                  <c:v>6.7564419999999998</c:v>
                </c:pt>
                <c:pt idx="7724">
                  <c:v>6.7564840000000004</c:v>
                </c:pt>
                <c:pt idx="7725">
                  <c:v>6.7565249999999999</c:v>
                </c:pt>
                <c:pt idx="7726">
                  <c:v>6.7565660000000003</c:v>
                </c:pt>
                <c:pt idx="7727">
                  <c:v>6.7566069999999998</c:v>
                </c:pt>
                <c:pt idx="7728">
                  <c:v>6.7566480000000002</c:v>
                </c:pt>
                <c:pt idx="7729">
                  <c:v>6.7566899999999999</c:v>
                </c:pt>
                <c:pt idx="7730">
                  <c:v>6.7567310000000003</c:v>
                </c:pt>
                <c:pt idx="7731">
                  <c:v>6.7567719999999998</c:v>
                </c:pt>
                <c:pt idx="7732">
                  <c:v>6.7568130000000002</c:v>
                </c:pt>
                <c:pt idx="7733">
                  <c:v>6.7568539999999997</c:v>
                </c:pt>
                <c:pt idx="7734">
                  <c:v>6.7568960000000002</c:v>
                </c:pt>
                <c:pt idx="7735">
                  <c:v>6.7569369999999997</c:v>
                </c:pt>
                <c:pt idx="7736">
                  <c:v>6.7569780000000002</c:v>
                </c:pt>
                <c:pt idx="7737">
                  <c:v>6.7570189999999997</c:v>
                </c:pt>
                <c:pt idx="7738">
                  <c:v>6.7570600000000001</c:v>
                </c:pt>
                <c:pt idx="7739">
                  <c:v>6.7571019999999997</c:v>
                </c:pt>
                <c:pt idx="7740">
                  <c:v>6.7571430000000001</c:v>
                </c:pt>
                <c:pt idx="7741">
                  <c:v>6.7571839999999996</c:v>
                </c:pt>
                <c:pt idx="7742">
                  <c:v>6.757225</c:v>
                </c:pt>
                <c:pt idx="7743">
                  <c:v>6.7572660000000004</c:v>
                </c:pt>
                <c:pt idx="7744">
                  <c:v>6.7573080000000001</c:v>
                </c:pt>
                <c:pt idx="7745">
                  <c:v>6.7573489999999996</c:v>
                </c:pt>
                <c:pt idx="7746">
                  <c:v>6.75739</c:v>
                </c:pt>
                <c:pt idx="7747">
                  <c:v>6.7574310000000004</c:v>
                </c:pt>
                <c:pt idx="7748">
                  <c:v>6.7574730000000001</c:v>
                </c:pt>
                <c:pt idx="7749">
                  <c:v>6.7575139999999996</c:v>
                </c:pt>
                <c:pt idx="7750">
                  <c:v>6.757555</c:v>
                </c:pt>
                <c:pt idx="7751">
                  <c:v>6.7575960000000004</c:v>
                </c:pt>
                <c:pt idx="7752">
                  <c:v>6.7576369999999999</c:v>
                </c:pt>
                <c:pt idx="7753">
                  <c:v>6.7576790000000004</c:v>
                </c:pt>
                <c:pt idx="7754">
                  <c:v>6.7577199999999999</c:v>
                </c:pt>
                <c:pt idx="7755">
                  <c:v>6.7577610000000004</c:v>
                </c:pt>
                <c:pt idx="7756">
                  <c:v>6.7578019999999999</c:v>
                </c:pt>
                <c:pt idx="7757">
                  <c:v>6.7578430000000003</c:v>
                </c:pt>
                <c:pt idx="7758">
                  <c:v>6.7578849999999999</c:v>
                </c:pt>
                <c:pt idx="7759">
                  <c:v>6.7579260000000003</c:v>
                </c:pt>
                <c:pt idx="7760">
                  <c:v>6.7579669999999998</c:v>
                </c:pt>
                <c:pt idx="7761">
                  <c:v>6.7580080000000002</c:v>
                </c:pt>
                <c:pt idx="7762">
                  <c:v>6.7580489999999998</c:v>
                </c:pt>
                <c:pt idx="7763">
                  <c:v>6.7580910000000003</c:v>
                </c:pt>
                <c:pt idx="7764">
                  <c:v>6.7581319999999998</c:v>
                </c:pt>
                <c:pt idx="7765">
                  <c:v>6.7581730000000002</c:v>
                </c:pt>
                <c:pt idx="7766">
                  <c:v>6.7582139999999997</c:v>
                </c:pt>
                <c:pt idx="7767">
                  <c:v>6.7582550000000001</c:v>
                </c:pt>
                <c:pt idx="7768">
                  <c:v>6.7582969999999998</c:v>
                </c:pt>
                <c:pt idx="7769">
                  <c:v>6.7583380000000002</c:v>
                </c:pt>
                <c:pt idx="7770">
                  <c:v>6.7583789999999997</c:v>
                </c:pt>
                <c:pt idx="7771">
                  <c:v>6.7584200000000001</c:v>
                </c:pt>
                <c:pt idx="7772">
                  <c:v>6.7584619999999997</c:v>
                </c:pt>
                <c:pt idx="7773">
                  <c:v>6.7585030000000001</c:v>
                </c:pt>
                <c:pt idx="7774">
                  <c:v>6.7585439999999997</c:v>
                </c:pt>
                <c:pt idx="7775">
                  <c:v>6.7585850000000001</c:v>
                </c:pt>
                <c:pt idx="7776">
                  <c:v>6.7586259999999996</c:v>
                </c:pt>
                <c:pt idx="7777">
                  <c:v>6.7586680000000001</c:v>
                </c:pt>
                <c:pt idx="7778">
                  <c:v>6.7587089999999996</c:v>
                </c:pt>
                <c:pt idx="7779">
                  <c:v>6.75875</c:v>
                </c:pt>
                <c:pt idx="7780">
                  <c:v>6.7587910000000004</c:v>
                </c:pt>
                <c:pt idx="7781">
                  <c:v>6.758832</c:v>
                </c:pt>
                <c:pt idx="7782">
                  <c:v>6.7588739999999996</c:v>
                </c:pt>
                <c:pt idx="7783">
                  <c:v>6.758915</c:v>
                </c:pt>
                <c:pt idx="7784">
                  <c:v>6.7589560000000004</c:v>
                </c:pt>
                <c:pt idx="7785">
                  <c:v>6.7589969999999999</c:v>
                </c:pt>
                <c:pt idx="7786">
                  <c:v>6.7590380000000003</c:v>
                </c:pt>
                <c:pt idx="7787">
                  <c:v>6.75908</c:v>
                </c:pt>
                <c:pt idx="7788">
                  <c:v>6.7591210000000004</c:v>
                </c:pt>
                <c:pt idx="7789">
                  <c:v>6.7591619999999999</c:v>
                </c:pt>
                <c:pt idx="7790">
                  <c:v>6.7592030000000003</c:v>
                </c:pt>
                <c:pt idx="7791">
                  <c:v>6.7592449999999999</c:v>
                </c:pt>
                <c:pt idx="7792">
                  <c:v>6.7592860000000003</c:v>
                </c:pt>
                <c:pt idx="7793">
                  <c:v>6.7593269999999999</c:v>
                </c:pt>
                <c:pt idx="7794">
                  <c:v>6.7593680000000003</c:v>
                </c:pt>
                <c:pt idx="7795">
                  <c:v>6.7594089999999998</c:v>
                </c:pt>
                <c:pt idx="7796">
                  <c:v>6.7594510000000003</c:v>
                </c:pt>
                <c:pt idx="7797">
                  <c:v>6.7594919999999998</c:v>
                </c:pt>
                <c:pt idx="7798">
                  <c:v>6.7595330000000002</c:v>
                </c:pt>
                <c:pt idx="7799">
                  <c:v>6.7595739999999997</c:v>
                </c:pt>
                <c:pt idx="7800">
                  <c:v>6.7596150000000002</c:v>
                </c:pt>
                <c:pt idx="7801">
                  <c:v>6.7596569999999998</c:v>
                </c:pt>
                <c:pt idx="7802">
                  <c:v>6.7596980000000002</c:v>
                </c:pt>
                <c:pt idx="7803">
                  <c:v>6.7597389999999997</c:v>
                </c:pt>
                <c:pt idx="7804">
                  <c:v>6.7597800000000001</c:v>
                </c:pt>
                <c:pt idx="7805">
                  <c:v>6.7598209999999996</c:v>
                </c:pt>
                <c:pt idx="7806">
                  <c:v>6.7598630000000002</c:v>
                </c:pt>
                <c:pt idx="7807">
                  <c:v>6.7599039999999997</c:v>
                </c:pt>
                <c:pt idx="7808">
                  <c:v>6.7599450000000001</c:v>
                </c:pt>
                <c:pt idx="7809">
                  <c:v>6.7599859999999996</c:v>
                </c:pt>
                <c:pt idx="7810">
                  <c:v>6.760027</c:v>
                </c:pt>
                <c:pt idx="7811">
                  <c:v>6.7600689999999997</c:v>
                </c:pt>
                <c:pt idx="7812">
                  <c:v>6.7601100000000001</c:v>
                </c:pt>
                <c:pt idx="7813">
                  <c:v>6.7601509999999996</c:v>
                </c:pt>
                <c:pt idx="7814">
                  <c:v>6.760192</c:v>
                </c:pt>
                <c:pt idx="7815">
                  <c:v>6.7602339999999996</c:v>
                </c:pt>
                <c:pt idx="7816">
                  <c:v>6.760275</c:v>
                </c:pt>
                <c:pt idx="7817">
                  <c:v>6.7603160000000004</c:v>
                </c:pt>
                <c:pt idx="7818">
                  <c:v>6.7603569999999999</c:v>
                </c:pt>
                <c:pt idx="7819">
                  <c:v>6.7603980000000004</c:v>
                </c:pt>
                <c:pt idx="7820">
                  <c:v>6.76044</c:v>
                </c:pt>
                <c:pt idx="7821">
                  <c:v>6.7604810000000004</c:v>
                </c:pt>
                <c:pt idx="7822">
                  <c:v>6.7605219999999999</c:v>
                </c:pt>
                <c:pt idx="7823">
                  <c:v>6.7605630000000003</c:v>
                </c:pt>
                <c:pt idx="7824">
                  <c:v>6.7606039999999998</c:v>
                </c:pt>
                <c:pt idx="7825">
                  <c:v>6.7606460000000004</c:v>
                </c:pt>
                <c:pt idx="7826">
                  <c:v>6.7606869999999999</c:v>
                </c:pt>
                <c:pt idx="7827">
                  <c:v>6.7607280000000003</c:v>
                </c:pt>
                <c:pt idx="7828">
                  <c:v>6.7607689999999998</c:v>
                </c:pt>
                <c:pt idx="7829">
                  <c:v>6.7608100000000002</c:v>
                </c:pt>
                <c:pt idx="7830">
                  <c:v>6.7608519999999999</c:v>
                </c:pt>
                <c:pt idx="7831">
                  <c:v>6.7608930000000003</c:v>
                </c:pt>
                <c:pt idx="7832">
                  <c:v>6.7609339999999998</c:v>
                </c:pt>
                <c:pt idx="7833">
                  <c:v>6.7609750000000002</c:v>
                </c:pt>
                <c:pt idx="7834">
                  <c:v>6.7610159999999997</c:v>
                </c:pt>
                <c:pt idx="7835">
                  <c:v>6.7610580000000002</c:v>
                </c:pt>
                <c:pt idx="7836">
                  <c:v>6.7610989999999997</c:v>
                </c:pt>
                <c:pt idx="7837">
                  <c:v>6.7611400000000001</c:v>
                </c:pt>
                <c:pt idx="7838">
                  <c:v>6.7611809999999997</c:v>
                </c:pt>
                <c:pt idx="7839">
                  <c:v>6.7612230000000002</c:v>
                </c:pt>
                <c:pt idx="7840">
                  <c:v>6.7612639999999997</c:v>
                </c:pt>
                <c:pt idx="7841">
                  <c:v>6.7613050000000001</c:v>
                </c:pt>
                <c:pt idx="7842">
                  <c:v>6.7613459999999996</c:v>
                </c:pt>
                <c:pt idx="7843">
                  <c:v>6.761387</c:v>
                </c:pt>
                <c:pt idx="7844">
                  <c:v>6.7614289999999997</c:v>
                </c:pt>
                <c:pt idx="7845">
                  <c:v>6.7614700000000001</c:v>
                </c:pt>
                <c:pt idx="7846">
                  <c:v>6.7615109999999996</c:v>
                </c:pt>
                <c:pt idx="7847">
                  <c:v>6.761552</c:v>
                </c:pt>
                <c:pt idx="7848">
                  <c:v>6.7615930000000004</c:v>
                </c:pt>
                <c:pt idx="7849">
                  <c:v>6.7616350000000001</c:v>
                </c:pt>
                <c:pt idx="7850">
                  <c:v>6.7616759999999996</c:v>
                </c:pt>
                <c:pt idx="7851">
                  <c:v>6.761717</c:v>
                </c:pt>
                <c:pt idx="7852">
                  <c:v>6.7617580000000004</c:v>
                </c:pt>
                <c:pt idx="7853">
                  <c:v>6.7617989999999999</c:v>
                </c:pt>
                <c:pt idx="7854">
                  <c:v>6.7618410000000004</c:v>
                </c:pt>
                <c:pt idx="7855">
                  <c:v>6.7618819999999999</c:v>
                </c:pt>
                <c:pt idx="7856">
                  <c:v>6.7619230000000003</c:v>
                </c:pt>
                <c:pt idx="7857">
                  <c:v>6.7619639999999999</c:v>
                </c:pt>
                <c:pt idx="7858">
                  <c:v>6.7620050000000003</c:v>
                </c:pt>
                <c:pt idx="7859">
                  <c:v>6.7620469999999999</c:v>
                </c:pt>
                <c:pt idx="7860">
                  <c:v>6.7620880000000003</c:v>
                </c:pt>
                <c:pt idx="7861">
                  <c:v>6.7621289999999998</c:v>
                </c:pt>
                <c:pt idx="7862">
                  <c:v>6.7621700000000002</c:v>
                </c:pt>
                <c:pt idx="7863">
                  <c:v>6.7622119999999999</c:v>
                </c:pt>
                <c:pt idx="7864">
                  <c:v>6.7622530000000003</c:v>
                </c:pt>
                <c:pt idx="7865">
                  <c:v>6.7622939999999998</c:v>
                </c:pt>
                <c:pt idx="7866">
                  <c:v>6.7623350000000002</c:v>
                </c:pt>
                <c:pt idx="7867">
                  <c:v>6.7623759999999997</c:v>
                </c:pt>
                <c:pt idx="7868">
                  <c:v>6.7624180000000003</c:v>
                </c:pt>
                <c:pt idx="7869">
                  <c:v>6.7624589999999998</c:v>
                </c:pt>
                <c:pt idx="7870">
                  <c:v>6.7625000000000002</c:v>
                </c:pt>
                <c:pt idx="7871">
                  <c:v>6.7625409999999997</c:v>
                </c:pt>
                <c:pt idx="7872">
                  <c:v>6.7625820000000001</c:v>
                </c:pt>
                <c:pt idx="7873">
                  <c:v>6.7626239999999997</c:v>
                </c:pt>
                <c:pt idx="7874">
                  <c:v>6.7626650000000001</c:v>
                </c:pt>
                <c:pt idx="7875">
                  <c:v>6.7627059999999997</c:v>
                </c:pt>
                <c:pt idx="7876">
                  <c:v>6.7627470000000001</c:v>
                </c:pt>
                <c:pt idx="7877">
                  <c:v>6.7627879999999996</c:v>
                </c:pt>
                <c:pt idx="7878">
                  <c:v>6.7628300000000001</c:v>
                </c:pt>
                <c:pt idx="7879">
                  <c:v>6.7628709999999996</c:v>
                </c:pt>
                <c:pt idx="7880">
                  <c:v>6.762912</c:v>
                </c:pt>
                <c:pt idx="7881">
                  <c:v>6.7629530000000004</c:v>
                </c:pt>
                <c:pt idx="7882">
                  <c:v>6.7629950000000001</c:v>
                </c:pt>
                <c:pt idx="7883">
                  <c:v>6.7630359999999996</c:v>
                </c:pt>
                <c:pt idx="7884">
                  <c:v>6.763077</c:v>
                </c:pt>
                <c:pt idx="7885">
                  <c:v>6.7631180000000004</c:v>
                </c:pt>
                <c:pt idx="7886">
                  <c:v>6.7631589999999999</c:v>
                </c:pt>
                <c:pt idx="7887">
                  <c:v>6.7632009999999996</c:v>
                </c:pt>
                <c:pt idx="7888">
                  <c:v>6.763242</c:v>
                </c:pt>
                <c:pt idx="7889">
                  <c:v>6.7632830000000004</c:v>
                </c:pt>
                <c:pt idx="7890">
                  <c:v>6.7633239999999999</c:v>
                </c:pt>
                <c:pt idx="7891">
                  <c:v>6.7633650000000003</c:v>
                </c:pt>
                <c:pt idx="7892">
                  <c:v>6.7634069999999999</c:v>
                </c:pt>
                <c:pt idx="7893">
                  <c:v>6.7634480000000003</c:v>
                </c:pt>
                <c:pt idx="7894">
                  <c:v>6.7634889999999999</c:v>
                </c:pt>
                <c:pt idx="7895">
                  <c:v>6.7635300000000003</c:v>
                </c:pt>
                <c:pt idx="7896">
                  <c:v>6.7635709999999998</c:v>
                </c:pt>
                <c:pt idx="7897">
                  <c:v>6.7636130000000003</c:v>
                </c:pt>
                <c:pt idx="7898">
                  <c:v>6.7636539999999998</c:v>
                </c:pt>
                <c:pt idx="7899">
                  <c:v>6.7636950000000002</c:v>
                </c:pt>
                <c:pt idx="7900">
                  <c:v>6.7637359999999997</c:v>
                </c:pt>
                <c:pt idx="7901">
                  <c:v>6.7637770000000002</c:v>
                </c:pt>
                <c:pt idx="7902">
                  <c:v>6.7638189999999998</c:v>
                </c:pt>
                <c:pt idx="7903">
                  <c:v>6.7638600000000002</c:v>
                </c:pt>
                <c:pt idx="7904">
                  <c:v>6.7639009999999997</c:v>
                </c:pt>
                <c:pt idx="7905">
                  <c:v>6.7639420000000001</c:v>
                </c:pt>
                <c:pt idx="7906">
                  <c:v>6.7639839999999998</c:v>
                </c:pt>
                <c:pt idx="7907">
                  <c:v>6.7640250000000002</c:v>
                </c:pt>
                <c:pt idx="7908">
                  <c:v>6.7640659999999997</c:v>
                </c:pt>
                <c:pt idx="7909">
                  <c:v>6.7641070000000001</c:v>
                </c:pt>
                <c:pt idx="7910">
                  <c:v>6.7641479999999996</c:v>
                </c:pt>
                <c:pt idx="7911">
                  <c:v>6.7641900000000001</c:v>
                </c:pt>
                <c:pt idx="7912">
                  <c:v>6.7642309999999997</c:v>
                </c:pt>
                <c:pt idx="7913">
                  <c:v>6.7642720000000001</c:v>
                </c:pt>
                <c:pt idx="7914">
                  <c:v>6.7643129999999996</c:v>
                </c:pt>
                <c:pt idx="7915">
                  <c:v>6.764354</c:v>
                </c:pt>
                <c:pt idx="7916">
                  <c:v>6.7643959999999996</c:v>
                </c:pt>
                <c:pt idx="7917">
                  <c:v>6.764437</c:v>
                </c:pt>
                <c:pt idx="7918">
                  <c:v>6.7644780000000004</c:v>
                </c:pt>
                <c:pt idx="7919">
                  <c:v>6.7645189999999999</c:v>
                </c:pt>
                <c:pt idx="7920">
                  <c:v>6.7645600000000004</c:v>
                </c:pt>
                <c:pt idx="7921">
                  <c:v>6.764602</c:v>
                </c:pt>
                <c:pt idx="7922">
                  <c:v>6.7646430000000004</c:v>
                </c:pt>
                <c:pt idx="7923">
                  <c:v>6.7646839999999999</c:v>
                </c:pt>
                <c:pt idx="7924">
                  <c:v>6.7647250000000003</c:v>
                </c:pt>
                <c:pt idx="7925">
                  <c:v>6.7647659999999998</c:v>
                </c:pt>
                <c:pt idx="7926">
                  <c:v>6.7648080000000004</c:v>
                </c:pt>
                <c:pt idx="7927">
                  <c:v>6.7648489999999999</c:v>
                </c:pt>
                <c:pt idx="7928">
                  <c:v>6.7648900000000003</c:v>
                </c:pt>
                <c:pt idx="7929">
                  <c:v>6.7649309999999998</c:v>
                </c:pt>
                <c:pt idx="7930">
                  <c:v>6.7649730000000003</c:v>
                </c:pt>
                <c:pt idx="7931">
                  <c:v>6.7650139999999999</c:v>
                </c:pt>
                <c:pt idx="7932">
                  <c:v>6.7650550000000003</c:v>
                </c:pt>
                <c:pt idx="7933">
                  <c:v>6.7650959999999998</c:v>
                </c:pt>
                <c:pt idx="7934">
                  <c:v>6.7651370000000002</c:v>
                </c:pt>
                <c:pt idx="7935">
                  <c:v>6.7651789999999998</c:v>
                </c:pt>
                <c:pt idx="7936">
                  <c:v>6.7652200000000002</c:v>
                </c:pt>
                <c:pt idx="7937">
                  <c:v>6.7652609999999997</c:v>
                </c:pt>
                <c:pt idx="7938">
                  <c:v>6.7653020000000001</c:v>
                </c:pt>
                <c:pt idx="7939">
                  <c:v>6.7653429999999997</c:v>
                </c:pt>
                <c:pt idx="7940">
                  <c:v>6.7653850000000002</c:v>
                </c:pt>
                <c:pt idx="7941">
                  <c:v>6.7654259999999997</c:v>
                </c:pt>
                <c:pt idx="7942">
                  <c:v>6.7654670000000001</c:v>
                </c:pt>
                <c:pt idx="7943">
                  <c:v>6.7655079999999996</c:v>
                </c:pt>
                <c:pt idx="7944">
                  <c:v>6.765549</c:v>
                </c:pt>
                <c:pt idx="7945">
                  <c:v>6.7655909999999997</c:v>
                </c:pt>
                <c:pt idx="7946">
                  <c:v>6.7656320000000001</c:v>
                </c:pt>
                <c:pt idx="7947">
                  <c:v>6.7656729999999996</c:v>
                </c:pt>
                <c:pt idx="7948">
                  <c:v>6.765714</c:v>
                </c:pt>
                <c:pt idx="7949">
                  <c:v>6.7657550000000004</c:v>
                </c:pt>
                <c:pt idx="7950">
                  <c:v>6.7657970000000001</c:v>
                </c:pt>
                <c:pt idx="7951">
                  <c:v>6.7658379999999996</c:v>
                </c:pt>
                <c:pt idx="7952">
                  <c:v>6.765879</c:v>
                </c:pt>
                <c:pt idx="7953">
                  <c:v>6.7659200000000004</c:v>
                </c:pt>
                <c:pt idx="7954">
                  <c:v>6.765962</c:v>
                </c:pt>
                <c:pt idx="7955">
                  <c:v>6.7660030000000004</c:v>
                </c:pt>
                <c:pt idx="7956">
                  <c:v>6.7660439999999999</c:v>
                </c:pt>
                <c:pt idx="7957">
                  <c:v>6.7660850000000003</c:v>
                </c:pt>
                <c:pt idx="7958">
                  <c:v>6.7661259999999999</c:v>
                </c:pt>
                <c:pt idx="7959">
                  <c:v>6.7661680000000004</c:v>
                </c:pt>
                <c:pt idx="7960">
                  <c:v>6.7662089999999999</c:v>
                </c:pt>
                <c:pt idx="7961">
                  <c:v>6.7662500000000003</c:v>
                </c:pt>
                <c:pt idx="7962">
                  <c:v>6.7662909999999998</c:v>
                </c:pt>
                <c:pt idx="7963">
                  <c:v>6.7663320000000002</c:v>
                </c:pt>
                <c:pt idx="7964">
                  <c:v>6.7663739999999999</c:v>
                </c:pt>
                <c:pt idx="7965">
                  <c:v>6.7664150000000003</c:v>
                </c:pt>
                <c:pt idx="7966">
                  <c:v>6.7664559999999998</c:v>
                </c:pt>
                <c:pt idx="7967">
                  <c:v>6.7664970000000002</c:v>
                </c:pt>
                <c:pt idx="7968">
                  <c:v>6.7665379999999997</c:v>
                </c:pt>
                <c:pt idx="7969">
                  <c:v>6.7665800000000003</c:v>
                </c:pt>
                <c:pt idx="7970">
                  <c:v>6.7666209999999998</c:v>
                </c:pt>
                <c:pt idx="7971">
                  <c:v>6.7666620000000002</c:v>
                </c:pt>
                <c:pt idx="7972">
                  <c:v>6.7667029999999997</c:v>
                </c:pt>
                <c:pt idx="7973">
                  <c:v>6.7667450000000002</c:v>
                </c:pt>
                <c:pt idx="7974">
                  <c:v>6.7667859999999997</c:v>
                </c:pt>
                <c:pt idx="7975">
                  <c:v>6.7668270000000001</c:v>
                </c:pt>
                <c:pt idx="7976">
                  <c:v>6.7668679999999997</c:v>
                </c:pt>
                <c:pt idx="7977">
                  <c:v>6.7669090000000001</c:v>
                </c:pt>
                <c:pt idx="7978">
                  <c:v>6.7669509999999997</c:v>
                </c:pt>
                <c:pt idx="7979">
                  <c:v>6.7669920000000001</c:v>
                </c:pt>
                <c:pt idx="7980">
                  <c:v>6.7670329999999996</c:v>
                </c:pt>
                <c:pt idx="7981">
                  <c:v>6.767074</c:v>
                </c:pt>
                <c:pt idx="7982">
                  <c:v>6.7671150000000004</c:v>
                </c:pt>
                <c:pt idx="7983">
                  <c:v>6.7671570000000001</c:v>
                </c:pt>
                <c:pt idx="7984">
                  <c:v>6.7671979999999996</c:v>
                </c:pt>
                <c:pt idx="7985">
                  <c:v>6.767239</c:v>
                </c:pt>
                <c:pt idx="7986">
                  <c:v>6.7672800000000004</c:v>
                </c:pt>
                <c:pt idx="7987">
                  <c:v>6.7673209999999999</c:v>
                </c:pt>
                <c:pt idx="7988">
                  <c:v>6.7673629999999996</c:v>
                </c:pt>
                <c:pt idx="7989">
                  <c:v>6.767404</c:v>
                </c:pt>
                <c:pt idx="7990">
                  <c:v>6.7674450000000004</c:v>
                </c:pt>
                <c:pt idx="7991">
                  <c:v>6.7674859999999999</c:v>
                </c:pt>
                <c:pt idx="7992">
                  <c:v>6.7675270000000003</c:v>
                </c:pt>
                <c:pt idx="7993">
                  <c:v>6.7675689999999999</c:v>
                </c:pt>
                <c:pt idx="7994">
                  <c:v>6.7676100000000003</c:v>
                </c:pt>
                <c:pt idx="7995">
                  <c:v>6.7676509999999999</c:v>
                </c:pt>
                <c:pt idx="7996">
                  <c:v>6.7676920000000003</c:v>
                </c:pt>
                <c:pt idx="7997">
                  <c:v>6.7677339999999999</c:v>
                </c:pt>
                <c:pt idx="7998">
                  <c:v>6.7677750000000003</c:v>
                </c:pt>
                <c:pt idx="7999">
                  <c:v>6.7678159999999998</c:v>
                </c:pt>
                <c:pt idx="8000">
                  <c:v>6.7678570000000002</c:v>
                </c:pt>
                <c:pt idx="8001">
                  <c:v>6.7678979999999997</c:v>
                </c:pt>
                <c:pt idx="8002">
                  <c:v>6.7679400000000003</c:v>
                </c:pt>
                <c:pt idx="8003">
                  <c:v>6.7679809999999998</c:v>
                </c:pt>
                <c:pt idx="8004">
                  <c:v>6.7680220000000002</c:v>
                </c:pt>
                <c:pt idx="8005">
                  <c:v>6.7680629999999997</c:v>
                </c:pt>
                <c:pt idx="8006">
                  <c:v>6.7681040000000001</c:v>
                </c:pt>
                <c:pt idx="8007">
                  <c:v>6.7681459999999998</c:v>
                </c:pt>
                <c:pt idx="8008">
                  <c:v>6.7681870000000002</c:v>
                </c:pt>
                <c:pt idx="8009">
                  <c:v>6.7682279999999997</c:v>
                </c:pt>
                <c:pt idx="8010">
                  <c:v>6.7682690000000001</c:v>
                </c:pt>
                <c:pt idx="8011">
                  <c:v>6.7683099999999996</c:v>
                </c:pt>
                <c:pt idx="8012">
                  <c:v>6.7683520000000001</c:v>
                </c:pt>
                <c:pt idx="8013">
                  <c:v>6.7683929999999997</c:v>
                </c:pt>
                <c:pt idx="8014">
                  <c:v>6.7684340000000001</c:v>
                </c:pt>
                <c:pt idx="8015">
                  <c:v>6.7684749999999996</c:v>
                </c:pt>
                <c:pt idx="8016">
                  <c:v>6.768516</c:v>
                </c:pt>
                <c:pt idx="8017">
                  <c:v>6.7685579999999996</c:v>
                </c:pt>
                <c:pt idx="8018">
                  <c:v>6.768599</c:v>
                </c:pt>
                <c:pt idx="8019">
                  <c:v>6.7686400000000004</c:v>
                </c:pt>
                <c:pt idx="8020">
                  <c:v>6.7686809999999999</c:v>
                </c:pt>
                <c:pt idx="8021">
                  <c:v>6.7687229999999996</c:v>
                </c:pt>
                <c:pt idx="8022">
                  <c:v>6.768764</c:v>
                </c:pt>
                <c:pt idx="8023">
                  <c:v>6.7688050000000004</c:v>
                </c:pt>
                <c:pt idx="8024">
                  <c:v>6.7688459999999999</c:v>
                </c:pt>
                <c:pt idx="8025">
                  <c:v>6.7688870000000003</c:v>
                </c:pt>
                <c:pt idx="8026">
                  <c:v>6.768929</c:v>
                </c:pt>
                <c:pt idx="8027">
                  <c:v>6.7689700000000004</c:v>
                </c:pt>
                <c:pt idx="8028">
                  <c:v>6.7690109999999999</c:v>
                </c:pt>
                <c:pt idx="8029">
                  <c:v>6.7690520000000003</c:v>
                </c:pt>
                <c:pt idx="8030">
                  <c:v>6.7690929999999998</c:v>
                </c:pt>
                <c:pt idx="8031">
                  <c:v>6.7691350000000003</c:v>
                </c:pt>
                <c:pt idx="8032">
                  <c:v>6.7691759999999999</c:v>
                </c:pt>
                <c:pt idx="8033">
                  <c:v>6.7692170000000003</c:v>
                </c:pt>
                <c:pt idx="8034">
                  <c:v>6.7692579999999998</c:v>
                </c:pt>
                <c:pt idx="8035">
                  <c:v>6.7692990000000002</c:v>
                </c:pt>
                <c:pt idx="8036">
                  <c:v>6.7693409999999998</c:v>
                </c:pt>
                <c:pt idx="8037">
                  <c:v>6.7693820000000002</c:v>
                </c:pt>
                <c:pt idx="8038">
                  <c:v>6.7694229999999997</c:v>
                </c:pt>
                <c:pt idx="8039">
                  <c:v>6.7694640000000001</c:v>
                </c:pt>
                <c:pt idx="8040">
                  <c:v>6.7695049999999997</c:v>
                </c:pt>
                <c:pt idx="8041">
                  <c:v>6.7695470000000002</c:v>
                </c:pt>
                <c:pt idx="8042">
                  <c:v>6.7695879999999997</c:v>
                </c:pt>
                <c:pt idx="8043">
                  <c:v>6.7696290000000001</c:v>
                </c:pt>
                <c:pt idx="8044">
                  <c:v>6.7696699999999996</c:v>
                </c:pt>
                <c:pt idx="8045">
                  <c:v>6.7697120000000002</c:v>
                </c:pt>
                <c:pt idx="8046">
                  <c:v>6.7697529999999997</c:v>
                </c:pt>
                <c:pt idx="8047">
                  <c:v>6.7697940000000001</c:v>
                </c:pt>
                <c:pt idx="8048">
                  <c:v>6.7698349999999996</c:v>
                </c:pt>
                <c:pt idx="8049">
                  <c:v>6.769876</c:v>
                </c:pt>
                <c:pt idx="8050">
                  <c:v>6.7699179999999997</c:v>
                </c:pt>
                <c:pt idx="8051">
                  <c:v>6.7699590000000001</c:v>
                </c:pt>
                <c:pt idx="8052">
                  <c:v>6.77</c:v>
                </c:pt>
                <c:pt idx="8053">
                  <c:v>6.7699930000000004</c:v>
                </c:pt>
                <c:pt idx="8054">
                  <c:v>6.7699860000000003</c:v>
                </c:pt>
                <c:pt idx="8055">
                  <c:v>6.7699790000000002</c:v>
                </c:pt>
                <c:pt idx="8056">
                  <c:v>6.7699730000000002</c:v>
                </c:pt>
                <c:pt idx="8057">
                  <c:v>6.7699660000000002</c:v>
                </c:pt>
                <c:pt idx="8058">
                  <c:v>6.7699590000000001</c:v>
                </c:pt>
                <c:pt idx="8059">
                  <c:v>6.769952</c:v>
                </c:pt>
                <c:pt idx="8060">
                  <c:v>6.7699449999999999</c:v>
                </c:pt>
                <c:pt idx="8061">
                  <c:v>6.7699379999999998</c:v>
                </c:pt>
                <c:pt idx="8062">
                  <c:v>6.7699309999999997</c:v>
                </c:pt>
                <c:pt idx="8063">
                  <c:v>6.7699239999999996</c:v>
                </c:pt>
                <c:pt idx="8064">
                  <c:v>6.7699179999999997</c:v>
                </c:pt>
                <c:pt idx="8065">
                  <c:v>6.7699109999999996</c:v>
                </c:pt>
                <c:pt idx="8066">
                  <c:v>6.7699040000000004</c:v>
                </c:pt>
                <c:pt idx="8067">
                  <c:v>6.7698970000000003</c:v>
                </c:pt>
                <c:pt idx="8068">
                  <c:v>6.7698900000000002</c:v>
                </c:pt>
                <c:pt idx="8069">
                  <c:v>6.7698830000000001</c:v>
                </c:pt>
                <c:pt idx="8070">
                  <c:v>6.769876</c:v>
                </c:pt>
                <c:pt idx="8071">
                  <c:v>6.7698700000000001</c:v>
                </c:pt>
                <c:pt idx="8072">
                  <c:v>6.769863</c:v>
                </c:pt>
                <c:pt idx="8073">
                  <c:v>6.7698559999999999</c:v>
                </c:pt>
                <c:pt idx="8074">
                  <c:v>6.7698489999999998</c:v>
                </c:pt>
                <c:pt idx="8075">
                  <c:v>6.7698419999999997</c:v>
                </c:pt>
                <c:pt idx="8076">
                  <c:v>6.7698349999999996</c:v>
                </c:pt>
                <c:pt idx="8077">
                  <c:v>6.7698280000000004</c:v>
                </c:pt>
                <c:pt idx="8078">
                  <c:v>6.7698210000000003</c:v>
                </c:pt>
                <c:pt idx="8079">
                  <c:v>6.7698150000000004</c:v>
                </c:pt>
                <c:pt idx="8080">
                  <c:v>6.7698080000000003</c:v>
                </c:pt>
                <c:pt idx="8081">
                  <c:v>6.7698010000000002</c:v>
                </c:pt>
                <c:pt idx="8082">
                  <c:v>6.7697940000000001</c:v>
                </c:pt>
                <c:pt idx="8083">
                  <c:v>6.769787</c:v>
                </c:pt>
                <c:pt idx="8084">
                  <c:v>6.7697799999999999</c:v>
                </c:pt>
                <c:pt idx="8085">
                  <c:v>6.7697729999999998</c:v>
                </c:pt>
                <c:pt idx="8086">
                  <c:v>6.7697659999999997</c:v>
                </c:pt>
                <c:pt idx="8087">
                  <c:v>6.7697599999999998</c:v>
                </c:pt>
                <c:pt idx="8088">
                  <c:v>6.7697529999999997</c:v>
                </c:pt>
                <c:pt idx="8089">
                  <c:v>6.7697459999999996</c:v>
                </c:pt>
                <c:pt idx="8090">
                  <c:v>6.7697390000000004</c:v>
                </c:pt>
                <c:pt idx="8091">
                  <c:v>6.7697320000000003</c:v>
                </c:pt>
                <c:pt idx="8092">
                  <c:v>6.7697250000000002</c:v>
                </c:pt>
                <c:pt idx="8093">
                  <c:v>6.7697180000000001</c:v>
                </c:pt>
                <c:pt idx="8094">
                  <c:v>6.7697120000000002</c:v>
                </c:pt>
                <c:pt idx="8095">
                  <c:v>6.7697050000000001</c:v>
                </c:pt>
                <c:pt idx="8096">
                  <c:v>6.769698</c:v>
                </c:pt>
                <c:pt idx="8097">
                  <c:v>6.7696909999999999</c:v>
                </c:pt>
                <c:pt idx="8098">
                  <c:v>6.7696839999999998</c:v>
                </c:pt>
                <c:pt idx="8099">
                  <c:v>6.7696769999999997</c:v>
                </c:pt>
                <c:pt idx="8100">
                  <c:v>6.7696699999999996</c:v>
                </c:pt>
                <c:pt idx="8101">
                  <c:v>6.7696630000000004</c:v>
                </c:pt>
                <c:pt idx="8102">
                  <c:v>6.7696569999999996</c:v>
                </c:pt>
                <c:pt idx="8103">
                  <c:v>6.7696500000000004</c:v>
                </c:pt>
                <c:pt idx="8104">
                  <c:v>6.7696430000000003</c:v>
                </c:pt>
                <c:pt idx="8105">
                  <c:v>6.7696360000000002</c:v>
                </c:pt>
                <c:pt idx="8106">
                  <c:v>6.7696290000000001</c:v>
                </c:pt>
                <c:pt idx="8107">
                  <c:v>6.769622</c:v>
                </c:pt>
                <c:pt idx="8108">
                  <c:v>6.7696149999999999</c:v>
                </c:pt>
                <c:pt idx="8109">
                  <c:v>6.769609</c:v>
                </c:pt>
                <c:pt idx="8110">
                  <c:v>6.7696019999999999</c:v>
                </c:pt>
                <c:pt idx="8111">
                  <c:v>6.7695949999999998</c:v>
                </c:pt>
                <c:pt idx="8112">
                  <c:v>6.7695879999999997</c:v>
                </c:pt>
                <c:pt idx="8113">
                  <c:v>6.7695809999999996</c:v>
                </c:pt>
                <c:pt idx="8114">
                  <c:v>6.7695740000000004</c:v>
                </c:pt>
                <c:pt idx="8115">
                  <c:v>6.7695670000000003</c:v>
                </c:pt>
                <c:pt idx="8116">
                  <c:v>6.7695600000000002</c:v>
                </c:pt>
                <c:pt idx="8117">
                  <c:v>6.7695540000000003</c:v>
                </c:pt>
                <c:pt idx="8118">
                  <c:v>6.7695470000000002</c:v>
                </c:pt>
                <c:pt idx="8119">
                  <c:v>6.7695400000000001</c:v>
                </c:pt>
                <c:pt idx="8120">
                  <c:v>6.769533</c:v>
                </c:pt>
                <c:pt idx="8121">
                  <c:v>6.7695259999999999</c:v>
                </c:pt>
                <c:pt idx="8122">
                  <c:v>6.7695189999999998</c:v>
                </c:pt>
                <c:pt idx="8123">
                  <c:v>6.7695119999999998</c:v>
                </c:pt>
                <c:pt idx="8124">
                  <c:v>6.7695049999999997</c:v>
                </c:pt>
                <c:pt idx="8125">
                  <c:v>6.7694989999999997</c:v>
                </c:pt>
                <c:pt idx="8126">
                  <c:v>6.7694919999999996</c:v>
                </c:pt>
                <c:pt idx="8127">
                  <c:v>6.7694850000000004</c:v>
                </c:pt>
                <c:pt idx="8128">
                  <c:v>6.7694780000000003</c:v>
                </c:pt>
                <c:pt idx="8129">
                  <c:v>6.7694710000000002</c:v>
                </c:pt>
                <c:pt idx="8130">
                  <c:v>6.7694640000000001</c:v>
                </c:pt>
                <c:pt idx="8131">
                  <c:v>6.7694570000000001</c:v>
                </c:pt>
                <c:pt idx="8132">
                  <c:v>6.7694510000000001</c:v>
                </c:pt>
                <c:pt idx="8133">
                  <c:v>6.769444</c:v>
                </c:pt>
                <c:pt idx="8134">
                  <c:v>6.7694369999999999</c:v>
                </c:pt>
                <c:pt idx="8135">
                  <c:v>6.7694299999999998</c:v>
                </c:pt>
                <c:pt idx="8136">
                  <c:v>6.7694229999999997</c:v>
                </c:pt>
                <c:pt idx="8137">
                  <c:v>6.7694159999999997</c:v>
                </c:pt>
                <c:pt idx="8138">
                  <c:v>6.7694089999999996</c:v>
                </c:pt>
                <c:pt idx="8139">
                  <c:v>6.7694020000000004</c:v>
                </c:pt>
                <c:pt idx="8140">
                  <c:v>6.7693960000000004</c:v>
                </c:pt>
                <c:pt idx="8141">
                  <c:v>6.7693890000000003</c:v>
                </c:pt>
                <c:pt idx="8142">
                  <c:v>6.7693820000000002</c:v>
                </c:pt>
                <c:pt idx="8143">
                  <c:v>6.7693750000000001</c:v>
                </c:pt>
                <c:pt idx="8144">
                  <c:v>6.7693680000000001</c:v>
                </c:pt>
                <c:pt idx="8145">
                  <c:v>6.769361</c:v>
                </c:pt>
                <c:pt idx="8146">
                  <c:v>6.7693539999999999</c:v>
                </c:pt>
                <c:pt idx="8147">
                  <c:v>6.7693479999999999</c:v>
                </c:pt>
                <c:pt idx="8148">
                  <c:v>6.7693409999999998</c:v>
                </c:pt>
                <c:pt idx="8149">
                  <c:v>6.7693339999999997</c:v>
                </c:pt>
                <c:pt idx="8150">
                  <c:v>6.7693269999999997</c:v>
                </c:pt>
                <c:pt idx="8151">
                  <c:v>6.7693199999999996</c:v>
                </c:pt>
                <c:pt idx="8152">
                  <c:v>6.7693130000000004</c:v>
                </c:pt>
                <c:pt idx="8153">
                  <c:v>6.7693060000000003</c:v>
                </c:pt>
                <c:pt idx="8154">
                  <c:v>6.7692990000000002</c:v>
                </c:pt>
                <c:pt idx="8155">
                  <c:v>6.7692930000000002</c:v>
                </c:pt>
                <c:pt idx="8156">
                  <c:v>6.7692860000000001</c:v>
                </c:pt>
                <c:pt idx="8157">
                  <c:v>6.769279</c:v>
                </c:pt>
                <c:pt idx="8158">
                  <c:v>6.769272</c:v>
                </c:pt>
                <c:pt idx="8159">
                  <c:v>6.7692649999999999</c:v>
                </c:pt>
                <c:pt idx="8160">
                  <c:v>6.7692579999999998</c:v>
                </c:pt>
                <c:pt idx="8161">
                  <c:v>6.7692509999999997</c:v>
                </c:pt>
                <c:pt idx="8162">
                  <c:v>6.7692449999999997</c:v>
                </c:pt>
                <c:pt idx="8163">
                  <c:v>6.7692379999999996</c:v>
                </c:pt>
                <c:pt idx="8164">
                  <c:v>6.7692310000000004</c:v>
                </c:pt>
                <c:pt idx="8165">
                  <c:v>6.7692240000000004</c:v>
                </c:pt>
                <c:pt idx="8166">
                  <c:v>6.7692170000000003</c:v>
                </c:pt>
                <c:pt idx="8167">
                  <c:v>6.7692100000000002</c:v>
                </c:pt>
                <c:pt idx="8168">
                  <c:v>6.7692030000000001</c:v>
                </c:pt>
                <c:pt idx="8169">
                  <c:v>6.769196</c:v>
                </c:pt>
                <c:pt idx="8170">
                  <c:v>6.76919</c:v>
                </c:pt>
                <c:pt idx="8171">
                  <c:v>6.769183</c:v>
                </c:pt>
                <c:pt idx="8172">
                  <c:v>6.7691759999999999</c:v>
                </c:pt>
                <c:pt idx="8173">
                  <c:v>6.7691689999999998</c:v>
                </c:pt>
                <c:pt idx="8174">
                  <c:v>6.7691619999999997</c:v>
                </c:pt>
                <c:pt idx="8175">
                  <c:v>6.7691549999999996</c:v>
                </c:pt>
                <c:pt idx="8176">
                  <c:v>6.7691480000000004</c:v>
                </c:pt>
                <c:pt idx="8177">
                  <c:v>6.7691410000000003</c:v>
                </c:pt>
                <c:pt idx="8178">
                  <c:v>6.7691350000000003</c:v>
                </c:pt>
                <c:pt idx="8179">
                  <c:v>6.7691280000000003</c:v>
                </c:pt>
                <c:pt idx="8180">
                  <c:v>6.7691210000000002</c:v>
                </c:pt>
                <c:pt idx="8181">
                  <c:v>6.7691140000000001</c:v>
                </c:pt>
                <c:pt idx="8182">
                  <c:v>6.769107</c:v>
                </c:pt>
                <c:pt idx="8183">
                  <c:v>6.7690999999999999</c:v>
                </c:pt>
                <c:pt idx="8184">
                  <c:v>6.7690929999999998</c:v>
                </c:pt>
                <c:pt idx="8185">
                  <c:v>6.7690869999999999</c:v>
                </c:pt>
                <c:pt idx="8186">
                  <c:v>6.7690799999999998</c:v>
                </c:pt>
                <c:pt idx="8187">
                  <c:v>6.7690729999999997</c:v>
                </c:pt>
                <c:pt idx="8188">
                  <c:v>6.7690659999999996</c:v>
                </c:pt>
                <c:pt idx="8189">
                  <c:v>6.7690590000000004</c:v>
                </c:pt>
                <c:pt idx="8190">
                  <c:v>6.7690520000000003</c:v>
                </c:pt>
                <c:pt idx="8191">
                  <c:v>6.7690450000000002</c:v>
                </c:pt>
                <c:pt idx="8192">
                  <c:v>6.7690380000000001</c:v>
                </c:pt>
                <c:pt idx="8193">
                  <c:v>6.7690320000000002</c:v>
                </c:pt>
                <c:pt idx="8194">
                  <c:v>6.7690250000000001</c:v>
                </c:pt>
                <c:pt idx="8195">
                  <c:v>6.769018</c:v>
                </c:pt>
                <c:pt idx="8196">
                  <c:v>6.7690109999999999</c:v>
                </c:pt>
                <c:pt idx="8197">
                  <c:v>6.7690039999999998</c:v>
                </c:pt>
                <c:pt idx="8198">
                  <c:v>6.7689969999999997</c:v>
                </c:pt>
                <c:pt idx="8199">
                  <c:v>6.7689899999999996</c:v>
                </c:pt>
                <c:pt idx="8200">
                  <c:v>6.7689839999999997</c:v>
                </c:pt>
                <c:pt idx="8201">
                  <c:v>6.7689769999999996</c:v>
                </c:pt>
                <c:pt idx="8202">
                  <c:v>6.7689700000000004</c:v>
                </c:pt>
                <c:pt idx="8203">
                  <c:v>6.7689630000000003</c:v>
                </c:pt>
                <c:pt idx="8204">
                  <c:v>6.7689560000000002</c:v>
                </c:pt>
                <c:pt idx="8205">
                  <c:v>6.7689490000000001</c:v>
                </c:pt>
                <c:pt idx="8206">
                  <c:v>6.768942</c:v>
                </c:pt>
                <c:pt idx="8207">
                  <c:v>6.7689349999999999</c:v>
                </c:pt>
                <c:pt idx="8208">
                  <c:v>6.768929</c:v>
                </c:pt>
                <c:pt idx="8209">
                  <c:v>6.7689219999999999</c:v>
                </c:pt>
                <c:pt idx="8210">
                  <c:v>6.7689149999999998</c:v>
                </c:pt>
                <c:pt idx="8211">
                  <c:v>6.7689079999999997</c:v>
                </c:pt>
                <c:pt idx="8212">
                  <c:v>6.7689009999999996</c:v>
                </c:pt>
                <c:pt idx="8213">
                  <c:v>6.7688940000000004</c:v>
                </c:pt>
                <c:pt idx="8214">
                  <c:v>6.7688870000000003</c:v>
                </c:pt>
                <c:pt idx="8215">
                  <c:v>6.7688800000000002</c:v>
                </c:pt>
                <c:pt idx="8216">
                  <c:v>6.7688740000000003</c:v>
                </c:pt>
                <c:pt idx="8217">
                  <c:v>6.7688670000000002</c:v>
                </c:pt>
                <c:pt idx="8218">
                  <c:v>6.7688600000000001</c:v>
                </c:pt>
                <c:pt idx="8219">
                  <c:v>6.768853</c:v>
                </c:pt>
                <c:pt idx="8220">
                  <c:v>6.7688459999999999</c:v>
                </c:pt>
                <c:pt idx="8221">
                  <c:v>6.7688389999999998</c:v>
                </c:pt>
                <c:pt idx="8222">
                  <c:v>6.7688319999999997</c:v>
                </c:pt>
                <c:pt idx="8223">
                  <c:v>6.7688259999999998</c:v>
                </c:pt>
                <c:pt idx="8224">
                  <c:v>6.7688189999999997</c:v>
                </c:pt>
                <c:pt idx="8225">
                  <c:v>6.7688119999999996</c:v>
                </c:pt>
                <c:pt idx="8226">
                  <c:v>6.7688050000000004</c:v>
                </c:pt>
                <c:pt idx="8227">
                  <c:v>6.7687980000000003</c:v>
                </c:pt>
                <c:pt idx="8228">
                  <c:v>6.7687910000000002</c:v>
                </c:pt>
                <c:pt idx="8229">
                  <c:v>6.7687840000000001</c:v>
                </c:pt>
                <c:pt idx="8230">
                  <c:v>6.768777</c:v>
                </c:pt>
                <c:pt idx="8231">
                  <c:v>6.7687710000000001</c:v>
                </c:pt>
                <c:pt idx="8232">
                  <c:v>6.768764</c:v>
                </c:pt>
                <c:pt idx="8233">
                  <c:v>6.7687569999999999</c:v>
                </c:pt>
                <c:pt idx="8234">
                  <c:v>6.7687499999999998</c:v>
                </c:pt>
                <c:pt idx="8235">
                  <c:v>6.7687429999999997</c:v>
                </c:pt>
                <c:pt idx="8236">
                  <c:v>6.7687359999999996</c:v>
                </c:pt>
                <c:pt idx="8237">
                  <c:v>6.7687290000000004</c:v>
                </c:pt>
                <c:pt idx="8238">
                  <c:v>6.7687229999999996</c:v>
                </c:pt>
                <c:pt idx="8239">
                  <c:v>6.7687160000000004</c:v>
                </c:pt>
                <c:pt idx="8240">
                  <c:v>6.7687090000000003</c:v>
                </c:pt>
                <c:pt idx="8241">
                  <c:v>6.7687020000000002</c:v>
                </c:pt>
                <c:pt idx="8242">
                  <c:v>6.7686950000000001</c:v>
                </c:pt>
                <c:pt idx="8243">
                  <c:v>6.768688</c:v>
                </c:pt>
                <c:pt idx="8244">
                  <c:v>6.7686809999999999</c:v>
                </c:pt>
                <c:pt idx="8245">
                  <c:v>6.7686739999999999</c:v>
                </c:pt>
                <c:pt idx="8246">
                  <c:v>6.7686679999999999</c:v>
                </c:pt>
                <c:pt idx="8247">
                  <c:v>6.7686609999999998</c:v>
                </c:pt>
                <c:pt idx="8248">
                  <c:v>6.7686539999999997</c:v>
                </c:pt>
                <c:pt idx="8249">
                  <c:v>6.7686469999999996</c:v>
                </c:pt>
                <c:pt idx="8250">
                  <c:v>6.7686400000000004</c:v>
                </c:pt>
                <c:pt idx="8251">
                  <c:v>6.7686330000000003</c:v>
                </c:pt>
                <c:pt idx="8252">
                  <c:v>6.7686260000000003</c:v>
                </c:pt>
                <c:pt idx="8253">
                  <c:v>6.7686200000000003</c:v>
                </c:pt>
                <c:pt idx="8254">
                  <c:v>6.7686130000000002</c:v>
                </c:pt>
                <c:pt idx="8255">
                  <c:v>6.7686060000000001</c:v>
                </c:pt>
                <c:pt idx="8256">
                  <c:v>6.768599</c:v>
                </c:pt>
                <c:pt idx="8257">
                  <c:v>6.7685919999999999</c:v>
                </c:pt>
                <c:pt idx="8258">
                  <c:v>6.7685849999999999</c:v>
                </c:pt>
                <c:pt idx="8259">
                  <c:v>6.7685779999999998</c:v>
                </c:pt>
                <c:pt idx="8260">
                  <c:v>6.7685709999999997</c:v>
                </c:pt>
                <c:pt idx="8261">
                  <c:v>6.7685649999999997</c:v>
                </c:pt>
                <c:pt idx="8262">
                  <c:v>6.7685579999999996</c:v>
                </c:pt>
                <c:pt idx="8263">
                  <c:v>6.7685510000000004</c:v>
                </c:pt>
                <c:pt idx="8264">
                  <c:v>6.7685440000000003</c:v>
                </c:pt>
                <c:pt idx="8265">
                  <c:v>6.7685370000000002</c:v>
                </c:pt>
                <c:pt idx="8266">
                  <c:v>6.7685300000000002</c:v>
                </c:pt>
                <c:pt idx="8267">
                  <c:v>6.7685230000000001</c:v>
                </c:pt>
                <c:pt idx="8268">
                  <c:v>6.768516</c:v>
                </c:pt>
                <c:pt idx="8269">
                  <c:v>6.76851</c:v>
                </c:pt>
                <c:pt idx="8270">
                  <c:v>6.7685029999999999</c:v>
                </c:pt>
                <c:pt idx="8271">
                  <c:v>6.7684959999999998</c:v>
                </c:pt>
                <c:pt idx="8272">
                  <c:v>6.7684889999999998</c:v>
                </c:pt>
                <c:pt idx="8273">
                  <c:v>6.7684819999999997</c:v>
                </c:pt>
                <c:pt idx="8274">
                  <c:v>6.7684749999999996</c:v>
                </c:pt>
                <c:pt idx="8275">
                  <c:v>6.7684680000000004</c:v>
                </c:pt>
                <c:pt idx="8276">
                  <c:v>6.7684620000000004</c:v>
                </c:pt>
                <c:pt idx="8277">
                  <c:v>6.7684550000000003</c:v>
                </c:pt>
                <c:pt idx="8278">
                  <c:v>6.7684480000000002</c:v>
                </c:pt>
                <c:pt idx="8279">
                  <c:v>6.7684410000000002</c:v>
                </c:pt>
                <c:pt idx="8280">
                  <c:v>6.7684340000000001</c:v>
                </c:pt>
                <c:pt idx="8281">
                  <c:v>6.768427</c:v>
                </c:pt>
                <c:pt idx="8282">
                  <c:v>6.7684199999999999</c:v>
                </c:pt>
                <c:pt idx="8283">
                  <c:v>6.7684129999999998</c:v>
                </c:pt>
                <c:pt idx="8284">
                  <c:v>6.7684069999999998</c:v>
                </c:pt>
                <c:pt idx="8285">
                  <c:v>6.7683999999999997</c:v>
                </c:pt>
                <c:pt idx="8286">
                  <c:v>6.7683929999999997</c:v>
                </c:pt>
                <c:pt idx="8287">
                  <c:v>6.7683859999999996</c:v>
                </c:pt>
                <c:pt idx="8288">
                  <c:v>6.7683790000000004</c:v>
                </c:pt>
                <c:pt idx="8289">
                  <c:v>6.7683720000000003</c:v>
                </c:pt>
                <c:pt idx="8290">
                  <c:v>6.7683650000000002</c:v>
                </c:pt>
                <c:pt idx="8291">
                  <c:v>6.7683590000000002</c:v>
                </c:pt>
                <c:pt idx="8292">
                  <c:v>6.7683520000000001</c:v>
                </c:pt>
                <c:pt idx="8293">
                  <c:v>6.7683450000000001</c:v>
                </c:pt>
                <c:pt idx="8294">
                  <c:v>6.768338</c:v>
                </c:pt>
                <c:pt idx="8295">
                  <c:v>6.7683309999999999</c:v>
                </c:pt>
                <c:pt idx="8296">
                  <c:v>6.7683239999999998</c:v>
                </c:pt>
                <c:pt idx="8297">
                  <c:v>6.7683169999999997</c:v>
                </c:pt>
                <c:pt idx="8298">
                  <c:v>6.7683099999999996</c:v>
                </c:pt>
                <c:pt idx="8299">
                  <c:v>6.7683039999999997</c:v>
                </c:pt>
                <c:pt idx="8300">
                  <c:v>6.7682969999999996</c:v>
                </c:pt>
                <c:pt idx="8301">
                  <c:v>6.7682900000000004</c:v>
                </c:pt>
                <c:pt idx="8302">
                  <c:v>6.7682830000000003</c:v>
                </c:pt>
                <c:pt idx="8303">
                  <c:v>6.7682760000000002</c:v>
                </c:pt>
                <c:pt idx="8304">
                  <c:v>6.7682690000000001</c:v>
                </c:pt>
                <c:pt idx="8305">
                  <c:v>6.768262</c:v>
                </c:pt>
                <c:pt idx="8306">
                  <c:v>6.7682549999999999</c:v>
                </c:pt>
                <c:pt idx="8307">
                  <c:v>6.768249</c:v>
                </c:pt>
                <c:pt idx="8308">
                  <c:v>6.7682419999999999</c:v>
                </c:pt>
                <c:pt idx="8309">
                  <c:v>6.7682349999999998</c:v>
                </c:pt>
                <c:pt idx="8310">
                  <c:v>6.7682279999999997</c:v>
                </c:pt>
                <c:pt idx="8311">
                  <c:v>6.7682209999999996</c:v>
                </c:pt>
                <c:pt idx="8312">
                  <c:v>6.7682140000000004</c:v>
                </c:pt>
                <c:pt idx="8313">
                  <c:v>6.7682070000000003</c:v>
                </c:pt>
                <c:pt idx="8314">
                  <c:v>6.7682010000000004</c:v>
                </c:pt>
                <c:pt idx="8315">
                  <c:v>6.7681940000000003</c:v>
                </c:pt>
                <c:pt idx="8316">
                  <c:v>6.7681870000000002</c:v>
                </c:pt>
                <c:pt idx="8317">
                  <c:v>6.7681800000000001</c:v>
                </c:pt>
                <c:pt idx="8318">
                  <c:v>6.768173</c:v>
                </c:pt>
                <c:pt idx="8319">
                  <c:v>6.7681659999999999</c:v>
                </c:pt>
                <c:pt idx="8320">
                  <c:v>6.7681589999999998</c:v>
                </c:pt>
                <c:pt idx="8321">
                  <c:v>6.7681519999999997</c:v>
                </c:pt>
                <c:pt idx="8322">
                  <c:v>6.7681459999999998</c:v>
                </c:pt>
                <c:pt idx="8323">
                  <c:v>6.7681389999999997</c:v>
                </c:pt>
                <c:pt idx="8324">
                  <c:v>6.7681319999999996</c:v>
                </c:pt>
                <c:pt idx="8325">
                  <c:v>6.7681250000000004</c:v>
                </c:pt>
                <c:pt idx="8326">
                  <c:v>6.7681180000000003</c:v>
                </c:pt>
                <c:pt idx="8327">
                  <c:v>6.7681110000000002</c:v>
                </c:pt>
                <c:pt idx="8328">
                  <c:v>6.7681040000000001</c:v>
                </c:pt>
                <c:pt idx="8329">
                  <c:v>6.7680980000000002</c:v>
                </c:pt>
                <c:pt idx="8330">
                  <c:v>6.7680910000000001</c:v>
                </c:pt>
                <c:pt idx="8331">
                  <c:v>6.768084</c:v>
                </c:pt>
                <c:pt idx="8332">
                  <c:v>6.7680769999999999</c:v>
                </c:pt>
                <c:pt idx="8333">
                  <c:v>6.7680699999999998</c:v>
                </c:pt>
                <c:pt idx="8334">
                  <c:v>6.7680629999999997</c:v>
                </c:pt>
                <c:pt idx="8335">
                  <c:v>6.7680559999999996</c:v>
                </c:pt>
                <c:pt idx="8336">
                  <c:v>6.7680490000000004</c:v>
                </c:pt>
                <c:pt idx="8337">
                  <c:v>6.7680429999999996</c:v>
                </c:pt>
                <c:pt idx="8338">
                  <c:v>6.7680360000000004</c:v>
                </c:pt>
                <c:pt idx="8339">
                  <c:v>6.7680290000000003</c:v>
                </c:pt>
                <c:pt idx="8340">
                  <c:v>6.7680220000000002</c:v>
                </c:pt>
                <c:pt idx="8341">
                  <c:v>6.7680150000000001</c:v>
                </c:pt>
                <c:pt idx="8342">
                  <c:v>6.768008</c:v>
                </c:pt>
                <c:pt idx="8343">
                  <c:v>6.7680009999999999</c:v>
                </c:pt>
                <c:pt idx="8344">
                  <c:v>6.767995</c:v>
                </c:pt>
                <c:pt idx="8345">
                  <c:v>6.7679879999999999</c:v>
                </c:pt>
                <c:pt idx="8346">
                  <c:v>6.7679809999999998</c:v>
                </c:pt>
                <c:pt idx="8347">
                  <c:v>6.7679739999999997</c:v>
                </c:pt>
                <c:pt idx="8348">
                  <c:v>6.7679669999999996</c:v>
                </c:pt>
                <c:pt idx="8349">
                  <c:v>6.7679600000000004</c:v>
                </c:pt>
                <c:pt idx="8350">
                  <c:v>6.7679530000000003</c:v>
                </c:pt>
                <c:pt idx="8351">
                  <c:v>6.7679460000000002</c:v>
                </c:pt>
                <c:pt idx="8352">
                  <c:v>6.7679400000000003</c:v>
                </c:pt>
                <c:pt idx="8353">
                  <c:v>6.7679330000000002</c:v>
                </c:pt>
                <c:pt idx="8354">
                  <c:v>6.7679260000000001</c:v>
                </c:pt>
                <c:pt idx="8355">
                  <c:v>6.767919</c:v>
                </c:pt>
                <c:pt idx="8356">
                  <c:v>6.7679119999999999</c:v>
                </c:pt>
                <c:pt idx="8357">
                  <c:v>6.7679049999999998</c:v>
                </c:pt>
                <c:pt idx="8358">
                  <c:v>6.7678979999999997</c:v>
                </c:pt>
                <c:pt idx="8359">
                  <c:v>6.7678909999999997</c:v>
                </c:pt>
                <c:pt idx="8360">
                  <c:v>6.7678849999999997</c:v>
                </c:pt>
                <c:pt idx="8361">
                  <c:v>6.7678779999999996</c:v>
                </c:pt>
                <c:pt idx="8362">
                  <c:v>6.7678710000000004</c:v>
                </c:pt>
                <c:pt idx="8363">
                  <c:v>6.7678640000000003</c:v>
                </c:pt>
                <c:pt idx="8364">
                  <c:v>6.7678570000000002</c:v>
                </c:pt>
                <c:pt idx="8365">
                  <c:v>6.7678500000000001</c:v>
                </c:pt>
                <c:pt idx="8366">
                  <c:v>6.7678430000000001</c:v>
                </c:pt>
                <c:pt idx="8367">
                  <c:v>6.7678370000000001</c:v>
                </c:pt>
                <c:pt idx="8368">
                  <c:v>6.76783</c:v>
                </c:pt>
                <c:pt idx="8369">
                  <c:v>6.7678229999999999</c:v>
                </c:pt>
                <c:pt idx="8370">
                  <c:v>6.7678159999999998</c:v>
                </c:pt>
                <c:pt idx="8371">
                  <c:v>6.7678089999999997</c:v>
                </c:pt>
                <c:pt idx="8372">
                  <c:v>6.7678019999999997</c:v>
                </c:pt>
                <c:pt idx="8373">
                  <c:v>6.7677949999999996</c:v>
                </c:pt>
                <c:pt idx="8374">
                  <c:v>6.7677880000000004</c:v>
                </c:pt>
                <c:pt idx="8375">
                  <c:v>6.7677820000000004</c:v>
                </c:pt>
                <c:pt idx="8376">
                  <c:v>6.7677750000000003</c:v>
                </c:pt>
                <c:pt idx="8377">
                  <c:v>6.7677680000000002</c:v>
                </c:pt>
                <c:pt idx="8378">
                  <c:v>6.7677610000000001</c:v>
                </c:pt>
                <c:pt idx="8379">
                  <c:v>6.767754</c:v>
                </c:pt>
                <c:pt idx="8380">
                  <c:v>6.767747</c:v>
                </c:pt>
                <c:pt idx="8381">
                  <c:v>6.7677399999999999</c:v>
                </c:pt>
                <c:pt idx="8382">
                  <c:v>6.7677339999999999</c:v>
                </c:pt>
                <c:pt idx="8383">
                  <c:v>6.7677269999999998</c:v>
                </c:pt>
                <c:pt idx="8384">
                  <c:v>6.7677199999999997</c:v>
                </c:pt>
                <c:pt idx="8385">
                  <c:v>6.7677129999999996</c:v>
                </c:pt>
                <c:pt idx="8386">
                  <c:v>6.7677060000000004</c:v>
                </c:pt>
                <c:pt idx="8387">
                  <c:v>6.7676990000000004</c:v>
                </c:pt>
                <c:pt idx="8388">
                  <c:v>6.7676920000000003</c:v>
                </c:pt>
                <c:pt idx="8389">
                  <c:v>6.7676850000000002</c:v>
                </c:pt>
                <c:pt idx="8390">
                  <c:v>6.7676790000000002</c:v>
                </c:pt>
                <c:pt idx="8391">
                  <c:v>6.7676720000000001</c:v>
                </c:pt>
                <c:pt idx="8392">
                  <c:v>6.767665</c:v>
                </c:pt>
                <c:pt idx="8393">
                  <c:v>6.767658</c:v>
                </c:pt>
                <c:pt idx="8394">
                  <c:v>6.7676509999999999</c:v>
                </c:pt>
                <c:pt idx="8395">
                  <c:v>6.7676439999999998</c:v>
                </c:pt>
                <c:pt idx="8396">
                  <c:v>6.7676369999999997</c:v>
                </c:pt>
                <c:pt idx="8397">
                  <c:v>6.7676299999999996</c:v>
                </c:pt>
                <c:pt idx="8398">
                  <c:v>6.7676239999999996</c:v>
                </c:pt>
                <c:pt idx="8399">
                  <c:v>6.7676170000000004</c:v>
                </c:pt>
                <c:pt idx="8400">
                  <c:v>6.7676100000000003</c:v>
                </c:pt>
                <c:pt idx="8401">
                  <c:v>6.7676030000000003</c:v>
                </c:pt>
                <c:pt idx="8402">
                  <c:v>6.7675960000000002</c:v>
                </c:pt>
                <c:pt idx="8403">
                  <c:v>6.7675890000000001</c:v>
                </c:pt>
                <c:pt idx="8404">
                  <c:v>6.767582</c:v>
                </c:pt>
                <c:pt idx="8405">
                  <c:v>6.767576</c:v>
                </c:pt>
                <c:pt idx="8406">
                  <c:v>6.7675689999999999</c:v>
                </c:pt>
                <c:pt idx="8407">
                  <c:v>6.7675619999999999</c:v>
                </c:pt>
                <c:pt idx="8408">
                  <c:v>6.7675549999999998</c:v>
                </c:pt>
                <c:pt idx="8409">
                  <c:v>6.7675479999999997</c:v>
                </c:pt>
                <c:pt idx="8410">
                  <c:v>6.7675409999999996</c:v>
                </c:pt>
                <c:pt idx="8411">
                  <c:v>6.7675340000000004</c:v>
                </c:pt>
                <c:pt idx="8412">
                  <c:v>6.7675270000000003</c:v>
                </c:pt>
                <c:pt idx="8413">
                  <c:v>6.7675210000000003</c:v>
                </c:pt>
                <c:pt idx="8414">
                  <c:v>6.7675140000000003</c:v>
                </c:pt>
                <c:pt idx="8415">
                  <c:v>6.7675070000000002</c:v>
                </c:pt>
                <c:pt idx="8416">
                  <c:v>6.7675000000000001</c:v>
                </c:pt>
                <c:pt idx="8417">
                  <c:v>6.767493</c:v>
                </c:pt>
                <c:pt idx="8418">
                  <c:v>6.7674859999999999</c:v>
                </c:pt>
                <c:pt idx="8419">
                  <c:v>6.7674789999999998</c:v>
                </c:pt>
                <c:pt idx="8420">
                  <c:v>6.7674729999999998</c:v>
                </c:pt>
                <c:pt idx="8421">
                  <c:v>6.7674659999999998</c:v>
                </c:pt>
                <c:pt idx="8422">
                  <c:v>6.7674589999999997</c:v>
                </c:pt>
                <c:pt idx="8423">
                  <c:v>6.7674519999999996</c:v>
                </c:pt>
                <c:pt idx="8424">
                  <c:v>6.7674450000000004</c:v>
                </c:pt>
                <c:pt idx="8425">
                  <c:v>6.7674380000000003</c:v>
                </c:pt>
                <c:pt idx="8426">
                  <c:v>6.7674310000000002</c:v>
                </c:pt>
                <c:pt idx="8427">
                  <c:v>6.7674240000000001</c:v>
                </c:pt>
                <c:pt idx="8428">
                  <c:v>6.7674180000000002</c:v>
                </c:pt>
                <c:pt idx="8429">
                  <c:v>6.7674110000000001</c:v>
                </c:pt>
                <c:pt idx="8430">
                  <c:v>6.767404</c:v>
                </c:pt>
                <c:pt idx="8431">
                  <c:v>6.7673969999999999</c:v>
                </c:pt>
                <c:pt idx="8432">
                  <c:v>6.7673899999999998</c:v>
                </c:pt>
                <c:pt idx="8433">
                  <c:v>6.7673829999999997</c:v>
                </c:pt>
                <c:pt idx="8434">
                  <c:v>6.7673759999999996</c:v>
                </c:pt>
                <c:pt idx="8435">
                  <c:v>6.7673699999999997</c:v>
                </c:pt>
                <c:pt idx="8436">
                  <c:v>6.7673629999999996</c:v>
                </c:pt>
                <c:pt idx="8437">
                  <c:v>6.7673560000000004</c:v>
                </c:pt>
                <c:pt idx="8438">
                  <c:v>6.7673490000000003</c:v>
                </c:pt>
                <c:pt idx="8439">
                  <c:v>6.7673420000000002</c:v>
                </c:pt>
                <c:pt idx="8440">
                  <c:v>6.7673350000000001</c:v>
                </c:pt>
                <c:pt idx="8441">
                  <c:v>6.767328</c:v>
                </c:pt>
                <c:pt idx="8442">
                  <c:v>6.7673209999999999</c:v>
                </c:pt>
                <c:pt idx="8443">
                  <c:v>6.767315</c:v>
                </c:pt>
                <c:pt idx="8444">
                  <c:v>6.7673079999999999</c:v>
                </c:pt>
                <c:pt idx="8445">
                  <c:v>6.7673009999999998</c:v>
                </c:pt>
                <c:pt idx="8446">
                  <c:v>6.7672939999999997</c:v>
                </c:pt>
                <c:pt idx="8447">
                  <c:v>6.7672869999999996</c:v>
                </c:pt>
                <c:pt idx="8448">
                  <c:v>6.7672800000000004</c:v>
                </c:pt>
                <c:pt idx="8449">
                  <c:v>6.7672730000000003</c:v>
                </c:pt>
                <c:pt idx="8450">
                  <c:v>6.7672660000000002</c:v>
                </c:pt>
                <c:pt idx="8451">
                  <c:v>6.7672600000000003</c:v>
                </c:pt>
                <c:pt idx="8452">
                  <c:v>6.7672530000000002</c:v>
                </c:pt>
                <c:pt idx="8453">
                  <c:v>6.7672460000000001</c:v>
                </c:pt>
                <c:pt idx="8454">
                  <c:v>6.767239</c:v>
                </c:pt>
                <c:pt idx="8455">
                  <c:v>6.7672319999999999</c:v>
                </c:pt>
                <c:pt idx="8456">
                  <c:v>6.7672249999999998</c:v>
                </c:pt>
                <c:pt idx="8457">
                  <c:v>6.7672179999999997</c:v>
                </c:pt>
                <c:pt idx="8458">
                  <c:v>6.7672119999999998</c:v>
                </c:pt>
                <c:pt idx="8459">
                  <c:v>6.7672049999999997</c:v>
                </c:pt>
                <c:pt idx="8460">
                  <c:v>6.7671979999999996</c:v>
                </c:pt>
                <c:pt idx="8461">
                  <c:v>6.7671910000000004</c:v>
                </c:pt>
                <c:pt idx="8462">
                  <c:v>6.7671840000000003</c:v>
                </c:pt>
                <c:pt idx="8463">
                  <c:v>6.7671770000000002</c:v>
                </c:pt>
                <c:pt idx="8464">
                  <c:v>6.7671700000000001</c:v>
                </c:pt>
                <c:pt idx="8465">
                  <c:v>6.767163</c:v>
                </c:pt>
                <c:pt idx="8466">
                  <c:v>6.7671570000000001</c:v>
                </c:pt>
                <c:pt idx="8467">
                  <c:v>6.76715</c:v>
                </c:pt>
                <c:pt idx="8468">
                  <c:v>6.7671429999999999</c:v>
                </c:pt>
                <c:pt idx="8469">
                  <c:v>6.7671359999999998</c:v>
                </c:pt>
                <c:pt idx="8470">
                  <c:v>6.7671289999999997</c:v>
                </c:pt>
                <c:pt idx="8471">
                  <c:v>6.7671219999999996</c:v>
                </c:pt>
                <c:pt idx="8472">
                  <c:v>6.7671150000000004</c:v>
                </c:pt>
                <c:pt idx="8473">
                  <c:v>6.7671089999999996</c:v>
                </c:pt>
                <c:pt idx="8474">
                  <c:v>6.7671020000000004</c:v>
                </c:pt>
                <c:pt idx="8475">
                  <c:v>6.7670950000000003</c:v>
                </c:pt>
                <c:pt idx="8476">
                  <c:v>6.7670880000000002</c:v>
                </c:pt>
                <c:pt idx="8477">
                  <c:v>6.7670810000000001</c:v>
                </c:pt>
                <c:pt idx="8478">
                  <c:v>6.767074</c:v>
                </c:pt>
                <c:pt idx="8479">
                  <c:v>6.7670669999999999</c:v>
                </c:pt>
                <c:pt idx="8480">
                  <c:v>6.7670599999999999</c:v>
                </c:pt>
                <c:pt idx="8481">
                  <c:v>6.7670539999999999</c:v>
                </c:pt>
                <c:pt idx="8482">
                  <c:v>6.7670469999999998</c:v>
                </c:pt>
                <c:pt idx="8483">
                  <c:v>6.7670399999999997</c:v>
                </c:pt>
                <c:pt idx="8484">
                  <c:v>6.7670329999999996</c:v>
                </c:pt>
                <c:pt idx="8485">
                  <c:v>6.7670260000000004</c:v>
                </c:pt>
                <c:pt idx="8486">
                  <c:v>6.7670190000000003</c:v>
                </c:pt>
                <c:pt idx="8487">
                  <c:v>6.7670120000000002</c:v>
                </c:pt>
                <c:pt idx="8488">
                  <c:v>6.7670050000000002</c:v>
                </c:pt>
                <c:pt idx="8489">
                  <c:v>6.7669990000000002</c:v>
                </c:pt>
                <c:pt idx="8490">
                  <c:v>6.7669920000000001</c:v>
                </c:pt>
                <c:pt idx="8491">
                  <c:v>6.766985</c:v>
                </c:pt>
                <c:pt idx="8492">
                  <c:v>6.7669779999999999</c:v>
                </c:pt>
                <c:pt idx="8493">
                  <c:v>6.7669709999999998</c:v>
                </c:pt>
                <c:pt idx="8494">
                  <c:v>6.7669639999999998</c:v>
                </c:pt>
                <c:pt idx="8495">
                  <c:v>6.7669569999999997</c:v>
                </c:pt>
                <c:pt idx="8496">
                  <c:v>6.7669509999999997</c:v>
                </c:pt>
                <c:pt idx="8497">
                  <c:v>6.7669439999999996</c:v>
                </c:pt>
                <c:pt idx="8498">
                  <c:v>6.7669370000000004</c:v>
                </c:pt>
                <c:pt idx="8499">
                  <c:v>6.7669300000000003</c:v>
                </c:pt>
                <c:pt idx="8500">
                  <c:v>6.7669230000000002</c:v>
                </c:pt>
                <c:pt idx="8501">
                  <c:v>6.7669160000000002</c:v>
                </c:pt>
                <c:pt idx="8502">
                  <c:v>6.7669090000000001</c:v>
                </c:pt>
                <c:pt idx="8503">
                  <c:v>6.766902</c:v>
                </c:pt>
                <c:pt idx="8504">
                  <c:v>6.766896</c:v>
                </c:pt>
                <c:pt idx="8505">
                  <c:v>6.7668889999999999</c:v>
                </c:pt>
                <c:pt idx="8506">
                  <c:v>6.7668819999999998</c:v>
                </c:pt>
                <c:pt idx="8507">
                  <c:v>6.7668749999999998</c:v>
                </c:pt>
                <c:pt idx="8508">
                  <c:v>6.7668679999999997</c:v>
                </c:pt>
                <c:pt idx="8509">
                  <c:v>6.7668609999999996</c:v>
                </c:pt>
                <c:pt idx="8510">
                  <c:v>6.7668540000000004</c:v>
                </c:pt>
                <c:pt idx="8511">
                  <c:v>6.7668480000000004</c:v>
                </c:pt>
                <c:pt idx="8512">
                  <c:v>6.7668410000000003</c:v>
                </c:pt>
                <c:pt idx="8513">
                  <c:v>6.7668340000000002</c:v>
                </c:pt>
                <c:pt idx="8514">
                  <c:v>6.7668270000000001</c:v>
                </c:pt>
                <c:pt idx="8515">
                  <c:v>6.7668200000000001</c:v>
                </c:pt>
                <c:pt idx="8516">
                  <c:v>6.766813</c:v>
                </c:pt>
                <c:pt idx="8517">
                  <c:v>6.7668059999999999</c:v>
                </c:pt>
                <c:pt idx="8518">
                  <c:v>6.7667989999999998</c:v>
                </c:pt>
                <c:pt idx="8519">
                  <c:v>6.7667929999999998</c:v>
                </c:pt>
                <c:pt idx="8520">
                  <c:v>6.7667859999999997</c:v>
                </c:pt>
                <c:pt idx="8521">
                  <c:v>6.7667789999999997</c:v>
                </c:pt>
                <c:pt idx="8522">
                  <c:v>6.7667719999999996</c:v>
                </c:pt>
                <c:pt idx="8523">
                  <c:v>6.7667650000000004</c:v>
                </c:pt>
                <c:pt idx="8524">
                  <c:v>6.7667580000000003</c:v>
                </c:pt>
                <c:pt idx="8525">
                  <c:v>6.7667510000000002</c:v>
                </c:pt>
                <c:pt idx="8526">
                  <c:v>6.7667450000000002</c:v>
                </c:pt>
                <c:pt idx="8527">
                  <c:v>6.7667380000000001</c:v>
                </c:pt>
                <c:pt idx="8528">
                  <c:v>6.7667310000000001</c:v>
                </c:pt>
                <c:pt idx="8529">
                  <c:v>6.766724</c:v>
                </c:pt>
                <c:pt idx="8530">
                  <c:v>6.7667169999999999</c:v>
                </c:pt>
                <c:pt idx="8531">
                  <c:v>6.7667099999999998</c:v>
                </c:pt>
                <c:pt idx="8532">
                  <c:v>6.7667029999999997</c:v>
                </c:pt>
                <c:pt idx="8533">
                  <c:v>6.7666959999999996</c:v>
                </c:pt>
                <c:pt idx="8534">
                  <c:v>6.7666899999999996</c:v>
                </c:pt>
                <c:pt idx="8535">
                  <c:v>6.7666829999999996</c:v>
                </c:pt>
                <c:pt idx="8536">
                  <c:v>6.7666760000000004</c:v>
                </c:pt>
                <c:pt idx="8537">
                  <c:v>6.7666690000000003</c:v>
                </c:pt>
                <c:pt idx="8538">
                  <c:v>6.7666620000000002</c:v>
                </c:pt>
                <c:pt idx="8539">
                  <c:v>6.7666550000000001</c:v>
                </c:pt>
                <c:pt idx="8540">
                  <c:v>6.766648</c:v>
                </c:pt>
                <c:pt idx="8541">
                  <c:v>6.7666409999999999</c:v>
                </c:pt>
                <c:pt idx="8542">
                  <c:v>6.766635</c:v>
                </c:pt>
                <c:pt idx="8543">
                  <c:v>6.7666279999999999</c:v>
                </c:pt>
                <c:pt idx="8544">
                  <c:v>6.7666209999999998</c:v>
                </c:pt>
                <c:pt idx="8545">
                  <c:v>6.7666139999999997</c:v>
                </c:pt>
                <c:pt idx="8546">
                  <c:v>6.7666069999999996</c:v>
                </c:pt>
                <c:pt idx="8547">
                  <c:v>6.7666000000000004</c:v>
                </c:pt>
                <c:pt idx="8548">
                  <c:v>6.7665930000000003</c:v>
                </c:pt>
                <c:pt idx="8549">
                  <c:v>6.7665870000000004</c:v>
                </c:pt>
                <c:pt idx="8550">
                  <c:v>6.7665800000000003</c:v>
                </c:pt>
                <c:pt idx="8551">
                  <c:v>6.7665730000000002</c:v>
                </c:pt>
                <c:pt idx="8552">
                  <c:v>6.7665660000000001</c:v>
                </c:pt>
                <c:pt idx="8553">
                  <c:v>6.766559</c:v>
                </c:pt>
                <c:pt idx="8554">
                  <c:v>6.7665519999999999</c:v>
                </c:pt>
                <c:pt idx="8555">
                  <c:v>6.7665449999999998</c:v>
                </c:pt>
                <c:pt idx="8556">
                  <c:v>6.7665379999999997</c:v>
                </c:pt>
                <c:pt idx="8557">
                  <c:v>6.7665319999999998</c:v>
                </c:pt>
                <c:pt idx="8558">
                  <c:v>6.7665249999999997</c:v>
                </c:pt>
                <c:pt idx="8559">
                  <c:v>6.7665179999999996</c:v>
                </c:pt>
                <c:pt idx="8560">
                  <c:v>6.7665110000000004</c:v>
                </c:pt>
                <c:pt idx="8561">
                  <c:v>6.7665040000000003</c:v>
                </c:pt>
                <c:pt idx="8562">
                  <c:v>6.7664970000000002</c:v>
                </c:pt>
                <c:pt idx="8563">
                  <c:v>6.7664900000000001</c:v>
                </c:pt>
                <c:pt idx="8564">
                  <c:v>6.7664840000000002</c:v>
                </c:pt>
                <c:pt idx="8565">
                  <c:v>6.7664770000000001</c:v>
                </c:pt>
                <c:pt idx="8566">
                  <c:v>6.76647</c:v>
                </c:pt>
                <c:pt idx="8567">
                  <c:v>6.7664629999999999</c:v>
                </c:pt>
                <c:pt idx="8568">
                  <c:v>6.7664559999999998</c:v>
                </c:pt>
                <c:pt idx="8569">
                  <c:v>6.7664489999999997</c:v>
                </c:pt>
                <c:pt idx="8570">
                  <c:v>6.7664419999999996</c:v>
                </c:pt>
                <c:pt idx="8571">
                  <c:v>6.7664350000000004</c:v>
                </c:pt>
                <c:pt idx="8572">
                  <c:v>6.7664289999999996</c:v>
                </c:pt>
                <c:pt idx="8573">
                  <c:v>6.7664220000000004</c:v>
                </c:pt>
                <c:pt idx="8574">
                  <c:v>6.7664150000000003</c:v>
                </c:pt>
                <c:pt idx="8575">
                  <c:v>6.7664080000000002</c:v>
                </c:pt>
                <c:pt idx="8576">
                  <c:v>6.7664010000000001</c:v>
                </c:pt>
                <c:pt idx="8577">
                  <c:v>6.766394</c:v>
                </c:pt>
                <c:pt idx="8578">
                  <c:v>6.7663869999999999</c:v>
                </c:pt>
                <c:pt idx="8579">
                  <c:v>6.7663799999999998</c:v>
                </c:pt>
                <c:pt idx="8580">
                  <c:v>6.7663739999999999</c:v>
                </c:pt>
                <c:pt idx="8581">
                  <c:v>6.7663669999999998</c:v>
                </c:pt>
                <c:pt idx="8582">
                  <c:v>6.7663599999999997</c:v>
                </c:pt>
                <c:pt idx="8583">
                  <c:v>6.7663529999999996</c:v>
                </c:pt>
                <c:pt idx="8584">
                  <c:v>6.7663460000000004</c:v>
                </c:pt>
                <c:pt idx="8585">
                  <c:v>6.7663390000000003</c:v>
                </c:pt>
                <c:pt idx="8586">
                  <c:v>6.7663320000000002</c:v>
                </c:pt>
                <c:pt idx="8587">
                  <c:v>6.7663260000000003</c:v>
                </c:pt>
                <c:pt idx="8588">
                  <c:v>6.7663190000000002</c:v>
                </c:pt>
                <c:pt idx="8589">
                  <c:v>6.7663120000000001</c:v>
                </c:pt>
                <c:pt idx="8590">
                  <c:v>6.766305</c:v>
                </c:pt>
                <c:pt idx="8591">
                  <c:v>6.7662979999999999</c:v>
                </c:pt>
                <c:pt idx="8592">
                  <c:v>6.7662909999999998</c:v>
                </c:pt>
                <c:pt idx="8593">
                  <c:v>6.7662839999999997</c:v>
                </c:pt>
                <c:pt idx="8594">
                  <c:v>6.7662769999999997</c:v>
                </c:pt>
                <c:pt idx="8595">
                  <c:v>6.7662709999999997</c:v>
                </c:pt>
                <c:pt idx="8596">
                  <c:v>6.7662639999999996</c:v>
                </c:pt>
                <c:pt idx="8597">
                  <c:v>6.7662570000000004</c:v>
                </c:pt>
                <c:pt idx="8598">
                  <c:v>6.7662500000000003</c:v>
                </c:pt>
                <c:pt idx="8599">
                  <c:v>6.7662430000000002</c:v>
                </c:pt>
                <c:pt idx="8600">
                  <c:v>6.7662360000000001</c:v>
                </c:pt>
                <c:pt idx="8601">
                  <c:v>6.766229</c:v>
                </c:pt>
                <c:pt idx="8602">
                  <c:v>6.7662230000000001</c:v>
                </c:pt>
                <c:pt idx="8603">
                  <c:v>6.766216</c:v>
                </c:pt>
                <c:pt idx="8604">
                  <c:v>6.7662089999999999</c:v>
                </c:pt>
                <c:pt idx="8605">
                  <c:v>6.7662019999999998</c:v>
                </c:pt>
                <c:pt idx="8606">
                  <c:v>6.7661949999999997</c:v>
                </c:pt>
                <c:pt idx="8607">
                  <c:v>6.7661879999999996</c:v>
                </c:pt>
                <c:pt idx="8608">
                  <c:v>6.7661809999999996</c:v>
                </c:pt>
                <c:pt idx="8609">
                  <c:v>6.7661740000000004</c:v>
                </c:pt>
                <c:pt idx="8610">
                  <c:v>6.7661680000000004</c:v>
                </c:pt>
                <c:pt idx="8611">
                  <c:v>6.7661610000000003</c:v>
                </c:pt>
                <c:pt idx="8612">
                  <c:v>6.7661540000000002</c:v>
                </c:pt>
                <c:pt idx="8613">
                  <c:v>6.7661470000000001</c:v>
                </c:pt>
                <c:pt idx="8614">
                  <c:v>6.76614</c:v>
                </c:pt>
                <c:pt idx="8615">
                  <c:v>6.766133</c:v>
                </c:pt>
                <c:pt idx="8616">
                  <c:v>6.7661259999999999</c:v>
                </c:pt>
                <c:pt idx="8617">
                  <c:v>6.7661199999999999</c:v>
                </c:pt>
                <c:pt idx="8618">
                  <c:v>6.7661129999999998</c:v>
                </c:pt>
                <c:pt idx="8619">
                  <c:v>6.7661059999999997</c:v>
                </c:pt>
                <c:pt idx="8620">
                  <c:v>6.7660989999999996</c:v>
                </c:pt>
                <c:pt idx="8621">
                  <c:v>6.7660920000000004</c:v>
                </c:pt>
                <c:pt idx="8622">
                  <c:v>6.7660850000000003</c:v>
                </c:pt>
                <c:pt idx="8623">
                  <c:v>6.7660780000000003</c:v>
                </c:pt>
                <c:pt idx="8624">
                  <c:v>6.7660710000000002</c:v>
                </c:pt>
                <c:pt idx="8625">
                  <c:v>6.7660650000000002</c:v>
                </c:pt>
                <c:pt idx="8626">
                  <c:v>6.7660580000000001</c:v>
                </c:pt>
                <c:pt idx="8627">
                  <c:v>6.766051</c:v>
                </c:pt>
                <c:pt idx="8628">
                  <c:v>6.7660439999999999</c:v>
                </c:pt>
                <c:pt idx="8629">
                  <c:v>6.7660369999999999</c:v>
                </c:pt>
                <c:pt idx="8630">
                  <c:v>6.7660299999999998</c:v>
                </c:pt>
                <c:pt idx="8631">
                  <c:v>6.7660229999999997</c:v>
                </c:pt>
                <c:pt idx="8632">
                  <c:v>6.7660159999999996</c:v>
                </c:pt>
                <c:pt idx="8633">
                  <c:v>6.7660099999999996</c:v>
                </c:pt>
                <c:pt idx="8634">
                  <c:v>6.7660030000000004</c:v>
                </c:pt>
                <c:pt idx="8635">
                  <c:v>6.7659960000000003</c:v>
                </c:pt>
                <c:pt idx="8636">
                  <c:v>6.7659890000000003</c:v>
                </c:pt>
                <c:pt idx="8637">
                  <c:v>6.7659820000000002</c:v>
                </c:pt>
                <c:pt idx="8638">
                  <c:v>6.7659750000000001</c:v>
                </c:pt>
                <c:pt idx="8639">
                  <c:v>6.765968</c:v>
                </c:pt>
                <c:pt idx="8640">
                  <c:v>6.765962</c:v>
                </c:pt>
                <c:pt idx="8641">
                  <c:v>6.7659549999999999</c:v>
                </c:pt>
                <c:pt idx="8642">
                  <c:v>6.7659479999999999</c:v>
                </c:pt>
                <c:pt idx="8643">
                  <c:v>6.7659409999999998</c:v>
                </c:pt>
                <c:pt idx="8644">
                  <c:v>6.7659339999999997</c:v>
                </c:pt>
                <c:pt idx="8645">
                  <c:v>6.7659269999999996</c:v>
                </c:pt>
                <c:pt idx="8646">
                  <c:v>6.7659200000000004</c:v>
                </c:pt>
                <c:pt idx="8647">
                  <c:v>6.7659130000000003</c:v>
                </c:pt>
                <c:pt idx="8648">
                  <c:v>6.7659070000000003</c:v>
                </c:pt>
                <c:pt idx="8649">
                  <c:v>6.7659000000000002</c:v>
                </c:pt>
                <c:pt idx="8650">
                  <c:v>6.7658930000000002</c:v>
                </c:pt>
                <c:pt idx="8651">
                  <c:v>6.7658860000000001</c:v>
                </c:pt>
                <c:pt idx="8652">
                  <c:v>6.765879</c:v>
                </c:pt>
                <c:pt idx="8653">
                  <c:v>6.7658719999999999</c:v>
                </c:pt>
                <c:pt idx="8654">
                  <c:v>6.7658649999999998</c:v>
                </c:pt>
                <c:pt idx="8655">
                  <c:v>6.7658589999999998</c:v>
                </c:pt>
                <c:pt idx="8656">
                  <c:v>6.7658519999999998</c:v>
                </c:pt>
                <c:pt idx="8657">
                  <c:v>6.7658449999999997</c:v>
                </c:pt>
                <c:pt idx="8658">
                  <c:v>6.7658379999999996</c:v>
                </c:pt>
                <c:pt idx="8659">
                  <c:v>6.7658310000000004</c:v>
                </c:pt>
                <c:pt idx="8660">
                  <c:v>6.7658240000000003</c:v>
                </c:pt>
                <c:pt idx="8661">
                  <c:v>6.7658170000000002</c:v>
                </c:pt>
                <c:pt idx="8662">
                  <c:v>6.7658100000000001</c:v>
                </c:pt>
                <c:pt idx="8663">
                  <c:v>6.7658040000000002</c:v>
                </c:pt>
                <c:pt idx="8664">
                  <c:v>6.7657970000000001</c:v>
                </c:pt>
                <c:pt idx="8665">
                  <c:v>6.76579</c:v>
                </c:pt>
                <c:pt idx="8666">
                  <c:v>6.7657829999999999</c:v>
                </c:pt>
                <c:pt idx="8667">
                  <c:v>6.7657759999999998</c:v>
                </c:pt>
                <c:pt idx="8668">
                  <c:v>6.7657689999999997</c:v>
                </c:pt>
                <c:pt idx="8669">
                  <c:v>6.7657619999999996</c:v>
                </c:pt>
                <c:pt idx="8670">
                  <c:v>6.7657550000000004</c:v>
                </c:pt>
                <c:pt idx="8671">
                  <c:v>6.7657489999999996</c:v>
                </c:pt>
                <c:pt idx="8672">
                  <c:v>6.7657420000000004</c:v>
                </c:pt>
                <c:pt idx="8673">
                  <c:v>6.7657350000000003</c:v>
                </c:pt>
                <c:pt idx="8674">
                  <c:v>6.7657280000000002</c:v>
                </c:pt>
                <c:pt idx="8675">
                  <c:v>6.7657210000000001</c:v>
                </c:pt>
                <c:pt idx="8676">
                  <c:v>6.765714</c:v>
                </c:pt>
                <c:pt idx="8677">
                  <c:v>6.7657069999999999</c:v>
                </c:pt>
                <c:pt idx="8678">
                  <c:v>6.765701</c:v>
                </c:pt>
                <c:pt idx="8679">
                  <c:v>6.7656939999999999</c:v>
                </c:pt>
                <c:pt idx="8680">
                  <c:v>6.7656869999999998</c:v>
                </c:pt>
                <c:pt idx="8681">
                  <c:v>6.7656799999999997</c:v>
                </c:pt>
                <c:pt idx="8682">
                  <c:v>6.7656729999999996</c:v>
                </c:pt>
                <c:pt idx="8683">
                  <c:v>6.7656660000000004</c:v>
                </c:pt>
                <c:pt idx="8684">
                  <c:v>6.7656590000000003</c:v>
                </c:pt>
                <c:pt idx="8685">
                  <c:v>6.7656520000000002</c:v>
                </c:pt>
                <c:pt idx="8686">
                  <c:v>6.7656460000000003</c:v>
                </c:pt>
                <c:pt idx="8687">
                  <c:v>6.7656390000000002</c:v>
                </c:pt>
                <c:pt idx="8688">
                  <c:v>6.7656320000000001</c:v>
                </c:pt>
                <c:pt idx="8689">
                  <c:v>6.765625</c:v>
                </c:pt>
                <c:pt idx="8690">
                  <c:v>6.7656179999999999</c:v>
                </c:pt>
                <c:pt idx="8691">
                  <c:v>6.7656109999999998</c:v>
                </c:pt>
                <c:pt idx="8692">
                  <c:v>6.7656039999999997</c:v>
                </c:pt>
                <c:pt idx="8693">
                  <c:v>6.7655979999999998</c:v>
                </c:pt>
                <c:pt idx="8694">
                  <c:v>6.7655909999999997</c:v>
                </c:pt>
                <c:pt idx="8695">
                  <c:v>6.7655839999999996</c:v>
                </c:pt>
                <c:pt idx="8696">
                  <c:v>6.7655770000000004</c:v>
                </c:pt>
                <c:pt idx="8697">
                  <c:v>6.7655700000000003</c:v>
                </c:pt>
                <c:pt idx="8698">
                  <c:v>6.7655630000000002</c:v>
                </c:pt>
                <c:pt idx="8699">
                  <c:v>6.7655560000000001</c:v>
                </c:pt>
                <c:pt idx="8700">
                  <c:v>6.765549</c:v>
                </c:pt>
                <c:pt idx="8701">
                  <c:v>6.7655430000000001</c:v>
                </c:pt>
                <c:pt idx="8702">
                  <c:v>6.765536</c:v>
                </c:pt>
                <c:pt idx="8703">
                  <c:v>6.7655289999999999</c:v>
                </c:pt>
                <c:pt idx="8704">
                  <c:v>6.7655219999999998</c:v>
                </c:pt>
                <c:pt idx="8705">
                  <c:v>6.7655149999999997</c:v>
                </c:pt>
                <c:pt idx="8706">
                  <c:v>6.7655079999999996</c:v>
                </c:pt>
                <c:pt idx="8707">
                  <c:v>6.7655010000000004</c:v>
                </c:pt>
                <c:pt idx="8708">
                  <c:v>6.7654949999999996</c:v>
                </c:pt>
                <c:pt idx="8709">
                  <c:v>6.7654880000000004</c:v>
                </c:pt>
                <c:pt idx="8710">
                  <c:v>6.7654810000000003</c:v>
                </c:pt>
                <c:pt idx="8711">
                  <c:v>6.7654740000000002</c:v>
                </c:pt>
                <c:pt idx="8712">
                  <c:v>6.7654670000000001</c:v>
                </c:pt>
                <c:pt idx="8713">
                  <c:v>6.76546</c:v>
                </c:pt>
                <c:pt idx="8714">
                  <c:v>6.7654529999999999</c:v>
                </c:pt>
                <c:pt idx="8715">
                  <c:v>6.7654459999999998</c:v>
                </c:pt>
                <c:pt idx="8716">
                  <c:v>6.7654399999999999</c:v>
                </c:pt>
                <c:pt idx="8717">
                  <c:v>6.7654329999999998</c:v>
                </c:pt>
                <c:pt idx="8718">
                  <c:v>6.7654259999999997</c:v>
                </c:pt>
                <c:pt idx="8719">
                  <c:v>6.7654189999999996</c:v>
                </c:pt>
                <c:pt idx="8720">
                  <c:v>6.7654120000000004</c:v>
                </c:pt>
                <c:pt idx="8721">
                  <c:v>6.7654050000000003</c:v>
                </c:pt>
                <c:pt idx="8722">
                  <c:v>6.7653980000000002</c:v>
                </c:pt>
                <c:pt idx="8723">
                  <c:v>6.7653910000000002</c:v>
                </c:pt>
                <c:pt idx="8724">
                  <c:v>6.7653850000000002</c:v>
                </c:pt>
                <c:pt idx="8725">
                  <c:v>6.7653780000000001</c:v>
                </c:pt>
                <c:pt idx="8726">
                  <c:v>6.765371</c:v>
                </c:pt>
                <c:pt idx="8727">
                  <c:v>6.7653639999999999</c:v>
                </c:pt>
                <c:pt idx="8728">
                  <c:v>6.7653569999999998</c:v>
                </c:pt>
                <c:pt idx="8729">
                  <c:v>6.7653499999999998</c:v>
                </c:pt>
                <c:pt idx="8730">
                  <c:v>6.7653429999999997</c:v>
                </c:pt>
                <c:pt idx="8731">
                  <c:v>6.7653369999999997</c:v>
                </c:pt>
                <c:pt idx="8732">
                  <c:v>6.7653299999999996</c:v>
                </c:pt>
                <c:pt idx="8733">
                  <c:v>6.7653230000000004</c:v>
                </c:pt>
                <c:pt idx="8734">
                  <c:v>6.7653160000000003</c:v>
                </c:pt>
                <c:pt idx="8735">
                  <c:v>6.7653090000000002</c:v>
                </c:pt>
                <c:pt idx="8736">
                  <c:v>6.7653020000000001</c:v>
                </c:pt>
                <c:pt idx="8737">
                  <c:v>6.7652950000000001</c:v>
                </c:pt>
                <c:pt idx="8738">
                  <c:v>6.765288</c:v>
                </c:pt>
                <c:pt idx="8739">
                  <c:v>6.765282</c:v>
                </c:pt>
                <c:pt idx="8740">
                  <c:v>6.7652749999999999</c:v>
                </c:pt>
                <c:pt idx="8741">
                  <c:v>6.7652679999999998</c:v>
                </c:pt>
                <c:pt idx="8742">
                  <c:v>6.7652609999999997</c:v>
                </c:pt>
                <c:pt idx="8743">
                  <c:v>6.7652539999999997</c:v>
                </c:pt>
                <c:pt idx="8744">
                  <c:v>6.7652469999999996</c:v>
                </c:pt>
                <c:pt idx="8745">
                  <c:v>6.7652400000000004</c:v>
                </c:pt>
                <c:pt idx="8746">
                  <c:v>6.7652340000000004</c:v>
                </c:pt>
                <c:pt idx="8747">
                  <c:v>6.7652270000000003</c:v>
                </c:pt>
                <c:pt idx="8748">
                  <c:v>6.7652200000000002</c:v>
                </c:pt>
                <c:pt idx="8749">
                  <c:v>6.7652130000000001</c:v>
                </c:pt>
                <c:pt idx="8750">
                  <c:v>6.7652060000000001</c:v>
                </c:pt>
                <c:pt idx="8751">
                  <c:v>6.765199</c:v>
                </c:pt>
                <c:pt idx="8752">
                  <c:v>6.7651919999999999</c:v>
                </c:pt>
                <c:pt idx="8753">
                  <c:v>6.7651849999999998</c:v>
                </c:pt>
                <c:pt idx="8754">
                  <c:v>6.7651789999999998</c:v>
                </c:pt>
                <c:pt idx="8755">
                  <c:v>6.7651719999999997</c:v>
                </c:pt>
                <c:pt idx="8756">
                  <c:v>6.7651649999999997</c:v>
                </c:pt>
                <c:pt idx="8757">
                  <c:v>6.7651579999999996</c:v>
                </c:pt>
                <c:pt idx="8758">
                  <c:v>6.7651510000000004</c:v>
                </c:pt>
                <c:pt idx="8759">
                  <c:v>6.7651440000000003</c:v>
                </c:pt>
                <c:pt idx="8760">
                  <c:v>6.7651370000000002</c:v>
                </c:pt>
                <c:pt idx="8761">
                  <c:v>6.7651300000000001</c:v>
                </c:pt>
                <c:pt idx="8762">
                  <c:v>6.7651240000000001</c:v>
                </c:pt>
                <c:pt idx="8763">
                  <c:v>6.765117</c:v>
                </c:pt>
                <c:pt idx="8764">
                  <c:v>6.76511</c:v>
                </c:pt>
                <c:pt idx="8765">
                  <c:v>6.7651029999999999</c:v>
                </c:pt>
                <c:pt idx="8766">
                  <c:v>6.7650959999999998</c:v>
                </c:pt>
                <c:pt idx="8767">
                  <c:v>6.7650889999999997</c:v>
                </c:pt>
                <c:pt idx="8768">
                  <c:v>6.7650819999999996</c:v>
                </c:pt>
                <c:pt idx="8769">
                  <c:v>6.7650759999999996</c:v>
                </c:pt>
                <c:pt idx="8770">
                  <c:v>6.7650690000000004</c:v>
                </c:pt>
                <c:pt idx="8771">
                  <c:v>6.7650620000000004</c:v>
                </c:pt>
                <c:pt idx="8772">
                  <c:v>6.7650550000000003</c:v>
                </c:pt>
                <c:pt idx="8773">
                  <c:v>6.7650480000000002</c:v>
                </c:pt>
                <c:pt idx="8774">
                  <c:v>6.7650410000000001</c:v>
                </c:pt>
                <c:pt idx="8775">
                  <c:v>6.765034</c:v>
                </c:pt>
                <c:pt idx="8776">
                  <c:v>6.7650269999999999</c:v>
                </c:pt>
                <c:pt idx="8777">
                  <c:v>6.765021</c:v>
                </c:pt>
                <c:pt idx="8778">
                  <c:v>6.7650139999999999</c:v>
                </c:pt>
                <c:pt idx="8779">
                  <c:v>6.7650069999999998</c:v>
                </c:pt>
                <c:pt idx="8780">
                  <c:v>6.7649999999999997</c:v>
                </c:pt>
                <c:pt idx="8781">
                  <c:v>6.7649929999999996</c:v>
                </c:pt>
                <c:pt idx="8782">
                  <c:v>6.7649860000000004</c:v>
                </c:pt>
                <c:pt idx="8783">
                  <c:v>6.7649790000000003</c:v>
                </c:pt>
                <c:pt idx="8784">
                  <c:v>6.7649730000000003</c:v>
                </c:pt>
                <c:pt idx="8785">
                  <c:v>6.7649660000000003</c:v>
                </c:pt>
                <c:pt idx="8786">
                  <c:v>6.7649590000000002</c:v>
                </c:pt>
                <c:pt idx="8787">
                  <c:v>6.7649520000000001</c:v>
                </c:pt>
                <c:pt idx="8788">
                  <c:v>6.764945</c:v>
                </c:pt>
                <c:pt idx="8789">
                  <c:v>6.7649379999999999</c:v>
                </c:pt>
                <c:pt idx="8790">
                  <c:v>6.7649309999999998</c:v>
                </c:pt>
                <c:pt idx="8791">
                  <c:v>6.7649239999999997</c:v>
                </c:pt>
                <c:pt idx="8792">
                  <c:v>6.7649179999999998</c:v>
                </c:pt>
                <c:pt idx="8793">
                  <c:v>6.7649109999999997</c:v>
                </c:pt>
                <c:pt idx="8794">
                  <c:v>6.7649039999999996</c:v>
                </c:pt>
                <c:pt idx="8795">
                  <c:v>6.7648970000000004</c:v>
                </c:pt>
                <c:pt idx="8796">
                  <c:v>6.7648900000000003</c:v>
                </c:pt>
                <c:pt idx="8797">
                  <c:v>6.7648830000000002</c:v>
                </c:pt>
                <c:pt idx="8798">
                  <c:v>6.7648760000000001</c:v>
                </c:pt>
                <c:pt idx="8799">
                  <c:v>6.7648700000000002</c:v>
                </c:pt>
                <c:pt idx="8800">
                  <c:v>6.7648630000000001</c:v>
                </c:pt>
                <c:pt idx="8801">
                  <c:v>6.764856</c:v>
                </c:pt>
                <c:pt idx="8802">
                  <c:v>6.7648489999999999</c:v>
                </c:pt>
                <c:pt idx="8803">
                  <c:v>6.7648419999999998</c:v>
                </c:pt>
                <c:pt idx="8804">
                  <c:v>6.7648349999999997</c:v>
                </c:pt>
                <c:pt idx="8805">
                  <c:v>6.7648279999999996</c:v>
                </c:pt>
                <c:pt idx="8806">
                  <c:v>6.7648210000000004</c:v>
                </c:pt>
                <c:pt idx="8807">
                  <c:v>6.7648149999999996</c:v>
                </c:pt>
                <c:pt idx="8808">
                  <c:v>6.7648080000000004</c:v>
                </c:pt>
                <c:pt idx="8809">
                  <c:v>6.7648010000000003</c:v>
                </c:pt>
                <c:pt idx="8810">
                  <c:v>6.7647940000000002</c:v>
                </c:pt>
                <c:pt idx="8811">
                  <c:v>6.7647870000000001</c:v>
                </c:pt>
                <c:pt idx="8812">
                  <c:v>6.76478</c:v>
                </c:pt>
                <c:pt idx="8813">
                  <c:v>6.7647729999999999</c:v>
                </c:pt>
                <c:pt idx="8814">
                  <c:v>6.7647659999999998</c:v>
                </c:pt>
                <c:pt idx="8815">
                  <c:v>6.7647599999999999</c:v>
                </c:pt>
                <c:pt idx="8816">
                  <c:v>6.7647529999999998</c:v>
                </c:pt>
                <c:pt idx="8817">
                  <c:v>6.7647459999999997</c:v>
                </c:pt>
                <c:pt idx="8818">
                  <c:v>6.7647389999999996</c:v>
                </c:pt>
                <c:pt idx="8819">
                  <c:v>6.7647320000000004</c:v>
                </c:pt>
                <c:pt idx="8820">
                  <c:v>6.7647250000000003</c:v>
                </c:pt>
                <c:pt idx="8821">
                  <c:v>6.7647180000000002</c:v>
                </c:pt>
                <c:pt idx="8822">
                  <c:v>6.7647120000000003</c:v>
                </c:pt>
                <c:pt idx="8823">
                  <c:v>6.7647050000000002</c:v>
                </c:pt>
                <c:pt idx="8824">
                  <c:v>6.7646980000000001</c:v>
                </c:pt>
                <c:pt idx="8825">
                  <c:v>6.764691</c:v>
                </c:pt>
                <c:pt idx="8826">
                  <c:v>6.7646839999999999</c:v>
                </c:pt>
                <c:pt idx="8827">
                  <c:v>6.7646769999999998</c:v>
                </c:pt>
                <c:pt idx="8828">
                  <c:v>6.7646699999999997</c:v>
                </c:pt>
                <c:pt idx="8829">
                  <c:v>6.7646629999999996</c:v>
                </c:pt>
                <c:pt idx="8830">
                  <c:v>6.7646569999999997</c:v>
                </c:pt>
                <c:pt idx="8831">
                  <c:v>6.7646499999999996</c:v>
                </c:pt>
                <c:pt idx="8832">
                  <c:v>6.7646430000000004</c:v>
                </c:pt>
                <c:pt idx="8833">
                  <c:v>6.7646360000000003</c:v>
                </c:pt>
                <c:pt idx="8834">
                  <c:v>6.7646290000000002</c:v>
                </c:pt>
                <c:pt idx="8835">
                  <c:v>6.7646220000000001</c:v>
                </c:pt>
                <c:pt idx="8836">
                  <c:v>6.764615</c:v>
                </c:pt>
                <c:pt idx="8837">
                  <c:v>6.7646090000000001</c:v>
                </c:pt>
                <c:pt idx="8838">
                  <c:v>6.764602</c:v>
                </c:pt>
                <c:pt idx="8839">
                  <c:v>6.7645949999999999</c:v>
                </c:pt>
                <c:pt idx="8840">
                  <c:v>6.7645879999999998</c:v>
                </c:pt>
                <c:pt idx="8841">
                  <c:v>6.7645809999999997</c:v>
                </c:pt>
                <c:pt idx="8842">
                  <c:v>6.7645739999999996</c:v>
                </c:pt>
                <c:pt idx="8843">
                  <c:v>6.7645670000000004</c:v>
                </c:pt>
                <c:pt idx="8844">
                  <c:v>6.7645600000000004</c:v>
                </c:pt>
                <c:pt idx="8845">
                  <c:v>6.7645540000000004</c:v>
                </c:pt>
                <c:pt idx="8846">
                  <c:v>6.7645470000000003</c:v>
                </c:pt>
                <c:pt idx="8847">
                  <c:v>6.7645400000000002</c:v>
                </c:pt>
                <c:pt idx="8848">
                  <c:v>6.7645330000000001</c:v>
                </c:pt>
                <c:pt idx="8849">
                  <c:v>6.764526</c:v>
                </c:pt>
                <c:pt idx="8850">
                  <c:v>6.7645189999999999</c:v>
                </c:pt>
                <c:pt idx="8851">
                  <c:v>6.7645119999999999</c:v>
                </c:pt>
                <c:pt idx="8852">
                  <c:v>6.7645049999999998</c:v>
                </c:pt>
                <c:pt idx="8853">
                  <c:v>6.7644989999999998</c:v>
                </c:pt>
                <c:pt idx="8854">
                  <c:v>6.7644919999999997</c:v>
                </c:pt>
                <c:pt idx="8855">
                  <c:v>6.7644849999999996</c:v>
                </c:pt>
                <c:pt idx="8856">
                  <c:v>6.7644780000000004</c:v>
                </c:pt>
                <c:pt idx="8857">
                  <c:v>6.7644710000000003</c:v>
                </c:pt>
                <c:pt idx="8858">
                  <c:v>6.7644640000000003</c:v>
                </c:pt>
                <c:pt idx="8859">
                  <c:v>6.7644570000000002</c:v>
                </c:pt>
                <c:pt idx="8860">
                  <c:v>6.7644510000000002</c:v>
                </c:pt>
                <c:pt idx="8861">
                  <c:v>6.7644440000000001</c:v>
                </c:pt>
                <c:pt idx="8862">
                  <c:v>6.764437</c:v>
                </c:pt>
                <c:pt idx="8863">
                  <c:v>6.7644299999999999</c:v>
                </c:pt>
                <c:pt idx="8864">
                  <c:v>6.7644229999999999</c:v>
                </c:pt>
                <c:pt idx="8865">
                  <c:v>6.7644159999999998</c:v>
                </c:pt>
                <c:pt idx="8866">
                  <c:v>6.7644089999999997</c:v>
                </c:pt>
                <c:pt idx="8867">
                  <c:v>6.7644019999999996</c:v>
                </c:pt>
                <c:pt idx="8868">
                  <c:v>6.7643959999999996</c:v>
                </c:pt>
                <c:pt idx="8869">
                  <c:v>6.7643890000000004</c:v>
                </c:pt>
                <c:pt idx="8870">
                  <c:v>6.7643820000000003</c:v>
                </c:pt>
                <c:pt idx="8871">
                  <c:v>6.7643750000000002</c:v>
                </c:pt>
                <c:pt idx="8872">
                  <c:v>6.7643680000000002</c:v>
                </c:pt>
                <c:pt idx="8873">
                  <c:v>6.7643610000000001</c:v>
                </c:pt>
                <c:pt idx="8874">
                  <c:v>6.764354</c:v>
                </c:pt>
                <c:pt idx="8875">
                  <c:v>6.764348</c:v>
                </c:pt>
                <c:pt idx="8876">
                  <c:v>6.7643409999999999</c:v>
                </c:pt>
                <c:pt idx="8877">
                  <c:v>6.7643339999999998</c:v>
                </c:pt>
                <c:pt idx="8878">
                  <c:v>6.7643269999999998</c:v>
                </c:pt>
                <c:pt idx="8879">
                  <c:v>6.7643199999999997</c:v>
                </c:pt>
                <c:pt idx="8880">
                  <c:v>6.7643129999999996</c:v>
                </c:pt>
                <c:pt idx="8881">
                  <c:v>6.7643060000000004</c:v>
                </c:pt>
                <c:pt idx="8882">
                  <c:v>6.7642990000000003</c:v>
                </c:pt>
                <c:pt idx="8883">
                  <c:v>6.7642930000000003</c:v>
                </c:pt>
                <c:pt idx="8884">
                  <c:v>6.7642860000000002</c:v>
                </c:pt>
                <c:pt idx="8885">
                  <c:v>6.7642790000000002</c:v>
                </c:pt>
                <c:pt idx="8886">
                  <c:v>6.7642720000000001</c:v>
                </c:pt>
                <c:pt idx="8887">
                  <c:v>6.764265</c:v>
                </c:pt>
                <c:pt idx="8888">
                  <c:v>6.7642579999999999</c:v>
                </c:pt>
                <c:pt idx="8889">
                  <c:v>6.7642509999999998</c:v>
                </c:pt>
                <c:pt idx="8890">
                  <c:v>6.7642449999999998</c:v>
                </c:pt>
                <c:pt idx="8891">
                  <c:v>6.7642379999999998</c:v>
                </c:pt>
                <c:pt idx="8892">
                  <c:v>6.7642309999999997</c:v>
                </c:pt>
                <c:pt idx="8893">
                  <c:v>6.7642239999999996</c:v>
                </c:pt>
                <c:pt idx="8894">
                  <c:v>6.7642170000000004</c:v>
                </c:pt>
                <c:pt idx="8895">
                  <c:v>6.7642100000000003</c:v>
                </c:pt>
                <c:pt idx="8896">
                  <c:v>6.7642030000000002</c:v>
                </c:pt>
                <c:pt idx="8897">
                  <c:v>6.7641960000000001</c:v>
                </c:pt>
                <c:pt idx="8898">
                  <c:v>6.7641900000000001</c:v>
                </c:pt>
                <c:pt idx="8899">
                  <c:v>6.7641830000000001</c:v>
                </c:pt>
                <c:pt idx="8900">
                  <c:v>6.764176</c:v>
                </c:pt>
                <c:pt idx="8901">
                  <c:v>6.7641689999999999</c:v>
                </c:pt>
                <c:pt idx="8902">
                  <c:v>6.7641619999999998</c:v>
                </c:pt>
                <c:pt idx="8903">
                  <c:v>6.7641549999999997</c:v>
                </c:pt>
                <c:pt idx="8904">
                  <c:v>6.7641479999999996</c:v>
                </c:pt>
                <c:pt idx="8905">
                  <c:v>6.7641410000000004</c:v>
                </c:pt>
                <c:pt idx="8906">
                  <c:v>6.7641349999999996</c:v>
                </c:pt>
                <c:pt idx="8907">
                  <c:v>6.7641280000000004</c:v>
                </c:pt>
                <c:pt idx="8908">
                  <c:v>6.7641210000000003</c:v>
                </c:pt>
                <c:pt idx="8909">
                  <c:v>6.7641140000000002</c:v>
                </c:pt>
                <c:pt idx="8910">
                  <c:v>6.7641070000000001</c:v>
                </c:pt>
                <c:pt idx="8911">
                  <c:v>6.7641</c:v>
                </c:pt>
                <c:pt idx="8912">
                  <c:v>6.7640929999999999</c:v>
                </c:pt>
                <c:pt idx="8913">
                  <c:v>6.764087</c:v>
                </c:pt>
                <c:pt idx="8914">
                  <c:v>6.7640799999999999</c:v>
                </c:pt>
                <c:pt idx="8915">
                  <c:v>6.7640729999999998</c:v>
                </c:pt>
                <c:pt idx="8916">
                  <c:v>6.7640659999999997</c:v>
                </c:pt>
                <c:pt idx="8917">
                  <c:v>6.7640589999999996</c:v>
                </c:pt>
                <c:pt idx="8918">
                  <c:v>6.7640520000000004</c:v>
                </c:pt>
                <c:pt idx="8919">
                  <c:v>6.7640450000000003</c:v>
                </c:pt>
                <c:pt idx="8920">
                  <c:v>6.7640380000000002</c:v>
                </c:pt>
                <c:pt idx="8921">
                  <c:v>6.7640320000000003</c:v>
                </c:pt>
                <c:pt idx="8922">
                  <c:v>6.7640250000000002</c:v>
                </c:pt>
                <c:pt idx="8923">
                  <c:v>6.7640180000000001</c:v>
                </c:pt>
                <c:pt idx="8924">
                  <c:v>6.764011</c:v>
                </c:pt>
                <c:pt idx="8925">
                  <c:v>6.7640039999999999</c:v>
                </c:pt>
                <c:pt idx="8926">
                  <c:v>6.7639969999999998</c:v>
                </c:pt>
                <c:pt idx="8927">
                  <c:v>6.7639899999999997</c:v>
                </c:pt>
                <c:pt idx="8928">
                  <c:v>6.7639839999999998</c:v>
                </c:pt>
                <c:pt idx="8929">
                  <c:v>6.7639769999999997</c:v>
                </c:pt>
                <c:pt idx="8930">
                  <c:v>6.7639699999999996</c:v>
                </c:pt>
                <c:pt idx="8931">
                  <c:v>6.7639630000000004</c:v>
                </c:pt>
                <c:pt idx="8932">
                  <c:v>6.7639560000000003</c:v>
                </c:pt>
                <c:pt idx="8933">
                  <c:v>6.7639490000000002</c:v>
                </c:pt>
                <c:pt idx="8934">
                  <c:v>6.7639420000000001</c:v>
                </c:pt>
                <c:pt idx="8935">
                  <c:v>6.763935</c:v>
                </c:pt>
                <c:pt idx="8936">
                  <c:v>6.7639290000000001</c:v>
                </c:pt>
                <c:pt idx="8937">
                  <c:v>6.763922</c:v>
                </c:pt>
                <c:pt idx="8938">
                  <c:v>6.7639149999999999</c:v>
                </c:pt>
                <c:pt idx="8939">
                  <c:v>6.7639079999999998</c:v>
                </c:pt>
                <c:pt idx="8940">
                  <c:v>6.7639009999999997</c:v>
                </c:pt>
                <c:pt idx="8941">
                  <c:v>6.7638939999999996</c:v>
                </c:pt>
                <c:pt idx="8942">
                  <c:v>6.7638870000000004</c:v>
                </c:pt>
                <c:pt idx="8943">
                  <c:v>6.7638800000000003</c:v>
                </c:pt>
                <c:pt idx="8944">
                  <c:v>6.7638740000000004</c:v>
                </c:pt>
                <c:pt idx="8945">
                  <c:v>6.7638670000000003</c:v>
                </c:pt>
                <c:pt idx="8946">
                  <c:v>6.7638600000000002</c:v>
                </c:pt>
                <c:pt idx="8947">
                  <c:v>6.7638530000000001</c:v>
                </c:pt>
                <c:pt idx="8948">
                  <c:v>6.763846</c:v>
                </c:pt>
                <c:pt idx="8949">
                  <c:v>6.7638389999999999</c:v>
                </c:pt>
                <c:pt idx="8950">
                  <c:v>6.7638319999999998</c:v>
                </c:pt>
                <c:pt idx="8951">
                  <c:v>6.7638259999999999</c:v>
                </c:pt>
                <c:pt idx="8952">
                  <c:v>6.7638189999999998</c:v>
                </c:pt>
                <c:pt idx="8953">
                  <c:v>6.7638119999999997</c:v>
                </c:pt>
                <c:pt idx="8954">
                  <c:v>6.7638049999999996</c:v>
                </c:pt>
                <c:pt idx="8955">
                  <c:v>6.7637980000000004</c:v>
                </c:pt>
                <c:pt idx="8956">
                  <c:v>6.7637910000000003</c:v>
                </c:pt>
                <c:pt idx="8957">
                  <c:v>6.7637840000000002</c:v>
                </c:pt>
                <c:pt idx="8958">
                  <c:v>6.7637770000000002</c:v>
                </c:pt>
                <c:pt idx="8959">
                  <c:v>6.7637710000000002</c:v>
                </c:pt>
                <c:pt idx="8960">
                  <c:v>6.7637640000000001</c:v>
                </c:pt>
                <c:pt idx="8961">
                  <c:v>6.763757</c:v>
                </c:pt>
                <c:pt idx="8962">
                  <c:v>6.7637499999999999</c:v>
                </c:pt>
                <c:pt idx="8963">
                  <c:v>6.7637429999999998</c:v>
                </c:pt>
                <c:pt idx="8964">
                  <c:v>6.7637359999999997</c:v>
                </c:pt>
                <c:pt idx="8965">
                  <c:v>6.7637289999999997</c:v>
                </c:pt>
                <c:pt idx="8966">
                  <c:v>6.7637229999999997</c:v>
                </c:pt>
                <c:pt idx="8967">
                  <c:v>6.7637159999999996</c:v>
                </c:pt>
                <c:pt idx="8968">
                  <c:v>6.7637090000000004</c:v>
                </c:pt>
                <c:pt idx="8969">
                  <c:v>6.7637020000000003</c:v>
                </c:pt>
                <c:pt idx="8970">
                  <c:v>6.7636950000000002</c:v>
                </c:pt>
                <c:pt idx="8971">
                  <c:v>6.7636880000000001</c:v>
                </c:pt>
                <c:pt idx="8972">
                  <c:v>6.7636810000000001</c:v>
                </c:pt>
                <c:pt idx="8973">
                  <c:v>6.763674</c:v>
                </c:pt>
                <c:pt idx="8974">
                  <c:v>6.763668</c:v>
                </c:pt>
                <c:pt idx="8975">
                  <c:v>6.7636609999999999</c:v>
                </c:pt>
                <c:pt idx="8976">
                  <c:v>6.7636539999999998</c:v>
                </c:pt>
                <c:pt idx="8977">
                  <c:v>6.7636469999999997</c:v>
                </c:pt>
                <c:pt idx="8978">
                  <c:v>6.7636399999999997</c:v>
                </c:pt>
                <c:pt idx="8979">
                  <c:v>6.7636329999999996</c:v>
                </c:pt>
                <c:pt idx="8980">
                  <c:v>6.7636260000000004</c:v>
                </c:pt>
                <c:pt idx="8981">
                  <c:v>6.7636200000000004</c:v>
                </c:pt>
                <c:pt idx="8982">
                  <c:v>6.7636130000000003</c:v>
                </c:pt>
                <c:pt idx="8983">
                  <c:v>6.7636060000000002</c:v>
                </c:pt>
                <c:pt idx="8984">
                  <c:v>6.7635990000000001</c:v>
                </c:pt>
                <c:pt idx="8985">
                  <c:v>6.763592</c:v>
                </c:pt>
                <c:pt idx="8986">
                  <c:v>6.763585</c:v>
                </c:pt>
                <c:pt idx="8987">
                  <c:v>6.7635779999999999</c:v>
                </c:pt>
                <c:pt idx="8988">
                  <c:v>6.7635709999999998</c:v>
                </c:pt>
                <c:pt idx="8989">
                  <c:v>6.7635649999999998</c:v>
                </c:pt>
                <c:pt idx="8990">
                  <c:v>6.7635579999999997</c:v>
                </c:pt>
                <c:pt idx="8991">
                  <c:v>6.7635509999999996</c:v>
                </c:pt>
                <c:pt idx="8992">
                  <c:v>6.7635439999999996</c:v>
                </c:pt>
                <c:pt idx="8993">
                  <c:v>6.7635370000000004</c:v>
                </c:pt>
                <c:pt idx="8994">
                  <c:v>6.7635300000000003</c:v>
                </c:pt>
                <c:pt idx="8995">
                  <c:v>6.7635230000000002</c:v>
                </c:pt>
                <c:pt idx="8996">
                  <c:v>6.7635160000000001</c:v>
                </c:pt>
                <c:pt idx="8997">
                  <c:v>6.7635100000000001</c:v>
                </c:pt>
                <c:pt idx="8998">
                  <c:v>6.763503</c:v>
                </c:pt>
                <c:pt idx="8999">
                  <c:v>6.763496</c:v>
                </c:pt>
                <c:pt idx="9000">
                  <c:v>6.7634889999999999</c:v>
                </c:pt>
                <c:pt idx="9001">
                  <c:v>6.7634819999999998</c:v>
                </c:pt>
                <c:pt idx="9002">
                  <c:v>6.7634749999999997</c:v>
                </c:pt>
                <c:pt idx="9003">
                  <c:v>6.7634679999999996</c:v>
                </c:pt>
                <c:pt idx="9004">
                  <c:v>6.7634619999999996</c:v>
                </c:pt>
                <c:pt idx="9005">
                  <c:v>6.7634550000000004</c:v>
                </c:pt>
                <c:pt idx="9006">
                  <c:v>6.7634480000000003</c:v>
                </c:pt>
                <c:pt idx="9007">
                  <c:v>6.7634410000000003</c:v>
                </c:pt>
                <c:pt idx="9008">
                  <c:v>6.7634340000000002</c:v>
                </c:pt>
                <c:pt idx="9009">
                  <c:v>6.7634270000000001</c:v>
                </c:pt>
                <c:pt idx="9010">
                  <c:v>6.76342</c:v>
                </c:pt>
                <c:pt idx="9011">
                  <c:v>6.7634129999999999</c:v>
                </c:pt>
                <c:pt idx="9012">
                  <c:v>6.7634069999999999</c:v>
                </c:pt>
                <c:pt idx="9013">
                  <c:v>6.7633999999999999</c:v>
                </c:pt>
                <c:pt idx="9014">
                  <c:v>6.7633929999999998</c:v>
                </c:pt>
                <c:pt idx="9015">
                  <c:v>6.7633859999999997</c:v>
                </c:pt>
                <c:pt idx="9016">
                  <c:v>6.7633789999999996</c:v>
                </c:pt>
                <c:pt idx="9017">
                  <c:v>6.7633720000000004</c:v>
                </c:pt>
                <c:pt idx="9018">
                  <c:v>6.7633650000000003</c:v>
                </c:pt>
                <c:pt idx="9019">
                  <c:v>6.7633590000000003</c:v>
                </c:pt>
                <c:pt idx="9020">
                  <c:v>6.7633520000000003</c:v>
                </c:pt>
                <c:pt idx="9021">
                  <c:v>6.7633450000000002</c:v>
                </c:pt>
                <c:pt idx="9022">
                  <c:v>6.7633380000000001</c:v>
                </c:pt>
                <c:pt idx="9023">
                  <c:v>6.763331</c:v>
                </c:pt>
                <c:pt idx="9024">
                  <c:v>6.7633239999999999</c:v>
                </c:pt>
                <c:pt idx="9025">
                  <c:v>6.7633169999999998</c:v>
                </c:pt>
                <c:pt idx="9026">
                  <c:v>6.7633099999999997</c:v>
                </c:pt>
                <c:pt idx="9027">
                  <c:v>6.7633039999999998</c:v>
                </c:pt>
                <c:pt idx="9028">
                  <c:v>6.7632969999999997</c:v>
                </c:pt>
                <c:pt idx="9029">
                  <c:v>6.7632899999999996</c:v>
                </c:pt>
                <c:pt idx="9030">
                  <c:v>6.7632830000000004</c:v>
                </c:pt>
                <c:pt idx="9031">
                  <c:v>6.7632760000000003</c:v>
                </c:pt>
                <c:pt idx="9032">
                  <c:v>6.7632690000000002</c:v>
                </c:pt>
                <c:pt idx="9033">
                  <c:v>6.7632620000000001</c:v>
                </c:pt>
                <c:pt idx="9034">
                  <c:v>6.763255</c:v>
                </c:pt>
                <c:pt idx="9035">
                  <c:v>6.7632490000000001</c:v>
                </c:pt>
                <c:pt idx="9036">
                  <c:v>6.763242</c:v>
                </c:pt>
                <c:pt idx="9037">
                  <c:v>6.7632349999999999</c:v>
                </c:pt>
                <c:pt idx="9038">
                  <c:v>6.7632279999999998</c:v>
                </c:pt>
                <c:pt idx="9039">
                  <c:v>6.7632209999999997</c:v>
                </c:pt>
                <c:pt idx="9040">
                  <c:v>6.7632139999999996</c:v>
                </c:pt>
                <c:pt idx="9041">
                  <c:v>6.7632070000000004</c:v>
                </c:pt>
                <c:pt idx="9042">
                  <c:v>6.7632009999999996</c:v>
                </c:pt>
                <c:pt idx="9043">
                  <c:v>6.7631940000000004</c:v>
                </c:pt>
                <c:pt idx="9044">
                  <c:v>6.7631870000000003</c:v>
                </c:pt>
                <c:pt idx="9045">
                  <c:v>6.7631800000000002</c:v>
                </c:pt>
                <c:pt idx="9046">
                  <c:v>6.7631730000000001</c:v>
                </c:pt>
                <c:pt idx="9047">
                  <c:v>6.763166</c:v>
                </c:pt>
                <c:pt idx="9048">
                  <c:v>6.7631589999999999</c:v>
                </c:pt>
                <c:pt idx="9049">
                  <c:v>6.7631519999999998</c:v>
                </c:pt>
                <c:pt idx="9050">
                  <c:v>6.7631459999999999</c:v>
                </c:pt>
                <c:pt idx="9051">
                  <c:v>6.7631389999999998</c:v>
                </c:pt>
                <c:pt idx="9052">
                  <c:v>6.7631319999999997</c:v>
                </c:pt>
                <c:pt idx="9053">
                  <c:v>6.7631249999999996</c:v>
                </c:pt>
                <c:pt idx="9054">
                  <c:v>6.7631180000000004</c:v>
                </c:pt>
                <c:pt idx="9055">
                  <c:v>6.7631110000000003</c:v>
                </c:pt>
                <c:pt idx="9056">
                  <c:v>6.7631040000000002</c:v>
                </c:pt>
                <c:pt idx="9057">
                  <c:v>6.7630980000000003</c:v>
                </c:pt>
                <c:pt idx="9058">
                  <c:v>6.7630910000000002</c:v>
                </c:pt>
                <c:pt idx="9059">
                  <c:v>6.7630840000000001</c:v>
                </c:pt>
                <c:pt idx="9060">
                  <c:v>6.763077</c:v>
                </c:pt>
                <c:pt idx="9061">
                  <c:v>6.7630699999999999</c:v>
                </c:pt>
                <c:pt idx="9062">
                  <c:v>6.7630629999999998</c:v>
                </c:pt>
                <c:pt idx="9063">
                  <c:v>6.7630559999999997</c:v>
                </c:pt>
                <c:pt idx="9064">
                  <c:v>6.7630489999999996</c:v>
                </c:pt>
                <c:pt idx="9065">
                  <c:v>6.7630429999999997</c:v>
                </c:pt>
                <c:pt idx="9066">
                  <c:v>6.7630359999999996</c:v>
                </c:pt>
                <c:pt idx="9067">
                  <c:v>6.7630290000000004</c:v>
                </c:pt>
                <c:pt idx="9068">
                  <c:v>6.7630220000000003</c:v>
                </c:pt>
                <c:pt idx="9069">
                  <c:v>6.7630150000000002</c:v>
                </c:pt>
                <c:pt idx="9070">
                  <c:v>6.7630080000000001</c:v>
                </c:pt>
                <c:pt idx="9071">
                  <c:v>6.763001</c:v>
                </c:pt>
                <c:pt idx="9072">
                  <c:v>6.7629950000000001</c:v>
                </c:pt>
                <c:pt idx="9073">
                  <c:v>6.762988</c:v>
                </c:pt>
                <c:pt idx="9074">
                  <c:v>6.7629809999999999</c:v>
                </c:pt>
                <c:pt idx="9075">
                  <c:v>6.7629739999999998</c:v>
                </c:pt>
                <c:pt idx="9076">
                  <c:v>6.7629669999999997</c:v>
                </c:pt>
                <c:pt idx="9077">
                  <c:v>6.7629599999999996</c:v>
                </c:pt>
                <c:pt idx="9078">
                  <c:v>6.7629530000000004</c:v>
                </c:pt>
                <c:pt idx="9079">
                  <c:v>6.7629460000000003</c:v>
                </c:pt>
                <c:pt idx="9080">
                  <c:v>6.7629400000000004</c:v>
                </c:pt>
                <c:pt idx="9081">
                  <c:v>6.7629330000000003</c:v>
                </c:pt>
                <c:pt idx="9082">
                  <c:v>6.7629260000000002</c:v>
                </c:pt>
                <c:pt idx="9083">
                  <c:v>6.7629190000000001</c:v>
                </c:pt>
                <c:pt idx="9084">
                  <c:v>6.762912</c:v>
                </c:pt>
                <c:pt idx="9085">
                  <c:v>6.7629049999999999</c:v>
                </c:pt>
                <c:pt idx="9086">
                  <c:v>6.7628979999999999</c:v>
                </c:pt>
                <c:pt idx="9087">
                  <c:v>6.7628909999999998</c:v>
                </c:pt>
                <c:pt idx="9088">
                  <c:v>6.7628849999999998</c:v>
                </c:pt>
                <c:pt idx="9089">
                  <c:v>6.7628779999999997</c:v>
                </c:pt>
                <c:pt idx="9090">
                  <c:v>6.7628709999999996</c:v>
                </c:pt>
                <c:pt idx="9091">
                  <c:v>6.7628640000000004</c:v>
                </c:pt>
                <c:pt idx="9092">
                  <c:v>6.7628570000000003</c:v>
                </c:pt>
                <c:pt idx="9093">
                  <c:v>6.7628500000000003</c:v>
                </c:pt>
                <c:pt idx="9094">
                  <c:v>6.7628430000000002</c:v>
                </c:pt>
                <c:pt idx="9095">
                  <c:v>6.7628370000000002</c:v>
                </c:pt>
                <c:pt idx="9096">
                  <c:v>6.7628300000000001</c:v>
                </c:pt>
                <c:pt idx="9097">
                  <c:v>6.762823</c:v>
                </c:pt>
                <c:pt idx="9098">
                  <c:v>6.7628159999999999</c:v>
                </c:pt>
                <c:pt idx="9099">
                  <c:v>6.7628089999999998</c:v>
                </c:pt>
                <c:pt idx="9100">
                  <c:v>6.7628019999999998</c:v>
                </c:pt>
                <c:pt idx="9101">
                  <c:v>6.7627949999999997</c:v>
                </c:pt>
                <c:pt idx="9102">
                  <c:v>6.7627879999999996</c:v>
                </c:pt>
                <c:pt idx="9103">
                  <c:v>6.7627819999999996</c:v>
                </c:pt>
                <c:pt idx="9104">
                  <c:v>6.7627750000000004</c:v>
                </c:pt>
                <c:pt idx="9105">
                  <c:v>6.7627680000000003</c:v>
                </c:pt>
                <c:pt idx="9106">
                  <c:v>6.7627610000000002</c:v>
                </c:pt>
                <c:pt idx="9107">
                  <c:v>6.7627540000000002</c:v>
                </c:pt>
                <c:pt idx="9108">
                  <c:v>6.7627470000000001</c:v>
                </c:pt>
                <c:pt idx="9109">
                  <c:v>6.76274</c:v>
                </c:pt>
                <c:pt idx="9110">
                  <c:v>6.762734</c:v>
                </c:pt>
                <c:pt idx="9111">
                  <c:v>6.7627269999999999</c:v>
                </c:pt>
                <c:pt idx="9112">
                  <c:v>6.7627199999999998</c:v>
                </c:pt>
                <c:pt idx="9113">
                  <c:v>6.7627129999999998</c:v>
                </c:pt>
                <c:pt idx="9114">
                  <c:v>6.7627059999999997</c:v>
                </c:pt>
                <c:pt idx="9115">
                  <c:v>6.7626989999999996</c:v>
                </c:pt>
                <c:pt idx="9116">
                  <c:v>6.7626920000000004</c:v>
                </c:pt>
                <c:pt idx="9117">
                  <c:v>6.7626850000000003</c:v>
                </c:pt>
                <c:pt idx="9118">
                  <c:v>6.7626790000000003</c:v>
                </c:pt>
                <c:pt idx="9119">
                  <c:v>6.7626720000000002</c:v>
                </c:pt>
                <c:pt idx="9120">
                  <c:v>6.7626650000000001</c:v>
                </c:pt>
                <c:pt idx="9121">
                  <c:v>6.7626580000000001</c:v>
                </c:pt>
                <c:pt idx="9122">
                  <c:v>6.762651</c:v>
                </c:pt>
                <c:pt idx="9123">
                  <c:v>6.7626439999999999</c:v>
                </c:pt>
                <c:pt idx="9124">
                  <c:v>6.7626369999999998</c:v>
                </c:pt>
                <c:pt idx="9125">
                  <c:v>6.7626299999999997</c:v>
                </c:pt>
                <c:pt idx="9126">
                  <c:v>6.7626239999999997</c:v>
                </c:pt>
                <c:pt idx="9127">
                  <c:v>6.7626169999999997</c:v>
                </c:pt>
                <c:pt idx="9128">
                  <c:v>6.7626099999999996</c:v>
                </c:pt>
                <c:pt idx="9129">
                  <c:v>6.7626030000000004</c:v>
                </c:pt>
                <c:pt idx="9130">
                  <c:v>6.7625960000000003</c:v>
                </c:pt>
                <c:pt idx="9131">
                  <c:v>6.7625890000000002</c:v>
                </c:pt>
                <c:pt idx="9132">
                  <c:v>6.7625820000000001</c:v>
                </c:pt>
                <c:pt idx="9133">
                  <c:v>6.7625760000000001</c:v>
                </c:pt>
                <c:pt idx="9134">
                  <c:v>6.7625690000000001</c:v>
                </c:pt>
                <c:pt idx="9135">
                  <c:v>6.762562</c:v>
                </c:pt>
                <c:pt idx="9136">
                  <c:v>6.7625549999999999</c:v>
                </c:pt>
                <c:pt idx="9137">
                  <c:v>6.7625479999999998</c:v>
                </c:pt>
                <c:pt idx="9138">
                  <c:v>6.7625409999999997</c:v>
                </c:pt>
                <c:pt idx="9139">
                  <c:v>6.7625339999999996</c:v>
                </c:pt>
                <c:pt idx="9140">
                  <c:v>6.7625270000000004</c:v>
                </c:pt>
                <c:pt idx="9141">
                  <c:v>6.7625209999999996</c:v>
                </c:pt>
                <c:pt idx="9142">
                  <c:v>6.7625140000000004</c:v>
                </c:pt>
                <c:pt idx="9143">
                  <c:v>6.7625070000000003</c:v>
                </c:pt>
                <c:pt idx="9144">
                  <c:v>6.7625000000000002</c:v>
                </c:pt>
                <c:pt idx="9145">
                  <c:v>6.7624930000000001</c:v>
                </c:pt>
                <c:pt idx="9146">
                  <c:v>6.762486</c:v>
                </c:pt>
                <c:pt idx="9147">
                  <c:v>6.7624789999999999</c:v>
                </c:pt>
                <c:pt idx="9148">
                  <c:v>6.762473</c:v>
                </c:pt>
                <c:pt idx="9149">
                  <c:v>6.7624659999999999</c:v>
                </c:pt>
                <c:pt idx="9150">
                  <c:v>6.7624589999999998</c:v>
                </c:pt>
                <c:pt idx="9151">
                  <c:v>6.7624519999999997</c:v>
                </c:pt>
                <c:pt idx="9152">
                  <c:v>6.7624449999999996</c:v>
                </c:pt>
                <c:pt idx="9153">
                  <c:v>6.7624380000000004</c:v>
                </c:pt>
                <c:pt idx="9154">
                  <c:v>6.7624310000000003</c:v>
                </c:pt>
                <c:pt idx="9155">
                  <c:v>6.7624240000000002</c:v>
                </c:pt>
                <c:pt idx="9156">
                  <c:v>6.7624180000000003</c:v>
                </c:pt>
                <c:pt idx="9157">
                  <c:v>6.7624110000000002</c:v>
                </c:pt>
                <c:pt idx="9158">
                  <c:v>6.7624040000000001</c:v>
                </c:pt>
                <c:pt idx="9159">
                  <c:v>6.762397</c:v>
                </c:pt>
                <c:pt idx="9160">
                  <c:v>6.7623899999999999</c:v>
                </c:pt>
                <c:pt idx="9161">
                  <c:v>6.7623829999999998</c:v>
                </c:pt>
                <c:pt idx="9162">
                  <c:v>6.7623759999999997</c:v>
                </c:pt>
                <c:pt idx="9163">
                  <c:v>6.7623699999999998</c:v>
                </c:pt>
                <c:pt idx="9164">
                  <c:v>6.7623629999999997</c:v>
                </c:pt>
                <c:pt idx="9165">
                  <c:v>6.7623559999999996</c:v>
                </c:pt>
                <c:pt idx="9166">
                  <c:v>6.7623490000000004</c:v>
                </c:pt>
                <c:pt idx="9167">
                  <c:v>6.7623420000000003</c:v>
                </c:pt>
                <c:pt idx="9168">
                  <c:v>6.7623350000000002</c:v>
                </c:pt>
                <c:pt idx="9169">
                  <c:v>6.7623280000000001</c:v>
                </c:pt>
                <c:pt idx="9170">
                  <c:v>6.762321</c:v>
                </c:pt>
                <c:pt idx="9171">
                  <c:v>6.7623150000000001</c:v>
                </c:pt>
                <c:pt idx="9172">
                  <c:v>6.762308</c:v>
                </c:pt>
                <c:pt idx="9173">
                  <c:v>6.7623009999999999</c:v>
                </c:pt>
                <c:pt idx="9174">
                  <c:v>6.7622939999999998</c:v>
                </c:pt>
                <c:pt idx="9175">
                  <c:v>6.7622869999999997</c:v>
                </c:pt>
                <c:pt idx="9176">
                  <c:v>6.7622799999999996</c:v>
                </c:pt>
                <c:pt idx="9177">
                  <c:v>6.7622730000000004</c:v>
                </c:pt>
                <c:pt idx="9178">
                  <c:v>6.7622660000000003</c:v>
                </c:pt>
                <c:pt idx="9179">
                  <c:v>6.7622600000000004</c:v>
                </c:pt>
                <c:pt idx="9180">
                  <c:v>6.7622530000000003</c:v>
                </c:pt>
                <c:pt idx="9181">
                  <c:v>6.7622460000000002</c:v>
                </c:pt>
                <c:pt idx="9182">
                  <c:v>6.7622390000000001</c:v>
                </c:pt>
                <c:pt idx="9183">
                  <c:v>6.762232</c:v>
                </c:pt>
                <c:pt idx="9184">
                  <c:v>6.7622249999999999</c:v>
                </c:pt>
                <c:pt idx="9185">
                  <c:v>6.7622179999999998</c:v>
                </c:pt>
                <c:pt idx="9186">
                  <c:v>6.7622119999999999</c:v>
                </c:pt>
                <c:pt idx="9187">
                  <c:v>6.7622049999999998</c:v>
                </c:pt>
                <c:pt idx="9188">
                  <c:v>6.7621979999999997</c:v>
                </c:pt>
                <c:pt idx="9189">
                  <c:v>6.7621909999999996</c:v>
                </c:pt>
                <c:pt idx="9190">
                  <c:v>6.7621840000000004</c:v>
                </c:pt>
                <c:pt idx="9191">
                  <c:v>6.7621770000000003</c:v>
                </c:pt>
                <c:pt idx="9192">
                  <c:v>6.7621700000000002</c:v>
                </c:pt>
                <c:pt idx="9193">
                  <c:v>6.7621630000000001</c:v>
                </c:pt>
                <c:pt idx="9194">
                  <c:v>6.7621570000000002</c:v>
                </c:pt>
                <c:pt idx="9195">
                  <c:v>6.7621500000000001</c:v>
                </c:pt>
                <c:pt idx="9196">
                  <c:v>6.762143</c:v>
                </c:pt>
                <c:pt idx="9197">
                  <c:v>6.7621359999999999</c:v>
                </c:pt>
                <c:pt idx="9198">
                  <c:v>6.7621289999999998</c:v>
                </c:pt>
                <c:pt idx="9199">
                  <c:v>6.7621219999999997</c:v>
                </c:pt>
                <c:pt idx="9200">
                  <c:v>6.7621149999999997</c:v>
                </c:pt>
                <c:pt idx="9201">
                  <c:v>6.7621089999999997</c:v>
                </c:pt>
                <c:pt idx="9202">
                  <c:v>6.7621019999999996</c:v>
                </c:pt>
                <c:pt idx="9203">
                  <c:v>6.7620950000000004</c:v>
                </c:pt>
                <c:pt idx="9204">
                  <c:v>6.7620880000000003</c:v>
                </c:pt>
                <c:pt idx="9205">
                  <c:v>6.7620810000000002</c:v>
                </c:pt>
                <c:pt idx="9206">
                  <c:v>6.7620740000000001</c:v>
                </c:pt>
                <c:pt idx="9207">
                  <c:v>6.762067</c:v>
                </c:pt>
                <c:pt idx="9208">
                  <c:v>6.76206</c:v>
                </c:pt>
                <c:pt idx="9209">
                  <c:v>6.762054</c:v>
                </c:pt>
                <c:pt idx="9210">
                  <c:v>6.7620469999999999</c:v>
                </c:pt>
                <c:pt idx="9211">
                  <c:v>6.7620399999999998</c:v>
                </c:pt>
                <c:pt idx="9212">
                  <c:v>6.7620329999999997</c:v>
                </c:pt>
                <c:pt idx="9213">
                  <c:v>6.7620259999999996</c:v>
                </c:pt>
                <c:pt idx="9214">
                  <c:v>6.7620189999999996</c:v>
                </c:pt>
                <c:pt idx="9215">
                  <c:v>6.7620120000000004</c:v>
                </c:pt>
                <c:pt idx="9216">
                  <c:v>6.7620050000000003</c:v>
                </c:pt>
                <c:pt idx="9217">
                  <c:v>6.7619990000000003</c:v>
                </c:pt>
                <c:pt idx="9218">
                  <c:v>6.7619920000000002</c:v>
                </c:pt>
                <c:pt idx="9219">
                  <c:v>6.7619850000000001</c:v>
                </c:pt>
                <c:pt idx="9220">
                  <c:v>6.761978</c:v>
                </c:pt>
                <c:pt idx="9221">
                  <c:v>6.761971</c:v>
                </c:pt>
                <c:pt idx="9222">
                  <c:v>6.7619639999999999</c:v>
                </c:pt>
                <c:pt idx="9223">
                  <c:v>6.7619569999999998</c:v>
                </c:pt>
                <c:pt idx="9224">
                  <c:v>6.7619509999999998</c:v>
                </c:pt>
                <c:pt idx="9225">
                  <c:v>6.7619439999999997</c:v>
                </c:pt>
                <c:pt idx="9226">
                  <c:v>6.7619369999999996</c:v>
                </c:pt>
                <c:pt idx="9227">
                  <c:v>6.7619300000000004</c:v>
                </c:pt>
                <c:pt idx="9228">
                  <c:v>6.7619230000000003</c:v>
                </c:pt>
                <c:pt idx="9229">
                  <c:v>6.7619160000000003</c:v>
                </c:pt>
                <c:pt idx="9230">
                  <c:v>6.7619090000000002</c:v>
                </c:pt>
                <c:pt idx="9231">
                  <c:v>6.7619020000000001</c:v>
                </c:pt>
                <c:pt idx="9232">
                  <c:v>6.7618960000000001</c:v>
                </c:pt>
                <c:pt idx="9233">
                  <c:v>6.761889</c:v>
                </c:pt>
                <c:pt idx="9234">
                  <c:v>6.7618819999999999</c:v>
                </c:pt>
                <c:pt idx="9235">
                  <c:v>6.7618749999999999</c:v>
                </c:pt>
                <c:pt idx="9236">
                  <c:v>6.7618679999999998</c:v>
                </c:pt>
                <c:pt idx="9237">
                  <c:v>6.7618609999999997</c:v>
                </c:pt>
                <c:pt idx="9238">
                  <c:v>6.7618539999999996</c:v>
                </c:pt>
                <c:pt idx="9239">
                  <c:v>6.7618479999999996</c:v>
                </c:pt>
                <c:pt idx="9240">
                  <c:v>6.7618410000000004</c:v>
                </c:pt>
                <c:pt idx="9241">
                  <c:v>6.7618340000000003</c:v>
                </c:pt>
                <c:pt idx="9242">
                  <c:v>6.7618270000000003</c:v>
                </c:pt>
                <c:pt idx="9243">
                  <c:v>6.7618200000000002</c:v>
                </c:pt>
                <c:pt idx="9244">
                  <c:v>6.7618130000000001</c:v>
                </c:pt>
                <c:pt idx="9245">
                  <c:v>6.761806</c:v>
                </c:pt>
                <c:pt idx="9246">
                  <c:v>6.7617989999999999</c:v>
                </c:pt>
                <c:pt idx="9247">
                  <c:v>6.7617929999999999</c:v>
                </c:pt>
                <c:pt idx="9248">
                  <c:v>6.7617859999999999</c:v>
                </c:pt>
                <c:pt idx="9249">
                  <c:v>6.7617789999999998</c:v>
                </c:pt>
                <c:pt idx="9250">
                  <c:v>6.7617719999999997</c:v>
                </c:pt>
                <c:pt idx="9251">
                  <c:v>6.7617649999999996</c:v>
                </c:pt>
                <c:pt idx="9252">
                  <c:v>6.7617580000000004</c:v>
                </c:pt>
                <c:pt idx="9253">
                  <c:v>6.7617510000000003</c:v>
                </c:pt>
                <c:pt idx="9254">
                  <c:v>6.7617450000000003</c:v>
                </c:pt>
                <c:pt idx="9255">
                  <c:v>6.7617380000000002</c:v>
                </c:pt>
                <c:pt idx="9256">
                  <c:v>6.7617310000000002</c:v>
                </c:pt>
                <c:pt idx="9257">
                  <c:v>6.7617240000000001</c:v>
                </c:pt>
                <c:pt idx="9258">
                  <c:v>6.761717</c:v>
                </c:pt>
                <c:pt idx="9259">
                  <c:v>6.7617099999999999</c:v>
                </c:pt>
                <c:pt idx="9260">
                  <c:v>6.7617029999999998</c:v>
                </c:pt>
                <c:pt idx="9261">
                  <c:v>6.7616959999999997</c:v>
                </c:pt>
                <c:pt idx="9262">
                  <c:v>6.7616899999999998</c:v>
                </c:pt>
                <c:pt idx="9263">
                  <c:v>6.7616829999999997</c:v>
                </c:pt>
                <c:pt idx="9264">
                  <c:v>6.7616759999999996</c:v>
                </c:pt>
                <c:pt idx="9265">
                  <c:v>6.7616690000000004</c:v>
                </c:pt>
                <c:pt idx="9266">
                  <c:v>6.7616620000000003</c:v>
                </c:pt>
                <c:pt idx="9267">
                  <c:v>6.7616550000000002</c:v>
                </c:pt>
                <c:pt idx="9268">
                  <c:v>6.7616480000000001</c:v>
                </c:pt>
                <c:pt idx="9269">
                  <c:v>6.761641</c:v>
                </c:pt>
                <c:pt idx="9270">
                  <c:v>6.7616350000000001</c:v>
                </c:pt>
                <c:pt idx="9271">
                  <c:v>6.761628</c:v>
                </c:pt>
                <c:pt idx="9272">
                  <c:v>6.7616209999999999</c:v>
                </c:pt>
                <c:pt idx="9273">
                  <c:v>6.7616139999999998</c:v>
                </c:pt>
                <c:pt idx="9274">
                  <c:v>6.7616069999999997</c:v>
                </c:pt>
                <c:pt idx="9275">
                  <c:v>6.7615999999999996</c:v>
                </c:pt>
                <c:pt idx="9276">
                  <c:v>6.7615930000000004</c:v>
                </c:pt>
                <c:pt idx="9277">
                  <c:v>6.7615869999999996</c:v>
                </c:pt>
                <c:pt idx="9278">
                  <c:v>6.7615800000000004</c:v>
                </c:pt>
                <c:pt idx="9279">
                  <c:v>6.7615730000000003</c:v>
                </c:pt>
                <c:pt idx="9280">
                  <c:v>6.7615660000000002</c:v>
                </c:pt>
                <c:pt idx="9281">
                  <c:v>6.7615590000000001</c:v>
                </c:pt>
                <c:pt idx="9282">
                  <c:v>6.761552</c:v>
                </c:pt>
                <c:pt idx="9283">
                  <c:v>6.7615449999999999</c:v>
                </c:pt>
                <c:pt idx="9284">
                  <c:v>6.7615379999999998</c:v>
                </c:pt>
                <c:pt idx="9285">
                  <c:v>6.7615319999999999</c:v>
                </c:pt>
                <c:pt idx="9286">
                  <c:v>6.7615249999999998</c:v>
                </c:pt>
                <c:pt idx="9287">
                  <c:v>6.7615179999999997</c:v>
                </c:pt>
                <c:pt idx="9288">
                  <c:v>6.7615109999999996</c:v>
                </c:pt>
                <c:pt idx="9289">
                  <c:v>6.7615040000000004</c:v>
                </c:pt>
                <c:pt idx="9290">
                  <c:v>6.7614970000000003</c:v>
                </c:pt>
                <c:pt idx="9291">
                  <c:v>6.7614900000000002</c:v>
                </c:pt>
                <c:pt idx="9292">
                  <c:v>6.7614840000000003</c:v>
                </c:pt>
                <c:pt idx="9293">
                  <c:v>6.7614770000000002</c:v>
                </c:pt>
                <c:pt idx="9294">
                  <c:v>6.7614700000000001</c:v>
                </c:pt>
                <c:pt idx="9295">
                  <c:v>6.761463</c:v>
                </c:pt>
                <c:pt idx="9296">
                  <c:v>6.7614559999999999</c:v>
                </c:pt>
                <c:pt idx="9297">
                  <c:v>6.7614489999999998</c:v>
                </c:pt>
                <c:pt idx="9298">
                  <c:v>6.7614419999999997</c:v>
                </c:pt>
                <c:pt idx="9299">
                  <c:v>6.7614349999999996</c:v>
                </c:pt>
                <c:pt idx="9300">
                  <c:v>6.7614289999999997</c:v>
                </c:pt>
                <c:pt idx="9301">
                  <c:v>6.7614219999999996</c:v>
                </c:pt>
                <c:pt idx="9302">
                  <c:v>6.7614150000000004</c:v>
                </c:pt>
                <c:pt idx="9303">
                  <c:v>6.7614080000000003</c:v>
                </c:pt>
                <c:pt idx="9304">
                  <c:v>6.7614010000000002</c:v>
                </c:pt>
                <c:pt idx="9305">
                  <c:v>6.7613940000000001</c:v>
                </c:pt>
                <c:pt idx="9306">
                  <c:v>6.761387</c:v>
                </c:pt>
                <c:pt idx="9307">
                  <c:v>6.7613799999999999</c:v>
                </c:pt>
                <c:pt idx="9308">
                  <c:v>6.761374</c:v>
                </c:pt>
                <c:pt idx="9309">
                  <c:v>6.7613669999999999</c:v>
                </c:pt>
                <c:pt idx="9310">
                  <c:v>6.7613599999999998</c:v>
                </c:pt>
                <c:pt idx="9311">
                  <c:v>6.7613529999999997</c:v>
                </c:pt>
                <c:pt idx="9312">
                  <c:v>6.7613459999999996</c:v>
                </c:pt>
                <c:pt idx="9313">
                  <c:v>6.7613390000000004</c:v>
                </c:pt>
                <c:pt idx="9314">
                  <c:v>6.7613320000000003</c:v>
                </c:pt>
                <c:pt idx="9315">
                  <c:v>6.7613260000000004</c:v>
                </c:pt>
                <c:pt idx="9316">
                  <c:v>6.7613190000000003</c:v>
                </c:pt>
                <c:pt idx="9317">
                  <c:v>6.7613120000000002</c:v>
                </c:pt>
                <c:pt idx="9318">
                  <c:v>6.7613050000000001</c:v>
                </c:pt>
                <c:pt idx="9319">
                  <c:v>6.761298</c:v>
                </c:pt>
                <c:pt idx="9320">
                  <c:v>6.7612909999999999</c:v>
                </c:pt>
                <c:pt idx="9321">
                  <c:v>6.7612839999999998</c:v>
                </c:pt>
                <c:pt idx="9322">
                  <c:v>6.7612769999999998</c:v>
                </c:pt>
                <c:pt idx="9323">
                  <c:v>6.7612709999999998</c:v>
                </c:pt>
                <c:pt idx="9324">
                  <c:v>6.7612639999999997</c:v>
                </c:pt>
                <c:pt idx="9325">
                  <c:v>6.7612569999999996</c:v>
                </c:pt>
                <c:pt idx="9326">
                  <c:v>6.7612500000000004</c:v>
                </c:pt>
                <c:pt idx="9327">
                  <c:v>6.7612430000000003</c:v>
                </c:pt>
                <c:pt idx="9328">
                  <c:v>6.7612360000000002</c:v>
                </c:pt>
                <c:pt idx="9329">
                  <c:v>6.7612290000000002</c:v>
                </c:pt>
                <c:pt idx="9330">
                  <c:v>6.7612230000000002</c:v>
                </c:pt>
                <c:pt idx="9331">
                  <c:v>6.7612160000000001</c:v>
                </c:pt>
                <c:pt idx="9332">
                  <c:v>6.761209</c:v>
                </c:pt>
                <c:pt idx="9333">
                  <c:v>6.7612019999999999</c:v>
                </c:pt>
                <c:pt idx="9334">
                  <c:v>6.7611949999999998</c:v>
                </c:pt>
                <c:pt idx="9335">
                  <c:v>6.7611879999999998</c:v>
                </c:pt>
                <c:pt idx="9336">
                  <c:v>6.7611809999999997</c:v>
                </c:pt>
                <c:pt idx="9337">
                  <c:v>6.7611739999999996</c:v>
                </c:pt>
                <c:pt idx="9338">
                  <c:v>6.7611679999999996</c:v>
                </c:pt>
                <c:pt idx="9339">
                  <c:v>6.7611610000000004</c:v>
                </c:pt>
                <c:pt idx="9340">
                  <c:v>6.7611540000000003</c:v>
                </c:pt>
                <c:pt idx="9341">
                  <c:v>6.7611470000000002</c:v>
                </c:pt>
                <c:pt idx="9342">
                  <c:v>6.7611400000000001</c:v>
                </c:pt>
                <c:pt idx="9343">
                  <c:v>6.7611330000000001</c:v>
                </c:pt>
                <c:pt idx="9344">
                  <c:v>6.761126</c:v>
                </c:pt>
                <c:pt idx="9345">
                  <c:v>6.76112</c:v>
                </c:pt>
                <c:pt idx="9346">
                  <c:v>6.7611129999999999</c:v>
                </c:pt>
                <c:pt idx="9347">
                  <c:v>6.7611059999999998</c:v>
                </c:pt>
                <c:pt idx="9348">
                  <c:v>6.7610989999999997</c:v>
                </c:pt>
                <c:pt idx="9349">
                  <c:v>6.7610919999999997</c:v>
                </c:pt>
                <c:pt idx="9350">
                  <c:v>6.7610849999999996</c:v>
                </c:pt>
                <c:pt idx="9351">
                  <c:v>6.7610780000000004</c:v>
                </c:pt>
                <c:pt idx="9352">
                  <c:v>6.7610710000000003</c:v>
                </c:pt>
                <c:pt idx="9353">
                  <c:v>6.7610650000000003</c:v>
                </c:pt>
                <c:pt idx="9354">
                  <c:v>6.7610580000000002</c:v>
                </c:pt>
                <c:pt idx="9355">
                  <c:v>6.7610510000000001</c:v>
                </c:pt>
                <c:pt idx="9356">
                  <c:v>6.7610440000000001</c:v>
                </c:pt>
                <c:pt idx="9357">
                  <c:v>6.761037</c:v>
                </c:pt>
                <c:pt idx="9358">
                  <c:v>6.7610299999999999</c:v>
                </c:pt>
                <c:pt idx="9359">
                  <c:v>6.7610229999999998</c:v>
                </c:pt>
                <c:pt idx="9360">
                  <c:v>6.7610159999999997</c:v>
                </c:pt>
                <c:pt idx="9361">
                  <c:v>6.7610099999999997</c:v>
                </c:pt>
                <c:pt idx="9362">
                  <c:v>6.7610029999999997</c:v>
                </c:pt>
                <c:pt idx="9363">
                  <c:v>6.7609959999999996</c:v>
                </c:pt>
                <c:pt idx="9364">
                  <c:v>6.7609890000000004</c:v>
                </c:pt>
                <c:pt idx="9365">
                  <c:v>6.7609820000000003</c:v>
                </c:pt>
                <c:pt idx="9366">
                  <c:v>6.7609750000000002</c:v>
                </c:pt>
                <c:pt idx="9367">
                  <c:v>6.7609680000000001</c:v>
                </c:pt>
                <c:pt idx="9368">
                  <c:v>6.7609620000000001</c:v>
                </c:pt>
                <c:pt idx="9369">
                  <c:v>6.760955</c:v>
                </c:pt>
                <c:pt idx="9370">
                  <c:v>6.760948</c:v>
                </c:pt>
                <c:pt idx="9371">
                  <c:v>6.7609409999999999</c:v>
                </c:pt>
                <c:pt idx="9372">
                  <c:v>6.7609339999999998</c:v>
                </c:pt>
                <c:pt idx="9373">
                  <c:v>6.7609269999999997</c:v>
                </c:pt>
                <c:pt idx="9374">
                  <c:v>6.7609199999999996</c:v>
                </c:pt>
                <c:pt idx="9375">
                  <c:v>6.7609130000000004</c:v>
                </c:pt>
                <c:pt idx="9376">
                  <c:v>6.7609069999999996</c:v>
                </c:pt>
                <c:pt idx="9377">
                  <c:v>6.7609000000000004</c:v>
                </c:pt>
                <c:pt idx="9378">
                  <c:v>6.7608930000000003</c:v>
                </c:pt>
                <c:pt idx="9379">
                  <c:v>6.7608860000000002</c:v>
                </c:pt>
                <c:pt idx="9380">
                  <c:v>6.7608790000000001</c:v>
                </c:pt>
                <c:pt idx="9381">
                  <c:v>6.760872</c:v>
                </c:pt>
                <c:pt idx="9382">
                  <c:v>6.7608649999999999</c:v>
                </c:pt>
                <c:pt idx="9383">
                  <c:v>6.760859</c:v>
                </c:pt>
                <c:pt idx="9384">
                  <c:v>6.7608519999999999</c:v>
                </c:pt>
                <c:pt idx="9385">
                  <c:v>6.7608449999999998</c:v>
                </c:pt>
                <c:pt idx="9386">
                  <c:v>6.7608379999999997</c:v>
                </c:pt>
                <c:pt idx="9387">
                  <c:v>6.7608309999999996</c:v>
                </c:pt>
                <c:pt idx="9388">
                  <c:v>6.7608240000000004</c:v>
                </c:pt>
                <c:pt idx="9389">
                  <c:v>6.7608170000000003</c:v>
                </c:pt>
                <c:pt idx="9390">
                  <c:v>6.7608100000000002</c:v>
                </c:pt>
                <c:pt idx="9391">
                  <c:v>6.7608040000000003</c:v>
                </c:pt>
                <c:pt idx="9392">
                  <c:v>6.7607970000000002</c:v>
                </c:pt>
                <c:pt idx="9393">
                  <c:v>6.7607900000000001</c:v>
                </c:pt>
                <c:pt idx="9394">
                  <c:v>6.760783</c:v>
                </c:pt>
                <c:pt idx="9395">
                  <c:v>6.7607759999999999</c:v>
                </c:pt>
                <c:pt idx="9396">
                  <c:v>6.7607689999999998</c:v>
                </c:pt>
                <c:pt idx="9397">
                  <c:v>6.7607619999999997</c:v>
                </c:pt>
                <c:pt idx="9398">
                  <c:v>6.7607549999999996</c:v>
                </c:pt>
                <c:pt idx="9399">
                  <c:v>6.7607489999999997</c:v>
                </c:pt>
                <c:pt idx="9400">
                  <c:v>6.7607419999999996</c:v>
                </c:pt>
                <c:pt idx="9401">
                  <c:v>6.7607350000000004</c:v>
                </c:pt>
                <c:pt idx="9402">
                  <c:v>6.7607280000000003</c:v>
                </c:pt>
                <c:pt idx="9403">
                  <c:v>6.7607210000000002</c:v>
                </c:pt>
                <c:pt idx="9404">
                  <c:v>6.7607140000000001</c:v>
                </c:pt>
                <c:pt idx="9405">
                  <c:v>6.760707</c:v>
                </c:pt>
                <c:pt idx="9406">
                  <c:v>6.7607010000000001</c:v>
                </c:pt>
                <c:pt idx="9407">
                  <c:v>6.760694</c:v>
                </c:pt>
                <c:pt idx="9408">
                  <c:v>6.7606869999999999</c:v>
                </c:pt>
                <c:pt idx="9409">
                  <c:v>6.7606799999999998</c:v>
                </c:pt>
                <c:pt idx="9410">
                  <c:v>6.7606729999999997</c:v>
                </c:pt>
                <c:pt idx="9411">
                  <c:v>6.7606659999999996</c:v>
                </c:pt>
                <c:pt idx="9412">
                  <c:v>6.7606590000000004</c:v>
                </c:pt>
                <c:pt idx="9413">
                  <c:v>6.7606520000000003</c:v>
                </c:pt>
                <c:pt idx="9414">
                  <c:v>6.7606460000000004</c:v>
                </c:pt>
                <c:pt idx="9415">
                  <c:v>6.7606390000000003</c:v>
                </c:pt>
                <c:pt idx="9416">
                  <c:v>6.7606320000000002</c:v>
                </c:pt>
                <c:pt idx="9417">
                  <c:v>6.7606250000000001</c:v>
                </c:pt>
                <c:pt idx="9418">
                  <c:v>6.760618</c:v>
                </c:pt>
                <c:pt idx="9419">
                  <c:v>6.7606109999999999</c:v>
                </c:pt>
                <c:pt idx="9420">
                  <c:v>6.7606039999999998</c:v>
                </c:pt>
                <c:pt idx="9421">
                  <c:v>6.7605979999999999</c:v>
                </c:pt>
                <c:pt idx="9422">
                  <c:v>6.7605909999999998</c:v>
                </c:pt>
                <c:pt idx="9423">
                  <c:v>6.7605839999999997</c:v>
                </c:pt>
                <c:pt idx="9424">
                  <c:v>6.7605769999999996</c:v>
                </c:pt>
                <c:pt idx="9425">
                  <c:v>6.7605700000000004</c:v>
                </c:pt>
                <c:pt idx="9426">
                  <c:v>6.7605630000000003</c:v>
                </c:pt>
                <c:pt idx="9427">
                  <c:v>6.7605560000000002</c:v>
                </c:pt>
                <c:pt idx="9428">
                  <c:v>6.7605490000000001</c:v>
                </c:pt>
                <c:pt idx="9429">
                  <c:v>6.7605430000000002</c:v>
                </c:pt>
                <c:pt idx="9430">
                  <c:v>6.7605360000000001</c:v>
                </c:pt>
                <c:pt idx="9431">
                  <c:v>6.760529</c:v>
                </c:pt>
                <c:pt idx="9432">
                  <c:v>6.7605219999999999</c:v>
                </c:pt>
                <c:pt idx="9433">
                  <c:v>6.7605149999999998</c:v>
                </c:pt>
                <c:pt idx="9434">
                  <c:v>6.7605079999999997</c:v>
                </c:pt>
                <c:pt idx="9435">
                  <c:v>6.7605009999999996</c:v>
                </c:pt>
                <c:pt idx="9436">
                  <c:v>6.7604949999999997</c:v>
                </c:pt>
                <c:pt idx="9437">
                  <c:v>6.7604879999999996</c:v>
                </c:pt>
                <c:pt idx="9438">
                  <c:v>6.7604810000000004</c:v>
                </c:pt>
                <c:pt idx="9439">
                  <c:v>6.7604740000000003</c:v>
                </c:pt>
                <c:pt idx="9440">
                  <c:v>6.7604670000000002</c:v>
                </c:pt>
                <c:pt idx="9441">
                  <c:v>6.7604600000000001</c:v>
                </c:pt>
                <c:pt idx="9442">
                  <c:v>6.760453</c:v>
                </c:pt>
                <c:pt idx="9443">
                  <c:v>6.760446</c:v>
                </c:pt>
                <c:pt idx="9444">
                  <c:v>6.76044</c:v>
                </c:pt>
                <c:pt idx="9445">
                  <c:v>6.7604329999999999</c:v>
                </c:pt>
                <c:pt idx="9446">
                  <c:v>6.7604259999999998</c:v>
                </c:pt>
                <c:pt idx="9447">
                  <c:v>6.7604189999999997</c:v>
                </c:pt>
                <c:pt idx="9448">
                  <c:v>6.7604119999999996</c:v>
                </c:pt>
                <c:pt idx="9449">
                  <c:v>6.7604050000000004</c:v>
                </c:pt>
                <c:pt idx="9450">
                  <c:v>6.7603980000000004</c:v>
                </c:pt>
                <c:pt idx="9451">
                  <c:v>6.7603910000000003</c:v>
                </c:pt>
                <c:pt idx="9452">
                  <c:v>6.7603850000000003</c:v>
                </c:pt>
                <c:pt idx="9453">
                  <c:v>6.7603780000000002</c:v>
                </c:pt>
                <c:pt idx="9454">
                  <c:v>6.7603710000000001</c:v>
                </c:pt>
                <c:pt idx="9455">
                  <c:v>6.760364</c:v>
                </c:pt>
                <c:pt idx="9456">
                  <c:v>6.7603569999999999</c:v>
                </c:pt>
                <c:pt idx="9457">
                  <c:v>6.7603499999999999</c:v>
                </c:pt>
                <c:pt idx="9458">
                  <c:v>6.7603429999999998</c:v>
                </c:pt>
                <c:pt idx="9459">
                  <c:v>6.7603369999999998</c:v>
                </c:pt>
                <c:pt idx="9460">
                  <c:v>6.7603299999999997</c:v>
                </c:pt>
                <c:pt idx="9461">
                  <c:v>6.7603229999999996</c:v>
                </c:pt>
                <c:pt idx="9462">
                  <c:v>6.7603160000000004</c:v>
                </c:pt>
                <c:pt idx="9463">
                  <c:v>6.7603090000000003</c:v>
                </c:pt>
                <c:pt idx="9464">
                  <c:v>6.7603020000000003</c:v>
                </c:pt>
                <c:pt idx="9465">
                  <c:v>6.7602950000000002</c:v>
                </c:pt>
                <c:pt idx="9466">
                  <c:v>6.7602880000000001</c:v>
                </c:pt>
                <c:pt idx="9467">
                  <c:v>6.7602820000000001</c:v>
                </c:pt>
                <c:pt idx="9468">
                  <c:v>6.760275</c:v>
                </c:pt>
                <c:pt idx="9469">
                  <c:v>6.7602679999999999</c:v>
                </c:pt>
                <c:pt idx="9470">
                  <c:v>6.7602609999999999</c:v>
                </c:pt>
                <c:pt idx="9471">
                  <c:v>6.7602539999999998</c:v>
                </c:pt>
                <c:pt idx="9472">
                  <c:v>6.7602469999999997</c:v>
                </c:pt>
                <c:pt idx="9473">
                  <c:v>6.7602399999999996</c:v>
                </c:pt>
                <c:pt idx="9474">
                  <c:v>6.7602339999999996</c:v>
                </c:pt>
                <c:pt idx="9475">
                  <c:v>6.7602270000000004</c:v>
                </c:pt>
                <c:pt idx="9476">
                  <c:v>6.7602200000000003</c:v>
                </c:pt>
                <c:pt idx="9477">
                  <c:v>6.7602130000000002</c:v>
                </c:pt>
                <c:pt idx="9478">
                  <c:v>6.7602060000000002</c:v>
                </c:pt>
                <c:pt idx="9479">
                  <c:v>6.7601990000000001</c:v>
                </c:pt>
                <c:pt idx="9480">
                  <c:v>6.760192</c:v>
                </c:pt>
                <c:pt idx="9481">
                  <c:v>6.7601849999999999</c:v>
                </c:pt>
                <c:pt idx="9482">
                  <c:v>6.7601789999999999</c:v>
                </c:pt>
                <c:pt idx="9483">
                  <c:v>6.7601719999999998</c:v>
                </c:pt>
                <c:pt idx="9484">
                  <c:v>6.7601649999999998</c:v>
                </c:pt>
                <c:pt idx="9485">
                  <c:v>6.7601579999999997</c:v>
                </c:pt>
                <c:pt idx="9486">
                  <c:v>6.7601509999999996</c:v>
                </c:pt>
                <c:pt idx="9487">
                  <c:v>6.7601440000000004</c:v>
                </c:pt>
                <c:pt idx="9488">
                  <c:v>6.7601370000000003</c:v>
                </c:pt>
                <c:pt idx="9489">
                  <c:v>6.7601300000000002</c:v>
                </c:pt>
                <c:pt idx="9490">
                  <c:v>6.7601240000000002</c:v>
                </c:pt>
                <c:pt idx="9491">
                  <c:v>6.7601170000000002</c:v>
                </c:pt>
                <c:pt idx="9492">
                  <c:v>6.7601100000000001</c:v>
                </c:pt>
                <c:pt idx="9493">
                  <c:v>6.760103</c:v>
                </c:pt>
                <c:pt idx="9494">
                  <c:v>6.7600959999999999</c:v>
                </c:pt>
                <c:pt idx="9495">
                  <c:v>6.7600889999999998</c:v>
                </c:pt>
                <c:pt idx="9496">
                  <c:v>6.7600819999999997</c:v>
                </c:pt>
                <c:pt idx="9497">
                  <c:v>6.7600759999999998</c:v>
                </c:pt>
                <c:pt idx="9498">
                  <c:v>6.7600689999999997</c:v>
                </c:pt>
                <c:pt idx="9499">
                  <c:v>6.7600619999999996</c:v>
                </c:pt>
                <c:pt idx="9500">
                  <c:v>6.7600550000000004</c:v>
                </c:pt>
                <c:pt idx="9501">
                  <c:v>6.7600480000000003</c:v>
                </c:pt>
                <c:pt idx="9502">
                  <c:v>6.7600410000000002</c:v>
                </c:pt>
                <c:pt idx="9503">
                  <c:v>6.7600340000000001</c:v>
                </c:pt>
                <c:pt idx="9504">
                  <c:v>6.760027</c:v>
                </c:pt>
                <c:pt idx="9505">
                  <c:v>6.7600210000000001</c:v>
                </c:pt>
                <c:pt idx="9506">
                  <c:v>6.760014</c:v>
                </c:pt>
                <c:pt idx="9507">
                  <c:v>6.7600069999999999</c:v>
                </c:pt>
                <c:pt idx="9508">
                  <c:v>6.76</c:v>
                </c:pt>
                <c:pt idx="9509">
                  <c:v>6.7599770000000001</c:v>
                </c:pt>
                <c:pt idx="9510">
                  <c:v>6.7599539999999996</c:v>
                </c:pt>
                <c:pt idx="9511">
                  <c:v>6.7599309999999999</c:v>
                </c:pt>
                <c:pt idx="9512">
                  <c:v>6.7599080000000002</c:v>
                </c:pt>
                <c:pt idx="9513">
                  <c:v>6.7598849999999997</c:v>
                </c:pt>
                <c:pt idx="9514">
                  <c:v>6.759862</c:v>
                </c:pt>
                <c:pt idx="9515">
                  <c:v>6.7598390000000004</c:v>
                </c:pt>
                <c:pt idx="9516">
                  <c:v>6.7598159999999998</c:v>
                </c:pt>
                <c:pt idx="9517">
                  <c:v>6.7597940000000003</c:v>
                </c:pt>
                <c:pt idx="9518">
                  <c:v>6.7597709999999998</c:v>
                </c:pt>
                <c:pt idx="9519">
                  <c:v>6.7597480000000001</c:v>
                </c:pt>
                <c:pt idx="9520">
                  <c:v>6.7597250000000004</c:v>
                </c:pt>
                <c:pt idx="9521">
                  <c:v>6.7597019999999999</c:v>
                </c:pt>
                <c:pt idx="9522">
                  <c:v>6.7596790000000002</c:v>
                </c:pt>
                <c:pt idx="9523">
                  <c:v>6.7596559999999997</c:v>
                </c:pt>
                <c:pt idx="9524">
                  <c:v>6.759633</c:v>
                </c:pt>
                <c:pt idx="9525">
                  <c:v>6.7596100000000003</c:v>
                </c:pt>
                <c:pt idx="9526">
                  <c:v>6.7595869999999998</c:v>
                </c:pt>
                <c:pt idx="9527">
                  <c:v>6.7595640000000001</c:v>
                </c:pt>
                <c:pt idx="9528">
                  <c:v>6.7595409999999996</c:v>
                </c:pt>
                <c:pt idx="9529">
                  <c:v>6.7595179999999999</c:v>
                </c:pt>
                <c:pt idx="9530">
                  <c:v>6.7594950000000003</c:v>
                </c:pt>
                <c:pt idx="9531">
                  <c:v>6.7594719999999997</c:v>
                </c:pt>
                <c:pt idx="9532">
                  <c:v>6.759449</c:v>
                </c:pt>
                <c:pt idx="9533">
                  <c:v>6.7594260000000004</c:v>
                </c:pt>
                <c:pt idx="9534">
                  <c:v>6.7594029999999998</c:v>
                </c:pt>
                <c:pt idx="9535">
                  <c:v>6.7593810000000003</c:v>
                </c:pt>
                <c:pt idx="9536">
                  <c:v>6.7593579999999998</c:v>
                </c:pt>
                <c:pt idx="9537">
                  <c:v>6.7593350000000001</c:v>
                </c:pt>
                <c:pt idx="9538">
                  <c:v>6.7593120000000004</c:v>
                </c:pt>
                <c:pt idx="9539">
                  <c:v>6.7592889999999999</c:v>
                </c:pt>
                <c:pt idx="9540">
                  <c:v>6.7592660000000002</c:v>
                </c:pt>
                <c:pt idx="9541">
                  <c:v>6.7592429999999997</c:v>
                </c:pt>
                <c:pt idx="9542">
                  <c:v>6.75922</c:v>
                </c:pt>
                <c:pt idx="9543">
                  <c:v>6.7591970000000003</c:v>
                </c:pt>
                <c:pt idx="9544">
                  <c:v>6.7591739999999998</c:v>
                </c:pt>
                <c:pt idx="9545">
                  <c:v>6.7591510000000001</c:v>
                </c:pt>
                <c:pt idx="9546">
                  <c:v>6.7591279999999996</c:v>
                </c:pt>
                <c:pt idx="9547">
                  <c:v>6.7591049999999999</c:v>
                </c:pt>
                <c:pt idx="9548">
                  <c:v>6.7590820000000003</c:v>
                </c:pt>
                <c:pt idx="9549">
                  <c:v>6.7590589999999997</c:v>
                </c:pt>
                <c:pt idx="9550">
                  <c:v>6.759036</c:v>
                </c:pt>
                <c:pt idx="9551">
                  <c:v>6.7590130000000004</c:v>
                </c:pt>
                <c:pt idx="9552">
                  <c:v>6.7589899999999998</c:v>
                </c:pt>
                <c:pt idx="9553">
                  <c:v>6.7589680000000003</c:v>
                </c:pt>
                <c:pt idx="9554">
                  <c:v>6.7589449999999998</c:v>
                </c:pt>
                <c:pt idx="9555">
                  <c:v>6.7589220000000001</c:v>
                </c:pt>
                <c:pt idx="9556">
                  <c:v>6.7588990000000004</c:v>
                </c:pt>
                <c:pt idx="9557">
                  <c:v>6.7588759999999999</c:v>
                </c:pt>
                <c:pt idx="9558">
                  <c:v>6.7588530000000002</c:v>
                </c:pt>
                <c:pt idx="9559">
                  <c:v>6.7588299999999997</c:v>
                </c:pt>
                <c:pt idx="9560">
                  <c:v>6.758807</c:v>
                </c:pt>
                <c:pt idx="9561">
                  <c:v>6.7587840000000003</c:v>
                </c:pt>
                <c:pt idx="9562">
                  <c:v>6.7587609999999998</c:v>
                </c:pt>
                <c:pt idx="9563">
                  <c:v>6.7587380000000001</c:v>
                </c:pt>
                <c:pt idx="9564">
                  <c:v>6.7587149999999996</c:v>
                </c:pt>
                <c:pt idx="9565">
                  <c:v>6.7586919999999999</c:v>
                </c:pt>
                <c:pt idx="9566">
                  <c:v>6.7586690000000003</c:v>
                </c:pt>
                <c:pt idx="9567">
                  <c:v>6.7586459999999997</c:v>
                </c:pt>
                <c:pt idx="9568">
                  <c:v>6.758623</c:v>
                </c:pt>
                <c:pt idx="9569">
                  <c:v>6.7586000000000004</c:v>
                </c:pt>
                <c:pt idx="9570">
                  <c:v>6.7585769999999998</c:v>
                </c:pt>
                <c:pt idx="9571">
                  <c:v>6.7585550000000003</c:v>
                </c:pt>
                <c:pt idx="9572">
                  <c:v>6.7585319999999998</c:v>
                </c:pt>
                <c:pt idx="9573">
                  <c:v>6.7585090000000001</c:v>
                </c:pt>
                <c:pt idx="9574">
                  <c:v>6.7584860000000004</c:v>
                </c:pt>
                <c:pt idx="9575">
                  <c:v>6.7584629999999999</c:v>
                </c:pt>
                <c:pt idx="9576">
                  <c:v>6.7584400000000002</c:v>
                </c:pt>
                <c:pt idx="9577">
                  <c:v>6.7584169999999997</c:v>
                </c:pt>
                <c:pt idx="9578">
                  <c:v>6.758394</c:v>
                </c:pt>
                <c:pt idx="9579">
                  <c:v>6.7583710000000004</c:v>
                </c:pt>
                <c:pt idx="9580">
                  <c:v>6.7583479999999998</c:v>
                </c:pt>
                <c:pt idx="9581">
                  <c:v>6.7583250000000001</c:v>
                </c:pt>
                <c:pt idx="9582">
                  <c:v>6.7583019999999996</c:v>
                </c:pt>
                <c:pt idx="9583">
                  <c:v>6.7582789999999999</c:v>
                </c:pt>
                <c:pt idx="9584">
                  <c:v>6.7582560000000003</c:v>
                </c:pt>
                <c:pt idx="9585">
                  <c:v>6.7582329999999997</c:v>
                </c:pt>
                <c:pt idx="9586">
                  <c:v>6.7582100000000001</c:v>
                </c:pt>
                <c:pt idx="9587">
                  <c:v>6.7581870000000004</c:v>
                </c:pt>
                <c:pt idx="9588">
                  <c:v>6.7581639999999998</c:v>
                </c:pt>
                <c:pt idx="9589">
                  <c:v>6.7581420000000003</c:v>
                </c:pt>
                <c:pt idx="9590">
                  <c:v>6.7581189999999998</c:v>
                </c:pt>
                <c:pt idx="9591">
                  <c:v>6.7580960000000001</c:v>
                </c:pt>
                <c:pt idx="9592">
                  <c:v>6.7580730000000004</c:v>
                </c:pt>
                <c:pt idx="9593">
                  <c:v>6.7580499999999999</c:v>
                </c:pt>
                <c:pt idx="9594">
                  <c:v>6.7580270000000002</c:v>
                </c:pt>
                <c:pt idx="9595">
                  <c:v>6.7580039999999997</c:v>
                </c:pt>
                <c:pt idx="9596">
                  <c:v>6.757981</c:v>
                </c:pt>
                <c:pt idx="9597">
                  <c:v>6.7579580000000004</c:v>
                </c:pt>
                <c:pt idx="9598">
                  <c:v>6.7579349999999998</c:v>
                </c:pt>
                <c:pt idx="9599">
                  <c:v>6.7579120000000001</c:v>
                </c:pt>
                <c:pt idx="9600">
                  <c:v>6.7578889999999996</c:v>
                </c:pt>
                <c:pt idx="9601">
                  <c:v>6.7578659999999999</c:v>
                </c:pt>
                <c:pt idx="9602">
                  <c:v>6.7578430000000003</c:v>
                </c:pt>
                <c:pt idx="9603">
                  <c:v>6.7578199999999997</c:v>
                </c:pt>
                <c:pt idx="9604">
                  <c:v>6.7577970000000001</c:v>
                </c:pt>
                <c:pt idx="9605">
                  <c:v>6.7577740000000004</c:v>
                </c:pt>
                <c:pt idx="9606">
                  <c:v>6.7577509999999998</c:v>
                </c:pt>
                <c:pt idx="9607">
                  <c:v>6.7577290000000003</c:v>
                </c:pt>
                <c:pt idx="9608">
                  <c:v>6.7577059999999998</c:v>
                </c:pt>
                <c:pt idx="9609">
                  <c:v>6.7576830000000001</c:v>
                </c:pt>
                <c:pt idx="9610">
                  <c:v>6.7576599999999996</c:v>
                </c:pt>
                <c:pt idx="9611">
                  <c:v>6.7576369999999999</c:v>
                </c:pt>
                <c:pt idx="9612">
                  <c:v>6.7576140000000002</c:v>
                </c:pt>
                <c:pt idx="9613">
                  <c:v>6.7575909999999997</c:v>
                </c:pt>
                <c:pt idx="9614">
                  <c:v>6.757568</c:v>
                </c:pt>
                <c:pt idx="9615">
                  <c:v>6.7575450000000004</c:v>
                </c:pt>
                <c:pt idx="9616">
                  <c:v>6.7575219999999998</c:v>
                </c:pt>
                <c:pt idx="9617">
                  <c:v>6.7574990000000001</c:v>
                </c:pt>
                <c:pt idx="9618">
                  <c:v>6.7574759999999996</c:v>
                </c:pt>
                <c:pt idx="9619">
                  <c:v>6.7574529999999999</c:v>
                </c:pt>
                <c:pt idx="9620">
                  <c:v>6.7574300000000003</c:v>
                </c:pt>
                <c:pt idx="9621">
                  <c:v>6.7574069999999997</c:v>
                </c:pt>
                <c:pt idx="9622">
                  <c:v>6.7573840000000001</c:v>
                </c:pt>
                <c:pt idx="9623">
                  <c:v>6.7573610000000004</c:v>
                </c:pt>
                <c:pt idx="9624">
                  <c:v>6.7573379999999998</c:v>
                </c:pt>
                <c:pt idx="9625">
                  <c:v>6.7573160000000003</c:v>
                </c:pt>
                <c:pt idx="9626">
                  <c:v>6.7572929999999998</c:v>
                </c:pt>
                <c:pt idx="9627">
                  <c:v>6.7572700000000001</c:v>
                </c:pt>
                <c:pt idx="9628">
                  <c:v>6.7572469999999996</c:v>
                </c:pt>
                <c:pt idx="9629">
                  <c:v>6.7572239999999999</c:v>
                </c:pt>
                <c:pt idx="9630">
                  <c:v>6.7572010000000002</c:v>
                </c:pt>
                <c:pt idx="9631">
                  <c:v>6.7571779999999997</c:v>
                </c:pt>
                <c:pt idx="9632">
                  <c:v>6.757155</c:v>
                </c:pt>
                <c:pt idx="9633">
                  <c:v>6.7571320000000004</c:v>
                </c:pt>
                <c:pt idx="9634">
                  <c:v>6.7571089999999998</c:v>
                </c:pt>
                <c:pt idx="9635">
                  <c:v>6.7570860000000001</c:v>
                </c:pt>
                <c:pt idx="9636">
                  <c:v>6.7570629999999996</c:v>
                </c:pt>
                <c:pt idx="9637">
                  <c:v>6.7570399999999999</c:v>
                </c:pt>
                <c:pt idx="9638">
                  <c:v>6.7570170000000003</c:v>
                </c:pt>
                <c:pt idx="9639">
                  <c:v>6.7569939999999997</c:v>
                </c:pt>
                <c:pt idx="9640">
                  <c:v>6.7569710000000001</c:v>
                </c:pt>
                <c:pt idx="9641">
                  <c:v>6.7569480000000004</c:v>
                </c:pt>
                <c:pt idx="9642">
                  <c:v>6.7569249999999998</c:v>
                </c:pt>
                <c:pt idx="9643">
                  <c:v>6.7569030000000003</c:v>
                </c:pt>
                <c:pt idx="9644">
                  <c:v>6.7568799999999998</c:v>
                </c:pt>
                <c:pt idx="9645">
                  <c:v>6.7568570000000001</c:v>
                </c:pt>
                <c:pt idx="9646">
                  <c:v>6.7568339999999996</c:v>
                </c:pt>
                <c:pt idx="9647">
                  <c:v>6.7568109999999999</c:v>
                </c:pt>
                <c:pt idx="9648">
                  <c:v>6.7567880000000002</c:v>
                </c:pt>
                <c:pt idx="9649">
                  <c:v>6.7567649999999997</c:v>
                </c:pt>
                <c:pt idx="9650">
                  <c:v>6.756742</c:v>
                </c:pt>
                <c:pt idx="9651">
                  <c:v>6.7567190000000004</c:v>
                </c:pt>
                <c:pt idx="9652">
                  <c:v>6.7566959999999998</c:v>
                </c:pt>
                <c:pt idx="9653">
                  <c:v>6.7566730000000002</c:v>
                </c:pt>
                <c:pt idx="9654">
                  <c:v>6.7566499999999996</c:v>
                </c:pt>
                <c:pt idx="9655">
                  <c:v>6.7566269999999999</c:v>
                </c:pt>
                <c:pt idx="9656">
                  <c:v>6.7566040000000003</c:v>
                </c:pt>
                <c:pt idx="9657">
                  <c:v>6.7565809999999997</c:v>
                </c:pt>
                <c:pt idx="9658">
                  <c:v>6.7565580000000001</c:v>
                </c:pt>
                <c:pt idx="9659">
                  <c:v>6.7565350000000004</c:v>
                </c:pt>
                <c:pt idx="9660">
                  <c:v>6.7565119999999999</c:v>
                </c:pt>
                <c:pt idx="9661">
                  <c:v>6.7564900000000003</c:v>
                </c:pt>
                <c:pt idx="9662">
                  <c:v>6.7564669999999998</c:v>
                </c:pt>
                <c:pt idx="9663">
                  <c:v>6.7564440000000001</c:v>
                </c:pt>
                <c:pt idx="9664">
                  <c:v>6.7564209999999996</c:v>
                </c:pt>
                <c:pt idx="9665">
                  <c:v>6.7563979999999999</c:v>
                </c:pt>
                <c:pt idx="9666">
                  <c:v>6.7563750000000002</c:v>
                </c:pt>
                <c:pt idx="9667">
                  <c:v>6.7563519999999997</c:v>
                </c:pt>
                <c:pt idx="9668">
                  <c:v>6.756329</c:v>
                </c:pt>
                <c:pt idx="9669">
                  <c:v>6.7563060000000004</c:v>
                </c:pt>
                <c:pt idx="9670">
                  <c:v>6.7562829999999998</c:v>
                </c:pt>
                <c:pt idx="9671">
                  <c:v>6.7562600000000002</c:v>
                </c:pt>
                <c:pt idx="9672">
                  <c:v>6.7562369999999996</c:v>
                </c:pt>
                <c:pt idx="9673">
                  <c:v>6.7562139999999999</c:v>
                </c:pt>
                <c:pt idx="9674">
                  <c:v>6.7561910000000003</c:v>
                </c:pt>
                <c:pt idx="9675">
                  <c:v>6.7561679999999997</c:v>
                </c:pt>
                <c:pt idx="9676">
                  <c:v>6.7561450000000001</c:v>
                </c:pt>
                <c:pt idx="9677">
                  <c:v>6.7561220000000004</c:v>
                </c:pt>
                <c:pt idx="9678">
                  <c:v>6.7560989999999999</c:v>
                </c:pt>
                <c:pt idx="9679">
                  <c:v>6.7560770000000003</c:v>
                </c:pt>
                <c:pt idx="9680">
                  <c:v>6.7560539999999998</c:v>
                </c:pt>
                <c:pt idx="9681">
                  <c:v>6.7560310000000001</c:v>
                </c:pt>
                <c:pt idx="9682">
                  <c:v>6.7560079999999996</c:v>
                </c:pt>
                <c:pt idx="9683">
                  <c:v>6.7559849999999999</c:v>
                </c:pt>
                <c:pt idx="9684">
                  <c:v>6.7559620000000002</c:v>
                </c:pt>
                <c:pt idx="9685">
                  <c:v>6.7559389999999997</c:v>
                </c:pt>
                <c:pt idx="9686">
                  <c:v>6.755916</c:v>
                </c:pt>
                <c:pt idx="9687">
                  <c:v>6.7558930000000004</c:v>
                </c:pt>
                <c:pt idx="9688">
                  <c:v>6.7558699999999998</c:v>
                </c:pt>
                <c:pt idx="9689">
                  <c:v>6.7558470000000002</c:v>
                </c:pt>
                <c:pt idx="9690">
                  <c:v>6.7558239999999996</c:v>
                </c:pt>
                <c:pt idx="9691">
                  <c:v>6.7558009999999999</c:v>
                </c:pt>
                <c:pt idx="9692">
                  <c:v>6.7557780000000003</c:v>
                </c:pt>
                <c:pt idx="9693">
                  <c:v>6.7557549999999997</c:v>
                </c:pt>
                <c:pt idx="9694">
                  <c:v>6.7557320000000001</c:v>
                </c:pt>
                <c:pt idx="9695">
                  <c:v>6.7557090000000004</c:v>
                </c:pt>
                <c:pt idx="9696">
                  <c:v>6.7556859999999999</c:v>
                </c:pt>
                <c:pt idx="9697">
                  <c:v>6.7556640000000003</c:v>
                </c:pt>
                <c:pt idx="9698">
                  <c:v>6.7556409999999998</c:v>
                </c:pt>
                <c:pt idx="9699">
                  <c:v>6.7556180000000001</c:v>
                </c:pt>
                <c:pt idx="9700">
                  <c:v>6.7555949999999996</c:v>
                </c:pt>
                <c:pt idx="9701">
                  <c:v>6.7555719999999999</c:v>
                </c:pt>
                <c:pt idx="9702">
                  <c:v>6.7555490000000002</c:v>
                </c:pt>
                <c:pt idx="9703">
                  <c:v>6.7555259999999997</c:v>
                </c:pt>
                <c:pt idx="9704">
                  <c:v>6.755503</c:v>
                </c:pt>
                <c:pt idx="9705">
                  <c:v>6.7554800000000004</c:v>
                </c:pt>
                <c:pt idx="9706">
                  <c:v>6.7554569999999998</c:v>
                </c:pt>
                <c:pt idx="9707">
                  <c:v>6.7554340000000002</c:v>
                </c:pt>
                <c:pt idx="9708">
                  <c:v>6.7554109999999996</c:v>
                </c:pt>
                <c:pt idx="9709">
                  <c:v>6.7553879999999999</c:v>
                </c:pt>
                <c:pt idx="9710">
                  <c:v>6.7553650000000003</c:v>
                </c:pt>
                <c:pt idx="9711">
                  <c:v>6.7553419999999997</c:v>
                </c:pt>
                <c:pt idx="9712">
                  <c:v>6.7553190000000001</c:v>
                </c:pt>
                <c:pt idx="9713">
                  <c:v>6.7552960000000004</c:v>
                </c:pt>
                <c:pt idx="9714">
                  <c:v>6.7552729999999999</c:v>
                </c:pt>
                <c:pt idx="9715">
                  <c:v>6.7552510000000003</c:v>
                </c:pt>
                <c:pt idx="9716">
                  <c:v>6.7552279999999998</c:v>
                </c:pt>
                <c:pt idx="9717">
                  <c:v>6.7552050000000001</c:v>
                </c:pt>
                <c:pt idx="9718">
                  <c:v>6.7551819999999996</c:v>
                </c:pt>
                <c:pt idx="9719">
                  <c:v>6.7551589999999999</c:v>
                </c:pt>
                <c:pt idx="9720">
                  <c:v>6.7551360000000003</c:v>
                </c:pt>
                <c:pt idx="9721">
                  <c:v>6.7551129999999997</c:v>
                </c:pt>
                <c:pt idx="9722">
                  <c:v>6.75509</c:v>
                </c:pt>
                <c:pt idx="9723">
                  <c:v>6.7550670000000004</c:v>
                </c:pt>
                <c:pt idx="9724">
                  <c:v>6.7550439999999998</c:v>
                </c:pt>
                <c:pt idx="9725">
                  <c:v>6.7550210000000002</c:v>
                </c:pt>
                <c:pt idx="9726">
                  <c:v>6.7549979999999996</c:v>
                </c:pt>
                <c:pt idx="9727">
                  <c:v>6.754975</c:v>
                </c:pt>
                <c:pt idx="9728">
                  <c:v>6.7549520000000003</c:v>
                </c:pt>
                <c:pt idx="9729">
                  <c:v>6.7549289999999997</c:v>
                </c:pt>
                <c:pt idx="9730">
                  <c:v>6.7549060000000001</c:v>
                </c:pt>
                <c:pt idx="9731">
                  <c:v>6.7548830000000004</c:v>
                </c:pt>
                <c:pt idx="9732">
                  <c:v>6.754861</c:v>
                </c:pt>
                <c:pt idx="9733">
                  <c:v>6.7548380000000003</c:v>
                </c:pt>
                <c:pt idx="9734">
                  <c:v>6.7548149999999998</c:v>
                </c:pt>
                <c:pt idx="9735">
                  <c:v>6.7547920000000001</c:v>
                </c:pt>
                <c:pt idx="9736">
                  <c:v>6.7547689999999996</c:v>
                </c:pt>
                <c:pt idx="9737">
                  <c:v>6.7547459999999999</c:v>
                </c:pt>
                <c:pt idx="9738">
                  <c:v>6.7547230000000003</c:v>
                </c:pt>
                <c:pt idx="9739">
                  <c:v>6.7546999999999997</c:v>
                </c:pt>
                <c:pt idx="9740">
                  <c:v>6.754677</c:v>
                </c:pt>
                <c:pt idx="9741">
                  <c:v>6.7546540000000004</c:v>
                </c:pt>
                <c:pt idx="9742">
                  <c:v>6.7546309999999998</c:v>
                </c:pt>
                <c:pt idx="9743">
                  <c:v>6.7546080000000002</c:v>
                </c:pt>
                <c:pt idx="9744">
                  <c:v>6.7545849999999996</c:v>
                </c:pt>
                <c:pt idx="9745">
                  <c:v>6.754562</c:v>
                </c:pt>
                <c:pt idx="9746">
                  <c:v>6.7545390000000003</c:v>
                </c:pt>
                <c:pt idx="9747">
                  <c:v>6.7545159999999997</c:v>
                </c:pt>
                <c:pt idx="9748">
                  <c:v>6.7544930000000001</c:v>
                </c:pt>
                <c:pt idx="9749">
                  <c:v>6.7544700000000004</c:v>
                </c:pt>
                <c:pt idx="9750">
                  <c:v>6.754448</c:v>
                </c:pt>
                <c:pt idx="9751">
                  <c:v>6.7544250000000003</c:v>
                </c:pt>
                <c:pt idx="9752">
                  <c:v>6.7544019999999998</c:v>
                </c:pt>
                <c:pt idx="9753">
                  <c:v>6.7543790000000001</c:v>
                </c:pt>
                <c:pt idx="9754">
                  <c:v>6.7543559999999996</c:v>
                </c:pt>
                <c:pt idx="9755">
                  <c:v>6.7543329999999999</c:v>
                </c:pt>
                <c:pt idx="9756">
                  <c:v>6.7543100000000003</c:v>
                </c:pt>
                <c:pt idx="9757">
                  <c:v>6.7542869999999997</c:v>
                </c:pt>
                <c:pt idx="9758">
                  <c:v>6.754264</c:v>
                </c:pt>
                <c:pt idx="9759">
                  <c:v>6.7542410000000004</c:v>
                </c:pt>
                <c:pt idx="9760">
                  <c:v>6.7542179999999998</c:v>
                </c:pt>
                <c:pt idx="9761">
                  <c:v>6.7541950000000002</c:v>
                </c:pt>
                <c:pt idx="9762">
                  <c:v>6.7541719999999996</c:v>
                </c:pt>
                <c:pt idx="9763">
                  <c:v>6.754149</c:v>
                </c:pt>
                <c:pt idx="9764">
                  <c:v>6.7541260000000003</c:v>
                </c:pt>
                <c:pt idx="9765">
                  <c:v>6.7541029999999997</c:v>
                </c:pt>
                <c:pt idx="9766">
                  <c:v>6.7540800000000001</c:v>
                </c:pt>
                <c:pt idx="9767">
                  <c:v>6.7540570000000004</c:v>
                </c:pt>
                <c:pt idx="9768">
                  <c:v>6.754035</c:v>
                </c:pt>
                <c:pt idx="9769">
                  <c:v>6.7540120000000003</c:v>
                </c:pt>
                <c:pt idx="9770">
                  <c:v>6.7539889999999998</c:v>
                </c:pt>
                <c:pt idx="9771">
                  <c:v>6.7539660000000001</c:v>
                </c:pt>
                <c:pt idx="9772">
                  <c:v>6.7539429999999996</c:v>
                </c:pt>
                <c:pt idx="9773">
                  <c:v>6.7539199999999999</c:v>
                </c:pt>
                <c:pt idx="9774">
                  <c:v>6.7538970000000003</c:v>
                </c:pt>
                <c:pt idx="9775">
                  <c:v>6.7538739999999997</c:v>
                </c:pt>
                <c:pt idx="9776">
                  <c:v>6.753851</c:v>
                </c:pt>
                <c:pt idx="9777">
                  <c:v>6.7538280000000004</c:v>
                </c:pt>
                <c:pt idx="9778">
                  <c:v>6.7538049999999998</c:v>
                </c:pt>
                <c:pt idx="9779">
                  <c:v>6.7537820000000002</c:v>
                </c:pt>
                <c:pt idx="9780">
                  <c:v>6.7537589999999996</c:v>
                </c:pt>
                <c:pt idx="9781">
                  <c:v>6.753736</c:v>
                </c:pt>
                <c:pt idx="9782">
                  <c:v>6.7537130000000003</c:v>
                </c:pt>
                <c:pt idx="9783">
                  <c:v>6.7536899999999997</c:v>
                </c:pt>
                <c:pt idx="9784">
                  <c:v>6.7536670000000001</c:v>
                </c:pt>
                <c:pt idx="9785">
                  <c:v>6.7536440000000004</c:v>
                </c:pt>
                <c:pt idx="9786">
                  <c:v>6.753622</c:v>
                </c:pt>
                <c:pt idx="9787">
                  <c:v>6.7535990000000004</c:v>
                </c:pt>
                <c:pt idx="9788">
                  <c:v>6.7535759999999998</c:v>
                </c:pt>
                <c:pt idx="9789">
                  <c:v>6.7535530000000001</c:v>
                </c:pt>
                <c:pt idx="9790">
                  <c:v>6.7535299999999996</c:v>
                </c:pt>
                <c:pt idx="9791">
                  <c:v>6.7535069999999999</c:v>
                </c:pt>
                <c:pt idx="9792">
                  <c:v>6.7534840000000003</c:v>
                </c:pt>
                <c:pt idx="9793">
                  <c:v>6.7534609999999997</c:v>
                </c:pt>
                <c:pt idx="9794">
                  <c:v>6.7534380000000001</c:v>
                </c:pt>
                <c:pt idx="9795">
                  <c:v>6.7534150000000004</c:v>
                </c:pt>
                <c:pt idx="9796">
                  <c:v>6.7533919999999998</c:v>
                </c:pt>
                <c:pt idx="9797">
                  <c:v>6.7533690000000002</c:v>
                </c:pt>
                <c:pt idx="9798">
                  <c:v>6.7533459999999996</c:v>
                </c:pt>
                <c:pt idx="9799">
                  <c:v>6.753323</c:v>
                </c:pt>
                <c:pt idx="9800">
                  <c:v>6.7533000000000003</c:v>
                </c:pt>
                <c:pt idx="9801">
                  <c:v>6.7532769999999998</c:v>
                </c:pt>
                <c:pt idx="9802">
                  <c:v>6.7532540000000001</c:v>
                </c:pt>
                <c:pt idx="9803">
                  <c:v>6.7532310000000004</c:v>
                </c:pt>
                <c:pt idx="9804">
                  <c:v>6.753209</c:v>
                </c:pt>
                <c:pt idx="9805">
                  <c:v>6.7531860000000004</c:v>
                </c:pt>
                <c:pt idx="9806">
                  <c:v>6.7531629999999998</c:v>
                </c:pt>
                <c:pt idx="9807">
                  <c:v>6.7531400000000001</c:v>
                </c:pt>
                <c:pt idx="9808">
                  <c:v>6.7531169999999996</c:v>
                </c:pt>
                <c:pt idx="9809">
                  <c:v>6.7530939999999999</c:v>
                </c:pt>
                <c:pt idx="9810">
                  <c:v>6.7530710000000003</c:v>
                </c:pt>
                <c:pt idx="9811">
                  <c:v>6.7530479999999997</c:v>
                </c:pt>
                <c:pt idx="9812">
                  <c:v>6.7530250000000001</c:v>
                </c:pt>
                <c:pt idx="9813">
                  <c:v>6.7530020000000004</c:v>
                </c:pt>
                <c:pt idx="9814">
                  <c:v>6.7529789999999998</c:v>
                </c:pt>
                <c:pt idx="9815">
                  <c:v>6.7529560000000002</c:v>
                </c:pt>
                <c:pt idx="9816">
                  <c:v>6.7529329999999996</c:v>
                </c:pt>
                <c:pt idx="9817">
                  <c:v>6.75291</c:v>
                </c:pt>
                <c:pt idx="9818">
                  <c:v>6.7528870000000003</c:v>
                </c:pt>
                <c:pt idx="9819">
                  <c:v>6.7528639999999998</c:v>
                </c:pt>
                <c:pt idx="9820">
                  <c:v>6.7528410000000001</c:v>
                </c:pt>
                <c:pt idx="9821">
                  <c:v>6.7528180000000004</c:v>
                </c:pt>
                <c:pt idx="9822">
                  <c:v>6.752796</c:v>
                </c:pt>
                <c:pt idx="9823">
                  <c:v>6.7527730000000004</c:v>
                </c:pt>
                <c:pt idx="9824">
                  <c:v>6.7527499999999998</c:v>
                </c:pt>
                <c:pt idx="9825">
                  <c:v>6.7527270000000001</c:v>
                </c:pt>
                <c:pt idx="9826">
                  <c:v>6.7527039999999996</c:v>
                </c:pt>
                <c:pt idx="9827">
                  <c:v>6.7526809999999999</c:v>
                </c:pt>
                <c:pt idx="9828">
                  <c:v>6.7526580000000003</c:v>
                </c:pt>
                <c:pt idx="9829">
                  <c:v>6.7526349999999997</c:v>
                </c:pt>
                <c:pt idx="9830">
                  <c:v>6.7526120000000001</c:v>
                </c:pt>
                <c:pt idx="9831">
                  <c:v>6.7525890000000004</c:v>
                </c:pt>
                <c:pt idx="9832">
                  <c:v>6.7525659999999998</c:v>
                </c:pt>
                <c:pt idx="9833">
                  <c:v>6.7525430000000002</c:v>
                </c:pt>
                <c:pt idx="9834">
                  <c:v>6.7525199999999996</c:v>
                </c:pt>
                <c:pt idx="9835">
                  <c:v>6.752497</c:v>
                </c:pt>
                <c:pt idx="9836">
                  <c:v>6.7524740000000003</c:v>
                </c:pt>
                <c:pt idx="9837">
                  <c:v>6.7524509999999998</c:v>
                </c:pt>
                <c:pt idx="9838">
                  <c:v>6.7524280000000001</c:v>
                </c:pt>
                <c:pt idx="9839">
                  <c:v>6.7524050000000004</c:v>
                </c:pt>
                <c:pt idx="9840">
                  <c:v>6.752383</c:v>
                </c:pt>
                <c:pt idx="9841">
                  <c:v>6.7523600000000004</c:v>
                </c:pt>
                <c:pt idx="9842">
                  <c:v>6.7523369999999998</c:v>
                </c:pt>
                <c:pt idx="9843">
                  <c:v>6.7523140000000001</c:v>
                </c:pt>
                <c:pt idx="9844">
                  <c:v>6.7522909999999996</c:v>
                </c:pt>
                <c:pt idx="9845">
                  <c:v>6.7522679999999999</c:v>
                </c:pt>
                <c:pt idx="9846">
                  <c:v>6.7522450000000003</c:v>
                </c:pt>
                <c:pt idx="9847">
                  <c:v>6.7522219999999997</c:v>
                </c:pt>
                <c:pt idx="9848">
                  <c:v>6.7521990000000001</c:v>
                </c:pt>
                <c:pt idx="9849">
                  <c:v>6.7521760000000004</c:v>
                </c:pt>
                <c:pt idx="9850">
                  <c:v>6.7521529999999998</c:v>
                </c:pt>
                <c:pt idx="9851">
                  <c:v>6.7521300000000002</c:v>
                </c:pt>
                <c:pt idx="9852">
                  <c:v>6.7521069999999996</c:v>
                </c:pt>
                <c:pt idx="9853">
                  <c:v>6.752084</c:v>
                </c:pt>
                <c:pt idx="9854">
                  <c:v>6.7520610000000003</c:v>
                </c:pt>
                <c:pt idx="9855">
                  <c:v>6.7520379999999998</c:v>
                </c:pt>
                <c:pt idx="9856">
                  <c:v>6.7520150000000001</c:v>
                </c:pt>
                <c:pt idx="9857">
                  <c:v>6.7519920000000004</c:v>
                </c:pt>
                <c:pt idx="9858">
                  <c:v>6.75197</c:v>
                </c:pt>
                <c:pt idx="9859">
                  <c:v>6.7519470000000004</c:v>
                </c:pt>
                <c:pt idx="9860">
                  <c:v>6.7519239999999998</c:v>
                </c:pt>
                <c:pt idx="9861">
                  <c:v>6.7519010000000002</c:v>
                </c:pt>
                <c:pt idx="9862">
                  <c:v>6.7518779999999996</c:v>
                </c:pt>
                <c:pt idx="9863">
                  <c:v>6.7518549999999999</c:v>
                </c:pt>
                <c:pt idx="9864">
                  <c:v>6.7518320000000003</c:v>
                </c:pt>
                <c:pt idx="9865">
                  <c:v>6.7518089999999997</c:v>
                </c:pt>
                <c:pt idx="9866">
                  <c:v>6.7517860000000001</c:v>
                </c:pt>
                <c:pt idx="9867">
                  <c:v>6.7517630000000004</c:v>
                </c:pt>
                <c:pt idx="9868">
                  <c:v>6.7517399999999999</c:v>
                </c:pt>
                <c:pt idx="9869">
                  <c:v>6.7517170000000002</c:v>
                </c:pt>
                <c:pt idx="9870">
                  <c:v>6.7516939999999996</c:v>
                </c:pt>
                <c:pt idx="9871">
                  <c:v>6.751671</c:v>
                </c:pt>
                <c:pt idx="9872">
                  <c:v>6.7516480000000003</c:v>
                </c:pt>
                <c:pt idx="9873">
                  <c:v>6.7516249999999998</c:v>
                </c:pt>
                <c:pt idx="9874">
                  <c:v>6.7516020000000001</c:v>
                </c:pt>
                <c:pt idx="9875">
                  <c:v>6.7515790000000004</c:v>
                </c:pt>
                <c:pt idx="9876">
                  <c:v>6.751557</c:v>
                </c:pt>
                <c:pt idx="9877">
                  <c:v>6.7515340000000004</c:v>
                </c:pt>
                <c:pt idx="9878">
                  <c:v>6.7515109999999998</c:v>
                </c:pt>
                <c:pt idx="9879">
                  <c:v>6.7514880000000002</c:v>
                </c:pt>
                <c:pt idx="9880">
                  <c:v>6.7514649999999996</c:v>
                </c:pt>
                <c:pt idx="9881">
                  <c:v>6.7514419999999999</c:v>
                </c:pt>
                <c:pt idx="9882">
                  <c:v>6.7514190000000003</c:v>
                </c:pt>
                <c:pt idx="9883">
                  <c:v>6.7513959999999997</c:v>
                </c:pt>
                <c:pt idx="9884">
                  <c:v>6.7513730000000001</c:v>
                </c:pt>
                <c:pt idx="9885">
                  <c:v>6.7513500000000004</c:v>
                </c:pt>
                <c:pt idx="9886">
                  <c:v>6.7513269999999999</c:v>
                </c:pt>
                <c:pt idx="9887">
                  <c:v>6.7513040000000002</c:v>
                </c:pt>
                <c:pt idx="9888">
                  <c:v>6.7512809999999996</c:v>
                </c:pt>
                <c:pt idx="9889">
                  <c:v>6.751258</c:v>
                </c:pt>
                <c:pt idx="9890">
                  <c:v>6.7512350000000003</c:v>
                </c:pt>
                <c:pt idx="9891">
                  <c:v>6.7512119999999998</c:v>
                </c:pt>
                <c:pt idx="9892">
                  <c:v>6.7511890000000001</c:v>
                </c:pt>
                <c:pt idx="9893">
                  <c:v>6.7511659999999996</c:v>
                </c:pt>
                <c:pt idx="9894">
                  <c:v>6.751144</c:v>
                </c:pt>
                <c:pt idx="9895">
                  <c:v>6.7511210000000004</c:v>
                </c:pt>
                <c:pt idx="9896">
                  <c:v>6.7510979999999998</c:v>
                </c:pt>
                <c:pt idx="9897">
                  <c:v>6.7510750000000002</c:v>
                </c:pt>
                <c:pt idx="9898">
                  <c:v>6.7510519999999996</c:v>
                </c:pt>
                <c:pt idx="9899">
                  <c:v>6.7510289999999999</c:v>
                </c:pt>
                <c:pt idx="9900">
                  <c:v>6.7510060000000003</c:v>
                </c:pt>
                <c:pt idx="9901">
                  <c:v>6.7509829999999997</c:v>
                </c:pt>
                <c:pt idx="9902">
                  <c:v>6.7509600000000001</c:v>
                </c:pt>
                <c:pt idx="9903">
                  <c:v>6.7509370000000004</c:v>
                </c:pt>
                <c:pt idx="9904">
                  <c:v>6.7509139999999999</c:v>
                </c:pt>
                <c:pt idx="9905">
                  <c:v>6.7508910000000002</c:v>
                </c:pt>
                <c:pt idx="9906">
                  <c:v>6.7508679999999996</c:v>
                </c:pt>
                <c:pt idx="9907">
                  <c:v>6.750845</c:v>
                </c:pt>
                <c:pt idx="9908">
                  <c:v>6.7508220000000003</c:v>
                </c:pt>
                <c:pt idx="9909">
                  <c:v>6.7507989999999998</c:v>
                </c:pt>
                <c:pt idx="9910">
                  <c:v>6.7507760000000001</c:v>
                </c:pt>
                <c:pt idx="9911">
                  <c:v>6.7507529999999996</c:v>
                </c:pt>
                <c:pt idx="9912">
                  <c:v>6.750731</c:v>
                </c:pt>
                <c:pt idx="9913">
                  <c:v>6.7507080000000004</c:v>
                </c:pt>
                <c:pt idx="9914">
                  <c:v>6.7506849999999998</c:v>
                </c:pt>
                <c:pt idx="9915">
                  <c:v>6.7506620000000002</c:v>
                </c:pt>
                <c:pt idx="9916">
                  <c:v>6.7506389999999996</c:v>
                </c:pt>
                <c:pt idx="9917">
                  <c:v>6.7506159999999999</c:v>
                </c:pt>
                <c:pt idx="9918">
                  <c:v>6.7505930000000003</c:v>
                </c:pt>
                <c:pt idx="9919">
                  <c:v>6.7505699999999997</c:v>
                </c:pt>
                <c:pt idx="9920">
                  <c:v>6.7505470000000001</c:v>
                </c:pt>
                <c:pt idx="9921">
                  <c:v>6.7505240000000004</c:v>
                </c:pt>
                <c:pt idx="9922">
                  <c:v>6.7505009999999999</c:v>
                </c:pt>
                <c:pt idx="9923">
                  <c:v>6.7504780000000002</c:v>
                </c:pt>
                <c:pt idx="9924">
                  <c:v>6.7504549999999997</c:v>
                </c:pt>
                <c:pt idx="9925">
                  <c:v>6.750432</c:v>
                </c:pt>
                <c:pt idx="9926">
                  <c:v>6.7504090000000003</c:v>
                </c:pt>
                <c:pt idx="9927">
                  <c:v>6.7503859999999998</c:v>
                </c:pt>
                <c:pt idx="9928">
                  <c:v>6.7503630000000001</c:v>
                </c:pt>
                <c:pt idx="9929">
                  <c:v>6.7503399999999996</c:v>
                </c:pt>
                <c:pt idx="9930">
                  <c:v>6.750318</c:v>
                </c:pt>
                <c:pt idx="9931">
                  <c:v>6.7502950000000004</c:v>
                </c:pt>
                <c:pt idx="9932">
                  <c:v>6.7502719999999998</c:v>
                </c:pt>
                <c:pt idx="9933">
                  <c:v>6.7502490000000002</c:v>
                </c:pt>
                <c:pt idx="9934">
                  <c:v>6.7502259999999996</c:v>
                </c:pt>
                <c:pt idx="9935">
                  <c:v>6.750203</c:v>
                </c:pt>
                <c:pt idx="9936">
                  <c:v>6.7501800000000003</c:v>
                </c:pt>
                <c:pt idx="9937">
                  <c:v>6.7501569999999997</c:v>
                </c:pt>
                <c:pt idx="9938">
                  <c:v>6.7501340000000001</c:v>
                </c:pt>
                <c:pt idx="9939">
                  <c:v>6.7501110000000004</c:v>
                </c:pt>
                <c:pt idx="9940">
                  <c:v>6.7500879999999999</c:v>
                </c:pt>
                <c:pt idx="9941">
                  <c:v>6.7500650000000002</c:v>
                </c:pt>
                <c:pt idx="9942">
                  <c:v>6.7500419999999997</c:v>
                </c:pt>
                <c:pt idx="9943">
                  <c:v>6.750019</c:v>
                </c:pt>
                <c:pt idx="9944">
                  <c:v>6.7499960000000003</c:v>
                </c:pt>
                <c:pt idx="9945">
                  <c:v>6.7499729999999998</c:v>
                </c:pt>
                <c:pt idx="9946">
                  <c:v>6.7499500000000001</c:v>
                </c:pt>
                <c:pt idx="9947">
                  <c:v>6.7499279999999997</c:v>
                </c:pt>
                <c:pt idx="9948">
                  <c:v>6.749905</c:v>
                </c:pt>
                <c:pt idx="9949">
                  <c:v>6.7498820000000004</c:v>
                </c:pt>
                <c:pt idx="9950">
                  <c:v>6.7498589999999998</c:v>
                </c:pt>
                <c:pt idx="9951">
                  <c:v>6.7498360000000002</c:v>
                </c:pt>
                <c:pt idx="9952">
                  <c:v>6.7498129999999996</c:v>
                </c:pt>
                <c:pt idx="9953">
                  <c:v>6.74979</c:v>
                </c:pt>
                <c:pt idx="9954">
                  <c:v>6.7497670000000003</c:v>
                </c:pt>
                <c:pt idx="9955">
                  <c:v>6.7497439999999997</c:v>
                </c:pt>
                <c:pt idx="9956">
                  <c:v>6.7497210000000001</c:v>
                </c:pt>
                <c:pt idx="9957">
                  <c:v>6.7496980000000004</c:v>
                </c:pt>
                <c:pt idx="9958">
                  <c:v>6.7496749999999999</c:v>
                </c:pt>
                <c:pt idx="9959">
                  <c:v>6.7496520000000002</c:v>
                </c:pt>
                <c:pt idx="9960">
                  <c:v>6.7496289999999997</c:v>
                </c:pt>
                <c:pt idx="9961">
                  <c:v>6.749606</c:v>
                </c:pt>
                <c:pt idx="9962">
                  <c:v>6.7495830000000003</c:v>
                </c:pt>
                <c:pt idx="9963">
                  <c:v>6.7495599999999998</c:v>
                </c:pt>
                <c:pt idx="9964">
                  <c:v>6.7495370000000001</c:v>
                </c:pt>
                <c:pt idx="9965">
                  <c:v>6.7495149999999997</c:v>
                </c:pt>
                <c:pt idx="9966">
                  <c:v>6.749492</c:v>
                </c:pt>
                <c:pt idx="9967">
                  <c:v>6.7494690000000004</c:v>
                </c:pt>
                <c:pt idx="9968">
                  <c:v>6.7494459999999998</c:v>
                </c:pt>
                <c:pt idx="9969">
                  <c:v>6.7494230000000002</c:v>
                </c:pt>
                <c:pt idx="9970">
                  <c:v>6.7493999999999996</c:v>
                </c:pt>
                <c:pt idx="9971">
                  <c:v>6.749377</c:v>
                </c:pt>
                <c:pt idx="9972">
                  <c:v>6.7493540000000003</c:v>
                </c:pt>
                <c:pt idx="9973">
                  <c:v>6.7493309999999997</c:v>
                </c:pt>
                <c:pt idx="9974">
                  <c:v>6.7493080000000001</c:v>
                </c:pt>
                <c:pt idx="9975">
                  <c:v>6.7492850000000004</c:v>
                </c:pt>
                <c:pt idx="9976">
                  <c:v>6.7492619999999999</c:v>
                </c:pt>
                <c:pt idx="9977">
                  <c:v>6.7492390000000002</c:v>
                </c:pt>
                <c:pt idx="9978">
                  <c:v>6.7492159999999997</c:v>
                </c:pt>
                <c:pt idx="9979">
                  <c:v>6.749193</c:v>
                </c:pt>
                <c:pt idx="9980">
                  <c:v>6.7491700000000003</c:v>
                </c:pt>
                <c:pt idx="9981">
                  <c:v>6.7491469999999998</c:v>
                </c:pt>
                <c:pt idx="9982">
                  <c:v>6.7491240000000001</c:v>
                </c:pt>
                <c:pt idx="9983">
                  <c:v>6.7491019999999997</c:v>
                </c:pt>
                <c:pt idx="9984">
                  <c:v>6.7490790000000001</c:v>
                </c:pt>
                <c:pt idx="9985">
                  <c:v>6.7490560000000004</c:v>
                </c:pt>
                <c:pt idx="9986">
                  <c:v>6.7490329999999998</c:v>
                </c:pt>
                <c:pt idx="9987">
                  <c:v>6.7490100000000002</c:v>
                </c:pt>
                <c:pt idx="9988">
                  <c:v>6.7489869999999996</c:v>
                </c:pt>
                <c:pt idx="9989">
                  <c:v>6.748964</c:v>
                </c:pt>
                <c:pt idx="9990">
                  <c:v>6.7489410000000003</c:v>
                </c:pt>
                <c:pt idx="9991">
                  <c:v>6.7489179999999998</c:v>
                </c:pt>
                <c:pt idx="9992">
                  <c:v>6.7488950000000001</c:v>
                </c:pt>
                <c:pt idx="9993">
                  <c:v>6.7488720000000004</c:v>
                </c:pt>
                <c:pt idx="9994">
                  <c:v>6.7488489999999999</c:v>
                </c:pt>
                <c:pt idx="9995">
                  <c:v>6.7488260000000002</c:v>
                </c:pt>
                <c:pt idx="9996">
                  <c:v>6.7488029999999997</c:v>
                </c:pt>
                <c:pt idx="9997">
                  <c:v>6.74878</c:v>
                </c:pt>
                <c:pt idx="9998">
                  <c:v>6.7487570000000003</c:v>
                </c:pt>
                <c:pt idx="9999">
                  <c:v>6.7487339999999998</c:v>
                </c:pt>
                <c:pt idx="10000">
                  <c:v>6.7487110000000001</c:v>
                </c:pt>
                <c:pt idx="10001">
                  <c:v>6.7486889999999997</c:v>
                </c:pt>
                <c:pt idx="10002">
                  <c:v>6.7486660000000001</c:v>
                </c:pt>
                <c:pt idx="10003">
                  <c:v>6.7486430000000004</c:v>
                </c:pt>
                <c:pt idx="10004">
                  <c:v>6.7486199999999998</c:v>
                </c:pt>
                <c:pt idx="10005">
                  <c:v>6.7485970000000002</c:v>
                </c:pt>
                <c:pt idx="10006">
                  <c:v>6.7485739999999996</c:v>
                </c:pt>
                <c:pt idx="10007">
                  <c:v>6.748551</c:v>
                </c:pt>
                <c:pt idx="10008">
                  <c:v>6.7485280000000003</c:v>
                </c:pt>
                <c:pt idx="10009">
                  <c:v>6.7485049999999998</c:v>
                </c:pt>
                <c:pt idx="10010">
                  <c:v>6.7484820000000001</c:v>
                </c:pt>
                <c:pt idx="10011">
                  <c:v>6.7484590000000004</c:v>
                </c:pt>
                <c:pt idx="10012">
                  <c:v>6.7484359999999999</c:v>
                </c:pt>
                <c:pt idx="10013">
                  <c:v>6.7484130000000002</c:v>
                </c:pt>
                <c:pt idx="10014">
                  <c:v>6.7483899999999997</c:v>
                </c:pt>
                <c:pt idx="10015">
                  <c:v>6.748367</c:v>
                </c:pt>
                <c:pt idx="10016">
                  <c:v>6.7483440000000003</c:v>
                </c:pt>
                <c:pt idx="10017">
                  <c:v>6.7483209999999998</c:v>
                </c:pt>
                <c:pt idx="10018">
                  <c:v>6.7482980000000001</c:v>
                </c:pt>
                <c:pt idx="10019">
                  <c:v>6.7482759999999997</c:v>
                </c:pt>
                <c:pt idx="10020">
                  <c:v>6.7482530000000001</c:v>
                </c:pt>
                <c:pt idx="10021">
                  <c:v>6.7482300000000004</c:v>
                </c:pt>
                <c:pt idx="10022">
                  <c:v>6.7482069999999998</c:v>
                </c:pt>
                <c:pt idx="10023">
                  <c:v>6.7481840000000002</c:v>
                </c:pt>
                <c:pt idx="10024">
                  <c:v>6.7481609999999996</c:v>
                </c:pt>
                <c:pt idx="10025">
                  <c:v>6.748138</c:v>
                </c:pt>
                <c:pt idx="10026">
                  <c:v>6.7481150000000003</c:v>
                </c:pt>
                <c:pt idx="10027">
                  <c:v>6.7480919999999998</c:v>
                </c:pt>
                <c:pt idx="10028">
                  <c:v>6.7480690000000001</c:v>
                </c:pt>
                <c:pt idx="10029">
                  <c:v>6.7480460000000004</c:v>
                </c:pt>
                <c:pt idx="10030">
                  <c:v>6.7480229999999999</c:v>
                </c:pt>
                <c:pt idx="10031">
                  <c:v>6.7480000000000002</c:v>
                </c:pt>
                <c:pt idx="10032">
                  <c:v>6.7479769999999997</c:v>
                </c:pt>
                <c:pt idx="10033">
                  <c:v>6.747954</c:v>
                </c:pt>
                <c:pt idx="10034">
                  <c:v>6.7479310000000003</c:v>
                </c:pt>
                <c:pt idx="10035">
                  <c:v>6.7479079999999998</c:v>
                </c:pt>
                <c:pt idx="10036">
                  <c:v>6.7478850000000001</c:v>
                </c:pt>
                <c:pt idx="10037">
                  <c:v>6.7478629999999997</c:v>
                </c:pt>
                <c:pt idx="10038">
                  <c:v>6.7478400000000001</c:v>
                </c:pt>
                <c:pt idx="10039">
                  <c:v>6.7478170000000004</c:v>
                </c:pt>
                <c:pt idx="10040">
                  <c:v>6.7477939999999998</c:v>
                </c:pt>
                <c:pt idx="10041">
                  <c:v>6.7477710000000002</c:v>
                </c:pt>
                <c:pt idx="10042">
                  <c:v>6.7477479999999996</c:v>
                </c:pt>
                <c:pt idx="10043">
                  <c:v>6.747725</c:v>
                </c:pt>
                <c:pt idx="10044">
                  <c:v>6.7477020000000003</c:v>
                </c:pt>
                <c:pt idx="10045">
                  <c:v>6.7476789999999998</c:v>
                </c:pt>
                <c:pt idx="10046">
                  <c:v>6.7476560000000001</c:v>
                </c:pt>
                <c:pt idx="10047">
                  <c:v>6.7476330000000004</c:v>
                </c:pt>
                <c:pt idx="10048">
                  <c:v>6.7476099999999999</c:v>
                </c:pt>
                <c:pt idx="10049">
                  <c:v>6.7475870000000002</c:v>
                </c:pt>
                <c:pt idx="10050">
                  <c:v>6.7475639999999997</c:v>
                </c:pt>
                <c:pt idx="10051">
                  <c:v>6.747541</c:v>
                </c:pt>
                <c:pt idx="10052">
                  <c:v>6.7475180000000003</c:v>
                </c:pt>
                <c:pt idx="10053">
                  <c:v>6.7474949999999998</c:v>
                </c:pt>
                <c:pt idx="10054">
                  <c:v>6.7474720000000001</c:v>
                </c:pt>
                <c:pt idx="10055">
                  <c:v>6.7474499999999997</c:v>
                </c:pt>
                <c:pt idx="10056">
                  <c:v>6.7474270000000001</c:v>
                </c:pt>
                <c:pt idx="10057">
                  <c:v>6.7474040000000004</c:v>
                </c:pt>
                <c:pt idx="10058">
                  <c:v>6.7473809999999999</c:v>
                </c:pt>
                <c:pt idx="10059">
                  <c:v>6.7473580000000002</c:v>
                </c:pt>
                <c:pt idx="10060">
                  <c:v>6.7473349999999996</c:v>
                </c:pt>
                <c:pt idx="10061">
                  <c:v>6.747312</c:v>
                </c:pt>
                <c:pt idx="10062">
                  <c:v>6.7472890000000003</c:v>
                </c:pt>
                <c:pt idx="10063">
                  <c:v>6.7472659999999998</c:v>
                </c:pt>
                <c:pt idx="10064">
                  <c:v>6.7472430000000001</c:v>
                </c:pt>
                <c:pt idx="10065">
                  <c:v>6.7472200000000004</c:v>
                </c:pt>
                <c:pt idx="10066">
                  <c:v>6.7471969999999999</c:v>
                </c:pt>
                <c:pt idx="10067">
                  <c:v>6.7471740000000002</c:v>
                </c:pt>
                <c:pt idx="10068">
                  <c:v>6.7471509999999997</c:v>
                </c:pt>
                <c:pt idx="10069">
                  <c:v>6.747128</c:v>
                </c:pt>
                <c:pt idx="10070">
                  <c:v>6.7471050000000004</c:v>
                </c:pt>
                <c:pt idx="10071">
                  <c:v>6.7470819999999998</c:v>
                </c:pt>
                <c:pt idx="10072">
                  <c:v>6.7470590000000001</c:v>
                </c:pt>
                <c:pt idx="10073">
                  <c:v>6.7470369999999997</c:v>
                </c:pt>
                <c:pt idx="10074">
                  <c:v>6.7470140000000001</c:v>
                </c:pt>
                <c:pt idx="10075">
                  <c:v>6.7469910000000004</c:v>
                </c:pt>
                <c:pt idx="10076">
                  <c:v>6.7469679999999999</c:v>
                </c:pt>
                <c:pt idx="10077">
                  <c:v>6.7469450000000002</c:v>
                </c:pt>
                <c:pt idx="10078">
                  <c:v>6.7469219999999996</c:v>
                </c:pt>
                <c:pt idx="10079">
                  <c:v>6.746899</c:v>
                </c:pt>
                <c:pt idx="10080">
                  <c:v>6.7468760000000003</c:v>
                </c:pt>
                <c:pt idx="10081">
                  <c:v>6.7468529999999998</c:v>
                </c:pt>
                <c:pt idx="10082">
                  <c:v>6.7468300000000001</c:v>
                </c:pt>
                <c:pt idx="10083">
                  <c:v>6.7468070000000004</c:v>
                </c:pt>
                <c:pt idx="10084">
                  <c:v>6.7467839999999999</c:v>
                </c:pt>
                <c:pt idx="10085">
                  <c:v>6.7467610000000002</c:v>
                </c:pt>
                <c:pt idx="10086">
                  <c:v>6.7467379999999997</c:v>
                </c:pt>
                <c:pt idx="10087">
                  <c:v>6.746715</c:v>
                </c:pt>
                <c:pt idx="10088">
                  <c:v>6.7466920000000004</c:v>
                </c:pt>
                <c:pt idx="10089">
                  <c:v>6.7466689999999998</c:v>
                </c:pt>
                <c:pt idx="10090">
                  <c:v>6.7466460000000001</c:v>
                </c:pt>
                <c:pt idx="10091">
                  <c:v>6.7466239999999997</c:v>
                </c:pt>
                <c:pt idx="10092">
                  <c:v>6.7466010000000001</c:v>
                </c:pt>
                <c:pt idx="10093">
                  <c:v>6.7465780000000004</c:v>
                </c:pt>
                <c:pt idx="10094">
                  <c:v>6.7465549999999999</c:v>
                </c:pt>
                <c:pt idx="10095">
                  <c:v>6.7465320000000002</c:v>
                </c:pt>
                <c:pt idx="10096">
                  <c:v>6.7465089999999996</c:v>
                </c:pt>
                <c:pt idx="10097">
                  <c:v>6.746486</c:v>
                </c:pt>
                <c:pt idx="10098">
                  <c:v>6.7464630000000003</c:v>
                </c:pt>
                <c:pt idx="10099">
                  <c:v>6.7464399999999998</c:v>
                </c:pt>
                <c:pt idx="10100">
                  <c:v>6.7464170000000001</c:v>
                </c:pt>
                <c:pt idx="10101">
                  <c:v>6.7463939999999996</c:v>
                </c:pt>
                <c:pt idx="10102">
                  <c:v>6.7463709999999999</c:v>
                </c:pt>
                <c:pt idx="10103">
                  <c:v>6.7463480000000002</c:v>
                </c:pt>
                <c:pt idx="10104">
                  <c:v>6.7463249999999997</c:v>
                </c:pt>
                <c:pt idx="10105">
                  <c:v>6.746302</c:v>
                </c:pt>
                <c:pt idx="10106">
                  <c:v>6.7462790000000004</c:v>
                </c:pt>
                <c:pt idx="10107">
                  <c:v>6.7462559999999998</c:v>
                </c:pt>
                <c:pt idx="10108">
                  <c:v>6.7462330000000001</c:v>
                </c:pt>
                <c:pt idx="10109">
                  <c:v>6.7462109999999997</c:v>
                </c:pt>
                <c:pt idx="10110">
                  <c:v>6.7461880000000001</c:v>
                </c:pt>
                <c:pt idx="10111">
                  <c:v>6.7461650000000004</c:v>
                </c:pt>
                <c:pt idx="10112">
                  <c:v>6.7461419999999999</c:v>
                </c:pt>
                <c:pt idx="10113">
                  <c:v>6.7461190000000002</c:v>
                </c:pt>
                <c:pt idx="10114">
                  <c:v>6.7460959999999996</c:v>
                </c:pt>
                <c:pt idx="10115">
                  <c:v>6.746073</c:v>
                </c:pt>
                <c:pt idx="10116">
                  <c:v>6.7460500000000003</c:v>
                </c:pt>
                <c:pt idx="10117">
                  <c:v>6.7460269999999998</c:v>
                </c:pt>
                <c:pt idx="10118">
                  <c:v>6.7460040000000001</c:v>
                </c:pt>
                <c:pt idx="10119">
                  <c:v>6.7459809999999996</c:v>
                </c:pt>
                <c:pt idx="10120">
                  <c:v>6.7459579999999999</c:v>
                </c:pt>
                <c:pt idx="10121">
                  <c:v>6.7459350000000002</c:v>
                </c:pt>
                <c:pt idx="10122">
                  <c:v>6.7459119999999997</c:v>
                </c:pt>
                <c:pt idx="10123">
                  <c:v>6.745889</c:v>
                </c:pt>
                <c:pt idx="10124">
                  <c:v>6.7458660000000004</c:v>
                </c:pt>
                <c:pt idx="10125">
                  <c:v>6.7458429999999998</c:v>
                </c:pt>
                <c:pt idx="10126">
                  <c:v>6.7458200000000001</c:v>
                </c:pt>
                <c:pt idx="10127">
                  <c:v>6.7457979999999997</c:v>
                </c:pt>
                <c:pt idx="10128">
                  <c:v>6.7457750000000001</c:v>
                </c:pt>
                <c:pt idx="10129">
                  <c:v>6.7457520000000004</c:v>
                </c:pt>
                <c:pt idx="10130">
                  <c:v>6.7457289999999999</c:v>
                </c:pt>
                <c:pt idx="10131">
                  <c:v>6.7457060000000002</c:v>
                </c:pt>
                <c:pt idx="10132">
                  <c:v>6.7456829999999997</c:v>
                </c:pt>
                <c:pt idx="10133">
                  <c:v>6.74566</c:v>
                </c:pt>
                <c:pt idx="10134">
                  <c:v>6.7456370000000003</c:v>
                </c:pt>
                <c:pt idx="10135">
                  <c:v>6.7456139999999998</c:v>
                </c:pt>
                <c:pt idx="10136">
                  <c:v>6.7455910000000001</c:v>
                </c:pt>
                <c:pt idx="10137">
                  <c:v>6.7455679999999996</c:v>
                </c:pt>
                <c:pt idx="10138">
                  <c:v>6.7455449999999999</c:v>
                </c:pt>
                <c:pt idx="10139">
                  <c:v>6.7455220000000002</c:v>
                </c:pt>
                <c:pt idx="10140">
                  <c:v>6.7454989999999997</c:v>
                </c:pt>
                <c:pt idx="10141">
                  <c:v>6.745476</c:v>
                </c:pt>
                <c:pt idx="10142">
                  <c:v>6.7454530000000004</c:v>
                </c:pt>
                <c:pt idx="10143">
                  <c:v>6.7454299999999998</c:v>
                </c:pt>
                <c:pt idx="10144">
                  <c:v>6.7454070000000002</c:v>
                </c:pt>
                <c:pt idx="10145">
                  <c:v>6.7453849999999997</c:v>
                </c:pt>
                <c:pt idx="10146">
                  <c:v>6.7453620000000001</c:v>
                </c:pt>
                <c:pt idx="10147">
                  <c:v>6.7453390000000004</c:v>
                </c:pt>
                <c:pt idx="10148">
                  <c:v>6.7453159999999999</c:v>
                </c:pt>
                <c:pt idx="10149">
                  <c:v>6.7452930000000002</c:v>
                </c:pt>
                <c:pt idx="10150">
                  <c:v>6.7452699999999997</c:v>
                </c:pt>
                <c:pt idx="10151">
                  <c:v>6.745247</c:v>
                </c:pt>
                <c:pt idx="10152">
                  <c:v>6.7452240000000003</c:v>
                </c:pt>
                <c:pt idx="10153">
                  <c:v>6.7452009999999998</c:v>
                </c:pt>
                <c:pt idx="10154">
                  <c:v>6.7451780000000001</c:v>
                </c:pt>
                <c:pt idx="10155">
                  <c:v>6.7451549999999996</c:v>
                </c:pt>
                <c:pt idx="10156">
                  <c:v>6.7451319999999999</c:v>
                </c:pt>
                <c:pt idx="10157">
                  <c:v>6.7451090000000002</c:v>
                </c:pt>
                <c:pt idx="10158">
                  <c:v>6.7450859999999997</c:v>
                </c:pt>
                <c:pt idx="10159">
                  <c:v>6.745063</c:v>
                </c:pt>
                <c:pt idx="10160">
                  <c:v>6.7450400000000004</c:v>
                </c:pt>
                <c:pt idx="10161">
                  <c:v>6.7450169999999998</c:v>
                </c:pt>
                <c:pt idx="10162">
                  <c:v>6.7449950000000003</c:v>
                </c:pt>
                <c:pt idx="10163">
                  <c:v>6.7449719999999997</c:v>
                </c:pt>
                <c:pt idx="10164">
                  <c:v>6.7449490000000001</c:v>
                </c:pt>
                <c:pt idx="10165">
                  <c:v>6.7449260000000004</c:v>
                </c:pt>
                <c:pt idx="10166">
                  <c:v>6.7449029999999999</c:v>
                </c:pt>
                <c:pt idx="10167">
                  <c:v>6.7448800000000002</c:v>
                </c:pt>
                <c:pt idx="10168">
                  <c:v>6.7448569999999997</c:v>
                </c:pt>
                <c:pt idx="10169">
                  <c:v>6.744834</c:v>
                </c:pt>
                <c:pt idx="10170">
                  <c:v>6.7448110000000003</c:v>
                </c:pt>
                <c:pt idx="10171">
                  <c:v>6.7447879999999998</c:v>
                </c:pt>
                <c:pt idx="10172">
                  <c:v>6.7447650000000001</c:v>
                </c:pt>
                <c:pt idx="10173">
                  <c:v>6.7447419999999996</c:v>
                </c:pt>
                <c:pt idx="10174">
                  <c:v>6.7447189999999999</c:v>
                </c:pt>
                <c:pt idx="10175">
                  <c:v>6.7446960000000002</c:v>
                </c:pt>
                <c:pt idx="10176">
                  <c:v>6.7446729999999997</c:v>
                </c:pt>
                <c:pt idx="10177">
                  <c:v>6.74465</c:v>
                </c:pt>
                <c:pt idx="10178">
                  <c:v>6.7446270000000004</c:v>
                </c:pt>
                <c:pt idx="10179">
                  <c:v>6.7446039999999998</c:v>
                </c:pt>
                <c:pt idx="10180">
                  <c:v>6.7445820000000003</c:v>
                </c:pt>
                <c:pt idx="10181">
                  <c:v>6.7445589999999997</c:v>
                </c:pt>
                <c:pt idx="10182">
                  <c:v>6.7445360000000001</c:v>
                </c:pt>
                <c:pt idx="10183">
                  <c:v>6.7445130000000004</c:v>
                </c:pt>
                <c:pt idx="10184">
                  <c:v>6.7444899999999999</c:v>
                </c:pt>
                <c:pt idx="10185">
                  <c:v>6.7444670000000002</c:v>
                </c:pt>
                <c:pt idx="10186">
                  <c:v>6.7444439999999997</c:v>
                </c:pt>
                <c:pt idx="10187">
                  <c:v>6.744421</c:v>
                </c:pt>
                <c:pt idx="10188">
                  <c:v>6.7443980000000003</c:v>
                </c:pt>
                <c:pt idx="10189">
                  <c:v>6.7443749999999998</c:v>
                </c:pt>
                <c:pt idx="10190">
                  <c:v>6.7443520000000001</c:v>
                </c:pt>
                <c:pt idx="10191">
                  <c:v>6.7443289999999996</c:v>
                </c:pt>
                <c:pt idx="10192">
                  <c:v>6.7443059999999999</c:v>
                </c:pt>
                <c:pt idx="10193">
                  <c:v>6.7442830000000002</c:v>
                </c:pt>
                <c:pt idx="10194">
                  <c:v>6.7442599999999997</c:v>
                </c:pt>
                <c:pt idx="10195">
                  <c:v>6.744237</c:v>
                </c:pt>
                <c:pt idx="10196">
                  <c:v>6.7442140000000004</c:v>
                </c:pt>
                <c:pt idx="10197">
                  <c:v>6.7441909999999998</c:v>
                </c:pt>
                <c:pt idx="10198">
                  <c:v>6.7441690000000003</c:v>
                </c:pt>
                <c:pt idx="10199">
                  <c:v>6.7441459999999998</c:v>
                </c:pt>
                <c:pt idx="10200">
                  <c:v>6.7441230000000001</c:v>
                </c:pt>
                <c:pt idx="10201">
                  <c:v>6.7441000000000004</c:v>
                </c:pt>
                <c:pt idx="10202">
                  <c:v>6.7440769999999999</c:v>
                </c:pt>
                <c:pt idx="10203">
                  <c:v>6.7440540000000002</c:v>
                </c:pt>
                <c:pt idx="10204">
                  <c:v>6.7440309999999997</c:v>
                </c:pt>
                <c:pt idx="10205">
                  <c:v>6.744008</c:v>
                </c:pt>
                <c:pt idx="10206">
                  <c:v>6.7439850000000003</c:v>
                </c:pt>
                <c:pt idx="10207">
                  <c:v>6.7439619999999998</c:v>
                </c:pt>
                <c:pt idx="10208">
                  <c:v>6.7439390000000001</c:v>
                </c:pt>
                <c:pt idx="10209">
                  <c:v>6.7439159999999996</c:v>
                </c:pt>
                <c:pt idx="10210">
                  <c:v>6.7438929999999999</c:v>
                </c:pt>
                <c:pt idx="10211">
                  <c:v>6.7438700000000003</c:v>
                </c:pt>
                <c:pt idx="10212">
                  <c:v>6.7438469999999997</c:v>
                </c:pt>
                <c:pt idx="10213">
                  <c:v>6.743824</c:v>
                </c:pt>
                <c:pt idx="10214">
                  <c:v>6.7438010000000004</c:v>
                </c:pt>
                <c:pt idx="10215">
                  <c:v>6.7437779999999998</c:v>
                </c:pt>
                <c:pt idx="10216">
                  <c:v>6.7437560000000003</c:v>
                </c:pt>
                <c:pt idx="10217">
                  <c:v>6.7437329999999998</c:v>
                </c:pt>
                <c:pt idx="10218">
                  <c:v>6.7437100000000001</c:v>
                </c:pt>
                <c:pt idx="10219">
                  <c:v>6.7436870000000004</c:v>
                </c:pt>
                <c:pt idx="10220">
                  <c:v>6.7436639999999999</c:v>
                </c:pt>
                <c:pt idx="10221">
                  <c:v>6.7436410000000002</c:v>
                </c:pt>
                <c:pt idx="10222">
                  <c:v>6.7436179999999997</c:v>
                </c:pt>
                <c:pt idx="10223">
                  <c:v>6.743595</c:v>
                </c:pt>
                <c:pt idx="10224">
                  <c:v>6.7435720000000003</c:v>
                </c:pt>
                <c:pt idx="10225">
                  <c:v>6.7435489999999998</c:v>
                </c:pt>
                <c:pt idx="10226">
                  <c:v>6.7435260000000001</c:v>
                </c:pt>
                <c:pt idx="10227">
                  <c:v>6.7435029999999996</c:v>
                </c:pt>
                <c:pt idx="10228">
                  <c:v>6.7434799999999999</c:v>
                </c:pt>
                <c:pt idx="10229">
                  <c:v>6.7434570000000003</c:v>
                </c:pt>
                <c:pt idx="10230">
                  <c:v>6.7434339999999997</c:v>
                </c:pt>
                <c:pt idx="10231">
                  <c:v>6.743411</c:v>
                </c:pt>
                <c:pt idx="10232">
                  <c:v>6.7433880000000004</c:v>
                </c:pt>
                <c:pt idx="10233">
                  <c:v>6.7433649999999998</c:v>
                </c:pt>
                <c:pt idx="10234">
                  <c:v>6.7433430000000003</c:v>
                </c:pt>
                <c:pt idx="10235">
                  <c:v>6.7433199999999998</c:v>
                </c:pt>
                <c:pt idx="10236">
                  <c:v>6.7432970000000001</c:v>
                </c:pt>
                <c:pt idx="10237">
                  <c:v>6.7432740000000004</c:v>
                </c:pt>
                <c:pt idx="10238">
                  <c:v>6.7432509999999999</c:v>
                </c:pt>
                <c:pt idx="10239">
                  <c:v>6.7432280000000002</c:v>
                </c:pt>
                <c:pt idx="10240">
                  <c:v>6.7432049999999997</c:v>
                </c:pt>
                <c:pt idx="10241">
                  <c:v>6.743182</c:v>
                </c:pt>
                <c:pt idx="10242">
                  <c:v>6.7431590000000003</c:v>
                </c:pt>
                <c:pt idx="10243">
                  <c:v>6.7431359999999998</c:v>
                </c:pt>
                <c:pt idx="10244">
                  <c:v>6.7431130000000001</c:v>
                </c:pt>
                <c:pt idx="10245">
                  <c:v>6.7430899999999996</c:v>
                </c:pt>
                <c:pt idx="10246">
                  <c:v>6.7430669999999999</c:v>
                </c:pt>
                <c:pt idx="10247">
                  <c:v>6.7430440000000003</c:v>
                </c:pt>
                <c:pt idx="10248">
                  <c:v>6.7430209999999997</c:v>
                </c:pt>
                <c:pt idx="10249">
                  <c:v>6.742998</c:v>
                </c:pt>
                <c:pt idx="10250">
                  <c:v>6.7429750000000004</c:v>
                </c:pt>
                <c:pt idx="10251">
                  <c:v>6.7429519999999998</c:v>
                </c:pt>
                <c:pt idx="10252">
                  <c:v>6.7429300000000003</c:v>
                </c:pt>
                <c:pt idx="10253">
                  <c:v>6.7429069999999998</c:v>
                </c:pt>
                <c:pt idx="10254">
                  <c:v>6.7428840000000001</c:v>
                </c:pt>
                <c:pt idx="10255">
                  <c:v>6.7428610000000004</c:v>
                </c:pt>
                <c:pt idx="10256">
                  <c:v>6.7428379999999999</c:v>
                </c:pt>
                <c:pt idx="10257">
                  <c:v>6.7428150000000002</c:v>
                </c:pt>
                <c:pt idx="10258">
                  <c:v>6.7427919999999997</c:v>
                </c:pt>
                <c:pt idx="10259">
                  <c:v>6.742769</c:v>
                </c:pt>
                <c:pt idx="10260">
                  <c:v>6.7427460000000004</c:v>
                </c:pt>
                <c:pt idx="10261">
                  <c:v>6.7427229999999998</c:v>
                </c:pt>
                <c:pt idx="10262">
                  <c:v>6.7427000000000001</c:v>
                </c:pt>
                <c:pt idx="10263">
                  <c:v>6.7426769999999996</c:v>
                </c:pt>
                <c:pt idx="10264">
                  <c:v>6.7426539999999999</c:v>
                </c:pt>
                <c:pt idx="10265">
                  <c:v>6.7426310000000003</c:v>
                </c:pt>
                <c:pt idx="10266">
                  <c:v>6.7426079999999997</c:v>
                </c:pt>
                <c:pt idx="10267">
                  <c:v>6.7425850000000001</c:v>
                </c:pt>
                <c:pt idx="10268">
                  <c:v>6.7425620000000004</c:v>
                </c:pt>
                <c:pt idx="10269">
                  <c:v>6.7425389999999998</c:v>
                </c:pt>
                <c:pt idx="10270">
                  <c:v>6.7425170000000003</c:v>
                </c:pt>
                <c:pt idx="10271">
                  <c:v>6.7424939999999998</c:v>
                </c:pt>
                <c:pt idx="10272">
                  <c:v>6.7424710000000001</c:v>
                </c:pt>
                <c:pt idx="10273">
                  <c:v>6.7424480000000004</c:v>
                </c:pt>
                <c:pt idx="10274">
                  <c:v>6.7424249999999999</c:v>
                </c:pt>
                <c:pt idx="10275">
                  <c:v>6.7424020000000002</c:v>
                </c:pt>
                <c:pt idx="10276">
                  <c:v>6.7423789999999997</c:v>
                </c:pt>
                <c:pt idx="10277">
                  <c:v>6.742356</c:v>
                </c:pt>
                <c:pt idx="10278">
                  <c:v>6.7423330000000004</c:v>
                </c:pt>
                <c:pt idx="10279">
                  <c:v>6.7423099999999998</c:v>
                </c:pt>
                <c:pt idx="10280">
                  <c:v>6.7422870000000001</c:v>
                </c:pt>
                <c:pt idx="10281">
                  <c:v>6.7422639999999996</c:v>
                </c:pt>
                <c:pt idx="10282">
                  <c:v>6.7422409999999999</c:v>
                </c:pt>
                <c:pt idx="10283">
                  <c:v>6.7422180000000003</c:v>
                </c:pt>
                <c:pt idx="10284">
                  <c:v>6.7421949999999997</c:v>
                </c:pt>
                <c:pt idx="10285">
                  <c:v>6.7421720000000001</c:v>
                </c:pt>
                <c:pt idx="10286">
                  <c:v>6.7421490000000004</c:v>
                </c:pt>
                <c:pt idx="10287">
                  <c:v>6.7421259999999998</c:v>
                </c:pt>
                <c:pt idx="10288">
                  <c:v>6.7421040000000003</c:v>
                </c:pt>
                <c:pt idx="10289">
                  <c:v>6.7420809999999998</c:v>
                </c:pt>
                <c:pt idx="10290">
                  <c:v>6.7420580000000001</c:v>
                </c:pt>
                <c:pt idx="10291">
                  <c:v>6.7420349999999996</c:v>
                </c:pt>
                <c:pt idx="10292">
                  <c:v>6.7420119999999999</c:v>
                </c:pt>
                <c:pt idx="10293">
                  <c:v>6.7419890000000002</c:v>
                </c:pt>
                <c:pt idx="10294">
                  <c:v>6.7419659999999997</c:v>
                </c:pt>
                <c:pt idx="10295">
                  <c:v>6.741943</c:v>
                </c:pt>
                <c:pt idx="10296">
                  <c:v>6.7419200000000004</c:v>
                </c:pt>
                <c:pt idx="10297">
                  <c:v>6.7418969999999998</c:v>
                </c:pt>
                <c:pt idx="10298">
                  <c:v>6.7418740000000001</c:v>
                </c:pt>
                <c:pt idx="10299">
                  <c:v>6.7418509999999996</c:v>
                </c:pt>
                <c:pt idx="10300">
                  <c:v>6.7418279999999999</c:v>
                </c:pt>
                <c:pt idx="10301">
                  <c:v>6.7418050000000003</c:v>
                </c:pt>
                <c:pt idx="10302">
                  <c:v>6.7417819999999997</c:v>
                </c:pt>
                <c:pt idx="10303">
                  <c:v>6.7417590000000001</c:v>
                </c:pt>
                <c:pt idx="10304">
                  <c:v>6.7417360000000004</c:v>
                </c:pt>
                <c:pt idx="10305">
                  <c:v>6.7417129999999998</c:v>
                </c:pt>
                <c:pt idx="10306">
                  <c:v>6.7416910000000003</c:v>
                </c:pt>
                <c:pt idx="10307">
                  <c:v>6.7416679999999998</c:v>
                </c:pt>
                <c:pt idx="10308">
                  <c:v>6.7416450000000001</c:v>
                </c:pt>
                <c:pt idx="10309">
                  <c:v>6.7416219999999996</c:v>
                </c:pt>
                <c:pt idx="10310">
                  <c:v>6.7415989999999999</c:v>
                </c:pt>
                <c:pt idx="10311">
                  <c:v>6.7415760000000002</c:v>
                </c:pt>
                <c:pt idx="10312">
                  <c:v>6.7415529999999997</c:v>
                </c:pt>
                <c:pt idx="10313">
                  <c:v>6.74153</c:v>
                </c:pt>
                <c:pt idx="10314">
                  <c:v>6.7415070000000004</c:v>
                </c:pt>
                <c:pt idx="10315">
                  <c:v>6.7414839999999998</c:v>
                </c:pt>
                <c:pt idx="10316">
                  <c:v>6.7414610000000001</c:v>
                </c:pt>
                <c:pt idx="10317">
                  <c:v>6.7414379999999996</c:v>
                </c:pt>
                <c:pt idx="10318">
                  <c:v>6.7414149999999999</c:v>
                </c:pt>
                <c:pt idx="10319">
                  <c:v>6.7413920000000003</c:v>
                </c:pt>
                <c:pt idx="10320">
                  <c:v>6.7413689999999997</c:v>
                </c:pt>
                <c:pt idx="10321">
                  <c:v>6.7413460000000001</c:v>
                </c:pt>
                <c:pt idx="10322">
                  <c:v>6.7413230000000004</c:v>
                </c:pt>
                <c:pt idx="10323">
                  <c:v>6.7412999999999998</c:v>
                </c:pt>
                <c:pt idx="10324">
                  <c:v>6.7412780000000003</c:v>
                </c:pt>
                <c:pt idx="10325">
                  <c:v>6.7412549999999998</c:v>
                </c:pt>
                <c:pt idx="10326">
                  <c:v>6.7412320000000001</c:v>
                </c:pt>
                <c:pt idx="10327">
                  <c:v>6.7412089999999996</c:v>
                </c:pt>
                <c:pt idx="10328">
                  <c:v>6.7411859999999999</c:v>
                </c:pt>
                <c:pt idx="10329">
                  <c:v>6.7411630000000002</c:v>
                </c:pt>
                <c:pt idx="10330">
                  <c:v>6.7411399999999997</c:v>
                </c:pt>
                <c:pt idx="10331">
                  <c:v>6.741117</c:v>
                </c:pt>
                <c:pt idx="10332">
                  <c:v>6.7410940000000004</c:v>
                </c:pt>
                <c:pt idx="10333">
                  <c:v>6.7410709999999998</c:v>
                </c:pt>
                <c:pt idx="10334">
                  <c:v>6.7410480000000002</c:v>
                </c:pt>
                <c:pt idx="10335">
                  <c:v>6.7410249999999996</c:v>
                </c:pt>
                <c:pt idx="10336">
                  <c:v>6.7410019999999999</c:v>
                </c:pt>
                <c:pt idx="10337">
                  <c:v>6.7409790000000003</c:v>
                </c:pt>
                <c:pt idx="10338">
                  <c:v>6.7409559999999997</c:v>
                </c:pt>
                <c:pt idx="10339">
                  <c:v>6.7409330000000001</c:v>
                </c:pt>
                <c:pt idx="10340">
                  <c:v>6.7409100000000004</c:v>
                </c:pt>
                <c:pt idx="10341">
                  <c:v>6.7408869999999999</c:v>
                </c:pt>
                <c:pt idx="10342">
                  <c:v>6.7408650000000003</c:v>
                </c:pt>
                <c:pt idx="10343">
                  <c:v>6.7408419999999998</c:v>
                </c:pt>
                <c:pt idx="10344">
                  <c:v>6.7408190000000001</c:v>
                </c:pt>
                <c:pt idx="10345">
                  <c:v>6.7407959999999996</c:v>
                </c:pt>
                <c:pt idx="10346">
                  <c:v>6.7407729999999999</c:v>
                </c:pt>
                <c:pt idx="10347">
                  <c:v>6.7407500000000002</c:v>
                </c:pt>
                <c:pt idx="10348">
                  <c:v>6.7407269999999997</c:v>
                </c:pt>
                <c:pt idx="10349">
                  <c:v>6.740704</c:v>
                </c:pt>
                <c:pt idx="10350">
                  <c:v>6.7406810000000004</c:v>
                </c:pt>
                <c:pt idx="10351">
                  <c:v>6.7406579999999998</c:v>
                </c:pt>
                <c:pt idx="10352">
                  <c:v>6.7406350000000002</c:v>
                </c:pt>
                <c:pt idx="10353">
                  <c:v>6.7406119999999996</c:v>
                </c:pt>
                <c:pt idx="10354">
                  <c:v>6.7405889999999999</c:v>
                </c:pt>
                <c:pt idx="10355">
                  <c:v>6.7405660000000003</c:v>
                </c:pt>
                <c:pt idx="10356">
                  <c:v>6.7405429999999997</c:v>
                </c:pt>
                <c:pt idx="10357">
                  <c:v>6.7405200000000001</c:v>
                </c:pt>
                <c:pt idx="10358">
                  <c:v>6.7404970000000004</c:v>
                </c:pt>
                <c:pt idx="10359">
                  <c:v>6.7404739999999999</c:v>
                </c:pt>
                <c:pt idx="10360">
                  <c:v>6.7404520000000003</c:v>
                </c:pt>
                <c:pt idx="10361">
                  <c:v>6.7404289999999998</c:v>
                </c:pt>
                <c:pt idx="10362">
                  <c:v>6.7404060000000001</c:v>
                </c:pt>
                <c:pt idx="10363">
                  <c:v>6.7403829999999996</c:v>
                </c:pt>
                <c:pt idx="10364">
                  <c:v>6.7403599999999999</c:v>
                </c:pt>
                <c:pt idx="10365">
                  <c:v>6.7403370000000002</c:v>
                </c:pt>
                <c:pt idx="10366">
                  <c:v>6.7403139999999997</c:v>
                </c:pt>
                <c:pt idx="10367">
                  <c:v>6.740291</c:v>
                </c:pt>
                <c:pt idx="10368">
                  <c:v>6.7402680000000004</c:v>
                </c:pt>
                <c:pt idx="10369">
                  <c:v>6.7402449999999998</c:v>
                </c:pt>
                <c:pt idx="10370">
                  <c:v>6.7402220000000002</c:v>
                </c:pt>
                <c:pt idx="10371">
                  <c:v>6.7401989999999996</c:v>
                </c:pt>
                <c:pt idx="10372">
                  <c:v>6.7401759999999999</c:v>
                </c:pt>
                <c:pt idx="10373">
                  <c:v>6.7401530000000003</c:v>
                </c:pt>
                <c:pt idx="10374">
                  <c:v>6.7401299999999997</c:v>
                </c:pt>
                <c:pt idx="10375">
                  <c:v>6.7401070000000001</c:v>
                </c:pt>
                <c:pt idx="10376">
                  <c:v>6.7400840000000004</c:v>
                </c:pt>
                <c:pt idx="10377">
                  <c:v>6.7400609999999999</c:v>
                </c:pt>
                <c:pt idx="10378">
                  <c:v>6.7400390000000003</c:v>
                </c:pt>
                <c:pt idx="10379">
                  <c:v>6.7400159999999998</c:v>
                </c:pt>
                <c:pt idx="10380">
                  <c:v>6.7399930000000001</c:v>
                </c:pt>
                <c:pt idx="10381">
                  <c:v>6.7399699999999996</c:v>
                </c:pt>
                <c:pt idx="10382">
                  <c:v>6.7399469999999999</c:v>
                </c:pt>
                <c:pt idx="10383">
                  <c:v>6.7399240000000002</c:v>
                </c:pt>
                <c:pt idx="10384">
                  <c:v>6.7399009999999997</c:v>
                </c:pt>
                <c:pt idx="10385">
                  <c:v>6.739878</c:v>
                </c:pt>
                <c:pt idx="10386">
                  <c:v>6.7398550000000004</c:v>
                </c:pt>
                <c:pt idx="10387">
                  <c:v>6.7398319999999998</c:v>
                </c:pt>
                <c:pt idx="10388">
                  <c:v>6.7398090000000002</c:v>
                </c:pt>
                <c:pt idx="10389">
                  <c:v>6.7397859999999996</c:v>
                </c:pt>
                <c:pt idx="10390">
                  <c:v>6.7397629999999999</c:v>
                </c:pt>
                <c:pt idx="10391">
                  <c:v>6.7397400000000003</c:v>
                </c:pt>
                <c:pt idx="10392">
                  <c:v>6.7397169999999997</c:v>
                </c:pt>
                <c:pt idx="10393">
                  <c:v>6.7396940000000001</c:v>
                </c:pt>
                <c:pt idx="10394">
                  <c:v>6.7396710000000004</c:v>
                </c:pt>
                <c:pt idx="10395">
                  <c:v>6.739649</c:v>
                </c:pt>
                <c:pt idx="10396">
                  <c:v>6.7396260000000003</c:v>
                </c:pt>
                <c:pt idx="10397">
                  <c:v>6.7396029999999998</c:v>
                </c:pt>
                <c:pt idx="10398">
                  <c:v>6.7395800000000001</c:v>
                </c:pt>
                <c:pt idx="10399">
                  <c:v>6.7395569999999996</c:v>
                </c:pt>
                <c:pt idx="10400">
                  <c:v>6.7395339999999999</c:v>
                </c:pt>
                <c:pt idx="10401">
                  <c:v>6.7395110000000003</c:v>
                </c:pt>
                <c:pt idx="10402">
                  <c:v>6.7394879999999997</c:v>
                </c:pt>
                <c:pt idx="10403">
                  <c:v>6.739465</c:v>
                </c:pt>
                <c:pt idx="10404">
                  <c:v>6.7394420000000004</c:v>
                </c:pt>
                <c:pt idx="10405">
                  <c:v>6.7394189999999998</c:v>
                </c:pt>
                <c:pt idx="10406">
                  <c:v>6.7393960000000002</c:v>
                </c:pt>
                <c:pt idx="10407">
                  <c:v>6.7393729999999996</c:v>
                </c:pt>
                <c:pt idx="10408">
                  <c:v>6.73935</c:v>
                </c:pt>
                <c:pt idx="10409">
                  <c:v>6.7393270000000003</c:v>
                </c:pt>
                <c:pt idx="10410">
                  <c:v>6.7393039999999997</c:v>
                </c:pt>
                <c:pt idx="10411">
                  <c:v>6.7392810000000001</c:v>
                </c:pt>
                <c:pt idx="10412">
                  <c:v>6.7392580000000004</c:v>
                </c:pt>
                <c:pt idx="10413">
                  <c:v>6.739236</c:v>
                </c:pt>
                <c:pt idx="10414">
                  <c:v>6.7392130000000003</c:v>
                </c:pt>
                <c:pt idx="10415">
                  <c:v>6.7391899999999998</c:v>
                </c:pt>
                <c:pt idx="10416">
                  <c:v>6.7391670000000001</c:v>
                </c:pt>
                <c:pt idx="10417">
                  <c:v>6.7391439999999996</c:v>
                </c:pt>
                <c:pt idx="10418">
                  <c:v>6.7391209999999999</c:v>
                </c:pt>
                <c:pt idx="10419">
                  <c:v>6.7390980000000003</c:v>
                </c:pt>
                <c:pt idx="10420">
                  <c:v>6.7390749999999997</c:v>
                </c:pt>
                <c:pt idx="10421">
                  <c:v>6.739052</c:v>
                </c:pt>
                <c:pt idx="10422">
                  <c:v>6.7390290000000004</c:v>
                </c:pt>
                <c:pt idx="10423">
                  <c:v>6.7390059999999998</c:v>
                </c:pt>
                <c:pt idx="10424">
                  <c:v>6.7389830000000002</c:v>
                </c:pt>
                <c:pt idx="10425">
                  <c:v>6.7389599999999996</c:v>
                </c:pt>
                <c:pt idx="10426">
                  <c:v>6.738937</c:v>
                </c:pt>
                <c:pt idx="10427">
                  <c:v>6.7389140000000003</c:v>
                </c:pt>
                <c:pt idx="10428">
                  <c:v>6.7388909999999997</c:v>
                </c:pt>
                <c:pt idx="10429">
                  <c:v>6.7388680000000001</c:v>
                </c:pt>
                <c:pt idx="10430">
                  <c:v>6.7388450000000004</c:v>
                </c:pt>
                <c:pt idx="10431">
                  <c:v>6.738823</c:v>
                </c:pt>
                <c:pt idx="10432">
                  <c:v>6.7388000000000003</c:v>
                </c:pt>
                <c:pt idx="10433">
                  <c:v>6.7387769999999998</c:v>
                </c:pt>
                <c:pt idx="10434">
                  <c:v>6.7387540000000001</c:v>
                </c:pt>
                <c:pt idx="10435">
                  <c:v>6.7387309999999996</c:v>
                </c:pt>
                <c:pt idx="10436">
                  <c:v>6.7387079999999999</c:v>
                </c:pt>
                <c:pt idx="10437">
                  <c:v>6.7386850000000003</c:v>
                </c:pt>
                <c:pt idx="10438">
                  <c:v>6.7386619999999997</c:v>
                </c:pt>
                <c:pt idx="10439">
                  <c:v>6.738639</c:v>
                </c:pt>
                <c:pt idx="10440">
                  <c:v>6.7386160000000004</c:v>
                </c:pt>
                <c:pt idx="10441">
                  <c:v>6.7385929999999998</c:v>
                </c:pt>
                <c:pt idx="10442">
                  <c:v>6.7385700000000002</c:v>
                </c:pt>
                <c:pt idx="10443">
                  <c:v>6.7385469999999996</c:v>
                </c:pt>
                <c:pt idx="10444">
                  <c:v>6.738524</c:v>
                </c:pt>
                <c:pt idx="10445">
                  <c:v>6.7385010000000003</c:v>
                </c:pt>
                <c:pt idx="10446">
                  <c:v>6.7384779999999997</c:v>
                </c:pt>
                <c:pt idx="10447">
                  <c:v>6.7384550000000001</c:v>
                </c:pt>
                <c:pt idx="10448">
                  <c:v>6.7384320000000004</c:v>
                </c:pt>
                <c:pt idx="10449">
                  <c:v>6.73841</c:v>
                </c:pt>
                <c:pt idx="10450">
                  <c:v>6.7383870000000003</c:v>
                </c:pt>
                <c:pt idx="10451">
                  <c:v>6.7383639999999998</c:v>
                </c:pt>
                <c:pt idx="10452">
                  <c:v>6.7383410000000001</c:v>
                </c:pt>
                <c:pt idx="10453">
                  <c:v>6.7383179999999996</c:v>
                </c:pt>
                <c:pt idx="10454">
                  <c:v>6.7382949999999999</c:v>
                </c:pt>
                <c:pt idx="10455">
                  <c:v>6.7382720000000003</c:v>
                </c:pt>
                <c:pt idx="10456">
                  <c:v>6.7382489999999997</c:v>
                </c:pt>
                <c:pt idx="10457">
                  <c:v>6.738226</c:v>
                </c:pt>
                <c:pt idx="10458">
                  <c:v>6.7382030000000004</c:v>
                </c:pt>
                <c:pt idx="10459">
                  <c:v>6.7381799999999998</c:v>
                </c:pt>
                <c:pt idx="10460">
                  <c:v>6.7381570000000002</c:v>
                </c:pt>
                <c:pt idx="10461">
                  <c:v>6.7381339999999996</c:v>
                </c:pt>
                <c:pt idx="10462">
                  <c:v>6.738111</c:v>
                </c:pt>
                <c:pt idx="10463">
                  <c:v>6.7380880000000003</c:v>
                </c:pt>
                <c:pt idx="10464">
                  <c:v>6.7380649999999997</c:v>
                </c:pt>
                <c:pt idx="10465">
                  <c:v>6.7380420000000001</c:v>
                </c:pt>
                <c:pt idx="10466">
                  <c:v>6.7380190000000004</c:v>
                </c:pt>
                <c:pt idx="10467">
                  <c:v>6.737997</c:v>
                </c:pt>
                <c:pt idx="10468">
                  <c:v>6.7379740000000004</c:v>
                </c:pt>
                <c:pt idx="10469">
                  <c:v>6.7379509999999998</c:v>
                </c:pt>
                <c:pt idx="10470">
                  <c:v>6.7379280000000001</c:v>
                </c:pt>
                <c:pt idx="10471">
                  <c:v>6.7379049999999996</c:v>
                </c:pt>
                <c:pt idx="10472">
                  <c:v>6.7378819999999999</c:v>
                </c:pt>
                <c:pt idx="10473">
                  <c:v>6.7378590000000003</c:v>
                </c:pt>
                <c:pt idx="10474">
                  <c:v>6.7378359999999997</c:v>
                </c:pt>
                <c:pt idx="10475">
                  <c:v>6.7378130000000001</c:v>
                </c:pt>
                <c:pt idx="10476">
                  <c:v>6.7377900000000004</c:v>
                </c:pt>
                <c:pt idx="10477">
                  <c:v>6.7377669999999998</c:v>
                </c:pt>
                <c:pt idx="10478">
                  <c:v>6.7377440000000002</c:v>
                </c:pt>
                <c:pt idx="10479">
                  <c:v>6.7377209999999996</c:v>
                </c:pt>
                <c:pt idx="10480">
                  <c:v>6.737698</c:v>
                </c:pt>
                <c:pt idx="10481">
                  <c:v>6.7376750000000003</c:v>
                </c:pt>
                <c:pt idx="10482">
                  <c:v>6.7376519999999998</c:v>
                </c:pt>
                <c:pt idx="10483">
                  <c:v>6.7376290000000001</c:v>
                </c:pt>
                <c:pt idx="10484">
                  <c:v>6.7376060000000004</c:v>
                </c:pt>
                <c:pt idx="10485">
                  <c:v>6.737584</c:v>
                </c:pt>
                <c:pt idx="10486">
                  <c:v>6.7375610000000004</c:v>
                </c:pt>
                <c:pt idx="10487">
                  <c:v>6.7375379999999998</c:v>
                </c:pt>
                <c:pt idx="10488">
                  <c:v>6.7375150000000001</c:v>
                </c:pt>
                <c:pt idx="10489">
                  <c:v>6.7374919999999996</c:v>
                </c:pt>
                <c:pt idx="10490">
                  <c:v>6.7374689999999999</c:v>
                </c:pt>
                <c:pt idx="10491">
                  <c:v>6.7374460000000003</c:v>
                </c:pt>
                <c:pt idx="10492">
                  <c:v>6.7374229999999997</c:v>
                </c:pt>
                <c:pt idx="10493">
                  <c:v>6.7374000000000001</c:v>
                </c:pt>
                <c:pt idx="10494">
                  <c:v>6.7373770000000004</c:v>
                </c:pt>
                <c:pt idx="10495">
                  <c:v>6.7373539999999998</c:v>
                </c:pt>
                <c:pt idx="10496">
                  <c:v>6.7373310000000002</c:v>
                </c:pt>
                <c:pt idx="10497">
                  <c:v>6.7373079999999996</c:v>
                </c:pt>
                <c:pt idx="10498">
                  <c:v>6.737285</c:v>
                </c:pt>
                <c:pt idx="10499">
                  <c:v>6.7372620000000003</c:v>
                </c:pt>
                <c:pt idx="10500">
                  <c:v>6.7372389999999998</c:v>
                </c:pt>
                <c:pt idx="10501">
                  <c:v>6.7372160000000001</c:v>
                </c:pt>
                <c:pt idx="10502">
                  <c:v>6.7371930000000004</c:v>
                </c:pt>
                <c:pt idx="10503">
                  <c:v>6.737171</c:v>
                </c:pt>
                <c:pt idx="10504">
                  <c:v>6.7371480000000004</c:v>
                </c:pt>
                <c:pt idx="10505">
                  <c:v>6.7371249999999998</c:v>
                </c:pt>
                <c:pt idx="10506">
                  <c:v>6.7371020000000001</c:v>
                </c:pt>
                <c:pt idx="10507">
                  <c:v>6.7370789999999996</c:v>
                </c:pt>
                <c:pt idx="10508">
                  <c:v>6.7370559999999999</c:v>
                </c:pt>
                <c:pt idx="10509">
                  <c:v>6.7370330000000003</c:v>
                </c:pt>
                <c:pt idx="10510">
                  <c:v>6.7370099999999997</c:v>
                </c:pt>
                <c:pt idx="10511">
                  <c:v>6.7369870000000001</c:v>
                </c:pt>
                <c:pt idx="10512">
                  <c:v>6.7369640000000004</c:v>
                </c:pt>
                <c:pt idx="10513">
                  <c:v>6.7369409999999998</c:v>
                </c:pt>
                <c:pt idx="10514">
                  <c:v>6.7369180000000002</c:v>
                </c:pt>
                <c:pt idx="10515">
                  <c:v>6.7368949999999996</c:v>
                </c:pt>
                <c:pt idx="10516">
                  <c:v>6.736872</c:v>
                </c:pt>
                <c:pt idx="10517">
                  <c:v>6.7368490000000003</c:v>
                </c:pt>
                <c:pt idx="10518">
                  <c:v>6.7368259999999998</c:v>
                </c:pt>
                <c:pt idx="10519">
                  <c:v>6.7368030000000001</c:v>
                </c:pt>
                <c:pt idx="10520">
                  <c:v>6.7367800000000004</c:v>
                </c:pt>
                <c:pt idx="10521">
                  <c:v>6.736758</c:v>
                </c:pt>
                <c:pt idx="10522">
                  <c:v>6.7367350000000004</c:v>
                </c:pt>
                <c:pt idx="10523">
                  <c:v>6.7367119999999998</c:v>
                </c:pt>
                <c:pt idx="10524">
                  <c:v>6.7366890000000001</c:v>
                </c:pt>
                <c:pt idx="10525">
                  <c:v>6.7366659999999996</c:v>
                </c:pt>
                <c:pt idx="10526">
                  <c:v>6.7366429999999999</c:v>
                </c:pt>
                <c:pt idx="10527">
                  <c:v>6.7366200000000003</c:v>
                </c:pt>
                <c:pt idx="10528">
                  <c:v>6.7365969999999997</c:v>
                </c:pt>
                <c:pt idx="10529">
                  <c:v>6.7365740000000001</c:v>
                </c:pt>
                <c:pt idx="10530">
                  <c:v>6.7365510000000004</c:v>
                </c:pt>
                <c:pt idx="10531">
                  <c:v>6.7365279999999998</c:v>
                </c:pt>
                <c:pt idx="10532">
                  <c:v>6.7365050000000002</c:v>
                </c:pt>
                <c:pt idx="10533">
                  <c:v>6.7364819999999996</c:v>
                </c:pt>
                <c:pt idx="10534">
                  <c:v>6.736459</c:v>
                </c:pt>
                <c:pt idx="10535">
                  <c:v>6.7364360000000003</c:v>
                </c:pt>
                <c:pt idx="10536">
                  <c:v>6.7364129999999998</c:v>
                </c:pt>
                <c:pt idx="10537">
                  <c:v>6.7363900000000001</c:v>
                </c:pt>
                <c:pt idx="10538">
                  <c:v>6.7363670000000004</c:v>
                </c:pt>
                <c:pt idx="10539">
                  <c:v>6.736345</c:v>
                </c:pt>
                <c:pt idx="10540">
                  <c:v>6.7363220000000004</c:v>
                </c:pt>
                <c:pt idx="10541">
                  <c:v>6.7362989999999998</c:v>
                </c:pt>
                <c:pt idx="10542">
                  <c:v>6.7362760000000002</c:v>
                </c:pt>
                <c:pt idx="10543">
                  <c:v>6.7362529999999996</c:v>
                </c:pt>
                <c:pt idx="10544">
                  <c:v>6.7362299999999999</c:v>
                </c:pt>
                <c:pt idx="10545">
                  <c:v>6.7362070000000003</c:v>
                </c:pt>
                <c:pt idx="10546">
                  <c:v>6.7361839999999997</c:v>
                </c:pt>
                <c:pt idx="10547">
                  <c:v>6.7361610000000001</c:v>
                </c:pt>
                <c:pt idx="10548">
                  <c:v>6.7361380000000004</c:v>
                </c:pt>
                <c:pt idx="10549">
                  <c:v>6.7361149999999999</c:v>
                </c:pt>
                <c:pt idx="10550">
                  <c:v>6.7360920000000002</c:v>
                </c:pt>
                <c:pt idx="10551">
                  <c:v>6.7360689999999996</c:v>
                </c:pt>
                <c:pt idx="10552">
                  <c:v>6.736046</c:v>
                </c:pt>
                <c:pt idx="10553">
                  <c:v>6.7360230000000003</c:v>
                </c:pt>
                <c:pt idx="10554">
                  <c:v>6.7359999999999998</c:v>
                </c:pt>
                <c:pt idx="10555">
                  <c:v>6.7359770000000001</c:v>
                </c:pt>
                <c:pt idx="10556">
                  <c:v>6.7359540000000004</c:v>
                </c:pt>
                <c:pt idx="10557">
                  <c:v>6.735932</c:v>
                </c:pt>
                <c:pt idx="10558">
                  <c:v>6.7359090000000004</c:v>
                </c:pt>
                <c:pt idx="10559">
                  <c:v>6.7358859999999998</c:v>
                </c:pt>
                <c:pt idx="10560">
                  <c:v>6.7358630000000002</c:v>
                </c:pt>
                <c:pt idx="10561">
                  <c:v>6.7358399999999996</c:v>
                </c:pt>
                <c:pt idx="10562">
                  <c:v>6.7358169999999999</c:v>
                </c:pt>
                <c:pt idx="10563">
                  <c:v>6.7357940000000003</c:v>
                </c:pt>
                <c:pt idx="10564">
                  <c:v>6.7357709999999997</c:v>
                </c:pt>
                <c:pt idx="10565">
                  <c:v>6.7357480000000001</c:v>
                </c:pt>
                <c:pt idx="10566">
                  <c:v>6.7357250000000004</c:v>
                </c:pt>
                <c:pt idx="10567">
                  <c:v>6.7357019999999999</c:v>
                </c:pt>
                <c:pt idx="10568">
                  <c:v>6.7356790000000002</c:v>
                </c:pt>
                <c:pt idx="10569">
                  <c:v>6.7356559999999996</c:v>
                </c:pt>
                <c:pt idx="10570">
                  <c:v>6.735633</c:v>
                </c:pt>
                <c:pt idx="10571">
                  <c:v>6.7356100000000003</c:v>
                </c:pt>
                <c:pt idx="10572">
                  <c:v>6.7355869999999998</c:v>
                </c:pt>
                <c:pt idx="10573">
                  <c:v>6.7355640000000001</c:v>
                </c:pt>
                <c:pt idx="10574">
                  <c:v>6.7355409999999996</c:v>
                </c:pt>
                <c:pt idx="10575">
                  <c:v>6.735519</c:v>
                </c:pt>
                <c:pt idx="10576">
                  <c:v>6.7354960000000004</c:v>
                </c:pt>
                <c:pt idx="10577">
                  <c:v>6.7354729999999998</c:v>
                </c:pt>
                <c:pt idx="10578">
                  <c:v>6.7354500000000002</c:v>
                </c:pt>
                <c:pt idx="10579">
                  <c:v>6.7354269999999996</c:v>
                </c:pt>
                <c:pt idx="10580">
                  <c:v>6.7354039999999999</c:v>
                </c:pt>
                <c:pt idx="10581">
                  <c:v>6.7353810000000003</c:v>
                </c:pt>
                <c:pt idx="10582">
                  <c:v>6.7353579999999997</c:v>
                </c:pt>
                <c:pt idx="10583">
                  <c:v>6.7353350000000001</c:v>
                </c:pt>
                <c:pt idx="10584">
                  <c:v>6.7353120000000004</c:v>
                </c:pt>
                <c:pt idx="10585">
                  <c:v>6.7352889999999999</c:v>
                </c:pt>
                <c:pt idx="10586">
                  <c:v>6.7352660000000002</c:v>
                </c:pt>
                <c:pt idx="10587">
                  <c:v>6.7352429999999996</c:v>
                </c:pt>
                <c:pt idx="10588">
                  <c:v>6.73522</c:v>
                </c:pt>
                <c:pt idx="10589">
                  <c:v>6.7351970000000003</c:v>
                </c:pt>
                <c:pt idx="10590">
                  <c:v>6.7351739999999998</c:v>
                </c:pt>
                <c:pt idx="10591">
                  <c:v>6.7351510000000001</c:v>
                </c:pt>
                <c:pt idx="10592">
                  <c:v>6.7351279999999996</c:v>
                </c:pt>
                <c:pt idx="10593">
                  <c:v>6.735106</c:v>
                </c:pt>
                <c:pt idx="10594">
                  <c:v>6.7350830000000004</c:v>
                </c:pt>
                <c:pt idx="10595">
                  <c:v>6.7350599999999998</c:v>
                </c:pt>
                <c:pt idx="10596">
                  <c:v>6.7350370000000002</c:v>
                </c:pt>
                <c:pt idx="10597">
                  <c:v>6.7350139999999996</c:v>
                </c:pt>
                <c:pt idx="10598">
                  <c:v>6.7349909999999999</c:v>
                </c:pt>
                <c:pt idx="10599">
                  <c:v>6.7349680000000003</c:v>
                </c:pt>
                <c:pt idx="10600">
                  <c:v>6.7349449999999997</c:v>
                </c:pt>
                <c:pt idx="10601">
                  <c:v>6.7349220000000001</c:v>
                </c:pt>
                <c:pt idx="10602">
                  <c:v>6.7348990000000004</c:v>
                </c:pt>
                <c:pt idx="10603">
                  <c:v>6.7348759999999999</c:v>
                </c:pt>
                <c:pt idx="10604">
                  <c:v>6.7348530000000002</c:v>
                </c:pt>
                <c:pt idx="10605">
                  <c:v>6.7348299999999997</c:v>
                </c:pt>
                <c:pt idx="10606">
                  <c:v>6.734807</c:v>
                </c:pt>
                <c:pt idx="10607">
                  <c:v>6.7347840000000003</c:v>
                </c:pt>
                <c:pt idx="10608">
                  <c:v>6.7347609999999998</c:v>
                </c:pt>
                <c:pt idx="10609">
                  <c:v>6.7347380000000001</c:v>
                </c:pt>
                <c:pt idx="10610">
                  <c:v>6.7347159999999997</c:v>
                </c:pt>
                <c:pt idx="10611">
                  <c:v>6.734693</c:v>
                </c:pt>
                <c:pt idx="10612">
                  <c:v>6.7346700000000004</c:v>
                </c:pt>
                <c:pt idx="10613">
                  <c:v>6.7346469999999998</c:v>
                </c:pt>
                <c:pt idx="10614">
                  <c:v>6.7346240000000002</c:v>
                </c:pt>
                <c:pt idx="10615">
                  <c:v>6.7346009999999996</c:v>
                </c:pt>
                <c:pt idx="10616">
                  <c:v>6.734578</c:v>
                </c:pt>
                <c:pt idx="10617">
                  <c:v>6.7345550000000003</c:v>
                </c:pt>
                <c:pt idx="10618">
                  <c:v>6.7345319999999997</c:v>
                </c:pt>
                <c:pt idx="10619">
                  <c:v>6.7345090000000001</c:v>
                </c:pt>
                <c:pt idx="10620">
                  <c:v>6.7344860000000004</c:v>
                </c:pt>
                <c:pt idx="10621">
                  <c:v>6.7344629999999999</c:v>
                </c:pt>
                <c:pt idx="10622">
                  <c:v>6.7344400000000002</c:v>
                </c:pt>
                <c:pt idx="10623">
                  <c:v>6.7344169999999997</c:v>
                </c:pt>
                <c:pt idx="10624">
                  <c:v>6.734394</c:v>
                </c:pt>
                <c:pt idx="10625">
                  <c:v>6.7343710000000003</c:v>
                </c:pt>
                <c:pt idx="10626">
                  <c:v>6.7343479999999998</c:v>
                </c:pt>
                <c:pt idx="10627">
                  <c:v>6.7343250000000001</c:v>
                </c:pt>
                <c:pt idx="10628">
                  <c:v>6.7343029999999997</c:v>
                </c:pt>
                <c:pt idx="10629">
                  <c:v>6.73428</c:v>
                </c:pt>
                <c:pt idx="10630">
                  <c:v>6.7342570000000004</c:v>
                </c:pt>
                <c:pt idx="10631">
                  <c:v>6.7342339999999998</c:v>
                </c:pt>
                <c:pt idx="10632">
                  <c:v>6.7342110000000002</c:v>
                </c:pt>
                <c:pt idx="10633">
                  <c:v>6.7341879999999996</c:v>
                </c:pt>
                <c:pt idx="10634">
                  <c:v>6.734165</c:v>
                </c:pt>
                <c:pt idx="10635">
                  <c:v>6.7341420000000003</c:v>
                </c:pt>
                <c:pt idx="10636">
                  <c:v>6.7341189999999997</c:v>
                </c:pt>
                <c:pt idx="10637">
                  <c:v>6.7340960000000001</c:v>
                </c:pt>
                <c:pt idx="10638">
                  <c:v>6.7340730000000004</c:v>
                </c:pt>
                <c:pt idx="10639">
                  <c:v>6.7340499999999999</c:v>
                </c:pt>
                <c:pt idx="10640">
                  <c:v>6.7340270000000002</c:v>
                </c:pt>
                <c:pt idx="10641">
                  <c:v>6.7340039999999997</c:v>
                </c:pt>
                <c:pt idx="10642">
                  <c:v>6.733981</c:v>
                </c:pt>
                <c:pt idx="10643">
                  <c:v>6.7339580000000003</c:v>
                </c:pt>
                <c:pt idx="10644">
                  <c:v>6.7339349999999998</c:v>
                </c:pt>
                <c:pt idx="10645">
                  <c:v>6.7339120000000001</c:v>
                </c:pt>
                <c:pt idx="10646">
                  <c:v>6.7338899999999997</c:v>
                </c:pt>
                <c:pt idx="10647">
                  <c:v>6.733867</c:v>
                </c:pt>
                <c:pt idx="10648">
                  <c:v>6.7338440000000004</c:v>
                </c:pt>
                <c:pt idx="10649">
                  <c:v>6.7338209999999998</c:v>
                </c:pt>
                <c:pt idx="10650">
                  <c:v>6.7337980000000002</c:v>
                </c:pt>
                <c:pt idx="10651">
                  <c:v>6.7337749999999996</c:v>
                </c:pt>
                <c:pt idx="10652">
                  <c:v>6.733752</c:v>
                </c:pt>
                <c:pt idx="10653">
                  <c:v>6.7337290000000003</c:v>
                </c:pt>
                <c:pt idx="10654">
                  <c:v>6.7337059999999997</c:v>
                </c:pt>
                <c:pt idx="10655">
                  <c:v>6.7336830000000001</c:v>
                </c:pt>
                <c:pt idx="10656">
                  <c:v>6.7336600000000004</c:v>
                </c:pt>
                <c:pt idx="10657">
                  <c:v>6.7336369999999999</c:v>
                </c:pt>
                <c:pt idx="10658">
                  <c:v>6.7336140000000002</c:v>
                </c:pt>
                <c:pt idx="10659">
                  <c:v>6.7335909999999997</c:v>
                </c:pt>
                <c:pt idx="10660">
                  <c:v>6.733568</c:v>
                </c:pt>
                <c:pt idx="10661">
                  <c:v>6.7335450000000003</c:v>
                </c:pt>
                <c:pt idx="10662">
                  <c:v>6.7335219999999998</c:v>
                </c:pt>
                <c:pt idx="10663">
                  <c:v>6.7334990000000001</c:v>
                </c:pt>
                <c:pt idx="10664">
                  <c:v>6.7334769999999997</c:v>
                </c:pt>
                <c:pt idx="10665">
                  <c:v>6.7334540000000001</c:v>
                </c:pt>
                <c:pt idx="10666">
                  <c:v>6.7334310000000004</c:v>
                </c:pt>
                <c:pt idx="10667">
                  <c:v>6.7334079999999998</c:v>
                </c:pt>
                <c:pt idx="10668">
                  <c:v>6.7333850000000002</c:v>
                </c:pt>
                <c:pt idx="10669">
                  <c:v>6.7333619999999996</c:v>
                </c:pt>
                <c:pt idx="10670">
                  <c:v>6.733339</c:v>
                </c:pt>
                <c:pt idx="10671">
                  <c:v>6.7333160000000003</c:v>
                </c:pt>
                <c:pt idx="10672">
                  <c:v>6.7332929999999998</c:v>
                </c:pt>
                <c:pt idx="10673">
                  <c:v>6.7332700000000001</c:v>
                </c:pt>
                <c:pt idx="10674">
                  <c:v>6.7332470000000004</c:v>
                </c:pt>
                <c:pt idx="10675">
                  <c:v>6.7332239999999999</c:v>
                </c:pt>
                <c:pt idx="10676">
                  <c:v>6.7332010000000002</c:v>
                </c:pt>
                <c:pt idx="10677">
                  <c:v>6.7331779999999997</c:v>
                </c:pt>
                <c:pt idx="10678">
                  <c:v>6.733155</c:v>
                </c:pt>
                <c:pt idx="10679">
                  <c:v>6.7331320000000003</c:v>
                </c:pt>
                <c:pt idx="10680">
                  <c:v>6.7331089999999998</c:v>
                </c:pt>
                <c:pt idx="10681">
                  <c:v>6.7330860000000001</c:v>
                </c:pt>
                <c:pt idx="10682">
                  <c:v>6.7330639999999997</c:v>
                </c:pt>
                <c:pt idx="10683">
                  <c:v>6.7330410000000001</c:v>
                </c:pt>
                <c:pt idx="10684">
                  <c:v>6.7330180000000004</c:v>
                </c:pt>
                <c:pt idx="10685">
                  <c:v>6.7329949999999998</c:v>
                </c:pt>
                <c:pt idx="10686">
                  <c:v>6.7329720000000002</c:v>
                </c:pt>
                <c:pt idx="10687">
                  <c:v>6.7329489999999996</c:v>
                </c:pt>
                <c:pt idx="10688">
                  <c:v>6.732926</c:v>
                </c:pt>
                <c:pt idx="10689">
                  <c:v>6.7329030000000003</c:v>
                </c:pt>
                <c:pt idx="10690">
                  <c:v>6.7328799999999998</c:v>
                </c:pt>
                <c:pt idx="10691">
                  <c:v>6.7328570000000001</c:v>
                </c:pt>
                <c:pt idx="10692">
                  <c:v>6.7328340000000004</c:v>
                </c:pt>
                <c:pt idx="10693">
                  <c:v>6.7328109999999999</c:v>
                </c:pt>
                <c:pt idx="10694">
                  <c:v>6.7327880000000002</c:v>
                </c:pt>
                <c:pt idx="10695">
                  <c:v>6.7327649999999997</c:v>
                </c:pt>
                <c:pt idx="10696">
                  <c:v>6.732742</c:v>
                </c:pt>
                <c:pt idx="10697">
                  <c:v>6.7327190000000003</c:v>
                </c:pt>
                <c:pt idx="10698">
                  <c:v>6.7326959999999998</c:v>
                </c:pt>
                <c:pt idx="10699">
                  <c:v>6.7326730000000001</c:v>
                </c:pt>
                <c:pt idx="10700">
                  <c:v>6.7326509999999997</c:v>
                </c:pt>
                <c:pt idx="10701">
                  <c:v>6.7326280000000001</c:v>
                </c:pt>
                <c:pt idx="10702">
                  <c:v>6.7326050000000004</c:v>
                </c:pt>
                <c:pt idx="10703">
                  <c:v>6.7325819999999998</c:v>
                </c:pt>
                <c:pt idx="10704">
                  <c:v>6.7325590000000002</c:v>
                </c:pt>
                <c:pt idx="10705">
                  <c:v>6.7325359999999996</c:v>
                </c:pt>
                <c:pt idx="10706">
                  <c:v>6.732513</c:v>
                </c:pt>
                <c:pt idx="10707">
                  <c:v>6.7324900000000003</c:v>
                </c:pt>
                <c:pt idx="10708">
                  <c:v>6.7324669999999998</c:v>
                </c:pt>
                <c:pt idx="10709">
                  <c:v>6.7324440000000001</c:v>
                </c:pt>
                <c:pt idx="10710">
                  <c:v>6.7324210000000004</c:v>
                </c:pt>
                <c:pt idx="10711">
                  <c:v>6.7323979999999999</c:v>
                </c:pt>
                <c:pt idx="10712">
                  <c:v>6.7323750000000002</c:v>
                </c:pt>
                <c:pt idx="10713">
                  <c:v>6.7323519999999997</c:v>
                </c:pt>
                <c:pt idx="10714">
                  <c:v>6.732329</c:v>
                </c:pt>
                <c:pt idx="10715">
                  <c:v>6.7323060000000003</c:v>
                </c:pt>
                <c:pt idx="10716">
                  <c:v>6.7322829999999998</c:v>
                </c:pt>
                <c:pt idx="10717">
                  <c:v>6.7322600000000001</c:v>
                </c:pt>
                <c:pt idx="10718">
                  <c:v>6.7322379999999997</c:v>
                </c:pt>
                <c:pt idx="10719">
                  <c:v>6.7322150000000001</c:v>
                </c:pt>
                <c:pt idx="10720">
                  <c:v>6.7321920000000004</c:v>
                </c:pt>
                <c:pt idx="10721">
                  <c:v>6.7321689999999998</c:v>
                </c:pt>
                <c:pt idx="10722">
                  <c:v>6.7321460000000002</c:v>
                </c:pt>
                <c:pt idx="10723">
                  <c:v>6.7321229999999996</c:v>
                </c:pt>
                <c:pt idx="10724">
                  <c:v>6.7321</c:v>
                </c:pt>
                <c:pt idx="10725">
                  <c:v>6.7320770000000003</c:v>
                </c:pt>
                <c:pt idx="10726">
                  <c:v>6.7320539999999998</c:v>
                </c:pt>
                <c:pt idx="10727">
                  <c:v>6.7320310000000001</c:v>
                </c:pt>
                <c:pt idx="10728">
                  <c:v>6.7320080000000004</c:v>
                </c:pt>
                <c:pt idx="10729">
                  <c:v>6.7319849999999999</c:v>
                </c:pt>
                <c:pt idx="10730">
                  <c:v>6.7319620000000002</c:v>
                </c:pt>
                <c:pt idx="10731">
                  <c:v>6.7319389999999997</c:v>
                </c:pt>
                <c:pt idx="10732">
                  <c:v>6.731916</c:v>
                </c:pt>
                <c:pt idx="10733">
                  <c:v>6.7318930000000003</c:v>
                </c:pt>
                <c:pt idx="10734">
                  <c:v>6.7318699999999998</c:v>
                </c:pt>
                <c:pt idx="10735">
                  <c:v>6.7318470000000001</c:v>
                </c:pt>
                <c:pt idx="10736">
                  <c:v>6.7318249999999997</c:v>
                </c:pt>
                <c:pt idx="10737">
                  <c:v>6.7318020000000001</c:v>
                </c:pt>
                <c:pt idx="10738">
                  <c:v>6.7317790000000004</c:v>
                </c:pt>
                <c:pt idx="10739">
                  <c:v>6.7317559999999999</c:v>
                </c:pt>
                <c:pt idx="10740">
                  <c:v>6.7317330000000002</c:v>
                </c:pt>
                <c:pt idx="10741">
                  <c:v>6.7317099999999996</c:v>
                </c:pt>
                <c:pt idx="10742">
                  <c:v>6.731687</c:v>
                </c:pt>
                <c:pt idx="10743">
                  <c:v>6.7316640000000003</c:v>
                </c:pt>
                <c:pt idx="10744">
                  <c:v>6.7316409999999998</c:v>
                </c:pt>
                <c:pt idx="10745">
                  <c:v>6.7316180000000001</c:v>
                </c:pt>
                <c:pt idx="10746">
                  <c:v>6.7315950000000004</c:v>
                </c:pt>
                <c:pt idx="10747">
                  <c:v>6.7315719999999999</c:v>
                </c:pt>
                <c:pt idx="10748">
                  <c:v>6.7315490000000002</c:v>
                </c:pt>
                <c:pt idx="10749">
                  <c:v>6.7315259999999997</c:v>
                </c:pt>
                <c:pt idx="10750">
                  <c:v>6.731503</c:v>
                </c:pt>
                <c:pt idx="10751">
                  <c:v>6.7314800000000004</c:v>
                </c:pt>
                <c:pt idx="10752">
                  <c:v>6.7314569999999998</c:v>
                </c:pt>
                <c:pt idx="10753">
                  <c:v>6.7314340000000001</c:v>
                </c:pt>
                <c:pt idx="10754">
                  <c:v>6.7314119999999997</c:v>
                </c:pt>
                <c:pt idx="10755">
                  <c:v>6.7313890000000001</c:v>
                </c:pt>
                <c:pt idx="10756">
                  <c:v>6.7313660000000004</c:v>
                </c:pt>
                <c:pt idx="10757">
                  <c:v>6.7313429999999999</c:v>
                </c:pt>
                <c:pt idx="10758">
                  <c:v>6.7313200000000002</c:v>
                </c:pt>
                <c:pt idx="10759">
                  <c:v>6.7312969999999996</c:v>
                </c:pt>
                <c:pt idx="10760">
                  <c:v>6.731274</c:v>
                </c:pt>
                <c:pt idx="10761">
                  <c:v>6.7312510000000003</c:v>
                </c:pt>
                <c:pt idx="10762">
                  <c:v>6.7312279999999998</c:v>
                </c:pt>
                <c:pt idx="10763">
                  <c:v>6.7312050000000001</c:v>
                </c:pt>
                <c:pt idx="10764">
                  <c:v>6.7311820000000004</c:v>
                </c:pt>
                <c:pt idx="10765">
                  <c:v>6.7311589999999999</c:v>
                </c:pt>
                <c:pt idx="10766">
                  <c:v>6.7311360000000002</c:v>
                </c:pt>
                <c:pt idx="10767">
                  <c:v>6.7311129999999997</c:v>
                </c:pt>
                <c:pt idx="10768">
                  <c:v>6.73109</c:v>
                </c:pt>
                <c:pt idx="10769">
                  <c:v>6.7310670000000004</c:v>
                </c:pt>
                <c:pt idx="10770">
                  <c:v>6.7310439999999998</c:v>
                </c:pt>
                <c:pt idx="10771">
                  <c:v>6.7310210000000001</c:v>
                </c:pt>
                <c:pt idx="10772">
                  <c:v>6.7309989999999997</c:v>
                </c:pt>
                <c:pt idx="10773">
                  <c:v>6.7309760000000001</c:v>
                </c:pt>
                <c:pt idx="10774">
                  <c:v>6.7309530000000004</c:v>
                </c:pt>
                <c:pt idx="10775">
                  <c:v>6.7309299999999999</c:v>
                </c:pt>
                <c:pt idx="10776">
                  <c:v>6.7309070000000002</c:v>
                </c:pt>
                <c:pt idx="10777">
                  <c:v>6.7308839999999996</c:v>
                </c:pt>
                <c:pt idx="10778">
                  <c:v>6.730861</c:v>
                </c:pt>
                <c:pt idx="10779">
                  <c:v>6.7308380000000003</c:v>
                </c:pt>
                <c:pt idx="10780">
                  <c:v>6.7308149999999998</c:v>
                </c:pt>
                <c:pt idx="10781">
                  <c:v>6.7307920000000001</c:v>
                </c:pt>
                <c:pt idx="10782">
                  <c:v>6.7307689999999996</c:v>
                </c:pt>
                <c:pt idx="10783">
                  <c:v>6.7307459999999999</c:v>
                </c:pt>
                <c:pt idx="10784">
                  <c:v>6.7307230000000002</c:v>
                </c:pt>
                <c:pt idx="10785">
                  <c:v>6.7306999999999997</c:v>
                </c:pt>
                <c:pt idx="10786">
                  <c:v>6.730677</c:v>
                </c:pt>
                <c:pt idx="10787">
                  <c:v>6.7306540000000004</c:v>
                </c:pt>
                <c:pt idx="10788">
                  <c:v>6.7306309999999998</c:v>
                </c:pt>
                <c:pt idx="10789">
                  <c:v>6.7306080000000001</c:v>
                </c:pt>
                <c:pt idx="10790">
                  <c:v>6.7305859999999997</c:v>
                </c:pt>
                <c:pt idx="10791">
                  <c:v>6.7305630000000001</c:v>
                </c:pt>
                <c:pt idx="10792">
                  <c:v>6.7305400000000004</c:v>
                </c:pt>
                <c:pt idx="10793">
                  <c:v>6.7305169999999999</c:v>
                </c:pt>
                <c:pt idx="10794">
                  <c:v>6.7304940000000002</c:v>
                </c:pt>
                <c:pt idx="10795">
                  <c:v>6.7304709999999996</c:v>
                </c:pt>
                <c:pt idx="10796">
                  <c:v>6.730448</c:v>
                </c:pt>
                <c:pt idx="10797">
                  <c:v>6.7304250000000003</c:v>
                </c:pt>
                <c:pt idx="10798">
                  <c:v>6.7304019999999998</c:v>
                </c:pt>
                <c:pt idx="10799">
                  <c:v>6.7303790000000001</c:v>
                </c:pt>
                <c:pt idx="10800">
                  <c:v>6.7303559999999996</c:v>
                </c:pt>
                <c:pt idx="10801">
                  <c:v>6.7303329999999999</c:v>
                </c:pt>
                <c:pt idx="10802">
                  <c:v>6.7303100000000002</c:v>
                </c:pt>
                <c:pt idx="10803">
                  <c:v>6.7302869999999997</c:v>
                </c:pt>
                <c:pt idx="10804">
                  <c:v>6.730264</c:v>
                </c:pt>
                <c:pt idx="10805">
                  <c:v>6.7302410000000004</c:v>
                </c:pt>
                <c:pt idx="10806">
                  <c:v>6.7302179999999998</c:v>
                </c:pt>
                <c:pt idx="10807">
                  <c:v>6.7301950000000001</c:v>
                </c:pt>
                <c:pt idx="10808">
                  <c:v>6.7301729999999997</c:v>
                </c:pt>
                <c:pt idx="10809">
                  <c:v>6.7301500000000001</c:v>
                </c:pt>
                <c:pt idx="10810">
                  <c:v>6.7301270000000004</c:v>
                </c:pt>
                <c:pt idx="10811">
                  <c:v>6.7301039999999999</c:v>
                </c:pt>
                <c:pt idx="10812">
                  <c:v>6.7300810000000002</c:v>
                </c:pt>
                <c:pt idx="10813">
                  <c:v>6.7300579999999997</c:v>
                </c:pt>
                <c:pt idx="10814">
                  <c:v>6.730035</c:v>
                </c:pt>
                <c:pt idx="10815">
                  <c:v>6.7300120000000003</c:v>
                </c:pt>
                <c:pt idx="10816">
                  <c:v>6.7299889999999998</c:v>
                </c:pt>
                <c:pt idx="10817">
                  <c:v>6.7299660000000001</c:v>
                </c:pt>
                <c:pt idx="10818">
                  <c:v>6.7299429999999996</c:v>
                </c:pt>
                <c:pt idx="10819">
                  <c:v>6.7299199999999999</c:v>
                </c:pt>
                <c:pt idx="10820">
                  <c:v>6.7298970000000002</c:v>
                </c:pt>
                <c:pt idx="10821">
                  <c:v>6.7298739999999997</c:v>
                </c:pt>
                <c:pt idx="10822">
                  <c:v>6.729851</c:v>
                </c:pt>
                <c:pt idx="10823">
                  <c:v>6.7298280000000004</c:v>
                </c:pt>
                <c:pt idx="10824">
                  <c:v>6.7298049999999998</c:v>
                </c:pt>
                <c:pt idx="10825">
                  <c:v>6.7297830000000003</c:v>
                </c:pt>
                <c:pt idx="10826">
                  <c:v>6.7297599999999997</c:v>
                </c:pt>
                <c:pt idx="10827">
                  <c:v>6.7297370000000001</c:v>
                </c:pt>
                <c:pt idx="10828">
                  <c:v>6.7297140000000004</c:v>
                </c:pt>
                <c:pt idx="10829">
                  <c:v>6.7296909999999999</c:v>
                </c:pt>
                <c:pt idx="10830">
                  <c:v>6.7296680000000002</c:v>
                </c:pt>
                <c:pt idx="10831">
                  <c:v>6.7296449999999997</c:v>
                </c:pt>
                <c:pt idx="10832">
                  <c:v>6.729622</c:v>
                </c:pt>
                <c:pt idx="10833">
                  <c:v>6.7295990000000003</c:v>
                </c:pt>
                <c:pt idx="10834">
                  <c:v>6.7295759999999998</c:v>
                </c:pt>
                <c:pt idx="10835">
                  <c:v>6.7295530000000001</c:v>
                </c:pt>
                <c:pt idx="10836">
                  <c:v>6.7295299999999996</c:v>
                </c:pt>
                <c:pt idx="10837">
                  <c:v>6.7295069999999999</c:v>
                </c:pt>
                <c:pt idx="10838">
                  <c:v>6.7294840000000002</c:v>
                </c:pt>
                <c:pt idx="10839">
                  <c:v>6.7294609999999997</c:v>
                </c:pt>
                <c:pt idx="10840">
                  <c:v>6.729438</c:v>
                </c:pt>
                <c:pt idx="10841">
                  <c:v>6.7294150000000004</c:v>
                </c:pt>
                <c:pt idx="10842">
                  <c:v>6.7293919999999998</c:v>
                </c:pt>
                <c:pt idx="10843">
                  <c:v>6.7293700000000003</c:v>
                </c:pt>
                <c:pt idx="10844">
                  <c:v>6.7293469999999997</c:v>
                </c:pt>
                <c:pt idx="10845">
                  <c:v>6.7293240000000001</c:v>
                </c:pt>
                <c:pt idx="10846">
                  <c:v>6.7293010000000004</c:v>
                </c:pt>
                <c:pt idx="10847">
                  <c:v>6.7292779999999999</c:v>
                </c:pt>
                <c:pt idx="10848">
                  <c:v>6.7292550000000002</c:v>
                </c:pt>
                <c:pt idx="10849">
                  <c:v>6.7292319999999997</c:v>
                </c:pt>
                <c:pt idx="10850">
                  <c:v>6.729209</c:v>
                </c:pt>
                <c:pt idx="10851">
                  <c:v>6.7291860000000003</c:v>
                </c:pt>
                <c:pt idx="10852">
                  <c:v>6.7291629999999998</c:v>
                </c:pt>
                <c:pt idx="10853">
                  <c:v>6.7291400000000001</c:v>
                </c:pt>
                <c:pt idx="10854">
                  <c:v>6.7291169999999996</c:v>
                </c:pt>
                <c:pt idx="10855">
                  <c:v>6.7290939999999999</c:v>
                </c:pt>
                <c:pt idx="10856">
                  <c:v>6.7290710000000002</c:v>
                </c:pt>
                <c:pt idx="10857">
                  <c:v>6.7290479999999997</c:v>
                </c:pt>
                <c:pt idx="10858">
                  <c:v>6.729025</c:v>
                </c:pt>
                <c:pt idx="10859">
                  <c:v>6.7290020000000004</c:v>
                </c:pt>
                <c:pt idx="10860">
                  <c:v>6.7289789999999998</c:v>
                </c:pt>
                <c:pt idx="10861">
                  <c:v>6.7289570000000003</c:v>
                </c:pt>
                <c:pt idx="10862">
                  <c:v>6.7289339999999997</c:v>
                </c:pt>
                <c:pt idx="10863">
                  <c:v>6.7289110000000001</c:v>
                </c:pt>
                <c:pt idx="10864">
                  <c:v>6.7288880000000004</c:v>
                </c:pt>
                <c:pt idx="10865">
                  <c:v>6.7288649999999999</c:v>
                </c:pt>
                <c:pt idx="10866">
                  <c:v>6.7288420000000002</c:v>
                </c:pt>
                <c:pt idx="10867">
                  <c:v>6.7288189999999997</c:v>
                </c:pt>
                <c:pt idx="10868">
                  <c:v>6.728796</c:v>
                </c:pt>
                <c:pt idx="10869">
                  <c:v>6.7287730000000003</c:v>
                </c:pt>
                <c:pt idx="10870">
                  <c:v>6.7287499999999998</c:v>
                </c:pt>
                <c:pt idx="10871">
                  <c:v>6.7287270000000001</c:v>
                </c:pt>
                <c:pt idx="10872">
                  <c:v>6.7287039999999996</c:v>
                </c:pt>
                <c:pt idx="10873">
                  <c:v>6.7286809999999999</c:v>
                </c:pt>
                <c:pt idx="10874">
                  <c:v>6.7286580000000002</c:v>
                </c:pt>
                <c:pt idx="10875">
                  <c:v>6.7286349999999997</c:v>
                </c:pt>
                <c:pt idx="10876">
                  <c:v>6.728612</c:v>
                </c:pt>
                <c:pt idx="10877">
                  <c:v>6.7285890000000004</c:v>
                </c:pt>
                <c:pt idx="10878">
                  <c:v>6.7285659999999998</c:v>
                </c:pt>
                <c:pt idx="10879">
                  <c:v>6.7285440000000003</c:v>
                </c:pt>
                <c:pt idx="10880">
                  <c:v>6.7285209999999998</c:v>
                </c:pt>
                <c:pt idx="10881">
                  <c:v>6.7284980000000001</c:v>
                </c:pt>
                <c:pt idx="10882">
                  <c:v>6.7284750000000004</c:v>
                </c:pt>
                <c:pt idx="10883">
                  <c:v>6.7284519999999999</c:v>
                </c:pt>
                <c:pt idx="10884">
                  <c:v>6.7284290000000002</c:v>
                </c:pt>
                <c:pt idx="10885">
                  <c:v>6.7284059999999997</c:v>
                </c:pt>
                <c:pt idx="10886">
                  <c:v>6.728383</c:v>
                </c:pt>
                <c:pt idx="10887">
                  <c:v>6.7283600000000003</c:v>
                </c:pt>
                <c:pt idx="10888">
                  <c:v>6.7283369999999998</c:v>
                </c:pt>
                <c:pt idx="10889">
                  <c:v>6.7283140000000001</c:v>
                </c:pt>
                <c:pt idx="10890">
                  <c:v>6.7282909999999996</c:v>
                </c:pt>
                <c:pt idx="10891">
                  <c:v>6.7282679999999999</c:v>
                </c:pt>
                <c:pt idx="10892">
                  <c:v>6.7282450000000003</c:v>
                </c:pt>
                <c:pt idx="10893">
                  <c:v>6.7282219999999997</c:v>
                </c:pt>
                <c:pt idx="10894">
                  <c:v>6.728199</c:v>
                </c:pt>
                <c:pt idx="10895">
                  <c:v>6.7281760000000004</c:v>
                </c:pt>
                <c:pt idx="10896">
                  <c:v>6.7281529999999998</c:v>
                </c:pt>
                <c:pt idx="10897">
                  <c:v>6.7281310000000003</c:v>
                </c:pt>
                <c:pt idx="10898">
                  <c:v>6.7281079999999998</c:v>
                </c:pt>
                <c:pt idx="10899">
                  <c:v>6.7280850000000001</c:v>
                </c:pt>
                <c:pt idx="10900">
                  <c:v>6.7280620000000004</c:v>
                </c:pt>
                <c:pt idx="10901">
                  <c:v>6.7280389999999999</c:v>
                </c:pt>
                <c:pt idx="10902">
                  <c:v>6.7280160000000002</c:v>
                </c:pt>
                <c:pt idx="10903">
                  <c:v>6.7279929999999997</c:v>
                </c:pt>
                <c:pt idx="10904">
                  <c:v>6.72797</c:v>
                </c:pt>
                <c:pt idx="10905">
                  <c:v>6.7279470000000003</c:v>
                </c:pt>
                <c:pt idx="10906">
                  <c:v>6.7279239999999998</c:v>
                </c:pt>
                <c:pt idx="10907">
                  <c:v>6.7279010000000001</c:v>
                </c:pt>
                <c:pt idx="10908">
                  <c:v>6.7278779999999996</c:v>
                </c:pt>
                <c:pt idx="10909">
                  <c:v>6.7278549999999999</c:v>
                </c:pt>
                <c:pt idx="10910">
                  <c:v>6.7278320000000003</c:v>
                </c:pt>
                <c:pt idx="10911">
                  <c:v>6.7278089999999997</c:v>
                </c:pt>
                <c:pt idx="10912">
                  <c:v>6.727786</c:v>
                </c:pt>
                <c:pt idx="10913">
                  <c:v>6.7277630000000004</c:v>
                </c:pt>
                <c:pt idx="10914">
                  <c:v>6.7277399999999998</c:v>
                </c:pt>
                <c:pt idx="10915">
                  <c:v>6.7277180000000003</c:v>
                </c:pt>
                <c:pt idx="10916">
                  <c:v>6.7276949999999998</c:v>
                </c:pt>
                <c:pt idx="10917">
                  <c:v>6.7276720000000001</c:v>
                </c:pt>
                <c:pt idx="10918">
                  <c:v>6.7276490000000004</c:v>
                </c:pt>
                <c:pt idx="10919">
                  <c:v>6.7276259999999999</c:v>
                </c:pt>
              </c:numCache>
            </c:numRef>
          </c:yVal>
          <c:smooth val="0"/>
        </c:ser>
        <c:dLbls>
          <c:showLegendKey val="0"/>
          <c:showVal val="0"/>
          <c:showCatName val="0"/>
          <c:showSerName val="0"/>
          <c:showPercent val="0"/>
          <c:showBubbleSize val="0"/>
        </c:dLbls>
        <c:axId val="160866688"/>
        <c:axId val="160868224"/>
      </c:scatterChart>
      <c:valAx>
        <c:axId val="160866688"/>
        <c:scaling>
          <c:orientation val="minMax"/>
          <c:max val="25"/>
        </c:scaling>
        <c:delete val="0"/>
        <c:axPos val="b"/>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MX"/>
          </a:p>
        </c:txPr>
        <c:crossAx val="160868224"/>
        <c:crosses val="autoZero"/>
        <c:crossBetween val="midCat"/>
      </c:valAx>
      <c:valAx>
        <c:axId val="160868224"/>
        <c:scaling>
          <c:orientation val="minMax"/>
          <c:max val="16"/>
          <c:min val="4"/>
        </c:scaling>
        <c:delete val="0"/>
        <c:axPos val="l"/>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MX"/>
          </a:p>
        </c:txPr>
        <c:crossAx val="160866688"/>
        <c:crosses val="autoZero"/>
        <c:crossBetween val="midCat"/>
      </c:valAx>
      <c:spPr>
        <a:noFill/>
        <a:ln>
          <a:noFill/>
        </a:ln>
        <a:effectLst/>
      </c:spPr>
    </c:plotArea>
    <c:legend>
      <c:legendPos val="t"/>
      <c:legendEntry>
        <c:idx val="0"/>
        <c:delete val="1"/>
      </c:legendEntry>
      <c:legendEntry>
        <c:idx val="1"/>
        <c:delete val="1"/>
      </c:legendEntry>
      <c:layout>
        <c:manualLayout>
          <c:xMode val="edge"/>
          <c:yMode val="edge"/>
          <c:x val="0.58302620910208702"/>
          <c:y val="0.9134908098725244"/>
          <c:w val="0.36781412737203018"/>
          <c:h val="3.206383932848145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MX"/>
        </a:p>
      </c:txPr>
    </c:legend>
    <c:plotVisOnly val="1"/>
    <c:dispBlanksAs val="gap"/>
    <c:showDLblsOverMax val="0"/>
  </c:chart>
  <c:spPr>
    <a:noFill/>
    <a:ln>
      <a:noFill/>
    </a:ln>
    <a:effectLst/>
  </c:spPr>
  <c:txPr>
    <a:bodyPr/>
    <a:lstStyle/>
    <a:p>
      <a:pPr>
        <a:defRPr>
          <a:latin typeface="Times New Roman" panose="02020603050405020304" pitchFamily="18" charset="0"/>
          <a:cs typeface="Times New Roman" panose="02020603050405020304" pitchFamily="18" charset="0"/>
        </a:defRPr>
      </a:pPr>
      <a:endParaRPr lang="es-MX"/>
    </a:p>
  </c:txPr>
  <c:externalData r:id="rId2">
    <c:autoUpdate val="0"/>
  </c:externalData>
  <c:userShapes r:id="rId3"/>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ysClr val="window" lastClr="FFFFFF">
                <a:lumMod val="50000"/>
              </a:sysClr>
            </a:solidFill>
            <a:ln>
              <a:noFill/>
            </a:ln>
            <a:effectLst/>
          </c:spPr>
          <c:invertIfNegative val="0"/>
          <c:dPt>
            <c:idx val="0"/>
            <c:invertIfNegative val="0"/>
            <c:bubble3D val="0"/>
            <c:spPr>
              <a:solidFill>
                <a:srgbClr val="00B050"/>
              </a:solidFill>
              <a:ln>
                <a:noFill/>
              </a:ln>
              <a:effectLst/>
            </c:spPr>
            <c:extLst xmlns:c16r2="http://schemas.microsoft.com/office/drawing/2015/06/chart">
              <c:ext xmlns:c16="http://schemas.microsoft.com/office/drawing/2014/chart" uri="{C3380CC4-5D6E-409C-BE32-E72D297353CC}">
                <c16:uniqueId val="{00000001-9244-41E8-B08E-0FDC1015F812}"/>
              </c:ext>
            </c:extLst>
          </c:dPt>
          <c:dPt>
            <c:idx val="5"/>
            <c:invertIfNegative val="0"/>
            <c:bubble3D val="0"/>
            <c:spPr>
              <a:solidFill>
                <a:srgbClr val="C00000"/>
              </a:solidFill>
              <a:ln>
                <a:noFill/>
              </a:ln>
              <a:effectLst/>
            </c:spPr>
            <c:extLst xmlns:c16r2="http://schemas.microsoft.com/office/drawing/2015/06/chart">
              <c:ext xmlns:c16="http://schemas.microsoft.com/office/drawing/2014/chart" uri="{C3380CC4-5D6E-409C-BE32-E72D297353CC}">
                <c16:uniqueId val="{00000003-9244-41E8-B08E-0FDC1015F812}"/>
              </c:ext>
            </c:extLst>
          </c:dPt>
          <c:dLbls>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00B05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dLbl>
            <c:dLbl>
              <c:idx val="5"/>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C00000"/>
                      </a:solidFill>
                      <a:latin typeface="Century Gothic" panose="020B0502020202020204" pitchFamily="34" charset="0"/>
                      <a:ea typeface="+mn-ea"/>
                      <a:cs typeface="+mn-cs"/>
                    </a:defRPr>
                  </a:pPr>
                  <a:endParaRPr lang="es-MX"/>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es-MX"/>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[Libro1.xlsx]Hoja3!$B$4:$B$10</c:f>
              <c:strCache>
                <c:ptCount val="7"/>
                <c:pt idx="0">
                  <c:v>Bienes Raíces</c:v>
                </c:pt>
                <c:pt idx="1">
                  <c:v>Agropecuario</c:v>
                </c:pt>
                <c:pt idx="2">
                  <c:v>Infraestructura</c:v>
                </c:pt>
                <c:pt idx="3">
                  <c:v>Mezzanine</c:v>
                </c:pt>
                <c:pt idx="4">
                  <c:v>Capital privado</c:v>
                </c:pt>
                <c:pt idx="5">
                  <c:v>Energía</c:v>
                </c:pt>
                <c:pt idx="6">
                  <c:v>Prom. simple</c:v>
                </c:pt>
              </c:strCache>
            </c:strRef>
          </c:cat>
          <c:val>
            <c:numRef>
              <c:f>[Libro1.xlsx]Hoja3!$C$4:$C$10</c:f>
              <c:numCache>
                <c:formatCode>0.00%</c:formatCode>
                <c:ptCount val="7"/>
                <c:pt idx="0">
                  <c:v>8.6757544631307804E-2</c:v>
                </c:pt>
                <c:pt idx="1">
                  <c:v>6.940070092678069E-2</c:v>
                </c:pt>
                <c:pt idx="2">
                  <c:v>3.837163312868639E-2</c:v>
                </c:pt>
                <c:pt idx="3">
                  <c:v>3.6147199869155891E-2</c:v>
                </c:pt>
                <c:pt idx="4">
                  <c:v>1.4324705520023894E-2</c:v>
                </c:pt>
                <c:pt idx="5">
                  <c:v>-7.1756933424621819E-2</c:v>
                </c:pt>
                <c:pt idx="6">
                  <c:v>2.9690465887284127E-2</c:v>
                </c:pt>
              </c:numCache>
            </c:numRef>
          </c:val>
          <c:extLst xmlns:c16r2="http://schemas.microsoft.com/office/drawing/2015/06/chart">
            <c:ext xmlns:c16="http://schemas.microsoft.com/office/drawing/2014/chart" uri="{C3380CC4-5D6E-409C-BE32-E72D297353CC}">
              <c16:uniqueId val="{00000004-9244-41E8-B08E-0FDC1015F812}"/>
            </c:ext>
          </c:extLst>
        </c:ser>
        <c:dLbls>
          <c:showLegendKey val="0"/>
          <c:showVal val="0"/>
          <c:showCatName val="0"/>
          <c:showSerName val="0"/>
          <c:showPercent val="0"/>
          <c:showBubbleSize val="0"/>
        </c:dLbls>
        <c:gapWidth val="219"/>
        <c:overlap val="-27"/>
        <c:axId val="29807744"/>
        <c:axId val="29809280"/>
      </c:barChart>
      <c:catAx>
        <c:axId val="29807744"/>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Century Gothic" panose="020B0502020202020204" pitchFamily="34" charset="0"/>
                <a:ea typeface="+mn-ea"/>
                <a:cs typeface="+mn-cs"/>
              </a:defRPr>
            </a:pPr>
            <a:endParaRPr lang="es-MX"/>
          </a:p>
        </c:txPr>
        <c:crossAx val="29809280"/>
        <c:crosses val="autoZero"/>
        <c:auto val="1"/>
        <c:lblAlgn val="ctr"/>
        <c:lblOffset val="100"/>
        <c:noMultiLvlLbl val="0"/>
      </c:catAx>
      <c:valAx>
        <c:axId val="29809280"/>
        <c:scaling>
          <c:orientation val="minMax"/>
        </c:scaling>
        <c:delete val="0"/>
        <c:axPos val="l"/>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es-MX"/>
          </a:p>
        </c:txPr>
        <c:crossAx val="29807744"/>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Century Gothic" panose="020B0502020202020204" pitchFamily="34" charset="0"/>
        </a:defRPr>
      </a:pPr>
      <a:endParaRPr lang="es-MX"/>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rgbClr val="C00000"/>
                </a:solidFill>
                <a:latin typeface="+mn-lt"/>
                <a:ea typeface="+mn-ea"/>
                <a:cs typeface="+mn-cs"/>
              </a:defRPr>
            </a:pPr>
            <a:r>
              <a:rPr lang="en-US" sz="1200" dirty="0">
                <a:solidFill>
                  <a:schemeClr val="tx1"/>
                </a:solidFill>
              </a:rPr>
              <a:t>Tasa Rendimiento a </a:t>
            </a:r>
            <a:r>
              <a:rPr lang="en-US" sz="1200" dirty="0" smtClean="0">
                <a:solidFill>
                  <a:schemeClr val="tx1"/>
                </a:solidFill>
              </a:rPr>
              <a:t>Vencimiento FANVIT</a:t>
            </a:r>
            <a:endParaRPr lang="en-US" sz="1200" dirty="0">
              <a:solidFill>
                <a:schemeClr val="tx1"/>
              </a:solidFill>
            </a:endParaRPr>
          </a:p>
        </c:rich>
      </c:tx>
      <c:layout>
        <c:manualLayout>
          <c:xMode val="edge"/>
          <c:yMode val="edge"/>
          <c:x val="0.21313604312560203"/>
          <c:y val="2.9128918335673135E-2"/>
        </c:manualLayout>
      </c:layout>
      <c:overlay val="0"/>
      <c:spPr>
        <a:noFill/>
        <a:ln>
          <a:noFill/>
        </a:ln>
        <a:effectLst/>
      </c:spPr>
    </c:title>
    <c:autoTitleDeleted val="0"/>
    <c:plotArea>
      <c:layout>
        <c:manualLayout>
          <c:layoutTarget val="inner"/>
          <c:xMode val="edge"/>
          <c:yMode val="edge"/>
          <c:x val="0.16920452303026318"/>
          <c:y val="0.1812643712988119"/>
          <c:w val="0.80460498596441954"/>
          <c:h val="0.61759551968973148"/>
        </c:manualLayout>
      </c:layout>
      <c:lineChart>
        <c:grouping val="standard"/>
        <c:varyColors val="0"/>
        <c:ser>
          <c:idx val="0"/>
          <c:order val="0"/>
          <c:tx>
            <c:strRef>
              <c:f>Hoja1!$B$1</c:f>
              <c:strCache>
                <c:ptCount val="1"/>
                <c:pt idx="0">
                  <c:v>Tasa Rendimiento a Vencimiento</c:v>
                </c:pt>
              </c:strCache>
            </c:strRef>
          </c:tx>
          <c:spPr>
            <a:ln w="28575" cap="rnd">
              <a:solidFill>
                <a:schemeClr val="accent1"/>
              </a:solidFill>
              <a:round/>
            </a:ln>
            <a:effectLst/>
          </c:spPr>
          <c:marker>
            <c:symbol val="none"/>
          </c:marker>
          <c:cat>
            <c:numRef>
              <c:f>Hoja1!$A$2:$A$224</c:f>
              <c:numCache>
                <c:formatCode>m/d/yyyy</c:formatCode>
                <c:ptCount val="223"/>
                <c:pt idx="0">
                  <c:v>42369</c:v>
                </c:pt>
                <c:pt idx="1">
                  <c:v>42373</c:v>
                </c:pt>
                <c:pt idx="2">
                  <c:v>42374</c:v>
                </c:pt>
                <c:pt idx="3">
                  <c:v>42375</c:v>
                </c:pt>
                <c:pt idx="4">
                  <c:v>42376</c:v>
                </c:pt>
                <c:pt idx="5">
                  <c:v>42377</c:v>
                </c:pt>
                <c:pt idx="6">
                  <c:v>42380</c:v>
                </c:pt>
                <c:pt idx="7">
                  <c:v>42381</c:v>
                </c:pt>
                <c:pt idx="8">
                  <c:v>42382</c:v>
                </c:pt>
                <c:pt idx="9">
                  <c:v>42383</c:v>
                </c:pt>
                <c:pt idx="10">
                  <c:v>42384</c:v>
                </c:pt>
                <c:pt idx="11">
                  <c:v>42387</c:v>
                </c:pt>
                <c:pt idx="12">
                  <c:v>42388</c:v>
                </c:pt>
                <c:pt idx="13">
                  <c:v>42389</c:v>
                </c:pt>
                <c:pt idx="14">
                  <c:v>42390</c:v>
                </c:pt>
                <c:pt idx="15">
                  <c:v>42391</c:v>
                </c:pt>
                <c:pt idx="16">
                  <c:v>42394</c:v>
                </c:pt>
                <c:pt idx="17">
                  <c:v>42395</c:v>
                </c:pt>
                <c:pt idx="18">
                  <c:v>42396</c:v>
                </c:pt>
                <c:pt idx="19">
                  <c:v>42397</c:v>
                </c:pt>
                <c:pt idx="20">
                  <c:v>42398</c:v>
                </c:pt>
                <c:pt idx="21">
                  <c:v>42402</c:v>
                </c:pt>
                <c:pt idx="22">
                  <c:v>42403</c:v>
                </c:pt>
                <c:pt idx="23">
                  <c:v>42404</c:v>
                </c:pt>
                <c:pt idx="24">
                  <c:v>42405</c:v>
                </c:pt>
                <c:pt idx="25">
                  <c:v>42408</c:v>
                </c:pt>
                <c:pt idx="26">
                  <c:v>42409</c:v>
                </c:pt>
                <c:pt idx="27">
                  <c:v>42410</c:v>
                </c:pt>
                <c:pt idx="28">
                  <c:v>42411</c:v>
                </c:pt>
                <c:pt idx="29">
                  <c:v>42412</c:v>
                </c:pt>
                <c:pt idx="30">
                  <c:v>42415</c:v>
                </c:pt>
                <c:pt idx="31">
                  <c:v>42416</c:v>
                </c:pt>
                <c:pt idx="32">
                  <c:v>42417</c:v>
                </c:pt>
                <c:pt idx="33">
                  <c:v>42418</c:v>
                </c:pt>
                <c:pt idx="34">
                  <c:v>42419</c:v>
                </c:pt>
                <c:pt idx="35">
                  <c:v>42422</c:v>
                </c:pt>
                <c:pt idx="36">
                  <c:v>42423</c:v>
                </c:pt>
                <c:pt idx="37">
                  <c:v>42424</c:v>
                </c:pt>
                <c:pt idx="38">
                  <c:v>42425</c:v>
                </c:pt>
                <c:pt idx="39">
                  <c:v>42426</c:v>
                </c:pt>
                <c:pt idx="40">
                  <c:v>42429</c:v>
                </c:pt>
                <c:pt idx="41">
                  <c:v>42430</c:v>
                </c:pt>
                <c:pt idx="42">
                  <c:v>42431</c:v>
                </c:pt>
                <c:pt idx="43">
                  <c:v>42432</c:v>
                </c:pt>
                <c:pt idx="44">
                  <c:v>42433</c:v>
                </c:pt>
                <c:pt idx="45">
                  <c:v>42436</c:v>
                </c:pt>
                <c:pt idx="46">
                  <c:v>42437</c:v>
                </c:pt>
                <c:pt idx="47">
                  <c:v>42438</c:v>
                </c:pt>
                <c:pt idx="48">
                  <c:v>42439</c:v>
                </c:pt>
                <c:pt idx="49">
                  <c:v>42440</c:v>
                </c:pt>
                <c:pt idx="50">
                  <c:v>42443</c:v>
                </c:pt>
                <c:pt idx="51">
                  <c:v>42444</c:v>
                </c:pt>
                <c:pt idx="52">
                  <c:v>42445</c:v>
                </c:pt>
                <c:pt idx="53">
                  <c:v>42446</c:v>
                </c:pt>
                <c:pt idx="54">
                  <c:v>42447</c:v>
                </c:pt>
                <c:pt idx="55">
                  <c:v>42451</c:v>
                </c:pt>
                <c:pt idx="56">
                  <c:v>42452</c:v>
                </c:pt>
                <c:pt idx="57">
                  <c:v>42457</c:v>
                </c:pt>
                <c:pt idx="58">
                  <c:v>42458</c:v>
                </c:pt>
                <c:pt idx="59">
                  <c:v>42459</c:v>
                </c:pt>
                <c:pt idx="60">
                  <c:v>42460</c:v>
                </c:pt>
                <c:pt idx="61">
                  <c:v>42461</c:v>
                </c:pt>
                <c:pt idx="62">
                  <c:v>42464</c:v>
                </c:pt>
                <c:pt idx="63">
                  <c:v>42465</c:v>
                </c:pt>
                <c:pt idx="64">
                  <c:v>42466</c:v>
                </c:pt>
                <c:pt idx="65">
                  <c:v>42467</c:v>
                </c:pt>
                <c:pt idx="66">
                  <c:v>42468</c:v>
                </c:pt>
                <c:pt idx="67">
                  <c:v>42471</c:v>
                </c:pt>
                <c:pt idx="68">
                  <c:v>42472</c:v>
                </c:pt>
                <c:pt idx="69">
                  <c:v>42473</c:v>
                </c:pt>
                <c:pt idx="70">
                  <c:v>42474</c:v>
                </c:pt>
                <c:pt idx="71">
                  <c:v>42475</c:v>
                </c:pt>
                <c:pt idx="72">
                  <c:v>42478</c:v>
                </c:pt>
                <c:pt idx="73">
                  <c:v>42479</c:v>
                </c:pt>
                <c:pt idx="74">
                  <c:v>42480</c:v>
                </c:pt>
                <c:pt idx="75">
                  <c:v>42481</c:v>
                </c:pt>
                <c:pt idx="76">
                  <c:v>42482</c:v>
                </c:pt>
                <c:pt idx="77">
                  <c:v>42485</c:v>
                </c:pt>
                <c:pt idx="78">
                  <c:v>42486</c:v>
                </c:pt>
                <c:pt idx="79">
                  <c:v>42487</c:v>
                </c:pt>
                <c:pt idx="80">
                  <c:v>42488</c:v>
                </c:pt>
                <c:pt idx="81">
                  <c:v>42489</c:v>
                </c:pt>
                <c:pt idx="82">
                  <c:v>42492</c:v>
                </c:pt>
                <c:pt idx="83">
                  <c:v>42493</c:v>
                </c:pt>
                <c:pt idx="84">
                  <c:v>42494</c:v>
                </c:pt>
                <c:pt idx="85">
                  <c:v>42495</c:v>
                </c:pt>
                <c:pt idx="86">
                  <c:v>42496</c:v>
                </c:pt>
                <c:pt idx="87">
                  <c:v>42499</c:v>
                </c:pt>
                <c:pt idx="88">
                  <c:v>42500</c:v>
                </c:pt>
                <c:pt idx="89">
                  <c:v>42501</c:v>
                </c:pt>
                <c:pt idx="90">
                  <c:v>42502</c:v>
                </c:pt>
                <c:pt idx="91">
                  <c:v>42503</c:v>
                </c:pt>
                <c:pt idx="92">
                  <c:v>42506</c:v>
                </c:pt>
                <c:pt idx="93">
                  <c:v>42507</c:v>
                </c:pt>
                <c:pt idx="94">
                  <c:v>42508</c:v>
                </c:pt>
                <c:pt idx="95">
                  <c:v>42509</c:v>
                </c:pt>
                <c:pt idx="96">
                  <c:v>42510</c:v>
                </c:pt>
                <c:pt idx="97">
                  <c:v>42513</c:v>
                </c:pt>
                <c:pt idx="98">
                  <c:v>42514</c:v>
                </c:pt>
                <c:pt idx="99">
                  <c:v>42515</c:v>
                </c:pt>
                <c:pt idx="100">
                  <c:v>42516</c:v>
                </c:pt>
                <c:pt idx="101">
                  <c:v>42517</c:v>
                </c:pt>
                <c:pt idx="102">
                  <c:v>42520</c:v>
                </c:pt>
                <c:pt idx="103">
                  <c:v>42521</c:v>
                </c:pt>
                <c:pt idx="104">
                  <c:v>42522</c:v>
                </c:pt>
                <c:pt idx="105">
                  <c:v>42523</c:v>
                </c:pt>
                <c:pt idx="106">
                  <c:v>42524</c:v>
                </c:pt>
                <c:pt idx="107">
                  <c:v>42527</c:v>
                </c:pt>
                <c:pt idx="108">
                  <c:v>42528</c:v>
                </c:pt>
                <c:pt idx="109">
                  <c:v>42529</c:v>
                </c:pt>
                <c:pt idx="110">
                  <c:v>42530</c:v>
                </c:pt>
                <c:pt idx="111">
                  <c:v>42531</c:v>
                </c:pt>
                <c:pt idx="112">
                  <c:v>42534</c:v>
                </c:pt>
                <c:pt idx="113">
                  <c:v>42535</c:v>
                </c:pt>
                <c:pt idx="114">
                  <c:v>42536</c:v>
                </c:pt>
                <c:pt idx="115">
                  <c:v>42537</c:v>
                </c:pt>
                <c:pt idx="116">
                  <c:v>42538</c:v>
                </c:pt>
                <c:pt idx="117">
                  <c:v>42541</c:v>
                </c:pt>
                <c:pt idx="118">
                  <c:v>42542</c:v>
                </c:pt>
                <c:pt idx="119">
                  <c:v>42543</c:v>
                </c:pt>
                <c:pt idx="120">
                  <c:v>42544</c:v>
                </c:pt>
                <c:pt idx="121">
                  <c:v>42545</c:v>
                </c:pt>
                <c:pt idx="122">
                  <c:v>42548</c:v>
                </c:pt>
                <c:pt idx="123">
                  <c:v>42549</c:v>
                </c:pt>
                <c:pt idx="124">
                  <c:v>42550</c:v>
                </c:pt>
                <c:pt idx="125">
                  <c:v>42551</c:v>
                </c:pt>
                <c:pt idx="126">
                  <c:v>42552</c:v>
                </c:pt>
                <c:pt idx="127">
                  <c:v>42555</c:v>
                </c:pt>
                <c:pt idx="128">
                  <c:v>42556</c:v>
                </c:pt>
                <c:pt idx="129">
                  <c:v>42557</c:v>
                </c:pt>
                <c:pt idx="130">
                  <c:v>42558</c:v>
                </c:pt>
                <c:pt idx="131">
                  <c:v>42559</c:v>
                </c:pt>
                <c:pt idx="132">
                  <c:v>42562</c:v>
                </c:pt>
                <c:pt idx="133">
                  <c:v>42563</c:v>
                </c:pt>
                <c:pt idx="134">
                  <c:v>42564</c:v>
                </c:pt>
                <c:pt idx="135">
                  <c:v>42565</c:v>
                </c:pt>
                <c:pt idx="136">
                  <c:v>42566</c:v>
                </c:pt>
                <c:pt idx="137">
                  <c:v>42569</c:v>
                </c:pt>
                <c:pt idx="138">
                  <c:v>42570</c:v>
                </c:pt>
                <c:pt idx="139">
                  <c:v>42571</c:v>
                </c:pt>
                <c:pt idx="140">
                  <c:v>42572</c:v>
                </c:pt>
                <c:pt idx="141">
                  <c:v>42573</c:v>
                </c:pt>
                <c:pt idx="142">
                  <c:v>42576</c:v>
                </c:pt>
                <c:pt idx="143">
                  <c:v>42577</c:v>
                </c:pt>
                <c:pt idx="144">
                  <c:v>42578</c:v>
                </c:pt>
                <c:pt idx="145">
                  <c:v>42579</c:v>
                </c:pt>
                <c:pt idx="146">
                  <c:v>42580</c:v>
                </c:pt>
                <c:pt idx="147">
                  <c:v>42583</c:v>
                </c:pt>
                <c:pt idx="148">
                  <c:v>42584</c:v>
                </c:pt>
                <c:pt idx="149">
                  <c:v>42585</c:v>
                </c:pt>
                <c:pt idx="150">
                  <c:v>42586</c:v>
                </c:pt>
                <c:pt idx="151">
                  <c:v>42587</c:v>
                </c:pt>
                <c:pt idx="152">
                  <c:v>42590</c:v>
                </c:pt>
                <c:pt idx="153">
                  <c:v>42591</c:v>
                </c:pt>
                <c:pt idx="154">
                  <c:v>42592</c:v>
                </c:pt>
                <c:pt idx="155">
                  <c:v>42593</c:v>
                </c:pt>
                <c:pt idx="156">
                  <c:v>42594</c:v>
                </c:pt>
                <c:pt idx="157">
                  <c:v>42597</c:v>
                </c:pt>
                <c:pt idx="158">
                  <c:v>42598</c:v>
                </c:pt>
                <c:pt idx="159">
                  <c:v>42599</c:v>
                </c:pt>
                <c:pt idx="160">
                  <c:v>42600</c:v>
                </c:pt>
                <c:pt idx="161">
                  <c:v>42601</c:v>
                </c:pt>
                <c:pt idx="162">
                  <c:v>42604</c:v>
                </c:pt>
                <c:pt idx="163">
                  <c:v>42605</c:v>
                </c:pt>
                <c:pt idx="164">
                  <c:v>42606</c:v>
                </c:pt>
                <c:pt idx="165">
                  <c:v>42607</c:v>
                </c:pt>
                <c:pt idx="166">
                  <c:v>42608</c:v>
                </c:pt>
                <c:pt idx="167">
                  <c:v>42611</c:v>
                </c:pt>
                <c:pt idx="168">
                  <c:v>42612</c:v>
                </c:pt>
                <c:pt idx="169">
                  <c:v>42613</c:v>
                </c:pt>
                <c:pt idx="170">
                  <c:v>42614</c:v>
                </c:pt>
                <c:pt idx="171">
                  <c:v>42615</c:v>
                </c:pt>
                <c:pt idx="172">
                  <c:v>42618</c:v>
                </c:pt>
                <c:pt idx="173">
                  <c:v>42619</c:v>
                </c:pt>
                <c:pt idx="174">
                  <c:v>42620</c:v>
                </c:pt>
                <c:pt idx="175">
                  <c:v>42621</c:v>
                </c:pt>
                <c:pt idx="176">
                  <c:v>42622</c:v>
                </c:pt>
                <c:pt idx="177">
                  <c:v>42625</c:v>
                </c:pt>
                <c:pt idx="178">
                  <c:v>42626</c:v>
                </c:pt>
                <c:pt idx="179">
                  <c:v>42627</c:v>
                </c:pt>
                <c:pt idx="180">
                  <c:v>42628</c:v>
                </c:pt>
                <c:pt idx="181">
                  <c:v>42632</c:v>
                </c:pt>
                <c:pt idx="182">
                  <c:v>42633</c:v>
                </c:pt>
                <c:pt idx="183">
                  <c:v>42634</c:v>
                </c:pt>
                <c:pt idx="184">
                  <c:v>42635</c:v>
                </c:pt>
                <c:pt idx="185">
                  <c:v>42636</c:v>
                </c:pt>
                <c:pt idx="186">
                  <c:v>42639</c:v>
                </c:pt>
                <c:pt idx="187">
                  <c:v>42640</c:v>
                </c:pt>
                <c:pt idx="188">
                  <c:v>42641</c:v>
                </c:pt>
                <c:pt idx="189">
                  <c:v>42642</c:v>
                </c:pt>
                <c:pt idx="190">
                  <c:v>42643</c:v>
                </c:pt>
                <c:pt idx="191">
                  <c:v>42646</c:v>
                </c:pt>
                <c:pt idx="192">
                  <c:v>42647</c:v>
                </c:pt>
                <c:pt idx="193">
                  <c:v>42648</c:v>
                </c:pt>
                <c:pt idx="194">
                  <c:v>42649</c:v>
                </c:pt>
                <c:pt idx="195">
                  <c:v>42650</c:v>
                </c:pt>
                <c:pt idx="196">
                  <c:v>42653</c:v>
                </c:pt>
                <c:pt idx="197">
                  <c:v>42654</c:v>
                </c:pt>
                <c:pt idx="198">
                  <c:v>42655</c:v>
                </c:pt>
                <c:pt idx="199">
                  <c:v>42656</c:v>
                </c:pt>
                <c:pt idx="200">
                  <c:v>42657</c:v>
                </c:pt>
                <c:pt idx="201">
                  <c:v>42660</c:v>
                </c:pt>
                <c:pt idx="202">
                  <c:v>42661</c:v>
                </c:pt>
                <c:pt idx="203">
                  <c:v>42662</c:v>
                </c:pt>
                <c:pt idx="204">
                  <c:v>42663</c:v>
                </c:pt>
                <c:pt idx="205">
                  <c:v>42664</c:v>
                </c:pt>
                <c:pt idx="206">
                  <c:v>42667</c:v>
                </c:pt>
                <c:pt idx="207">
                  <c:v>42668</c:v>
                </c:pt>
                <c:pt idx="208">
                  <c:v>42669</c:v>
                </c:pt>
                <c:pt idx="209">
                  <c:v>42670</c:v>
                </c:pt>
                <c:pt idx="210">
                  <c:v>42671</c:v>
                </c:pt>
                <c:pt idx="211">
                  <c:v>42674</c:v>
                </c:pt>
                <c:pt idx="212">
                  <c:v>42675</c:v>
                </c:pt>
                <c:pt idx="213">
                  <c:v>42677</c:v>
                </c:pt>
                <c:pt idx="214">
                  <c:v>42678</c:v>
                </c:pt>
                <c:pt idx="215">
                  <c:v>42681</c:v>
                </c:pt>
                <c:pt idx="216">
                  <c:v>42682</c:v>
                </c:pt>
                <c:pt idx="217">
                  <c:v>42683</c:v>
                </c:pt>
                <c:pt idx="218">
                  <c:v>42684</c:v>
                </c:pt>
                <c:pt idx="219">
                  <c:v>42685</c:v>
                </c:pt>
                <c:pt idx="220">
                  <c:v>42688</c:v>
                </c:pt>
                <c:pt idx="221">
                  <c:v>42689</c:v>
                </c:pt>
                <c:pt idx="222">
                  <c:v>42690</c:v>
                </c:pt>
              </c:numCache>
            </c:numRef>
          </c:cat>
          <c:val>
            <c:numRef>
              <c:f>Hoja1!$B$2:$B$224</c:f>
              <c:numCache>
                <c:formatCode>General</c:formatCode>
                <c:ptCount val="223"/>
                <c:pt idx="0">
                  <c:v>5.5383606305857898</c:v>
                </c:pt>
                <c:pt idx="1">
                  <c:v>5.4880657345330635</c:v>
                </c:pt>
                <c:pt idx="2">
                  <c:v>5.4825975012539852</c:v>
                </c:pt>
                <c:pt idx="3">
                  <c:v>5.4730543396452251</c:v>
                </c:pt>
                <c:pt idx="4">
                  <c:v>5.5029422812880187</c:v>
                </c:pt>
                <c:pt idx="5">
                  <c:v>5.4729806215748553</c:v>
                </c:pt>
                <c:pt idx="6">
                  <c:v>5.4758584540006856</c:v>
                </c:pt>
                <c:pt idx="7">
                  <c:v>5.4307417938899434</c:v>
                </c:pt>
                <c:pt idx="8">
                  <c:v>5.4393096506072443</c:v>
                </c:pt>
                <c:pt idx="9">
                  <c:v>5.4196887596718124</c:v>
                </c:pt>
                <c:pt idx="10">
                  <c:v>5.457995228837448</c:v>
                </c:pt>
                <c:pt idx="11">
                  <c:v>5.4953902237466137</c:v>
                </c:pt>
                <c:pt idx="12">
                  <c:v>5.4978392919007524</c:v>
                </c:pt>
                <c:pt idx="13">
                  <c:v>5.5240315317129189</c:v>
                </c:pt>
                <c:pt idx="14">
                  <c:v>5.5334986809619755</c:v>
                </c:pt>
                <c:pt idx="15">
                  <c:v>5.5271768090547146</c:v>
                </c:pt>
                <c:pt idx="16">
                  <c:v>5.5418479569777794</c:v>
                </c:pt>
                <c:pt idx="17">
                  <c:v>5.5306352859136689</c:v>
                </c:pt>
                <c:pt idx="18">
                  <c:v>5.5190140543741002</c:v>
                </c:pt>
                <c:pt idx="19">
                  <c:v>5.4866453094360974</c:v>
                </c:pt>
                <c:pt idx="20">
                  <c:v>5.4007015694642613</c:v>
                </c:pt>
                <c:pt idx="21">
                  <c:v>5.4236724095677982</c:v>
                </c:pt>
                <c:pt idx="22">
                  <c:v>5.3834060543740643</c:v>
                </c:pt>
                <c:pt idx="23">
                  <c:v>5.405855596691068</c:v>
                </c:pt>
                <c:pt idx="24">
                  <c:v>5.4147667503571153</c:v>
                </c:pt>
                <c:pt idx="25">
                  <c:v>5.4346119220356499</c:v>
                </c:pt>
                <c:pt idx="26">
                  <c:v>5.4277355800654439</c:v>
                </c:pt>
                <c:pt idx="27">
                  <c:v>5.398831010493069</c:v>
                </c:pt>
                <c:pt idx="28">
                  <c:v>5.4401412439149484</c:v>
                </c:pt>
                <c:pt idx="29">
                  <c:v>5.4098705374069738</c:v>
                </c:pt>
                <c:pt idx="30">
                  <c:v>5.3713680143528668</c:v>
                </c:pt>
                <c:pt idx="31">
                  <c:v>5.4176300327923892</c:v>
                </c:pt>
                <c:pt idx="32">
                  <c:v>5.5476613062522251</c:v>
                </c:pt>
                <c:pt idx="33">
                  <c:v>5.5905982107846164</c:v>
                </c:pt>
                <c:pt idx="34">
                  <c:v>5.650918735111695</c:v>
                </c:pt>
                <c:pt idx="35">
                  <c:v>5.642986617331176</c:v>
                </c:pt>
                <c:pt idx="36">
                  <c:v>5.691868971258617</c:v>
                </c:pt>
                <c:pt idx="37">
                  <c:v>5.6677354081876539</c:v>
                </c:pt>
                <c:pt idx="38">
                  <c:v>5.6428975172378601</c:v>
                </c:pt>
                <c:pt idx="39">
                  <c:v>5.662797454680363</c:v>
                </c:pt>
                <c:pt idx="40">
                  <c:v>5.6448475817226189</c:v>
                </c:pt>
                <c:pt idx="41">
                  <c:v>5.6570769558633636</c:v>
                </c:pt>
                <c:pt idx="42">
                  <c:v>5.6700696964762605</c:v>
                </c:pt>
                <c:pt idx="43">
                  <c:v>5.6849187723492154</c:v>
                </c:pt>
                <c:pt idx="44">
                  <c:v>5.6536479682788698</c:v>
                </c:pt>
                <c:pt idx="45">
                  <c:v>5.6426606940351922</c:v>
                </c:pt>
                <c:pt idx="46">
                  <c:v>5.6535554646600215</c:v>
                </c:pt>
                <c:pt idx="47">
                  <c:v>5.6615439805666892</c:v>
                </c:pt>
                <c:pt idx="48">
                  <c:v>5.6677834735903065</c:v>
                </c:pt>
                <c:pt idx="49">
                  <c:v>5.6678261267315317</c:v>
                </c:pt>
                <c:pt idx="50">
                  <c:v>5.6734416614855361</c:v>
                </c:pt>
                <c:pt idx="51">
                  <c:v>5.6816117387978418</c:v>
                </c:pt>
                <c:pt idx="52">
                  <c:v>5.6480097674757221</c:v>
                </c:pt>
                <c:pt idx="53">
                  <c:v>5.5899193872423867</c:v>
                </c:pt>
                <c:pt idx="54">
                  <c:v>5.5976862954353939</c:v>
                </c:pt>
                <c:pt idx="55">
                  <c:v>5.60155056702766</c:v>
                </c:pt>
                <c:pt idx="56">
                  <c:v>5.6290785404860335</c:v>
                </c:pt>
                <c:pt idx="57">
                  <c:v>5.6139911529185085</c:v>
                </c:pt>
                <c:pt idx="58">
                  <c:v>5.5946303926705259</c:v>
                </c:pt>
                <c:pt idx="59">
                  <c:v>5.5548957715612568</c:v>
                </c:pt>
                <c:pt idx="60">
                  <c:v>5.5659217919610668</c:v>
                </c:pt>
                <c:pt idx="61">
                  <c:v>5.569220823616285</c:v>
                </c:pt>
                <c:pt idx="62">
                  <c:v>5.5394299058218337</c:v>
                </c:pt>
                <c:pt idx="63">
                  <c:v>5.5391785046490236</c:v>
                </c:pt>
                <c:pt idx="64">
                  <c:v>5.5346770354196142</c:v>
                </c:pt>
                <c:pt idx="65">
                  <c:v>5.5510809848481788</c:v>
                </c:pt>
                <c:pt idx="66">
                  <c:v>5.5418384688565245</c:v>
                </c:pt>
                <c:pt idx="67">
                  <c:v>5.5514035808017281</c:v>
                </c:pt>
                <c:pt idx="68">
                  <c:v>5.5114816056398537</c:v>
                </c:pt>
                <c:pt idx="69">
                  <c:v>5.5261892377415887</c:v>
                </c:pt>
                <c:pt idx="70">
                  <c:v>5.5123230952254767</c:v>
                </c:pt>
                <c:pt idx="71">
                  <c:v>5.471078038971493</c:v>
                </c:pt>
                <c:pt idx="72">
                  <c:v>5.4038804348237992</c:v>
                </c:pt>
                <c:pt idx="73">
                  <c:v>5.4178991815140947</c:v>
                </c:pt>
                <c:pt idx="74">
                  <c:v>5.4441465146506198</c:v>
                </c:pt>
                <c:pt idx="75">
                  <c:v>5.4750921386690532</c:v>
                </c:pt>
                <c:pt idx="76">
                  <c:v>5.4905125270223332</c:v>
                </c:pt>
                <c:pt idx="77">
                  <c:v>5.4931293080194878</c:v>
                </c:pt>
                <c:pt idx="78">
                  <c:v>5.4976082457606257</c:v>
                </c:pt>
                <c:pt idx="79">
                  <c:v>5.5020871835017635</c:v>
                </c:pt>
                <c:pt idx="80">
                  <c:v>5.4667479415498654</c:v>
                </c:pt>
                <c:pt idx="81">
                  <c:v>5.4860033855588348</c:v>
                </c:pt>
                <c:pt idx="82">
                  <c:v>5.4827430171032159</c:v>
                </c:pt>
                <c:pt idx="83">
                  <c:v>5.4970032827171904</c:v>
                </c:pt>
                <c:pt idx="84">
                  <c:v>5.5068249110976568</c:v>
                </c:pt>
                <c:pt idx="85">
                  <c:v>5.5167275339088091</c:v>
                </c:pt>
                <c:pt idx="86">
                  <c:v>5.5032576309865622</c:v>
                </c:pt>
                <c:pt idx="87">
                  <c:v>5.5143719732553054</c:v>
                </c:pt>
                <c:pt idx="88">
                  <c:v>5.5298769619262407</c:v>
                </c:pt>
                <c:pt idx="89">
                  <c:v>5.5308908553158487</c:v>
                </c:pt>
                <c:pt idx="90">
                  <c:v>5.5237858559468824</c:v>
                </c:pt>
                <c:pt idx="91">
                  <c:v>5.5472900687060269</c:v>
                </c:pt>
                <c:pt idx="92">
                  <c:v>5.5826388360552341</c:v>
                </c:pt>
                <c:pt idx="93">
                  <c:v>5.6024961414055054</c:v>
                </c:pt>
                <c:pt idx="94">
                  <c:v>5.646307908130094</c:v>
                </c:pt>
                <c:pt idx="95">
                  <c:v>5.6818747940102803</c:v>
                </c:pt>
                <c:pt idx="96">
                  <c:v>5.6851348623830127</c:v>
                </c:pt>
                <c:pt idx="97">
                  <c:v>5.7346616349352315</c:v>
                </c:pt>
                <c:pt idx="98">
                  <c:v>5.7127980073319957</c:v>
                </c:pt>
                <c:pt idx="99">
                  <c:v>5.7134632509419685</c:v>
                </c:pt>
                <c:pt idx="100">
                  <c:v>5.6746420274211591</c:v>
                </c:pt>
                <c:pt idx="101">
                  <c:v>5.6944614171631125</c:v>
                </c:pt>
                <c:pt idx="102">
                  <c:v>5.6990978383910731</c:v>
                </c:pt>
                <c:pt idx="103">
                  <c:v>5.7099531360862992</c:v>
                </c:pt>
                <c:pt idx="104">
                  <c:v>5.6971124610646262</c:v>
                </c:pt>
                <c:pt idx="105">
                  <c:v>5.7437416507725967</c:v>
                </c:pt>
                <c:pt idx="106">
                  <c:v>5.7097178861909681</c:v>
                </c:pt>
                <c:pt idx="107">
                  <c:v>5.7227830830752184</c:v>
                </c:pt>
                <c:pt idx="108">
                  <c:v>5.6805355846932075</c:v>
                </c:pt>
                <c:pt idx="109">
                  <c:v>5.6366274141954404</c:v>
                </c:pt>
                <c:pt idx="110">
                  <c:v>5.612008225578399</c:v>
                </c:pt>
                <c:pt idx="111">
                  <c:v>5.7434259510119317</c:v>
                </c:pt>
                <c:pt idx="112">
                  <c:v>5.7118992711373071</c:v>
                </c:pt>
                <c:pt idx="113">
                  <c:v>5.7368954341322995</c:v>
                </c:pt>
                <c:pt idx="114">
                  <c:v>5.6761087765421507</c:v>
                </c:pt>
                <c:pt idx="115">
                  <c:v>5.8015221619097286</c:v>
                </c:pt>
                <c:pt idx="116">
                  <c:v>5.696790283858463</c:v>
                </c:pt>
                <c:pt idx="117">
                  <c:v>5.6745811965406423</c:v>
                </c:pt>
                <c:pt idx="118">
                  <c:v>5.6859433559140315</c:v>
                </c:pt>
                <c:pt idx="119">
                  <c:v>5.6970861265004187</c:v>
                </c:pt>
                <c:pt idx="120">
                  <c:v>5.6944187934836332</c:v>
                </c:pt>
                <c:pt idx="121">
                  <c:v>5.7153676529599631</c:v>
                </c:pt>
                <c:pt idx="122">
                  <c:v>5.7314426492845847</c:v>
                </c:pt>
                <c:pt idx="123">
                  <c:v>5.7015009049598069</c:v>
                </c:pt>
                <c:pt idx="124">
                  <c:v>5.6624201547719055</c:v>
                </c:pt>
                <c:pt idx="125">
                  <c:v>5.6742281639761512</c:v>
                </c:pt>
                <c:pt idx="126">
                  <c:v>5.80986535364773</c:v>
                </c:pt>
                <c:pt idx="127">
                  <c:v>5.8340769281268834</c:v>
                </c:pt>
                <c:pt idx="128">
                  <c:v>5.8383955631604616</c:v>
                </c:pt>
                <c:pt idx="129">
                  <c:v>5.8350239925641825</c:v>
                </c:pt>
                <c:pt idx="130">
                  <c:v>5.8782137458577575</c:v>
                </c:pt>
                <c:pt idx="131">
                  <c:v>5.8216991847788737</c:v>
                </c:pt>
                <c:pt idx="132">
                  <c:v>5.8442130919442352</c:v>
                </c:pt>
                <c:pt idx="133">
                  <c:v>5.856041286152144</c:v>
                </c:pt>
                <c:pt idx="134">
                  <c:v>5.8533245992756182</c:v>
                </c:pt>
                <c:pt idx="135">
                  <c:v>5.8873184334318207</c:v>
                </c:pt>
                <c:pt idx="136">
                  <c:v>5.9442723391349661</c:v>
                </c:pt>
                <c:pt idx="137">
                  <c:v>5.9612704073219822</c:v>
                </c:pt>
                <c:pt idx="138">
                  <c:v>5.9707499824626877</c:v>
                </c:pt>
                <c:pt idx="139">
                  <c:v>5.9695353406434375</c:v>
                </c:pt>
                <c:pt idx="140">
                  <c:v>5.9531191938960246</c:v>
                </c:pt>
                <c:pt idx="141">
                  <c:v>5.9398076256052246</c:v>
                </c:pt>
                <c:pt idx="142">
                  <c:v>5.9519431835458816</c:v>
                </c:pt>
                <c:pt idx="143">
                  <c:v>5.953786327644039</c:v>
                </c:pt>
                <c:pt idx="144">
                  <c:v>5.9578094507339623</c:v>
                </c:pt>
                <c:pt idx="145">
                  <c:v>5.961118541688796</c:v>
                </c:pt>
                <c:pt idx="146">
                  <c:v>5.9597287105435734</c:v>
                </c:pt>
                <c:pt idx="147">
                  <c:v>5.9833567025397292</c:v>
                </c:pt>
                <c:pt idx="148">
                  <c:v>6.0026658216649027</c:v>
                </c:pt>
                <c:pt idx="149">
                  <c:v>6.0162710214159185</c:v>
                </c:pt>
                <c:pt idx="150">
                  <c:v>6.0186088053917306</c:v>
                </c:pt>
                <c:pt idx="151">
                  <c:v>5.9861851760154536</c:v>
                </c:pt>
                <c:pt idx="152">
                  <c:v>5.9662345368638698</c:v>
                </c:pt>
                <c:pt idx="153">
                  <c:v>5.9497495930987592</c:v>
                </c:pt>
                <c:pt idx="154">
                  <c:v>5.9352259599977861</c:v>
                </c:pt>
                <c:pt idx="155">
                  <c:v>5.9176380230153329</c:v>
                </c:pt>
                <c:pt idx="156">
                  <c:v>5.9036958169322089</c:v>
                </c:pt>
                <c:pt idx="157">
                  <c:v>5.8848268163448774</c:v>
                </c:pt>
                <c:pt idx="158">
                  <c:v>5.8756759928078219</c:v>
                </c:pt>
                <c:pt idx="159">
                  <c:v>5.8716835663434486</c:v>
                </c:pt>
                <c:pt idx="160">
                  <c:v>5.8646000353564878</c:v>
                </c:pt>
                <c:pt idx="161">
                  <c:v>5.8867775745111661</c:v>
                </c:pt>
                <c:pt idx="162">
                  <c:v>5.9037140852108516</c:v>
                </c:pt>
                <c:pt idx="163">
                  <c:v>5.9116897192356888</c:v>
                </c:pt>
                <c:pt idx="164">
                  <c:v>5.9018476791447192</c:v>
                </c:pt>
                <c:pt idx="165">
                  <c:v>5.899302291819029</c:v>
                </c:pt>
                <c:pt idx="166">
                  <c:v>5.8922086655983845</c:v>
                </c:pt>
                <c:pt idx="167">
                  <c:v>5.8893217980463515</c:v>
                </c:pt>
                <c:pt idx="168">
                  <c:v>5.9055328124864017</c:v>
                </c:pt>
                <c:pt idx="169">
                  <c:v>5.9006872272768573</c:v>
                </c:pt>
                <c:pt idx="170">
                  <c:v>5.9005073997559672</c:v>
                </c:pt>
                <c:pt idx="171">
                  <c:v>5.8908313675702537</c:v>
                </c:pt>
                <c:pt idx="172">
                  <c:v>5.8969594145606363</c:v>
                </c:pt>
                <c:pt idx="173">
                  <c:v>5.872622727131616</c:v>
                </c:pt>
                <c:pt idx="174">
                  <c:v>5.8735442482700311</c:v>
                </c:pt>
                <c:pt idx="175">
                  <c:v>5.8824516727029037</c:v>
                </c:pt>
                <c:pt idx="176">
                  <c:v>5.9554309583068727</c:v>
                </c:pt>
                <c:pt idx="177">
                  <c:v>5.9623265083545451</c:v>
                </c:pt>
                <c:pt idx="178">
                  <c:v>6.0082468265508213</c:v>
                </c:pt>
                <c:pt idx="179">
                  <c:v>6.0039647440568826</c:v>
                </c:pt>
                <c:pt idx="180">
                  <c:v>6.0357779524454482</c:v>
                </c:pt>
                <c:pt idx="181">
                  <c:v>6.0427799759074903</c:v>
                </c:pt>
                <c:pt idx="182">
                  <c:v>6.0679759661039334</c:v>
                </c:pt>
                <c:pt idx="183">
                  <c:v>6.0338968393529679</c:v>
                </c:pt>
                <c:pt idx="184">
                  <c:v>6.0184274564927991</c:v>
                </c:pt>
                <c:pt idx="185">
                  <c:v>6.0711412410131844</c:v>
                </c:pt>
                <c:pt idx="186">
                  <c:v>6.0980917477487031</c:v>
                </c:pt>
                <c:pt idx="187">
                  <c:v>6.0362103637960649</c:v>
                </c:pt>
                <c:pt idx="188">
                  <c:v>6.0465331408305865</c:v>
                </c:pt>
                <c:pt idx="189">
                  <c:v>6.0527747057150032</c:v>
                </c:pt>
                <c:pt idx="190">
                  <c:v>6.1620427848680501</c:v>
                </c:pt>
                <c:pt idx="191">
                  <c:v>6.1554264318099561</c:v>
                </c:pt>
                <c:pt idx="192">
                  <c:v>6.1842808790993802</c:v>
                </c:pt>
                <c:pt idx="193">
                  <c:v>6.2061620164196354</c:v>
                </c:pt>
                <c:pt idx="194">
                  <c:v>6.1902670216844271</c:v>
                </c:pt>
                <c:pt idx="195">
                  <c:v>6.1883900828782892</c:v>
                </c:pt>
                <c:pt idx="196">
                  <c:v>6.055453469415145</c:v>
                </c:pt>
                <c:pt idx="197">
                  <c:v>6.0607720836364374</c:v>
                </c:pt>
                <c:pt idx="198">
                  <c:v>6.0719140926841755</c:v>
                </c:pt>
                <c:pt idx="199">
                  <c:v>6.0279183774551344</c:v>
                </c:pt>
                <c:pt idx="200">
                  <c:v>5.6668209733648114</c:v>
                </c:pt>
                <c:pt idx="201">
                  <c:v>5.6606961588324181</c:v>
                </c:pt>
                <c:pt idx="202">
                  <c:v>5.6579276529162481</c:v>
                </c:pt>
                <c:pt idx="203">
                  <c:v>5.3597839711507307</c:v>
                </c:pt>
                <c:pt idx="204">
                  <c:v>5.3986564423727543</c:v>
                </c:pt>
                <c:pt idx="205">
                  <c:v>5.4234698996104207</c:v>
                </c:pt>
                <c:pt idx="206">
                  <c:v>5.4580732836889077</c:v>
                </c:pt>
                <c:pt idx="207">
                  <c:v>5.4898411524631356</c:v>
                </c:pt>
                <c:pt idx="208">
                  <c:v>5.4905976750251808</c:v>
                </c:pt>
                <c:pt idx="209">
                  <c:v>5.4654548874072608</c:v>
                </c:pt>
                <c:pt idx="210">
                  <c:v>5.5184917381689385</c:v>
                </c:pt>
                <c:pt idx="211">
                  <c:v>5.7711043860882354</c:v>
                </c:pt>
                <c:pt idx="212">
                  <c:v>5.9122343736288343</c:v>
                </c:pt>
                <c:pt idx="213">
                  <c:v>5.8599896329262737</c:v>
                </c:pt>
                <c:pt idx="214">
                  <c:v>5.8693099569793103</c:v>
                </c:pt>
                <c:pt idx="215">
                  <c:v>5.789705069147133</c:v>
                </c:pt>
                <c:pt idx="216">
                  <c:v>5.7485111074288078</c:v>
                </c:pt>
                <c:pt idx="217">
                  <c:v>6.3154045475840563</c:v>
                </c:pt>
                <c:pt idx="218">
                  <c:v>6.6382738106298964</c:v>
                </c:pt>
                <c:pt idx="219">
                  <c:v>6.7655809351788161</c:v>
                </c:pt>
                <c:pt idx="220">
                  <c:v>6.7983679273432029</c:v>
                </c:pt>
                <c:pt idx="221">
                  <c:v>6.6885379827232709</c:v>
                </c:pt>
                <c:pt idx="222">
                  <c:v>6.6902563022401038</c:v>
                </c:pt>
              </c:numCache>
            </c:numRef>
          </c:val>
          <c:smooth val="0"/>
          <c:extLst xmlns:c16r2="http://schemas.microsoft.com/office/drawing/2015/06/chart">
            <c:ext xmlns:c16="http://schemas.microsoft.com/office/drawing/2014/chart" uri="{C3380CC4-5D6E-409C-BE32-E72D297353CC}">
              <c16:uniqueId val="{00000000-219B-44FA-876E-1E866C17D146}"/>
            </c:ext>
          </c:extLst>
        </c:ser>
        <c:dLbls>
          <c:showLegendKey val="0"/>
          <c:showVal val="0"/>
          <c:showCatName val="0"/>
          <c:showSerName val="0"/>
          <c:showPercent val="0"/>
          <c:showBubbleSize val="0"/>
        </c:dLbls>
        <c:marker val="1"/>
        <c:smooth val="0"/>
        <c:axId val="92462080"/>
        <c:axId val="92541696"/>
      </c:lineChart>
      <c:dateAx>
        <c:axId val="92462080"/>
        <c:scaling>
          <c:orientation val="minMax"/>
        </c:scaling>
        <c:delete val="0"/>
        <c:axPos val="b"/>
        <c:numFmt formatCode="mmm&quot; &quot;yyyy;@" sourceLinked="0"/>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es-MX"/>
          </a:p>
        </c:txPr>
        <c:crossAx val="92541696"/>
        <c:crosses val="autoZero"/>
        <c:auto val="1"/>
        <c:lblOffset val="100"/>
        <c:baseTimeUnit val="days"/>
      </c:dateAx>
      <c:valAx>
        <c:axId val="92541696"/>
        <c:scaling>
          <c:orientation val="minMax"/>
          <c:min val="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US" dirty="0">
                    <a:solidFill>
                      <a:schemeClr val="tx1"/>
                    </a:solidFill>
                  </a:rPr>
                  <a:t>Porcentaje</a:t>
                </a:r>
              </a:p>
            </c:rich>
          </c:tx>
          <c:layout>
            <c:manualLayout>
              <c:xMode val="edge"/>
              <c:yMode val="edge"/>
              <c:x val="3.5714285714285712E-2"/>
              <c:y val="0.40433694225721784"/>
            </c:manualLayout>
          </c:layout>
          <c:overlay val="0"/>
          <c:spPr>
            <a:noFill/>
            <a:ln>
              <a:noFill/>
            </a:ln>
            <a:effectLst/>
          </c:spPr>
        </c:title>
        <c:numFmt formatCode="0.0%" sourceLinked="0"/>
        <c:majorTickMark val="none"/>
        <c:minorTickMark val="none"/>
        <c:tickLblPos val="nextTo"/>
        <c:spPr>
          <a:noFill/>
          <a:ln w="19050">
            <a:solidFill>
              <a:schemeClr val="tx1"/>
            </a:solidFill>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es-MX"/>
          </a:p>
        </c:txPr>
        <c:crossAx val="92462080"/>
        <c:crosses val="autoZero"/>
        <c:crossBetween val="between"/>
        <c:majorUnit val="0.4"/>
        <c:dispUnits>
          <c:builtInUnit val="hundreds"/>
        </c:dispUnits>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b="1"/>
      </a:pPr>
      <a:endParaRPr lang="es-MX"/>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es-MX" sz="1200" dirty="0" smtClean="0">
                <a:solidFill>
                  <a:schemeClr val="tx1"/>
                </a:solidFill>
              </a:rPr>
              <a:t>PPP, </a:t>
            </a:r>
            <a:r>
              <a:rPr lang="es-MX" sz="1200" dirty="0">
                <a:solidFill>
                  <a:schemeClr val="tx1"/>
                </a:solidFill>
              </a:rPr>
              <a:t>Activo </a:t>
            </a:r>
            <a:r>
              <a:rPr lang="es-MX" sz="1200" dirty="0" smtClean="0">
                <a:solidFill>
                  <a:schemeClr val="tx1"/>
                </a:solidFill>
              </a:rPr>
              <a:t>Neto (FANVIT, SB2)</a:t>
            </a:r>
            <a:endParaRPr lang="es-MX" sz="1200" dirty="0">
              <a:solidFill>
                <a:schemeClr val="tx1"/>
              </a:solidFill>
            </a:endParaRPr>
          </a:p>
        </c:rich>
      </c:tx>
      <c:layout/>
      <c:overlay val="0"/>
      <c:spPr>
        <a:noFill/>
        <a:ln>
          <a:noFill/>
        </a:ln>
        <a:effectLst/>
      </c:spPr>
    </c:title>
    <c:autoTitleDeleted val="0"/>
    <c:plotArea>
      <c:layout/>
      <c:lineChart>
        <c:grouping val="standard"/>
        <c:varyColors val="0"/>
        <c:ser>
          <c:idx val="0"/>
          <c:order val="0"/>
          <c:tx>
            <c:strRef>
              <c:f>Hoja1!$G$1</c:f>
              <c:strCache>
                <c:ptCount val="1"/>
                <c:pt idx="0">
                  <c:v>AN</c:v>
                </c:pt>
              </c:strCache>
            </c:strRef>
          </c:tx>
          <c:spPr>
            <a:ln w="28575" cap="rnd">
              <a:solidFill>
                <a:schemeClr val="accent1"/>
              </a:solidFill>
              <a:round/>
            </a:ln>
            <a:effectLst/>
          </c:spPr>
          <c:marker>
            <c:symbol val="none"/>
          </c:marker>
          <c:cat>
            <c:numRef>
              <c:f>Hoja1!$F$2:$F$224</c:f>
              <c:numCache>
                <c:formatCode>m/d/yyyy</c:formatCode>
                <c:ptCount val="223"/>
                <c:pt idx="0">
                  <c:v>42369</c:v>
                </c:pt>
                <c:pt idx="1">
                  <c:v>42373</c:v>
                </c:pt>
                <c:pt idx="2">
                  <c:v>42374</c:v>
                </c:pt>
                <c:pt idx="3">
                  <c:v>42375</c:v>
                </c:pt>
                <c:pt idx="4">
                  <c:v>42376</c:v>
                </c:pt>
                <c:pt idx="5">
                  <c:v>42377</c:v>
                </c:pt>
                <c:pt idx="6">
                  <c:v>42380</c:v>
                </c:pt>
                <c:pt idx="7">
                  <c:v>42381</c:v>
                </c:pt>
                <c:pt idx="8">
                  <c:v>42382</c:v>
                </c:pt>
                <c:pt idx="9">
                  <c:v>42383</c:v>
                </c:pt>
                <c:pt idx="10">
                  <c:v>42384</c:v>
                </c:pt>
                <c:pt idx="11">
                  <c:v>42387</c:v>
                </c:pt>
                <c:pt idx="12">
                  <c:v>42388</c:v>
                </c:pt>
                <c:pt idx="13">
                  <c:v>42389</c:v>
                </c:pt>
                <c:pt idx="14">
                  <c:v>42390</c:v>
                </c:pt>
                <c:pt idx="15">
                  <c:v>42391</c:v>
                </c:pt>
                <c:pt idx="16">
                  <c:v>42394</c:v>
                </c:pt>
                <c:pt idx="17">
                  <c:v>42395</c:v>
                </c:pt>
                <c:pt idx="18">
                  <c:v>42396</c:v>
                </c:pt>
                <c:pt idx="19">
                  <c:v>42397</c:v>
                </c:pt>
                <c:pt idx="20">
                  <c:v>42398</c:v>
                </c:pt>
                <c:pt idx="21">
                  <c:v>42402</c:v>
                </c:pt>
                <c:pt idx="22">
                  <c:v>42403</c:v>
                </c:pt>
                <c:pt idx="23">
                  <c:v>42404</c:v>
                </c:pt>
                <c:pt idx="24">
                  <c:v>42405</c:v>
                </c:pt>
                <c:pt idx="25">
                  <c:v>42408</c:v>
                </c:pt>
                <c:pt idx="26">
                  <c:v>42409</c:v>
                </c:pt>
                <c:pt idx="27">
                  <c:v>42410</c:v>
                </c:pt>
                <c:pt idx="28">
                  <c:v>42411</c:v>
                </c:pt>
                <c:pt idx="29">
                  <c:v>42412</c:v>
                </c:pt>
                <c:pt idx="30">
                  <c:v>42415</c:v>
                </c:pt>
                <c:pt idx="31">
                  <c:v>42416</c:v>
                </c:pt>
                <c:pt idx="32">
                  <c:v>42417</c:v>
                </c:pt>
                <c:pt idx="33">
                  <c:v>42418</c:v>
                </c:pt>
                <c:pt idx="34">
                  <c:v>42419</c:v>
                </c:pt>
                <c:pt idx="35">
                  <c:v>42422</c:v>
                </c:pt>
                <c:pt idx="36">
                  <c:v>42423</c:v>
                </c:pt>
                <c:pt idx="37">
                  <c:v>42424</c:v>
                </c:pt>
                <c:pt idx="38">
                  <c:v>42425</c:v>
                </c:pt>
                <c:pt idx="39">
                  <c:v>42426</c:v>
                </c:pt>
                <c:pt idx="40">
                  <c:v>42429</c:v>
                </c:pt>
                <c:pt idx="41">
                  <c:v>42430</c:v>
                </c:pt>
                <c:pt idx="42">
                  <c:v>42431</c:v>
                </c:pt>
                <c:pt idx="43">
                  <c:v>42432</c:v>
                </c:pt>
                <c:pt idx="44">
                  <c:v>42433</c:v>
                </c:pt>
                <c:pt idx="45">
                  <c:v>42436</c:v>
                </c:pt>
                <c:pt idx="46">
                  <c:v>42437</c:v>
                </c:pt>
                <c:pt idx="47">
                  <c:v>42438</c:v>
                </c:pt>
                <c:pt idx="48">
                  <c:v>42439</c:v>
                </c:pt>
                <c:pt idx="49">
                  <c:v>42440</c:v>
                </c:pt>
                <c:pt idx="50">
                  <c:v>42443</c:v>
                </c:pt>
                <c:pt idx="51">
                  <c:v>42444</c:v>
                </c:pt>
                <c:pt idx="52">
                  <c:v>42445</c:v>
                </c:pt>
                <c:pt idx="53">
                  <c:v>42446</c:v>
                </c:pt>
                <c:pt idx="54">
                  <c:v>42447</c:v>
                </c:pt>
                <c:pt idx="55">
                  <c:v>42451</c:v>
                </c:pt>
                <c:pt idx="56">
                  <c:v>42452</c:v>
                </c:pt>
                <c:pt idx="57">
                  <c:v>42457</c:v>
                </c:pt>
                <c:pt idx="58">
                  <c:v>42458</c:v>
                </c:pt>
                <c:pt idx="59">
                  <c:v>42459</c:v>
                </c:pt>
                <c:pt idx="60">
                  <c:v>42460</c:v>
                </c:pt>
                <c:pt idx="61">
                  <c:v>42461</c:v>
                </c:pt>
                <c:pt idx="62">
                  <c:v>42464</c:v>
                </c:pt>
                <c:pt idx="63">
                  <c:v>42465</c:v>
                </c:pt>
                <c:pt idx="64">
                  <c:v>42466</c:v>
                </c:pt>
                <c:pt idx="65">
                  <c:v>42467</c:v>
                </c:pt>
                <c:pt idx="66">
                  <c:v>42468</c:v>
                </c:pt>
                <c:pt idx="67">
                  <c:v>42471</c:v>
                </c:pt>
                <c:pt idx="68">
                  <c:v>42472</c:v>
                </c:pt>
                <c:pt idx="69">
                  <c:v>42473</c:v>
                </c:pt>
                <c:pt idx="70">
                  <c:v>42474</c:v>
                </c:pt>
                <c:pt idx="71">
                  <c:v>42475</c:v>
                </c:pt>
                <c:pt idx="72">
                  <c:v>42478</c:v>
                </c:pt>
                <c:pt idx="73">
                  <c:v>42479</c:v>
                </c:pt>
                <c:pt idx="74">
                  <c:v>42480</c:v>
                </c:pt>
                <c:pt idx="75">
                  <c:v>42481</c:v>
                </c:pt>
                <c:pt idx="76">
                  <c:v>42482</c:v>
                </c:pt>
                <c:pt idx="77">
                  <c:v>42485</c:v>
                </c:pt>
                <c:pt idx="78">
                  <c:v>42486</c:v>
                </c:pt>
                <c:pt idx="79">
                  <c:v>42487</c:v>
                </c:pt>
                <c:pt idx="80">
                  <c:v>42488</c:v>
                </c:pt>
                <c:pt idx="81">
                  <c:v>42489</c:v>
                </c:pt>
                <c:pt idx="82">
                  <c:v>42492</c:v>
                </c:pt>
                <c:pt idx="83">
                  <c:v>42493</c:v>
                </c:pt>
                <c:pt idx="84">
                  <c:v>42494</c:v>
                </c:pt>
                <c:pt idx="85">
                  <c:v>42495</c:v>
                </c:pt>
                <c:pt idx="86">
                  <c:v>42496</c:v>
                </c:pt>
                <c:pt idx="87">
                  <c:v>42499</c:v>
                </c:pt>
                <c:pt idx="88">
                  <c:v>42500</c:v>
                </c:pt>
                <c:pt idx="89">
                  <c:v>42501</c:v>
                </c:pt>
                <c:pt idx="90">
                  <c:v>42502</c:v>
                </c:pt>
                <c:pt idx="91">
                  <c:v>42503</c:v>
                </c:pt>
                <c:pt idx="92">
                  <c:v>42506</c:v>
                </c:pt>
                <c:pt idx="93">
                  <c:v>42507</c:v>
                </c:pt>
                <c:pt idx="94">
                  <c:v>42508</c:v>
                </c:pt>
                <c:pt idx="95">
                  <c:v>42509</c:v>
                </c:pt>
                <c:pt idx="96">
                  <c:v>42510</c:v>
                </c:pt>
                <c:pt idx="97">
                  <c:v>42513</c:v>
                </c:pt>
                <c:pt idx="98">
                  <c:v>42514</c:v>
                </c:pt>
                <c:pt idx="99">
                  <c:v>42515</c:v>
                </c:pt>
                <c:pt idx="100">
                  <c:v>42516</c:v>
                </c:pt>
                <c:pt idx="101">
                  <c:v>42517</c:v>
                </c:pt>
                <c:pt idx="102">
                  <c:v>42520</c:v>
                </c:pt>
                <c:pt idx="103">
                  <c:v>42521</c:v>
                </c:pt>
                <c:pt idx="104">
                  <c:v>42522</c:v>
                </c:pt>
                <c:pt idx="105">
                  <c:v>42523</c:v>
                </c:pt>
                <c:pt idx="106">
                  <c:v>42524</c:v>
                </c:pt>
                <c:pt idx="107">
                  <c:v>42527</c:v>
                </c:pt>
                <c:pt idx="108">
                  <c:v>42528</c:v>
                </c:pt>
                <c:pt idx="109">
                  <c:v>42529</c:v>
                </c:pt>
                <c:pt idx="110">
                  <c:v>42530</c:v>
                </c:pt>
                <c:pt idx="111">
                  <c:v>42531</c:v>
                </c:pt>
                <c:pt idx="112">
                  <c:v>42534</c:v>
                </c:pt>
                <c:pt idx="113">
                  <c:v>42535</c:v>
                </c:pt>
                <c:pt idx="114">
                  <c:v>42536</c:v>
                </c:pt>
                <c:pt idx="115">
                  <c:v>42537</c:v>
                </c:pt>
                <c:pt idx="116">
                  <c:v>42538</c:v>
                </c:pt>
                <c:pt idx="117">
                  <c:v>42541</c:v>
                </c:pt>
                <c:pt idx="118">
                  <c:v>42542</c:v>
                </c:pt>
                <c:pt idx="119">
                  <c:v>42543</c:v>
                </c:pt>
                <c:pt idx="120">
                  <c:v>42544</c:v>
                </c:pt>
                <c:pt idx="121">
                  <c:v>42545</c:v>
                </c:pt>
                <c:pt idx="122">
                  <c:v>42548</c:v>
                </c:pt>
                <c:pt idx="123">
                  <c:v>42549</c:v>
                </c:pt>
                <c:pt idx="124">
                  <c:v>42550</c:v>
                </c:pt>
                <c:pt idx="125">
                  <c:v>42551</c:v>
                </c:pt>
                <c:pt idx="126">
                  <c:v>42552</c:v>
                </c:pt>
                <c:pt idx="127">
                  <c:v>42555</c:v>
                </c:pt>
                <c:pt idx="128">
                  <c:v>42556</c:v>
                </c:pt>
                <c:pt idx="129">
                  <c:v>42557</c:v>
                </c:pt>
                <c:pt idx="130">
                  <c:v>42558</c:v>
                </c:pt>
                <c:pt idx="131">
                  <c:v>42559</c:v>
                </c:pt>
                <c:pt idx="132">
                  <c:v>42562</c:v>
                </c:pt>
                <c:pt idx="133">
                  <c:v>42563</c:v>
                </c:pt>
                <c:pt idx="134">
                  <c:v>42564</c:v>
                </c:pt>
                <c:pt idx="135">
                  <c:v>42565</c:v>
                </c:pt>
                <c:pt idx="136">
                  <c:v>42566</c:v>
                </c:pt>
                <c:pt idx="137">
                  <c:v>42569</c:v>
                </c:pt>
                <c:pt idx="138">
                  <c:v>42570</c:v>
                </c:pt>
                <c:pt idx="139">
                  <c:v>42571</c:v>
                </c:pt>
                <c:pt idx="140">
                  <c:v>42572</c:v>
                </c:pt>
                <c:pt idx="141">
                  <c:v>42573</c:v>
                </c:pt>
                <c:pt idx="142">
                  <c:v>42576</c:v>
                </c:pt>
                <c:pt idx="143">
                  <c:v>42577</c:v>
                </c:pt>
                <c:pt idx="144">
                  <c:v>42578</c:v>
                </c:pt>
                <c:pt idx="145">
                  <c:v>42579</c:v>
                </c:pt>
                <c:pt idx="146">
                  <c:v>42580</c:v>
                </c:pt>
                <c:pt idx="147">
                  <c:v>42583</c:v>
                </c:pt>
                <c:pt idx="148">
                  <c:v>42584</c:v>
                </c:pt>
                <c:pt idx="149">
                  <c:v>42585</c:v>
                </c:pt>
                <c:pt idx="150">
                  <c:v>42586</c:v>
                </c:pt>
                <c:pt idx="151">
                  <c:v>42587</c:v>
                </c:pt>
                <c:pt idx="152">
                  <c:v>42590</c:v>
                </c:pt>
                <c:pt idx="153">
                  <c:v>42591</c:v>
                </c:pt>
                <c:pt idx="154">
                  <c:v>42592</c:v>
                </c:pt>
                <c:pt idx="155">
                  <c:v>42593</c:v>
                </c:pt>
                <c:pt idx="156">
                  <c:v>42594</c:v>
                </c:pt>
                <c:pt idx="157">
                  <c:v>42597</c:v>
                </c:pt>
                <c:pt idx="158">
                  <c:v>42598</c:v>
                </c:pt>
                <c:pt idx="159">
                  <c:v>42599</c:v>
                </c:pt>
                <c:pt idx="160">
                  <c:v>42600</c:v>
                </c:pt>
                <c:pt idx="161">
                  <c:v>42601</c:v>
                </c:pt>
                <c:pt idx="162">
                  <c:v>42604</c:v>
                </c:pt>
                <c:pt idx="163">
                  <c:v>42605</c:v>
                </c:pt>
                <c:pt idx="164">
                  <c:v>42606</c:v>
                </c:pt>
                <c:pt idx="165">
                  <c:v>42607</c:v>
                </c:pt>
                <c:pt idx="166">
                  <c:v>42608</c:v>
                </c:pt>
                <c:pt idx="167">
                  <c:v>42611</c:v>
                </c:pt>
                <c:pt idx="168">
                  <c:v>42612</c:v>
                </c:pt>
                <c:pt idx="169">
                  <c:v>42613</c:v>
                </c:pt>
                <c:pt idx="170">
                  <c:v>42614</c:v>
                </c:pt>
                <c:pt idx="171">
                  <c:v>42615</c:v>
                </c:pt>
                <c:pt idx="172">
                  <c:v>42618</c:v>
                </c:pt>
                <c:pt idx="173">
                  <c:v>42619</c:v>
                </c:pt>
                <c:pt idx="174">
                  <c:v>42620</c:v>
                </c:pt>
                <c:pt idx="175">
                  <c:v>42621</c:v>
                </c:pt>
                <c:pt idx="176">
                  <c:v>42622</c:v>
                </c:pt>
                <c:pt idx="177">
                  <c:v>42625</c:v>
                </c:pt>
                <c:pt idx="178">
                  <c:v>42626</c:v>
                </c:pt>
                <c:pt idx="179">
                  <c:v>42627</c:v>
                </c:pt>
                <c:pt idx="180">
                  <c:v>42628</c:v>
                </c:pt>
                <c:pt idx="181">
                  <c:v>42632</c:v>
                </c:pt>
                <c:pt idx="182">
                  <c:v>42633</c:v>
                </c:pt>
                <c:pt idx="183">
                  <c:v>42634</c:v>
                </c:pt>
                <c:pt idx="184">
                  <c:v>42635</c:v>
                </c:pt>
                <c:pt idx="185">
                  <c:v>42636</c:v>
                </c:pt>
                <c:pt idx="186">
                  <c:v>42639</c:v>
                </c:pt>
                <c:pt idx="187">
                  <c:v>42640</c:v>
                </c:pt>
                <c:pt idx="188">
                  <c:v>42641</c:v>
                </c:pt>
                <c:pt idx="189">
                  <c:v>42642</c:v>
                </c:pt>
                <c:pt idx="190">
                  <c:v>42643</c:v>
                </c:pt>
                <c:pt idx="191">
                  <c:v>42646</c:v>
                </c:pt>
                <c:pt idx="192">
                  <c:v>42647</c:v>
                </c:pt>
                <c:pt idx="193">
                  <c:v>42648</c:v>
                </c:pt>
                <c:pt idx="194">
                  <c:v>42649</c:v>
                </c:pt>
                <c:pt idx="195">
                  <c:v>42650</c:v>
                </c:pt>
                <c:pt idx="196">
                  <c:v>42653</c:v>
                </c:pt>
                <c:pt idx="197">
                  <c:v>42654</c:v>
                </c:pt>
                <c:pt idx="198">
                  <c:v>42655</c:v>
                </c:pt>
                <c:pt idx="199">
                  <c:v>42656</c:v>
                </c:pt>
                <c:pt idx="200">
                  <c:v>42657</c:v>
                </c:pt>
                <c:pt idx="201">
                  <c:v>42660</c:v>
                </c:pt>
                <c:pt idx="202">
                  <c:v>42661</c:v>
                </c:pt>
                <c:pt idx="203">
                  <c:v>42662</c:v>
                </c:pt>
                <c:pt idx="204">
                  <c:v>42663</c:v>
                </c:pt>
                <c:pt idx="205">
                  <c:v>42664</c:v>
                </c:pt>
                <c:pt idx="206">
                  <c:v>42667</c:v>
                </c:pt>
                <c:pt idx="207">
                  <c:v>42668</c:v>
                </c:pt>
                <c:pt idx="208">
                  <c:v>42669</c:v>
                </c:pt>
                <c:pt idx="209">
                  <c:v>42670</c:v>
                </c:pt>
                <c:pt idx="210">
                  <c:v>42671</c:v>
                </c:pt>
                <c:pt idx="211">
                  <c:v>42674</c:v>
                </c:pt>
                <c:pt idx="212">
                  <c:v>42675</c:v>
                </c:pt>
                <c:pt idx="213">
                  <c:v>42677</c:v>
                </c:pt>
                <c:pt idx="214">
                  <c:v>42678</c:v>
                </c:pt>
                <c:pt idx="215">
                  <c:v>42681</c:v>
                </c:pt>
                <c:pt idx="216">
                  <c:v>42682</c:v>
                </c:pt>
                <c:pt idx="217">
                  <c:v>42683</c:v>
                </c:pt>
                <c:pt idx="218">
                  <c:v>42684</c:v>
                </c:pt>
                <c:pt idx="219">
                  <c:v>42685</c:v>
                </c:pt>
                <c:pt idx="220">
                  <c:v>42688</c:v>
                </c:pt>
                <c:pt idx="221">
                  <c:v>42689</c:v>
                </c:pt>
                <c:pt idx="222">
                  <c:v>42690</c:v>
                </c:pt>
              </c:numCache>
            </c:numRef>
          </c:cat>
          <c:val>
            <c:numRef>
              <c:f>Hoja1!$G$2:$G$224</c:f>
              <c:numCache>
                <c:formatCode>_(* #,##0.00_);_(* \(#,##0.00\);_(* "-"??_);_(@_)</c:formatCode>
                <c:ptCount val="223"/>
                <c:pt idx="0">
                  <c:v>50589.807204855933</c:v>
                </c:pt>
                <c:pt idx="1">
                  <c:v>50663.509542040738</c:v>
                </c:pt>
                <c:pt idx="2">
                  <c:v>50686.580633483085</c:v>
                </c:pt>
                <c:pt idx="3">
                  <c:v>50728.122839103853</c:v>
                </c:pt>
                <c:pt idx="4">
                  <c:v>50688.293648518258</c:v>
                </c:pt>
                <c:pt idx="5">
                  <c:v>50787.10426244374</c:v>
                </c:pt>
                <c:pt idx="6">
                  <c:v>50792.188500400771</c:v>
                </c:pt>
                <c:pt idx="7">
                  <c:v>50798.740825422414</c:v>
                </c:pt>
                <c:pt idx="8">
                  <c:v>50795.55301127008</c:v>
                </c:pt>
                <c:pt idx="9">
                  <c:v>50776.961522467565</c:v>
                </c:pt>
                <c:pt idx="10">
                  <c:v>50670.162186491485</c:v>
                </c:pt>
                <c:pt idx="11">
                  <c:v>50655.44566510171</c:v>
                </c:pt>
                <c:pt idx="12">
                  <c:v>50707.573873879373</c:v>
                </c:pt>
                <c:pt idx="13">
                  <c:v>50587.518947009296</c:v>
                </c:pt>
                <c:pt idx="14">
                  <c:v>50662.6722572457</c:v>
                </c:pt>
                <c:pt idx="15">
                  <c:v>50756.07503628861</c:v>
                </c:pt>
                <c:pt idx="16">
                  <c:v>50772.912182682441</c:v>
                </c:pt>
                <c:pt idx="17">
                  <c:v>50832.195625317145</c:v>
                </c:pt>
                <c:pt idx="18">
                  <c:v>50878.157729674793</c:v>
                </c:pt>
                <c:pt idx="19">
                  <c:v>50917.256488056482</c:v>
                </c:pt>
                <c:pt idx="20">
                  <c:v>51147.391533205257</c:v>
                </c:pt>
                <c:pt idx="21">
                  <c:v>51025.609242351537</c:v>
                </c:pt>
                <c:pt idx="22">
                  <c:v>51149.98429150648</c:v>
                </c:pt>
                <c:pt idx="23">
                  <c:v>51177.989332904232</c:v>
                </c:pt>
                <c:pt idx="24">
                  <c:v>51111.209964108399</c:v>
                </c:pt>
                <c:pt idx="25">
                  <c:v>51031.055915993085</c:v>
                </c:pt>
                <c:pt idx="26">
                  <c:v>51019.505082578231</c:v>
                </c:pt>
                <c:pt idx="27">
                  <c:v>51081.179733044373</c:v>
                </c:pt>
                <c:pt idx="28">
                  <c:v>50997.477622780527</c:v>
                </c:pt>
                <c:pt idx="29">
                  <c:v>51074.25703579175</c:v>
                </c:pt>
                <c:pt idx="30">
                  <c:v>51168.972516792193</c:v>
                </c:pt>
                <c:pt idx="31">
                  <c:v>51143.230402412737</c:v>
                </c:pt>
                <c:pt idx="32">
                  <c:v>51125.776105004115</c:v>
                </c:pt>
                <c:pt idx="33">
                  <c:v>51115.080677938538</c:v>
                </c:pt>
                <c:pt idx="34">
                  <c:v>51026.387714832548</c:v>
                </c:pt>
                <c:pt idx="35">
                  <c:v>51036.843536282424</c:v>
                </c:pt>
                <c:pt idx="36">
                  <c:v>50901.391155324411</c:v>
                </c:pt>
                <c:pt idx="37">
                  <c:v>50981.606289474505</c:v>
                </c:pt>
                <c:pt idx="38">
                  <c:v>51018.780194580264</c:v>
                </c:pt>
                <c:pt idx="39">
                  <c:v>51001.796785190447</c:v>
                </c:pt>
                <c:pt idx="40">
                  <c:v>51046.109506665322</c:v>
                </c:pt>
                <c:pt idx="41">
                  <c:v>51004.583058844997</c:v>
                </c:pt>
                <c:pt idx="42">
                  <c:v>50996.203241346833</c:v>
                </c:pt>
                <c:pt idx="43">
                  <c:v>50970.154826591184</c:v>
                </c:pt>
                <c:pt idx="44">
                  <c:v>51106.28392601417</c:v>
                </c:pt>
                <c:pt idx="45">
                  <c:v>51118.069175718068</c:v>
                </c:pt>
                <c:pt idx="46">
                  <c:v>51114.718840992093</c:v>
                </c:pt>
                <c:pt idx="47">
                  <c:v>51108.945771091159</c:v>
                </c:pt>
                <c:pt idx="48">
                  <c:v>51106.849496177696</c:v>
                </c:pt>
                <c:pt idx="49">
                  <c:v>51135.555954567972</c:v>
                </c:pt>
                <c:pt idx="50">
                  <c:v>51107.224533290682</c:v>
                </c:pt>
                <c:pt idx="51">
                  <c:v>51082.383637980827</c:v>
                </c:pt>
                <c:pt idx="52">
                  <c:v>51193.390994461697</c:v>
                </c:pt>
                <c:pt idx="53">
                  <c:v>51422.062115662673</c:v>
                </c:pt>
                <c:pt idx="54">
                  <c:v>51481.281655906954</c:v>
                </c:pt>
                <c:pt idx="55">
                  <c:v>51434.248047498651</c:v>
                </c:pt>
                <c:pt idx="56">
                  <c:v>51416.543067779625</c:v>
                </c:pt>
                <c:pt idx="57">
                  <c:v>51438.376086248099</c:v>
                </c:pt>
                <c:pt idx="58">
                  <c:v>51526.19898062406</c:v>
                </c:pt>
                <c:pt idx="59">
                  <c:v>51677.181458301515</c:v>
                </c:pt>
                <c:pt idx="60">
                  <c:v>51630.436028799464</c:v>
                </c:pt>
                <c:pt idx="61">
                  <c:v>51642.983905033165</c:v>
                </c:pt>
                <c:pt idx="62">
                  <c:v>51762.605329511724</c:v>
                </c:pt>
                <c:pt idx="63">
                  <c:v>51721.899503421962</c:v>
                </c:pt>
                <c:pt idx="64">
                  <c:v>51710.43583375313</c:v>
                </c:pt>
                <c:pt idx="65">
                  <c:v>51619.991270002531</c:v>
                </c:pt>
                <c:pt idx="66">
                  <c:v>51661.679008196741</c:v>
                </c:pt>
                <c:pt idx="67">
                  <c:v>51662.332668204734</c:v>
                </c:pt>
                <c:pt idx="68">
                  <c:v>51788.398158348537</c:v>
                </c:pt>
                <c:pt idx="69">
                  <c:v>51769.677427725772</c:v>
                </c:pt>
                <c:pt idx="70">
                  <c:v>51825.490816591308</c:v>
                </c:pt>
                <c:pt idx="71">
                  <c:v>51974.186778221389</c:v>
                </c:pt>
                <c:pt idx="72">
                  <c:v>51999.967837189673</c:v>
                </c:pt>
                <c:pt idx="73">
                  <c:v>51945.191519904089</c:v>
                </c:pt>
                <c:pt idx="74">
                  <c:v>51913.112487995219</c:v>
                </c:pt>
                <c:pt idx="75">
                  <c:v>51836.137994838529</c:v>
                </c:pt>
                <c:pt idx="76">
                  <c:v>51899.788614497571</c:v>
                </c:pt>
                <c:pt idx="77">
                  <c:v>51915.658183008542</c:v>
                </c:pt>
                <c:pt idx="78">
                  <c:v>51926.286163639663</c:v>
                </c:pt>
                <c:pt idx="79">
                  <c:v>51922.554400417546</c:v>
                </c:pt>
                <c:pt idx="80">
                  <c:v>51991.366740348683</c:v>
                </c:pt>
                <c:pt idx="81">
                  <c:v>51982.691185785166</c:v>
                </c:pt>
                <c:pt idx="82">
                  <c:v>51988.233765638368</c:v>
                </c:pt>
                <c:pt idx="83">
                  <c:v>51958.874186551082</c:v>
                </c:pt>
                <c:pt idx="84">
                  <c:v>51933.421180830002</c:v>
                </c:pt>
                <c:pt idx="85">
                  <c:v>51910.24489846098</c:v>
                </c:pt>
                <c:pt idx="86">
                  <c:v>51960.649519539984</c:v>
                </c:pt>
                <c:pt idx="87">
                  <c:v>51944.41406584777</c:v>
                </c:pt>
                <c:pt idx="88">
                  <c:v>51925.583621807913</c:v>
                </c:pt>
                <c:pt idx="89">
                  <c:v>51921.461776508237</c:v>
                </c:pt>
                <c:pt idx="90">
                  <c:v>51979.571737963473</c:v>
                </c:pt>
                <c:pt idx="91">
                  <c:v>51974.911084985535</c:v>
                </c:pt>
                <c:pt idx="92">
                  <c:v>51861.370658970161</c:v>
                </c:pt>
                <c:pt idx="93">
                  <c:v>51807.464845431881</c:v>
                </c:pt>
                <c:pt idx="94">
                  <c:v>51730.633289587859</c:v>
                </c:pt>
                <c:pt idx="95">
                  <c:v>51636.985735161863</c:v>
                </c:pt>
                <c:pt idx="96">
                  <c:v>51660.03845100871</c:v>
                </c:pt>
                <c:pt idx="97">
                  <c:v>51531.082079993917</c:v>
                </c:pt>
                <c:pt idx="98">
                  <c:v>51575.410189923728</c:v>
                </c:pt>
                <c:pt idx="99">
                  <c:v>51616.977962362456</c:v>
                </c:pt>
                <c:pt idx="100">
                  <c:v>51739.187277938407</c:v>
                </c:pt>
                <c:pt idx="101">
                  <c:v>51743.817777254983</c:v>
                </c:pt>
                <c:pt idx="102">
                  <c:v>51718.470203930883</c:v>
                </c:pt>
                <c:pt idx="103">
                  <c:v>51685.78711314837</c:v>
                </c:pt>
                <c:pt idx="104">
                  <c:v>51718.406179503312</c:v>
                </c:pt>
                <c:pt idx="105">
                  <c:v>51678.741578647641</c:v>
                </c:pt>
                <c:pt idx="106">
                  <c:v>51810.809660787439</c:v>
                </c:pt>
                <c:pt idx="107">
                  <c:v>51769.578732886912</c:v>
                </c:pt>
                <c:pt idx="108">
                  <c:v>51856.506845017633</c:v>
                </c:pt>
                <c:pt idx="109">
                  <c:v>52019.007547681787</c:v>
                </c:pt>
                <c:pt idx="110">
                  <c:v>52053.16745254345</c:v>
                </c:pt>
                <c:pt idx="111">
                  <c:v>51906.165722113583</c:v>
                </c:pt>
                <c:pt idx="112">
                  <c:v>51790.780463672891</c:v>
                </c:pt>
                <c:pt idx="113">
                  <c:v>51750.199777507602</c:v>
                </c:pt>
                <c:pt idx="114">
                  <c:v>51926.813453901363</c:v>
                </c:pt>
                <c:pt idx="115">
                  <c:v>51894.11000049462</c:v>
                </c:pt>
                <c:pt idx="116">
                  <c:v>51969.545717196408</c:v>
                </c:pt>
                <c:pt idx="117">
                  <c:v>52074.654649522941</c:v>
                </c:pt>
                <c:pt idx="118">
                  <c:v>52047.746571158059</c:v>
                </c:pt>
                <c:pt idx="119">
                  <c:v>52011.017718032439</c:v>
                </c:pt>
                <c:pt idx="120">
                  <c:v>52101.279922334143</c:v>
                </c:pt>
                <c:pt idx="121">
                  <c:v>52073.460279981438</c:v>
                </c:pt>
                <c:pt idx="122">
                  <c:v>52040.405726614263</c:v>
                </c:pt>
                <c:pt idx="123">
                  <c:v>52160.498253865677</c:v>
                </c:pt>
                <c:pt idx="124">
                  <c:v>52309.836061196213</c:v>
                </c:pt>
                <c:pt idx="125">
                  <c:v>52371.876834165923</c:v>
                </c:pt>
                <c:pt idx="126">
                  <c:v>52379.744482955248</c:v>
                </c:pt>
                <c:pt idx="127">
                  <c:v>52355.134617236559</c:v>
                </c:pt>
                <c:pt idx="128">
                  <c:v>52375.900983037813</c:v>
                </c:pt>
                <c:pt idx="129">
                  <c:v>52426.065278268514</c:v>
                </c:pt>
                <c:pt idx="130">
                  <c:v>52383.997791344955</c:v>
                </c:pt>
                <c:pt idx="131">
                  <c:v>52611.049782210692</c:v>
                </c:pt>
                <c:pt idx="132">
                  <c:v>52615.237292459649</c:v>
                </c:pt>
                <c:pt idx="133">
                  <c:v>52625.452873377122</c:v>
                </c:pt>
                <c:pt idx="134">
                  <c:v>52605.063102812819</c:v>
                </c:pt>
                <c:pt idx="135">
                  <c:v>52577.29365169222</c:v>
                </c:pt>
                <c:pt idx="136">
                  <c:v>52441.703969325266</c:v>
                </c:pt>
                <c:pt idx="137">
                  <c:v>52473.402455354109</c:v>
                </c:pt>
                <c:pt idx="138">
                  <c:v>52541.472276157663</c:v>
                </c:pt>
                <c:pt idx="139">
                  <c:v>52532.232906744081</c:v>
                </c:pt>
                <c:pt idx="140">
                  <c:v>52575.936357632942</c:v>
                </c:pt>
                <c:pt idx="141">
                  <c:v>52687.868320022622</c:v>
                </c:pt>
                <c:pt idx="142">
                  <c:v>52669.831301136677</c:v>
                </c:pt>
                <c:pt idx="143">
                  <c:v>52702.93042756441</c:v>
                </c:pt>
                <c:pt idx="144">
                  <c:v>52713.942738968872</c:v>
                </c:pt>
                <c:pt idx="145">
                  <c:v>52723.941430226951</c:v>
                </c:pt>
                <c:pt idx="146">
                  <c:v>52765.293980540286</c:v>
                </c:pt>
                <c:pt idx="147">
                  <c:v>52723.84900638066</c:v>
                </c:pt>
                <c:pt idx="148">
                  <c:v>52673.096207688905</c:v>
                </c:pt>
                <c:pt idx="149">
                  <c:v>52636.970160023011</c:v>
                </c:pt>
                <c:pt idx="150">
                  <c:v>52675.92239619638</c:v>
                </c:pt>
                <c:pt idx="151">
                  <c:v>52812.549776536136</c:v>
                </c:pt>
                <c:pt idx="152">
                  <c:v>52868.866499547366</c:v>
                </c:pt>
                <c:pt idx="153">
                  <c:v>52842.437947851467</c:v>
                </c:pt>
                <c:pt idx="154">
                  <c:v>52864.813026182761</c:v>
                </c:pt>
                <c:pt idx="155">
                  <c:v>52992.776117279114</c:v>
                </c:pt>
                <c:pt idx="156">
                  <c:v>53048.382388465921</c:v>
                </c:pt>
                <c:pt idx="157">
                  <c:v>53041.642811840073</c:v>
                </c:pt>
                <c:pt idx="158">
                  <c:v>53008.409189996455</c:v>
                </c:pt>
                <c:pt idx="159">
                  <c:v>53002.242594492229</c:v>
                </c:pt>
                <c:pt idx="160">
                  <c:v>53068.124124804664</c:v>
                </c:pt>
                <c:pt idx="161">
                  <c:v>53026.429756106416</c:v>
                </c:pt>
                <c:pt idx="162">
                  <c:v>53007.699415460767</c:v>
                </c:pt>
                <c:pt idx="163">
                  <c:v>52980.573581878518</c:v>
                </c:pt>
                <c:pt idx="164">
                  <c:v>53021.854653131079</c:v>
                </c:pt>
                <c:pt idx="165">
                  <c:v>53052.206780981709</c:v>
                </c:pt>
                <c:pt idx="166">
                  <c:v>53093.538527292665</c:v>
                </c:pt>
                <c:pt idx="167">
                  <c:v>53092.642501544899</c:v>
                </c:pt>
                <c:pt idx="168">
                  <c:v>53027.059379387254</c:v>
                </c:pt>
                <c:pt idx="169">
                  <c:v>53031.112773991648</c:v>
                </c:pt>
                <c:pt idx="170">
                  <c:v>53041.548333727653</c:v>
                </c:pt>
                <c:pt idx="171">
                  <c:v>53103.867013400792</c:v>
                </c:pt>
                <c:pt idx="172">
                  <c:v>53118.931413158789</c:v>
                </c:pt>
                <c:pt idx="173">
                  <c:v>53204.233620458057</c:v>
                </c:pt>
                <c:pt idx="174">
                  <c:v>53226.763957053692</c:v>
                </c:pt>
                <c:pt idx="175">
                  <c:v>53190.45963887898</c:v>
                </c:pt>
                <c:pt idx="176">
                  <c:v>52909.418759193686</c:v>
                </c:pt>
                <c:pt idx="177">
                  <c:v>52917.267103568192</c:v>
                </c:pt>
                <c:pt idx="178">
                  <c:v>52809.582198758741</c:v>
                </c:pt>
                <c:pt idx="179">
                  <c:v>52800.562187104231</c:v>
                </c:pt>
                <c:pt idx="180">
                  <c:v>52787.88520351507</c:v>
                </c:pt>
                <c:pt idx="181">
                  <c:v>52589.678506287695</c:v>
                </c:pt>
                <c:pt idx="182">
                  <c:v>52611.988955793808</c:v>
                </c:pt>
                <c:pt idx="183">
                  <c:v>52790.961842876881</c:v>
                </c:pt>
                <c:pt idx="184">
                  <c:v>52934.745989971016</c:v>
                </c:pt>
                <c:pt idx="185">
                  <c:v>52793.698151928686</c:v>
                </c:pt>
                <c:pt idx="186">
                  <c:v>52722.657177381145</c:v>
                </c:pt>
                <c:pt idx="187">
                  <c:v>52947.391883153265</c:v>
                </c:pt>
                <c:pt idx="188">
                  <c:v>53016.699692211761</c:v>
                </c:pt>
                <c:pt idx="189">
                  <c:v>53016.049441020928</c:v>
                </c:pt>
                <c:pt idx="190">
                  <c:v>53017.968599238986</c:v>
                </c:pt>
                <c:pt idx="191">
                  <c:v>53040.622246969549</c:v>
                </c:pt>
                <c:pt idx="192">
                  <c:v>52965.437812899196</c:v>
                </c:pt>
                <c:pt idx="193">
                  <c:v>52914.985735689763</c:v>
                </c:pt>
                <c:pt idx="194">
                  <c:v>52972.817539405987</c:v>
                </c:pt>
                <c:pt idx="195">
                  <c:v>53022.542876019521</c:v>
                </c:pt>
                <c:pt idx="196">
                  <c:v>57184.974171646012</c:v>
                </c:pt>
                <c:pt idx="197">
                  <c:v>57098.582683864726</c:v>
                </c:pt>
                <c:pt idx="198">
                  <c:v>57050.549194802763</c:v>
                </c:pt>
                <c:pt idx="199">
                  <c:v>57109.595745067076</c:v>
                </c:pt>
                <c:pt idx="200">
                  <c:v>61144.802763986809</c:v>
                </c:pt>
                <c:pt idx="201">
                  <c:v>61177.621889613525</c:v>
                </c:pt>
                <c:pt idx="202">
                  <c:v>61232.099498746618</c:v>
                </c:pt>
                <c:pt idx="203">
                  <c:v>65230.349531553606</c:v>
                </c:pt>
                <c:pt idx="204">
                  <c:v>69178.266553771085</c:v>
                </c:pt>
                <c:pt idx="205">
                  <c:v>69248.242759816421</c:v>
                </c:pt>
                <c:pt idx="206">
                  <c:v>69266.588885833582</c:v>
                </c:pt>
                <c:pt idx="207">
                  <c:v>69152.566251899989</c:v>
                </c:pt>
                <c:pt idx="208">
                  <c:v>73077.271137809992</c:v>
                </c:pt>
                <c:pt idx="209">
                  <c:v>76927.406393348341</c:v>
                </c:pt>
                <c:pt idx="210">
                  <c:v>76803.728620679991</c:v>
                </c:pt>
                <c:pt idx="211">
                  <c:v>76809.047198729997</c:v>
                </c:pt>
                <c:pt idx="212">
                  <c:v>76291.218782580007</c:v>
                </c:pt>
                <c:pt idx="213">
                  <c:v>80469.552717929997</c:v>
                </c:pt>
                <c:pt idx="214">
                  <c:v>80645.105993160003</c:v>
                </c:pt>
                <c:pt idx="215">
                  <c:v>80861.932580640001</c:v>
                </c:pt>
                <c:pt idx="216">
                  <c:v>81157.901943979989</c:v>
                </c:pt>
                <c:pt idx="217">
                  <c:v>79681.402614439998</c:v>
                </c:pt>
                <c:pt idx="218">
                  <c:v>78256.015332179988</c:v>
                </c:pt>
                <c:pt idx="219">
                  <c:v>77722.066100820011</c:v>
                </c:pt>
                <c:pt idx="220">
                  <c:v>77682.931552919996</c:v>
                </c:pt>
                <c:pt idx="221" formatCode="General">
                  <c:v>78403.197118690005</c:v>
                </c:pt>
                <c:pt idx="222" formatCode="General">
                  <c:v>78518.665378550009</c:v>
                </c:pt>
              </c:numCache>
            </c:numRef>
          </c:val>
          <c:smooth val="0"/>
          <c:extLst xmlns:c16r2="http://schemas.microsoft.com/office/drawing/2015/06/chart">
            <c:ext xmlns:c16="http://schemas.microsoft.com/office/drawing/2014/chart" uri="{C3380CC4-5D6E-409C-BE32-E72D297353CC}">
              <c16:uniqueId val="{00000000-CDD2-4EE0-BB70-A93B3D881765}"/>
            </c:ext>
          </c:extLst>
        </c:ser>
        <c:dLbls>
          <c:showLegendKey val="0"/>
          <c:showVal val="0"/>
          <c:showCatName val="0"/>
          <c:showSerName val="0"/>
          <c:showPercent val="0"/>
          <c:showBubbleSize val="0"/>
        </c:dLbls>
        <c:marker val="1"/>
        <c:smooth val="0"/>
        <c:axId val="92488832"/>
        <c:axId val="92490368"/>
      </c:lineChart>
      <c:lineChart>
        <c:grouping val="standard"/>
        <c:varyColors val="0"/>
        <c:ser>
          <c:idx val="1"/>
          <c:order val="1"/>
          <c:tx>
            <c:strRef>
              <c:f>Hoja1!$H$1</c:f>
              <c:strCache>
                <c:ptCount val="1"/>
                <c:pt idx="0">
                  <c:v>PPP FANVIT</c:v>
                </c:pt>
              </c:strCache>
            </c:strRef>
          </c:tx>
          <c:spPr>
            <a:ln w="28575" cap="rnd">
              <a:solidFill>
                <a:schemeClr val="accent2"/>
              </a:solidFill>
              <a:round/>
            </a:ln>
            <a:effectLst/>
          </c:spPr>
          <c:marker>
            <c:symbol val="none"/>
          </c:marker>
          <c:cat>
            <c:numRef>
              <c:f>Hoja1!$F$2:$F$224</c:f>
              <c:numCache>
                <c:formatCode>m/d/yyyy</c:formatCode>
                <c:ptCount val="223"/>
                <c:pt idx="0">
                  <c:v>42369</c:v>
                </c:pt>
                <c:pt idx="1">
                  <c:v>42373</c:v>
                </c:pt>
                <c:pt idx="2">
                  <c:v>42374</c:v>
                </c:pt>
                <c:pt idx="3">
                  <c:v>42375</c:v>
                </c:pt>
                <c:pt idx="4">
                  <c:v>42376</c:v>
                </c:pt>
                <c:pt idx="5">
                  <c:v>42377</c:v>
                </c:pt>
                <c:pt idx="6">
                  <c:v>42380</c:v>
                </c:pt>
                <c:pt idx="7">
                  <c:v>42381</c:v>
                </c:pt>
                <c:pt idx="8">
                  <c:v>42382</c:v>
                </c:pt>
                <c:pt idx="9">
                  <c:v>42383</c:v>
                </c:pt>
                <c:pt idx="10">
                  <c:v>42384</c:v>
                </c:pt>
                <c:pt idx="11">
                  <c:v>42387</c:v>
                </c:pt>
                <c:pt idx="12">
                  <c:v>42388</c:v>
                </c:pt>
                <c:pt idx="13">
                  <c:v>42389</c:v>
                </c:pt>
                <c:pt idx="14">
                  <c:v>42390</c:v>
                </c:pt>
                <c:pt idx="15">
                  <c:v>42391</c:v>
                </c:pt>
                <c:pt idx="16">
                  <c:v>42394</c:v>
                </c:pt>
                <c:pt idx="17">
                  <c:v>42395</c:v>
                </c:pt>
                <c:pt idx="18">
                  <c:v>42396</c:v>
                </c:pt>
                <c:pt idx="19">
                  <c:v>42397</c:v>
                </c:pt>
                <c:pt idx="20">
                  <c:v>42398</c:v>
                </c:pt>
                <c:pt idx="21">
                  <c:v>42402</c:v>
                </c:pt>
                <c:pt idx="22">
                  <c:v>42403</c:v>
                </c:pt>
                <c:pt idx="23">
                  <c:v>42404</c:v>
                </c:pt>
                <c:pt idx="24">
                  <c:v>42405</c:v>
                </c:pt>
                <c:pt idx="25">
                  <c:v>42408</c:v>
                </c:pt>
                <c:pt idx="26">
                  <c:v>42409</c:v>
                </c:pt>
                <c:pt idx="27">
                  <c:v>42410</c:v>
                </c:pt>
                <c:pt idx="28">
                  <c:v>42411</c:v>
                </c:pt>
                <c:pt idx="29">
                  <c:v>42412</c:v>
                </c:pt>
                <c:pt idx="30">
                  <c:v>42415</c:v>
                </c:pt>
                <c:pt idx="31">
                  <c:v>42416</c:v>
                </c:pt>
                <c:pt idx="32">
                  <c:v>42417</c:v>
                </c:pt>
                <c:pt idx="33">
                  <c:v>42418</c:v>
                </c:pt>
                <c:pt idx="34">
                  <c:v>42419</c:v>
                </c:pt>
                <c:pt idx="35">
                  <c:v>42422</c:v>
                </c:pt>
                <c:pt idx="36">
                  <c:v>42423</c:v>
                </c:pt>
                <c:pt idx="37">
                  <c:v>42424</c:v>
                </c:pt>
                <c:pt idx="38">
                  <c:v>42425</c:v>
                </c:pt>
                <c:pt idx="39">
                  <c:v>42426</c:v>
                </c:pt>
                <c:pt idx="40">
                  <c:v>42429</c:v>
                </c:pt>
                <c:pt idx="41">
                  <c:v>42430</c:v>
                </c:pt>
                <c:pt idx="42">
                  <c:v>42431</c:v>
                </c:pt>
                <c:pt idx="43">
                  <c:v>42432</c:v>
                </c:pt>
                <c:pt idx="44">
                  <c:v>42433</c:v>
                </c:pt>
                <c:pt idx="45">
                  <c:v>42436</c:v>
                </c:pt>
                <c:pt idx="46">
                  <c:v>42437</c:v>
                </c:pt>
                <c:pt idx="47">
                  <c:v>42438</c:v>
                </c:pt>
                <c:pt idx="48">
                  <c:v>42439</c:v>
                </c:pt>
                <c:pt idx="49">
                  <c:v>42440</c:v>
                </c:pt>
                <c:pt idx="50">
                  <c:v>42443</c:v>
                </c:pt>
                <c:pt idx="51">
                  <c:v>42444</c:v>
                </c:pt>
                <c:pt idx="52">
                  <c:v>42445</c:v>
                </c:pt>
                <c:pt idx="53">
                  <c:v>42446</c:v>
                </c:pt>
                <c:pt idx="54">
                  <c:v>42447</c:v>
                </c:pt>
                <c:pt idx="55">
                  <c:v>42451</c:v>
                </c:pt>
                <c:pt idx="56">
                  <c:v>42452</c:v>
                </c:pt>
                <c:pt idx="57">
                  <c:v>42457</c:v>
                </c:pt>
                <c:pt idx="58">
                  <c:v>42458</c:v>
                </c:pt>
                <c:pt idx="59">
                  <c:v>42459</c:v>
                </c:pt>
                <c:pt idx="60">
                  <c:v>42460</c:v>
                </c:pt>
                <c:pt idx="61">
                  <c:v>42461</c:v>
                </c:pt>
                <c:pt idx="62">
                  <c:v>42464</c:v>
                </c:pt>
                <c:pt idx="63">
                  <c:v>42465</c:v>
                </c:pt>
                <c:pt idx="64">
                  <c:v>42466</c:v>
                </c:pt>
                <c:pt idx="65">
                  <c:v>42467</c:v>
                </c:pt>
                <c:pt idx="66">
                  <c:v>42468</c:v>
                </c:pt>
                <c:pt idx="67">
                  <c:v>42471</c:v>
                </c:pt>
                <c:pt idx="68">
                  <c:v>42472</c:v>
                </c:pt>
                <c:pt idx="69">
                  <c:v>42473</c:v>
                </c:pt>
                <c:pt idx="70">
                  <c:v>42474</c:v>
                </c:pt>
                <c:pt idx="71">
                  <c:v>42475</c:v>
                </c:pt>
                <c:pt idx="72">
                  <c:v>42478</c:v>
                </c:pt>
                <c:pt idx="73">
                  <c:v>42479</c:v>
                </c:pt>
                <c:pt idx="74">
                  <c:v>42480</c:v>
                </c:pt>
                <c:pt idx="75">
                  <c:v>42481</c:v>
                </c:pt>
                <c:pt idx="76">
                  <c:v>42482</c:v>
                </c:pt>
                <c:pt idx="77">
                  <c:v>42485</c:v>
                </c:pt>
                <c:pt idx="78">
                  <c:v>42486</c:v>
                </c:pt>
                <c:pt idx="79">
                  <c:v>42487</c:v>
                </c:pt>
                <c:pt idx="80">
                  <c:v>42488</c:v>
                </c:pt>
                <c:pt idx="81">
                  <c:v>42489</c:v>
                </c:pt>
                <c:pt idx="82">
                  <c:v>42492</c:v>
                </c:pt>
                <c:pt idx="83">
                  <c:v>42493</c:v>
                </c:pt>
                <c:pt idx="84">
                  <c:v>42494</c:v>
                </c:pt>
                <c:pt idx="85">
                  <c:v>42495</c:v>
                </c:pt>
                <c:pt idx="86">
                  <c:v>42496</c:v>
                </c:pt>
                <c:pt idx="87">
                  <c:v>42499</c:v>
                </c:pt>
                <c:pt idx="88">
                  <c:v>42500</c:v>
                </c:pt>
                <c:pt idx="89">
                  <c:v>42501</c:v>
                </c:pt>
                <c:pt idx="90">
                  <c:v>42502</c:v>
                </c:pt>
                <c:pt idx="91">
                  <c:v>42503</c:v>
                </c:pt>
                <c:pt idx="92">
                  <c:v>42506</c:v>
                </c:pt>
                <c:pt idx="93">
                  <c:v>42507</c:v>
                </c:pt>
                <c:pt idx="94">
                  <c:v>42508</c:v>
                </c:pt>
                <c:pt idx="95">
                  <c:v>42509</c:v>
                </c:pt>
                <c:pt idx="96">
                  <c:v>42510</c:v>
                </c:pt>
                <c:pt idx="97">
                  <c:v>42513</c:v>
                </c:pt>
                <c:pt idx="98">
                  <c:v>42514</c:v>
                </c:pt>
                <c:pt idx="99">
                  <c:v>42515</c:v>
                </c:pt>
                <c:pt idx="100">
                  <c:v>42516</c:v>
                </c:pt>
                <c:pt idx="101">
                  <c:v>42517</c:v>
                </c:pt>
                <c:pt idx="102">
                  <c:v>42520</c:v>
                </c:pt>
                <c:pt idx="103">
                  <c:v>42521</c:v>
                </c:pt>
                <c:pt idx="104">
                  <c:v>42522</c:v>
                </c:pt>
                <c:pt idx="105">
                  <c:v>42523</c:v>
                </c:pt>
                <c:pt idx="106">
                  <c:v>42524</c:v>
                </c:pt>
                <c:pt idx="107">
                  <c:v>42527</c:v>
                </c:pt>
                <c:pt idx="108">
                  <c:v>42528</c:v>
                </c:pt>
                <c:pt idx="109">
                  <c:v>42529</c:v>
                </c:pt>
                <c:pt idx="110">
                  <c:v>42530</c:v>
                </c:pt>
                <c:pt idx="111">
                  <c:v>42531</c:v>
                </c:pt>
                <c:pt idx="112">
                  <c:v>42534</c:v>
                </c:pt>
                <c:pt idx="113">
                  <c:v>42535</c:v>
                </c:pt>
                <c:pt idx="114">
                  <c:v>42536</c:v>
                </c:pt>
                <c:pt idx="115">
                  <c:v>42537</c:v>
                </c:pt>
                <c:pt idx="116">
                  <c:v>42538</c:v>
                </c:pt>
                <c:pt idx="117">
                  <c:v>42541</c:v>
                </c:pt>
                <c:pt idx="118">
                  <c:v>42542</c:v>
                </c:pt>
                <c:pt idx="119">
                  <c:v>42543</c:v>
                </c:pt>
                <c:pt idx="120">
                  <c:v>42544</c:v>
                </c:pt>
                <c:pt idx="121">
                  <c:v>42545</c:v>
                </c:pt>
                <c:pt idx="122">
                  <c:v>42548</c:v>
                </c:pt>
                <c:pt idx="123">
                  <c:v>42549</c:v>
                </c:pt>
                <c:pt idx="124">
                  <c:v>42550</c:v>
                </c:pt>
                <c:pt idx="125">
                  <c:v>42551</c:v>
                </c:pt>
                <c:pt idx="126">
                  <c:v>42552</c:v>
                </c:pt>
                <c:pt idx="127">
                  <c:v>42555</c:v>
                </c:pt>
                <c:pt idx="128">
                  <c:v>42556</c:v>
                </c:pt>
                <c:pt idx="129">
                  <c:v>42557</c:v>
                </c:pt>
                <c:pt idx="130">
                  <c:v>42558</c:v>
                </c:pt>
                <c:pt idx="131">
                  <c:v>42559</c:v>
                </c:pt>
                <c:pt idx="132">
                  <c:v>42562</c:v>
                </c:pt>
                <c:pt idx="133">
                  <c:v>42563</c:v>
                </c:pt>
                <c:pt idx="134">
                  <c:v>42564</c:v>
                </c:pt>
                <c:pt idx="135">
                  <c:v>42565</c:v>
                </c:pt>
                <c:pt idx="136">
                  <c:v>42566</c:v>
                </c:pt>
                <c:pt idx="137">
                  <c:v>42569</c:v>
                </c:pt>
                <c:pt idx="138">
                  <c:v>42570</c:v>
                </c:pt>
                <c:pt idx="139">
                  <c:v>42571</c:v>
                </c:pt>
                <c:pt idx="140">
                  <c:v>42572</c:v>
                </c:pt>
                <c:pt idx="141">
                  <c:v>42573</c:v>
                </c:pt>
                <c:pt idx="142">
                  <c:v>42576</c:v>
                </c:pt>
                <c:pt idx="143">
                  <c:v>42577</c:v>
                </c:pt>
                <c:pt idx="144">
                  <c:v>42578</c:v>
                </c:pt>
                <c:pt idx="145">
                  <c:v>42579</c:v>
                </c:pt>
                <c:pt idx="146">
                  <c:v>42580</c:v>
                </c:pt>
                <c:pt idx="147">
                  <c:v>42583</c:v>
                </c:pt>
                <c:pt idx="148">
                  <c:v>42584</c:v>
                </c:pt>
                <c:pt idx="149">
                  <c:v>42585</c:v>
                </c:pt>
                <c:pt idx="150">
                  <c:v>42586</c:v>
                </c:pt>
                <c:pt idx="151">
                  <c:v>42587</c:v>
                </c:pt>
                <c:pt idx="152">
                  <c:v>42590</c:v>
                </c:pt>
                <c:pt idx="153">
                  <c:v>42591</c:v>
                </c:pt>
                <c:pt idx="154">
                  <c:v>42592</c:v>
                </c:pt>
                <c:pt idx="155">
                  <c:v>42593</c:v>
                </c:pt>
                <c:pt idx="156">
                  <c:v>42594</c:v>
                </c:pt>
                <c:pt idx="157">
                  <c:v>42597</c:v>
                </c:pt>
                <c:pt idx="158">
                  <c:v>42598</c:v>
                </c:pt>
                <c:pt idx="159">
                  <c:v>42599</c:v>
                </c:pt>
                <c:pt idx="160">
                  <c:v>42600</c:v>
                </c:pt>
                <c:pt idx="161">
                  <c:v>42601</c:v>
                </c:pt>
                <c:pt idx="162">
                  <c:v>42604</c:v>
                </c:pt>
                <c:pt idx="163">
                  <c:v>42605</c:v>
                </c:pt>
                <c:pt idx="164">
                  <c:v>42606</c:v>
                </c:pt>
                <c:pt idx="165">
                  <c:v>42607</c:v>
                </c:pt>
                <c:pt idx="166">
                  <c:v>42608</c:v>
                </c:pt>
                <c:pt idx="167">
                  <c:v>42611</c:v>
                </c:pt>
                <c:pt idx="168">
                  <c:v>42612</c:v>
                </c:pt>
                <c:pt idx="169">
                  <c:v>42613</c:v>
                </c:pt>
                <c:pt idx="170">
                  <c:v>42614</c:v>
                </c:pt>
                <c:pt idx="171">
                  <c:v>42615</c:v>
                </c:pt>
                <c:pt idx="172">
                  <c:v>42618</c:v>
                </c:pt>
                <c:pt idx="173">
                  <c:v>42619</c:v>
                </c:pt>
                <c:pt idx="174">
                  <c:v>42620</c:v>
                </c:pt>
                <c:pt idx="175">
                  <c:v>42621</c:v>
                </c:pt>
                <c:pt idx="176">
                  <c:v>42622</c:v>
                </c:pt>
                <c:pt idx="177">
                  <c:v>42625</c:v>
                </c:pt>
                <c:pt idx="178">
                  <c:v>42626</c:v>
                </c:pt>
                <c:pt idx="179">
                  <c:v>42627</c:v>
                </c:pt>
                <c:pt idx="180">
                  <c:v>42628</c:v>
                </c:pt>
                <c:pt idx="181">
                  <c:v>42632</c:v>
                </c:pt>
                <c:pt idx="182">
                  <c:v>42633</c:v>
                </c:pt>
                <c:pt idx="183">
                  <c:v>42634</c:v>
                </c:pt>
                <c:pt idx="184">
                  <c:v>42635</c:v>
                </c:pt>
                <c:pt idx="185">
                  <c:v>42636</c:v>
                </c:pt>
                <c:pt idx="186">
                  <c:v>42639</c:v>
                </c:pt>
                <c:pt idx="187">
                  <c:v>42640</c:v>
                </c:pt>
                <c:pt idx="188">
                  <c:v>42641</c:v>
                </c:pt>
                <c:pt idx="189">
                  <c:v>42642</c:v>
                </c:pt>
                <c:pt idx="190">
                  <c:v>42643</c:v>
                </c:pt>
                <c:pt idx="191">
                  <c:v>42646</c:v>
                </c:pt>
                <c:pt idx="192">
                  <c:v>42647</c:v>
                </c:pt>
                <c:pt idx="193">
                  <c:v>42648</c:v>
                </c:pt>
                <c:pt idx="194">
                  <c:v>42649</c:v>
                </c:pt>
                <c:pt idx="195">
                  <c:v>42650</c:v>
                </c:pt>
                <c:pt idx="196">
                  <c:v>42653</c:v>
                </c:pt>
                <c:pt idx="197">
                  <c:v>42654</c:v>
                </c:pt>
                <c:pt idx="198">
                  <c:v>42655</c:v>
                </c:pt>
                <c:pt idx="199">
                  <c:v>42656</c:v>
                </c:pt>
                <c:pt idx="200">
                  <c:v>42657</c:v>
                </c:pt>
                <c:pt idx="201">
                  <c:v>42660</c:v>
                </c:pt>
                <c:pt idx="202">
                  <c:v>42661</c:v>
                </c:pt>
                <c:pt idx="203">
                  <c:v>42662</c:v>
                </c:pt>
                <c:pt idx="204">
                  <c:v>42663</c:v>
                </c:pt>
                <c:pt idx="205">
                  <c:v>42664</c:v>
                </c:pt>
                <c:pt idx="206">
                  <c:v>42667</c:v>
                </c:pt>
                <c:pt idx="207">
                  <c:v>42668</c:v>
                </c:pt>
                <c:pt idx="208">
                  <c:v>42669</c:v>
                </c:pt>
                <c:pt idx="209">
                  <c:v>42670</c:v>
                </c:pt>
                <c:pt idx="210">
                  <c:v>42671</c:v>
                </c:pt>
                <c:pt idx="211">
                  <c:v>42674</c:v>
                </c:pt>
                <c:pt idx="212">
                  <c:v>42675</c:v>
                </c:pt>
                <c:pt idx="213">
                  <c:v>42677</c:v>
                </c:pt>
                <c:pt idx="214">
                  <c:v>42678</c:v>
                </c:pt>
                <c:pt idx="215">
                  <c:v>42681</c:v>
                </c:pt>
                <c:pt idx="216">
                  <c:v>42682</c:v>
                </c:pt>
                <c:pt idx="217">
                  <c:v>42683</c:v>
                </c:pt>
                <c:pt idx="218">
                  <c:v>42684</c:v>
                </c:pt>
                <c:pt idx="219">
                  <c:v>42685</c:v>
                </c:pt>
                <c:pt idx="220">
                  <c:v>42688</c:v>
                </c:pt>
                <c:pt idx="221">
                  <c:v>42689</c:v>
                </c:pt>
                <c:pt idx="222">
                  <c:v>42690</c:v>
                </c:pt>
              </c:numCache>
            </c:numRef>
          </c:cat>
          <c:val>
            <c:numRef>
              <c:f>Hoja1!$H$2:$H$224</c:f>
              <c:numCache>
                <c:formatCode>General</c:formatCode>
                <c:ptCount val="223"/>
                <c:pt idx="0">
                  <c:v>2982.3180094947647</c:v>
                </c:pt>
                <c:pt idx="1">
                  <c:v>2956.4130505098396</c:v>
                </c:pt>
                <c:pt idx="2">
                  <c:v>2939.1015493585596</c:v>
                </c:pt>
                <c:pt idx="3">
                  <c:v>2936.2238466256804</c:v>
                </c:pt>
                <c:pt idx="4">
                  <c:v>2969.7555710913307</c:v>
                </c:pt>
                <c:pt idx="5">
                  <c:v>2926.1719327476826</c:v>
                </c:pt>
                <c:pt idx="6">
                  <c:v>2923.7670443523607</c:v>
                </c:pt>
                <c:pt idx="7">
                  <c:v>2872.5936504251285</c:v>
                </c:pt>
                <c:pt idx="8">
                  <c:v>2862.3727174225342</c:v>
                </c:pt>
                <c:pt idx="9">
                  <c:v>2885.630671424608</c:v>
                </c:pt>
                <c:pt idx="10">
                  <c:v>2892.1663596121798</c:v>
                </c:pt>
                <c:pt idx="11">
                  <c:v>2926.4420084923868</c:v>
                </c:pt>
                <c:pt idx="12">
                  <c:v>2942.0570072946166</c:v>
                </c:pt>
                <c:pt idx="13">
                  <c:v>2915.8914009919727</c:v>
                </c:pt>
                <c:pt idx="14">
                  <c:v>2932.9427113611196</c:v>
                </c:pt>
                <c:pt idx="15">
                  <c:v>2918.8103802426094</c:v>
                </c:pt>
                <c:pt idx="16">
                  <c:v>2936.5142060692924</c:v>
                </c:pt>
                <c:pt idx="17">
                  <c:v>2914.135752228914</c:v>
                </c:pt>
                <c:pt idx="18">
                  <c:v>2912.3220378534388</c:v>
                </c:pt>
                <c:pt idx="19">
                  <c:v>2888.897042485813</c:v>
                </c:pt>
                <c:pt idx="20">
                  <c:v>2862.5446517405649</c:v>
                </c:pt>
                <c:pt idx="21">
                  <c:v>2839.1735461594672</c:v>
                </c:pt>
                <c:pt idx="22">
                  <c:v>2844.4734766764582</c:v>
                </c:pt>
                <c:pt idx="23">
                  <c:v>2836.5683180383503</c:v>
                </c:pt>
                <c:pt idx="24">
                  <c:v>2817.7427947711526</c:v>
                </c:pt>
                <c:pt idx="25">
                  <c:v>2807.1675853090237</c:v>
                </c:pt>
                <c:pt idx="26">
                  <c:v>2777.2340654603595</c:v>
                </c:pt>
                <c:pt idx="27">
                  <c:v>2790.2101130836286</c:v>
                </c:pt>
                <c:pt idx="28">
                  <c:v>2801.1557824497413</c:v>
                </c:pt>
                <c:pt idx="29">
                  <c:v>2782.8212141148942</c:v>
                </c:pt>
                <c:pt idx="30">
                  <c:v>2773.6937968311377</c:v>
                </c:pt>
                <c:pt idx="31">
                  <c:v>2812.7193257639842</c:v>
                </c:pt>
                <c:pt idx="32">
                  <c:v>2809.0459873419918</c:v>
                </c:pt>
                <c:pt idx="33">
                  <c:v>2783.7444733083566</c:v>
                </c:pt>
                <c:pt idx="34">
                  <c:v>2818.8741140504649</c:v>
                </c:pt>
                <c:pt idx="35">
                  <c:v>2811.507882230529</c:v>
                </c:pt>
                <c:pt idx="36">
                  <c:v>2818.7592872038872</c:v>
                </c:pt>
                <c:pt idx="37">
                  <c:v>2819.2154163243163</c:v>
                </c:pt>
                <c:pt idx="38">
                  <c:v>2799.8412751268315</c:v>
                </c:pt>
                <c:pt idx="39">
                  <c:v>2793.5754264936536</c:v>
                </c:pt>
                <c:pt idx="40">
                  <c:v>2779.5777933056488</c:v>
                </c:pt>
                <c:pt idx="41">
                  <c:v>2773.3552039611191</c:v>
                </c:pt>
                <c:pt idx="42">
                  <c:v>2770.7491060866423</c:v>
                </c:pt>
                <c:pt idx="43">
                  <c:v>2771.0964380299038</c:v>
                </c:pt>
                <c:pt idx="44">
                  <c:v>2771.5859845917103</c:v>
                </c:pt>
                <c:pt idx="45">
                  <c:v>2769.9179847781211</c:v>
                </c:pt>
                <c:pt idx="46">
                  <c:v>2769.6520805767436</c:v>
                </c:pt>
                <c:pt idx="47">
                  <c:v>2766.0192412930351</c:v>
                </c:pt>
                <c:pt idx="48">
                  <c:v>2764.5926531931891</c:v>
                </c:pt>
                <c:pt idx="49">
                  <c:v>2759.1814677987832</c:v>
                </c:pt>
                <c:pt idx="50">
                  <c:v>2756.1191684198752</c:v>
                </c:pt>
                <c:pt idx="51">
                  <c:v>2757.5486920678086</c:v>
                </c:pt>
                <c:pt idx="52">
                  <c:v>2758.8774737631838</c:v>
                </c:pt>
                <c:pt idx="53">
                  <c:v>2767.0620060436995</c:v>
                </c:pt>
                <c:pt idx="54">
                  <c:v>2774.6922470582731</c:v>
                </c:pt>
                <c:pt idx="55">
                  <c:v>2743.347513357588</c:v>
                </c:pt>
                <c:pt idx="56">
                  <c:v>2767.1351044585876</c:v>
                </c:pt>
                <c:pt idx="57">
                  <c:v>2770.1410280792302</c:v>
                </c:pt>
                <c:pt idx="58">
                  <c:v>2776.006616240692</c:v>
                </c:pt>
                <c:pt idx="59">
                  <c:v>2787.034806734137</c:v>
                </c:pt>
                <c:pt idx="60">
                  <c:v>2789.1308851426647</c:v>
                </c:pt>
                <c:pt idx="61">
                  <c:v>2781.2268429720193</c:v>
                </c:pt>
                <c:pt idx="62">
                  <c:v>2788.7370709998963</c:v>
                </c:pt>
                <c:pt idx="63">
                  <c:v>2785.1086780854789</c:v>
                </c:pt>
                <c:pt idx="64">
                  <c:v>2775.7650035310849</c:v>
                </c:pt>
                <c:pt idx="65">
                  <c:v>2763.6894326441097</c:v>
                </c:pt>
                <c:pt idx="66">
                  <c:v>2753.4048796433585</c:v>
                </c:pt>
                <c:pt idx="67">
                  <c:v>2752.8089551972189</c:v>
                </c:pt>
                <c:pt idx="68">
                  <c:v>2753.7598624615503</c:v>
                </c:pt>
                <c:pt idx="69">
                  <c:v>2747.9477399267312</c:v>
                </c:pt>
                <c:pt idx="70">
                  <c:v>2737.5636937356257</c:v>
                </c:pt>
                <c:pt idx="71">
                  <c:v>2729.3614733256891</c:v>
                </c:pt>
                <c:pt idx="72">
                  <c:v>2708.2593942245526</c:v>
                </c:pt>
                <c:pt idx="73">
                  <c:v>2700.6387834246225</c:v>
                </c:pt>
                <c:pt idx="74">
                  <c:v>2749.6848300350498</c:v>
                </c:pt>
                <c:pt idx="75">
                  <c:v>2769.119428628941</c:v>
                </c:pt>
                <c:pt idx="76">
                  <c:v>2816.3128104099142</c:v>
                </c:pt>
                <c:pt idx="77">
                  <c:v>2836.691024391399</c:v>
                </c:pt>
                <c:pt idx="78">
                  <c:v>2841.5591515178035</c:v>
                </c:pt>
                <c:pt idx="79">
                  <c:v>2833.7841662093274</c:v>
                </c:pt>
                <c:pt idx="80">
                  <c:v>2825.2275074098175</c:v>
                </c:pt>
                <c:pt idx="81">
                  <c:v>2834.7775334099879</c:v>
                </c:pt>
                <c:pt idx="82">
                  <c:v>2823.905101588789</c:v>
                </c:pt>
                <c:pt idx="83">
                  <c:v>2825.9531675672306</c:v>
                </c:pt>
                <c:pt idx="84">
                  <c:v>2824.3853859413884</c:v>
                </c:pt>
                <c:pt idx="85">
                  <c:v>2817.8940395987588</c:v>
                </c:pt>
                <c:pt idx="86">
                  <c:v>2816.7555871610284</c:v>
                </c:pt>
                <c:pt idx="87">
                  <c:v>2824.1634284282968</c:v>
                </c:pt>
                <c:pt idx="88">
                  <c:v>2817.9770101812646</c:v>
                </c:pt>
                <c:pt idx="89">
                  <c:v>2813.8703550014225</c:v>
                </c:pt>
                <c:pt idx="90">
                  <c:v>2816.5848066189292</c:v>
                </c:pt>
                <c:pt idx="91">
                  <c:v>2835.483351347179</c:v>
                </c:pt>
                <c:pt idx="92">
                  <c:v>2830.2813829949732</c:v>
                </c:pt>
                <c:pt idx="93">
                  <c:v>2830.3542648347379</c:v>
                </c:pt>
                <c:pt idx="94">
                  <c:v>2846.0522740505135</c:v>
                </c:pt>
                <c:pt idx="95">
                  <c:v>2841.6416428576076</c:v>
                </c:pt>
                <c:pt idx="96">
                  <c:v>2845.7609889829118</c:v>
                </c:pt>
                <c:pt idx="97">
                  <c:v>2836.0588771108219</c:v>
                </c:pt>
                <c:pt idx="98">
                  <c:v>2834.0440008960759</c:v>
                </c:pt>
                <c:pt idx="99">
                  <c:v>2847.5945311352207</c:v>
                </c:pt>
                <c:pt idx="100">
                  <c:v>2859.1564546499494</c:v>
                </c:pt>
                <c:pt idx="101">
                  <c:v>2870.09791949705</c:v>
                </c:pt>
                <c:pt idx="102">
                  <c:v>2848.5779244337891</c:v>
                </c:pt>
                <c:pt idx="103">
                  <c:v>2879.5120777981379</c:v>
                </c:pt>
                <c:pt idx="104">
                  <c:v>2887.6119129446947</c:v>
                </c:pt>
                <c:pt idx="105">
                  <c:v>2901.5715530601537</c:v>
                </c:pt>
                <c:pt idx="106">
                  <c:v>2909.2224610438243</c:v>
                </c:pt>
                <c:pt idx="107">
                  <c:v>2915.9396917050481</c:v>
                </c:pt>
                <c:pt idx="108">
                  <c:v>2912.5797541692255</c:v>
                </c:pt>
                <c:pt idx="109">
                  <c:v>2915.418398302259</c:v>
                </c:pt>
                <c:pt idx="110">
                  <c:v>2910.2896591951026</c:v>
                </c:pt>
                <c:pt idx="111">
                  <c:v>2897.3152948780817</c:v>
                </c:pt>
                <c:pt idx="112">
                  <c:v>2886.8085608296242</c:v>
                </c:pt>
                <c:pt idx="113">
                  <c:v>2895.4766963422808</c:v>
                </c:pt>
                <c:pt idx="114">
                  <c:v>2921.7627006901021</c:v>
                </c:pt>
                <c:pt idx="115">
                  <c:v>2909.9974256008718</c:v>
                </c:pt>
                <c:pt idx="116">
                  <c:v>2932.131492686306</c:v>
                </c:pt>
                <c:pt idx="117">
                  <c:v>2925.8589563883061</c:v>
                </c:pt>
                <c:pt idx="118">
                  <c:v>2963.5386270493268</c:v>
                </c:pt>
                <c:pt idx="119">
                  <c:v>2992.5330216992015</c:v>
                </c:pt>
                <c:pt idx="120">
                  <c:v>3002.2750447274711</c:v>
                </c:pt>
                <c:pt idx="121">
                  <c:v>3008.891471027955</c:v>
                </c:pt>
                <c:pt idx="122">
                  <c:v>3010.1835137813678</c:v>
                </c:pt>
                <c:pt idx="123">
                  <c:v>2979.8393110191805</c:v>
                </c:pt>
                <c:pt idx="124">
                  <c:v>2976.1678632006738</c:v>
                </c:pt>
                <c:pt idx="125">
                  <c:v>2996.9072962432592</c:v>
                </c:pt>
                <c:pt idx="126">
                  <c:v>3007.4921712823543</c:v>
                </c:pt>
                <c:pt idx="127">
                  <c:v>3013.3851520628009</c:v>
                </c:pt>
                <c:pt idx="128">
                  <c:v>3050.521518946975</c:v>
                </c:pt>
                <c:pt idx="129">
                  <c:v>3061.2057758108053</c:v>
                </c:pt>
                <c:pt idx="130">
                  <c:v>3131.4001955268309</c:v>
                </c:pt>
                <c:pt idx="131">
                  <c:v>3120.4615895303705</c:v>
                </c:pt>
                <c:pt idx="132">
                  <c:v>3140.3030737597928</c:v>
                </c:pt>
                <c:pt idx="133">
                  <c:v>3175.2630259761536</c:v>
                </c:pt>
                <c:pt idx="134">
                  <c:v>3183.6220171401537</c:v>
                </c:pt>
                <c:pt idx="135">
                  <c:v>3216.8145629945548</c:v>
                </c:pt>
                <c:pt idx="136">
                  <c:v>3224.6510613839268</c:v>
                </c:pt>
                <c:pt idx="137">
                  <c:v>3203.806099759935</c:v>
                </c:pt>
                <c:pt idx="138">
                  <c:v>3218.5255317321275</c:v>
                </c:pt>
                <c:pt idx="139">
                  <c:v>3225.3400231146393</c:v>
                </c:pt>
                <c:pt idx="140">
                  <c:v>3208.9962427253772</c:v>
                </c:pt>
                <c:pt idx="141">
                  <c:v>3222.9319881095162</c:v>
                </c:pt>
                <c:pt idx="142">
                  <c:v>3213.6454560669063</c:v>
                </c:pt>
                <c:pt idx="143">
                  <c:v>3199.652126961626</c:v>
                </c:pt>
                <c:pt idx="144">
                  <c:v>3185.4115441438385</c:v>
                </c:pt>
                <c:pt idx="145">
                  <c:v>3178.456302453711</c:v>
                </c:pt>
                <c:pt idx="146">
                  <c:v>3184.4599531158287</c:v>
                </c:pt>
                <c:pt idx="147">
                  <c:v>3193.0058225662133</c:v>
                </c:pt>
                <c:pt idx="148">
                  <c:v>3256.2639247356287</c:v>
                </c:pt>
                <c:pt idx="149">
                  <c:v>3249.8847849097756</c:v>
                </c:pt>
                <c:pt idx="150">
                  <c:v>3263.4214589225785</c:v>
                </c:pt>
                <c:pt idx="151">
                  <c:v>3265.8950933243759</c:v>
                </c:pt>
                <c:pt idx="152">
                  <c:v>3265.6762357093585</c:v>
                </c:pt>
                <c:pt idx="153">
                  <c:v>3263.9536350226035</c:v>
                </c:pt>
                <c:pt idx="154">
                  <c:v>3261.3047637411159</c:v>
                </c:pt>
                <c:pt idx="155">
                  <c:v>3270.4517708362364</c:v>
                </c:pt>
                <c:pt idx="156">
                  <c:v>3267.6977089557035</c:v>
                </c:pt>
                <c:pt idx="157">
                  <c:v>3251.1279979171645</c:v>
                </c:pt>
                <c:pt idx="158">
                  <c:v>3271.5912297863656</c:v>
                </c:pt>
                <c:pt idx="159">
                  <c:v>3275.0573302939592</c:v>
                </c:pt>
                <c:pt idx="160">
                  <c:v>3286.4218913787208</c:v>
                </c:pt>
                <c:pt idx="161">
                  <c:v>3282.4605162893986</c:v>
                </c:pt>
                <c:pt idx="162">
                  <c:v>3289.5493604736189</c:v>
                </c:pt>
                <c:pt idx="163">
                  <c:v>3284.2998597516839</c:v>
                </c:pt>
                <c:pt idx="164">
                  <c:v>3279.4831859504889</c:v>
                </c:pt>
                <c:pt idx="165">
                  <c:v>3290.1642287998507</c:v>
                </c:pt>
                <c:pt idx="166">
                  <c:v>3279.7076588392315</c:v>
                </c:pt>
                <c:pt idx="167">
                  <c:v>3290.0818664396215</c:v>
                </c:pt>
                <c:pt idx="168">
                  <c:v>3293.5538810247717</c:v>
                </c:pt>
                <c:pt idx="169">
                  <c:v>3294.6311742094636</c:v>
                </c:pt>
                <c:pt idx="170">
                  <c:v>3309.767732027939</c:v>
                </c:pt>
                <c:pt idx="171">
                  <c:v>3308.597866895926</c:v>
                </c:pt>
                <c:pt idx="172">
                  <c:v>3320.0863855952853</c:v>
                </c:pt>
                <c:pt idx="173">
                  <c:v>3346.388443579845</c:v>
                </c:pt>
                <c:pt idx="174">
                  <c:v>3336.4726357449581</c:v>
                </c:pt>
                <c:pt idx="175">
                  <c:v>3321.5008593325842</c:v>
                </c:pt>
                <c:pt idx="176">
                  <c:v>3299.8275640430456</c:v>
                </c:pt>
                <c:pt idx="177">
                  <c:v>3299.28782660048</c:v>
                </c:pt>
                <c:pt idx="178">
                  <c:v>3328.1914563863893</c:v>
                </c:pt>
                <c:pt idx="179">
                  <c:v>3317.2717940345901</c:v>
                </c:pt>
                <c:pt idx="180">
                  <c:v>3332.1899137655168</c:v>
                </c:pt>
                <c:pt idx="181">
                  <c:v>3302.4577440705034</c:v>
                </c:pt>
                <c:pt idx="182">
                  <c:v>3325.7115381298677</c:v>
                </c:pt>
                <c:pt idx="183">
                  <c:v>3329.8944442219235</c:v>
                </c:pt>
                <c:pt idx="184">
                  <c:v>3340.2802065291844</c:v>
                </c:pt>
                <c:pt idx="185">
                  <c:v>3321.6282038584513</c:v>
                </c:pt>
                <c:pt idx="186">
                  <c:v>3319.8728744475325</c:v>
                </c:pt>
                <c:pt idx="187">
                  <c:v>3327.8539441127405</c:v>
                </c:pt>
                <c:pt idx="188">
                  <c:v>3333.4948195172742</c:v>
                </c:pt>
                <c:pt idx="189">
                  <c:v>3336.543256912792</c:v>
                </c:pt>
                <c:pt idx="190">
                  <c:v>3335.1884415851368</c:v>
                </c:pt>
                <c:pt idx="191">
                  <c:v>3331.0265208436804</c:v>
                </c:pt>
                <c:pt idx="192">
                  <c:v>3340.1320543640541</c:v>
                </c:pt>
                <c:pt idx="193">
                  <c:v>3338.4134006084273</c:v>
                </c:pt>
                <c:pt idx="194">
                  <c:v>3349.0295382241284</c:v>
                </c:pt>
                <c:pt idx="195">
                  <c:v>3352.8131736260152</c:v>
                </c:pt>
                <c:pt idx="196">
                  <c:v>3128.8528134424146</c:v>
                </c:pt>
                <c:pt idx="197">
                  <c:v>3145.3323737078781</c:v>
                </c:pt>
                <c:pt idx="198">
                  <c:v>3134.351129809254</c:v>
                </c:pt>
                <c:pt idx="199">
                  <c:v>3201.3032124251467</c:v>
                </c:pt>
                <c:pt idx="200">
                  <c:v>3005.9383140557879</c:v>
                </c:pt>
                <c:pt idx="201">
                  <c:v>3002.9515555839121</c:v>
                </c:pt>
                <c:pt idx="202">
                  <c:v>2993.2592861907906</c:v>
                </c:pt>
                <c:pt idx="203">
                  <c:v>2865.523663213989</c:v>
                </c:pt>
                <c:pt idx="204">
                  <c:v>2826.8045421010152</c:v>
                </c:pt>
                <c:pt idx="205">
                  <c:v>2918.489259402731</c:v>
                </c:pt>
                <c:pt idx="206">
                  <c:v>3096.8392804371715</c:v>
                </c:pt>
                <c:pt idx="207">
                  <c:v>3114.8838494751358</c:v>
                </c:pt>
                <c:pt idx="208">
                  <c:v>3126.4020258574874</c:v>
                </c:pt>
                <c:pt idx="209">
                  <c:v>2969.2605378465837</c:v>
                </c:pt>
                <c:pt idx="210">
                  <c:v>3130.3130186901672</c:v>
                </c:pt>
                <c:pt idx="211">
                  <c:v>3148.2213831694226</c:v>
                </c:pt>
                <c:pt idx="212">
                  <c:v>3299.8090027666535</c:v>
                </c:pt>
                <c:pt idx="213">
                  <c:v>3219.7330346184317</c:v>
                </c:pt>
                <c:pt idx="214">
                  <c:v>3322.0615974603197</c:v>
                </c:pt>
                <c:pt idx="215">
                  <c:v>3269.5099056532113</c:v>
                </c:pt>
                <c:pt idx="216">
                  <c:v>3274.5806321768873</c:v>
                </c:pt>
                <c:pt idx="217">
                  <c:v>3339.6466538275135</c:v>
                </c:pt>
                <c:pt idx="218">
                  <c:v>3383.6482860872466</c:v>
                </c:pt>
                <c:pt idx="219">
                  <c:v>3398.4980078175336</c:v>
                </c:pt>
                <c:pt idx="220">
                  <c:v>3417.1773302058141</c:v>
                </c:pt>
                <c:pt idx="221">
                  <c:v>3435.392988223794</c:v>
                </c:pt>
                <c:pt idx="222">
                  <c:v>3440.5884335030728</c:v>
                </c:pt>
              </c:numCache>
            </c:numRef>
          </c:val>
          <c:smooth val="0"/>
          <c:extLst xmlns:c16r2="http://schemas.microsoft.com/office/drawing/2015/06/chart">
            <c:ext xmlns:c16="http://schemas.microsoft.com/office/drawing/2014/chart" uri="{C3380CC4-5D6E-409C-BE32-E72D297353CC}">
              <c16:uniqueId val="{00000001-CDD2-4EE0-BB70-A93B3D881765}"/>
            </c:ext>
          </c:extLst>
        </c:ser>
        <c:ser>
          <c:idx val="2"/>
          <c:order val="2"/>
          <c:tx>
            <c:strRef>
              <c:f>Hoja1!$I$1</c:f>
              <c:strCache>
                <c:ptCount val="1"/>
                <c:pt idx="0">
                  <c:v>PPP SB2</c:v>
                </c:pt>
              </c:strCache>
            </c:strRef>
          </c:tx>
          <c:spPr>
            <a:ln w="28575" cap="rnd">
              <a:solidFill>
                <a:schemeClr val="accent3"/>
              </a:solidFill>
              <a:round/>
            </a:ln>
            <a:effectLst/>
          </c:spPr>
          <c:marker>
            <c:symbol val="none"/>
          </c:marker>
          <c:cat>
            <c:numRef>
              <c:f>Hoja1!$F$2:$F$224</c:f>
              <c:numCache>
                <c:formatCode>m/d/yyyy</c:formatCode>
                <c:ptCount val="223"/>
                <c:pt idx="0">
                  <c:v>42369</c:v>
                </c:pt>
                <c:pt idx="1">
                  <c:v>42373</c:v>
                </c:pt>
                <c:pt idx="2">
                  <c:v>42374</c:v>
                </c:pt>
                <c:pt idx="3">
                  <c:v>42375</c:v>
                </c:pt>
                <c:pt idx="4">
                  <c:v>42376</c:v>
                </c:pt>
                <c:pt idx="5">
                  <c:v>42377</c:v>
                </c:pt>
                <c:pt idx="6">
                  <c:v>42380</c:v>
                </c:pt>
                <c:pt idx="7">
                  <c:v>42381</c:v>
                </c:pt>
                <c:pt idx="8">
                  <c:v>42382</c:v>
                </c:pt>
                <c:pt idx="9">
                  <c:v>42383</c:v>
                </c:pt>
                <c:pt idx="10">
                  <c:v>42384</c:v>
                </c:pt>
                <c:pt idx="11">
                  <c:v>42387</c:v>
                </c:pt>
                <c:pt idx="12">
                  <c:v>42388</c:v>
                </c:pt>
                <c:pt idx="13">
                  <c:v>42389</c:v>
                </c:pt>
                <c:pt idx="14">
                  <c:v>42390</c:v>
                </c:pt>
                <c:pt idx="15">
                  <c:v>42391</c:v>
                </c:pt>
                <c:pt idx="16">
                  <c:v>42394</c:v>
                </c:pt>
                <c:pt idx="17">
                  <c:v>42395</c:v>
                </c:pt>
                <c:pt idx="18">
                  <c:v>42396</c:v>
                </c:pt>
                <c:pt idx="19">
                  <c:v>42397</c:v>
                </c:pt>
                <c:pt idx="20">
                  <c:v>42398</c:v>
                </c:pt>
                <c:pt idx="21">
                  <c:v>42402</c:v>
                </c:pt>
                <c:pt idx="22">
                  <c:v>42403</c:v>
                </c:pt>
                <c:pt idx="23">
                  <c:v>42404</c:v>
                </c:pt>
                <c:pt idx="24">
                  <c:v>42405</c:v>
                </c:pt>
                <c:pt idx="25">
                  <c:v>42408</c:v>
                </c:pt>
                <c:pt idx="26">
                  <c:v>42409</c:v>
                </c:pt>
                <c:pt idx="27">
                  <c:v>42410</c:v>
                </c:pt>
                <c:pt idx="28">
                  <c:v>42411</c:v>
                </c:pt>
                <c:pt idx="29">
                  <c:v>42412</c:v>
                </c:pt>
                <c:pt idx="30">
                  <c:v>42415</c:v>
                </c:pt>
                <c:pt idx="31">
                  <c:v>42416</c:v>
                </c:pt>
                <c:pt idx="32">
                  <c:v>42417</c:v>
                </c:pt>
                <c:pt idx="33">
                  <c:v>42418</c:v>
                </c:pt>
                <c:pt idx="34">
                  <c:v>42419</c:v>
                </c:pt>
                <c:pt idx="35">
                  <c:v>42422</c:v>
                </c:pt>
                <c:pt idx="36">
                  <c:v>42423</c:v>
                </c:pt>
                <c:pt idx="37">
                  <c:v>42424</c:v>
                </c:pt>
                <c:pt idx="38">
                  <c:v>42425</c:v>
                </c:pt>
                <c:pt idx="39">
                  <c:v>42426</c:v>
                </c:pt>
                <c:pt idx="40">
                  <c:v>42429</c:v>
                </c:pt>
                <c:pt idx="41">
                  <c:v>42430</c:v>
                </c:pt>
                <c:pt idx="42">
                  <c:v>42431</c:v>
                </c:pt>
                <c:pt idx="43">
                  <c:v>42432</c:v>
                </c:pt>
                <c:pt idx="44">
                  <c:v>42433</c:v>
                </c:pt>
                <c:pt idx="45">
                  <c:v>42436</c:v>
                </c:pt>
                <c:pt idx="46">
                  <c:v>42437</c:v>
                </c:pt>
                <c:pt idx="47">
                  <c:v>42438</c:v>
                </c:pt>
                <c:pt idx="48">
                  <c:v>42439</c:v>
                </c:pt>
                <c:pt idx="49">
                  <c:v>42440</c:v>
                </c:pt>
                <c:pt idx="50">
                  <c:v>42443</c:v>
                </c:pt>
                <c:pt idx="51">
                  <c:v>42444</c:v>
                </c:pt>
                <c:pt idx="52">
                  <c:v>42445</c:v>
                </c:pt>
                <c:pt idx="53">
                  <c:v>42446</c:v>
                </c:pt>
                <c:pt idx="54">
                  <c:v>42447</c:v>
                </c:pt>
                <c:pt idx="55">
                  <c:v>42451</c:v>
                </c:pt>
                <c:pt idx="56">
                  <c:v>42452</c:v>
                </c:pt>
                <c:pt idx="57">
                  <c:v>42457</c:v>
                </c:pt>
                <c:pt idx="58">
                  <c:v>42458</c:v>
                </c:pt>
                <c:pt idx="59">
                  <c:v>42459</c:v>
                </c:pt>
                <c:pt idx="60">
                  <c:v>42460</c:v>
                </c:pt>
                <c:pt idx="61">
                  <c:v>42461</c:v>
                </c:pt>
                <c:pt idx="62">
                  <c:v>42464</c:v>
                </c:pt>
                <c:pt idx="63">
                  <c:v>42465</c:v>
                </c:pt>
                <c:pt idx="64">
                  <c:v>42466</c:v>
                </c:pt>
                <c:pt idx="65">
                  <c:v>42467</c:v>
                </c:pt>
                <c:pt idx="66">
                  <c:v>42468</c:v>
                </c:pt>
                <c:pt idx="67">
                  <c:v>42471</c:v>
                </c:pt>
                <c:pt idx="68">
                  <c:v>42472</c:v>
                </c:pt>
                <c:pt idx="69">
                  <c:v>42473</c:v>
                </c:pt>
                <c:pt idx="70">
                  <c:v>42474</c:v>
                </c:pt>
                <c:pt idx="71">
                  <c:v>42475</c:v>
                </c:pt>
                <c:pt idx="72">
                  <c:v>42478</c:v>
                </c:pt>
                <c:pt idx="73">
                  <c:v>42479</c:v>
                </c:pt>
                <c:pt idx="74">
                  <c:v>42480</c:v>
                </c:pt>
                <c:pt idx="75">
                  <c:v>42481</c:v>
                </c:pt>
                <c:pt idx="76">
                  <c:v>42482</c:v>
                </c:pt>
                <c:pt idx="77">
                  <c:v>42485</c:v>
                </c:pt>
                <c:pt idx="78">
                  <c:v>42486</c:v>
                </c:pt>
                <c:pt idx="79">
                  <c:v>42487</c:v>
                </c:pt>
                <c:pt idx="80">
                  <c:v>42488</c:v>
                </c:pt>
                <c:pt idx="81">
                  <c:v>42489</c:v>
                </c:pt>
                <c:pt idx="82">
                  <c:v>42492</c:v>
                </c:pt>
                <c:pt idx="83">
                  <c:v>42493</c:v>
                </c:pt>
                <c:pt idx="84">
                  <c:v>42494</c:v>
                </c:pt>
                <c:pt idx="85">
                  <c:v>42495</c:v>
                </c:pt>
                <c:pt idx="86">
                  <c:v>42496</c:v>
                </c:pt>
                <c:pt idx="87">
                  <c:v>42499</c:v>
                </c:pt>
                <c:pt idx="88">
                  <c:v>42500</c:v>
                </c:pt>
                <c:pt idx="89">
                  <c:v>42501</c:v>
                </c:pt>
                <c:pt idx="90">
                  <c:v>42502</c:v>
                </c:pt>
                <c:pt idx="91">
                  <c:v>42503</c:v>
                </c:pt>
                <c:pt idx="92">
                  <c:v>42506</c:v>
                </c:pt>
                <c:pt idx="93">
                  <c:v>42507</c:v>
                </c:pt>
                <c:pt idx="94">
                  <c:v>42508</c:v>
                </c:pt>
                <c:pt idx="95">
                  <c:v>42509</c:v>
                </c:pt>
                <c:pt idx="96">
                  <c:v>42510</c:v>
                </c:pt>
                <c:pt idx="97">
                  <c:v>42513</c:v>
                </c:pt>
                <c:pt idx="98">
                  <c:v>42514</c:v>
                </c:pt>
                <c:pt idx="99">
                  <c:v>42515</c:v>
                </c:pt>
                <c:pt idx="100">
                  <c:v>42516</c:v>
                </c:pt>
                <c:pt idx="101">
                  <c:v>42517</c:v>
                </c:pt>
                <c:pt idx="102">
                  <c:v>42520</c:v>
                </c:pt>
                <c:pt idx="103">
                  <c:v>42521</c:v>
                </c:pt>
                <c:pt idx="104">
                  <c:v>42522</c:v>
                </c:pt>
                <c:pt idx="105">
                  <c:v>42523</c:v>
                </c:pt>
                <c:pt idx="106">
                  <c:v>42524</c:v>
                </c:pt>
                <c:pt idx="107">
                  <c:v>42527</c:v>
                </c:pt>
                <c:pt idx="108">
                  <c:v>42528</c:v>
                </c:pt>
                <c:pt idx="109">
                  <c:v>42529</c:v>
                </c:pt>
                <c:pt idx="110">
                  <c:v>42530</c:v>
                </c:pt>
                <c:pt idx="111">
                  <c:v>42531</c:v>
                </c:pt>
                <c:pt idx="112">
                  <c:v>42534</c:v>
                </c:pt>
                <c:pt idx="113">
                  <c:v>42535</c:v>
                </c:pt>
                <c:pt idx="114">
                  <c:v>42536</c:v>
                </c:pt>
                <c:pt idx="115">
                  <c:v>42537</c:v>
                </c:pt>
                <c:pt idx="116">
                  <c:v>42538</c:v>
                </c:pt>
                <c:pt idx="117">
                  <c:v>42541</c:v>
                </c:pt>
                <c:pt idx="118">
                  <c:v>42542</c:v>
                </c:pt>
                <c:pt idx="119">
                  <c:v>42543</c:v>
                </c:pt>
                <c:pt idx="120">
                  <c:v>42544</c:v>
                </c:pt>
                <c:pt idx="121">
                  <c:v>42545</c:v>
                </c:pt>
                <c:pt idx="122">
                  <c:v>42548</c:v>
                </c:pt>
                <c:pt idx="123">
                  <c:v>42549</c:v>
                </c:pt>
                <c:pt idx="124">
                  <c:v>42550</c:v>
                </c:pt>
                <c:pt idx="125">
                  <c:v>42551</c:v>
                </c:pt>
                <c:pt idx="126">
                  <c:v>42552</c:v>
                </c:pt>
                <c:pt idx="127">
                  <c:v>42555</c:v>
                </c:pt>
                <c:pt idx="128">
                  <c:v>42556</c:v>
                </c:pt>
                <c:pt idx="129">
                  <c:v>42557</c:v>
                </c:pt>
                <c:pt idx="130">
                  <c:v>42558</c:v>
                </c:pt>
                <c:pt idx="131">
                  <c:v>42559</c:v>
                </c:pt>
                <c:pt idx="132">
                  <c:v>42562</c:v>
                </c:pt>
                <c:pt idx="133">
                  <c:v>42563</c:v>
                </c:pt>
                <c:pt idx="134">
                  <c:v>42564</c:v>
                </c:pt>
                <c:pt idx="135">
                  <c:v>42565</c:v>
                </c:pt>
                <c:pt idx="136">
                  <c:v>42566</c:v>
                </c:pt>
                <c:pt idx="137">
                  <c:v>42569</c:v>
                </c:pt>
                <c:pt idx="138">
                  <c:v>42570</c:v>
                </c:pt>
                <c:pt idx="139">
                  <c:v>42571</c:v>
                </c:pt>
                <c:pt idx="140">
                  <c:v>42572</c:v>
                </c:pt>
                <c:pt idx="141">
                  <c:v>42573</c:v>
                </c:pt>
                <c:pt idx="142">
                  <c:v>42576</c:v>
                </c:pt>
                <c:pt idx="143">
                  <c:v>42577</c:v>
                </c:pt>
                <c:pt idx="144">
                  <c:v>42578</c:v>
                </c:pt>
                <c:pt idx="145">
                  <c:v>42579</c:v>
                </c:pt>
                <c:pt idx="146">
                  <c:v>42580</c:v>
                </c:pt>
                <c:pt idx="147">
                  <c:v>42583</c:v>
                </c:pt>
                <c:pt idx="148">
                  <c:v>42584</c:v>
                </c:pt>
                <c:pt idx="149">
                  <c:v>42585</c:v>
                </c:pt>
                <c:pt idx="150">
                  <c:v>42586</c:v>
                </c:pt>
                <c:pt idx="151">
                  <c:v>42587</c:v>
                </c:pt>
                <c:pt idx="152">
                  <c:v>42590</c:v>
                </c:pt>
                <c:pt idx="153">
                  <c:v>42591</c:v>
                </c:pt>
                <c:pt idx="154">
                  <c:v>42592</c:v>
                </c:pt>
                <c:pt idx="155">
                  <c:v>42593</c:v>
                </c:pt>
                <c:pt idx="156">
                  <c:v>42594</c:v>
                </c:pt>
                <c:pt idx="157">
                  <c:v>42597</c:v>
                </c:pt>
                <c:pt idx="158">
                  <c:v>42598</c:v>
                </c:pt>
                <c:pt idx="159">
                  <c:v>42599</c:v>
                </c:pt>
                <c:pt idx="160">
                  <c:v>42600</c:v>
                </c:pt>
                <c:pt idx="161">
                  <c:v>42601</c:v>
                </c:pt>
                <c:pt idx="162">
                  <c:v>42604</c:v>
                </c:pt>
                <c:pt idx="163">
                  <c:v>42605</c:v>
                </c:pt>
                <c:pt idx="164">
                  <c:v>42606</c:v>
                </c:pt>
                <c:pt idx="165">
                  <c:v>42607</c:v>
                </c:pt>
                <c:pt idx="166">
                  <c:v>42608</c:v>
                </c:pt>
                <c:pt idx="167">
                  <c:v>42611</c:v>
                </c:pt>
                <c:pt idx="168">
                  <c:v>42612</c:v>
                </c:pt>
                <c:pt idx="169">
                  <c:v>42613</c:v>
                </c:pt>
                <c:pt idx="170">
                  <c:v>42614</c:v>
                </c:pt>
                <c:pt idx="171">
                  <c:v>42615</c:v>
                </c:pt>
                <c:pt idx="172">
                  <c:v>42618</c:v>
                </c:pt>
                <c:pt idx="173">
                  <c:v>42619</c:v>
                </c:pt>
                <c:pt idx="174">
                  <c:v>42620</c:v>
                </c:pt>
                <c:pt idx="175">
                  <c:v>42621</c:v>
                </c:pt>
                <c:pt idx="176">
                  <c:v>42622</c:v>
                </c:pt>
                <c:pt idx="177">
                  <c:v>42625</c:v>
                </c:pt>
                <c:pt idx="178">
                  <c:v>42626</c:v>
                </c:pt>
                <c:pt idx="179">
                  <c:v>42627</c:v>
                </c:pt>
                <c:pt idx="180">
                  <c:v>42628</c:v>
                </c:pt>
                <c:pt idx="181">
                  <c:v>42632</c:v>
                </c:pt>
                <c:pt idx="182">
                  <c:v>42633</c:v>
                </c:pt>
                <c:pt idx="183">
                  <c:v>42634</c:v>
                </c:pt>
                <c:pt idx="184">
                  <c:v>42635</c:v>
                </c:pt>
                <c:pt idx="185">
                  <c:v>42636</c:v>
                </c:pt>
                <c:pt idx="186">
                  <c:v>42639</c:v>
                </c:pt>
                <c:pt idx="187">
                  <c:v>42640</c:v>
                </c:pt>
                <c:pt idx="188">
                  <c:v>42641</c:v>
                </c:pt>
                <c:pt idx="189">
                  <c:v>42642</c:v>
                </c:pt>
                <c:pt idx="190">
                  <c:v>42643</c:v>
                </c:pt>
                <c:pt idx="191">
                  <c:v>42646</c:v>
                </c:pt>
                <c:pt idx="192">
                  <c:v>42647</c:v>
                </c:pt>
                <c:pt idx="193">
                  <c:v>42648</c:v>
                </c:pt>
                <c:pt idx="194">
                  <c:v>42649</c:v>
                </c:pt>
                <c:pt idx="195">
                  <c:v>42650</c:v>
                </c:pt>
                <c:pt idx="196">
                  <c:v>42653</c:v>
                </c:pt>
                <c:pt idx="197">
                  <c:v>42654</c:v>
                </c:pt>
                <c:pt idx="198">
                  <c:v>42655</c:v>
                </c:pt>
                <c:pt idx="199">
                  <c:v>42656</c:v>
                </c:pt>
                <c:pt idx="200">
                  <c:v>42657</c:v>
                </c:pt>
                <c:pt idx="201">
                  <c:v>42660</c:v>
                </c:pt>
                <c:pt idx="202">
                  <c:v>42661</c:v>
                </c:pt>
                <c:pt idx="203">
                  <c:v>42662</c:v>
                </c:pt>
                <c:pt idx="204">
                  <c:v>42663</c:v>
                </c:pt>
                <c:pt idx="205">
                  <c:v>42664</c:v>
                </c:pt>
                <c:pt idx="206">
                  <c:v>42667</c:v>
                </c:pt>
                <c:pt idx="207">
                  <c:v>42668</c:v>
                </c:pt>
                <c:pt idx="208">
                  <c:v>42669</c:v>
                </c:pt>
                <c:pt idx="209">
                  <c:v>42670</c:v>
                </c:pt>
                <c:pt idx="210">
                  <c:v>42671</c:v>
                </c:pt>
                <c:pt idx="211">
                  <c:v>42674</c:v>
                </c:pt>
                <c:pt idx="212">
                  <c:v>42675</c:v>
                </c:pt>
                <c:pt idx="213">
                  <c:v>42677</c:v>
                </c:pt>
                <c:pt idx="214">
                  <c:v>42678</c:v>
                </c:pt>
                <c:pt idx="215">
                  <c:v>42681</c:v>
                </c:pt>
                <c:pt idx="216">
                  <c:v>42682</c:v>
                </c:pt>
                <c:pt idx="217">
                  <c:v>42683</c:v>
                </c:pt>
                <c:pt idx="218">
                  <c:v>42684</c:v>
                </c:pt>
                <c:pt idx="219">
                  <c:v>42685</c:v>
                </c:pt>
                <c:pt idx="220">
                  <c:v>42688</c:v>
                </c:pt>
                <c:pt idx="221">
                  <c:v>42689</c:v>
                </c:pt>
                <c:pt idx="222">
                  <c:v>42690</c:v>
                </c:pt>
              </c:numCache>
            </c:numRef>
          </c:cat>
          <c:val>
            <c:numRef>
              <c:f>Hoja1!$I$2:$I$224</c:f>
              <c:numCache>
                <c:formatCode>General</c:formatCode>
                <c:ptCount val="223"/>
                <c:pt idx="0">
                  <c:v>3996.4787935454547</c:v>
                </c:pt>
                <c:pt idx="1">
                  <c:v>3996.4787935454547</c:v>
                </c:pt>
                <c:pt idx="2">
                  <c:v>3996.4787935454547</c:v>
                </c:pt>
                <c:pt idx="3">
                  <c:v>3996.4787935454547</c:v>
                </c:pt>
                <c:pt idx="4">
                  <c:v>3996.4787935454547</c:v>
                </c:pt>
                <c:pt idx="5">
                  <c:v>3996.4787935454547</c:v>
                </c:pt>
                <c:pt idx="6">
                  <c:v>3996.4787935454547</c:v>
                </c:pt>
                <c:pt idx="7">
                  <c:v>3996.4787935454547</c:v>
                </c:pt>
                <c:pt idx="8">
                  <c:v>3996.4787935454547</c:v>
                </c:pt>
                <c:pt idx="9">
                  <c:v>3996.4787935454547</c:v>
                </c:pt>
                <c:pt idx="10">
                  <c:v>3996.4787935454547</c:v>
                </c:pt>
                <c:pt idx="11">
                  <c:v>3996.4787935454547</c:v>
                </c:pt>
                <c:pt idx="12">
                  <c:v>3996.4787935454547</c:v>
                </c:pt>
                <c:pt idx="13">
                  <c:v>3996.4787935454547</c:v>
                </c:pt>
                <c:pt idx="14">
                  <c:v>3996.4787935454547</c:v>
                </c:pt>
                <c:pt idx="15">
                  <c:v>3996.4787935454547</c:v>
                </c:pt>
                <c:pt idx="16">
                  <c:v>3996.4787935454547</c:v>
                </c:pt>
                <c:pt idx="17">
                  <c:v>3996.4787935454547</c:v>
                </c:pt>
                <c:pt idx="18">
                  <c:v>3996.4787935454547</c:v>
                </c:pt>
                <c:pt idx="19">
                  <c:v>3996.4787935454547</c:v>
                </c:pt>
                <c:pt idx="20">
                  <c:v>4030.7186111818182</c:v>
                </c:pt>
                <c:pt idx="21">
                  <c:v>4030.7186111818182</c:v>
                </c:pt>
                <c:pt idx="22">
                  <c:v>4030.7186111818182</c:v>
                </c:pt>
                <c:pt idx="23">
                  <c:v>4030.7186111818182</c:v>
                </c:pt>
                <c:pt idx="24">
                  <c:v>4030.7186111818182</c:v>
                </c:pt>
                <c:pt idx="25">
                  <c:v>4030.7186111818182</c:v>
                </c:pt>
                <c:pt idx="26">
                  <c:v>4030.7186111818182</c:v>
                </c:pt>
                <c:pt idx="27">
                  <c:v>4030.7186111818182</c:v>
                </c:pt>
                <c:pt idx="28">
                  <c:v>4030.7186111818182</c:v>
                </c:pt>
                <c:pt idx="29">
                  <c:v>4030.7186111818182</c:v>
                </c:pt>
                <c:pt idx="30">
                  <c:v>4030.7186111818182</c:v>
                </c:pt>
                <c:pt idx="31">
                  <c:v>4030.7186111818182</c:v>
                </c:pt>
                <c:pt idx="32">
                  <c:v>4030.7186111818182</c:v>
                </c:pt>
                <c:pt idx="33">
                  <c:v>4030.7186111818182</c:v>
                </c:pt>
                <c:pt idx="34">
                  <c:v>4030.7186111818182</c:v>
                </c:pt>
                <c:pt idx="35">
                  <c:v>4030.7186111818182</c:v>
                </c:pt>
                <c:pt idx="36">
                  <c:v>4030.7186111818182</c:v>
                </c:pt>
                <c:pt idx="37">
                  <c:v>4030.7186111818182</c:v>
                </c:pt>
                <c:pt idx="38">
                  <c:v>4030.7186111818182</c:v>
                </c:pt>
                <c:pt idx="39">
                  <c:v>4030.7186111818182</c:v>
                </c:pt>
                <c:pt idx="40">
                  <c:v>4170.0353280909094</c:v>
                </c:pt>
                <c:pt idx="41">
                  <c:v>4170.0353280909094</c:v>
                </c:pt>
                <c:pt idx="42">
                  <c:v>4170.0353280909094</c:v>
                </c:pt>
                <c:pt idx="43">
                  <c:v>4170.0353280909094</c:v>
                </c:pt>
                <c:pt idx="44">
                  <c:v>4170.0353280909094</c:v>
                </c:pt>
                <c:pt idx="45">
                  <c:v>4170.0353280909094</c:v>
                </c:pt>
                <c:pt idx="46">
                  <c:v>4170.0353280909094</c:v>
                </c:pt>
                <c:pt idx="47">
                  <c:v>4170.0353280909094</c:v>
                </c:pt>
                <c:pt idx="48">
                  <c:v>4170.0353280909094</c:v>
                </c:pt>
                <c:pt idx="49">
                  <c:v>4170.0353280909094</c:v>
                </c:pt>
                <c:pt idx="50">
                  <c:v>4170.0353280909094</c:v>
                </c:pt>
                <c:pt idx="51">
                  <c:v>4170.0353280909094</c:v>
                </c:pt>
                <c:pt idx="52">
                  <c:v>4170.0353280909094</c:v>
                </c:pt>
                <c:pt idx="53">
                  <c:v>4170.0353280909094</c:v>
                </c:pt>
                <c:pt idx="54">
                  <c:v>4170.0353280909094</c:v>
                </c:pt>
                <c:pt idx="55">
                  <c:v>4170.0353280909094</c:v>
                </c:pt>
                <c:pt idx="56">
                  <c:v>4170.0353280909094</c:v>
                </c:pt>
                <c:pt idx="57">
                  <c:v>4170.0353280909094</c:v>
                </c:pt>
                <c:pt idx="58">
                  <c:v>4170.0353280909094</c:v>
                </c:pt>
                <c:pt idx="59">
                  <c:v>4170.0353280909094</c:v>
                </c:pt>
                <c:pt idx="60">
                  <c:v>4122.1574417272723</c:v>
                </c:pt>
                <c:pt idx="61">
                  <c:v>4122.1574417272723</c:v>
                </c:pt>
                <c:pt idx="62">
                  <c:v>4122.1574417272723</c:v>
                </c:pt>
                <c:pt idx="63">
                  <c:v>4122.1574417272723</c:v>
                </c:pt>
                <c:pt idx="64">
                  <c:v>4122.1574417272723</c:v>
                </c:pt>
                <c:pt idx="65">
                  <c:v>4122.1574417272723</c:v>
                </c:pt>
                <c:pt idx="66">
                  <c:v>4122.1574417272723</c:v>
                </c:pt>
                <c:pt idx="67">
                  <c:v>4122.1574417272723</c:v>
                </c:pt>
                <c:pt idx="68">
                  <c:v>4122.1574417272723</c:v>
                </c:pt>
                <c:pt idx="69">
                  <c:v>4122.1574417272723</c:v>
                </c:pt>
                <c:pt idx="70">
                  <c:v>4122.1574417272723</c:v>
                </c:pt>
                <c:pt idx="71">
                  <c:v>4122.1574417272723</c:v>
                </c:pt>
                <c:pt idx="72">
                  <c:v>4122.1574417272723</c:v>
                </c:pt>
                <c:pt idx="73">
                  <c:v>4122.1574417272723</c:v>
                </c:pt>
                <c:pt idx="74">
                  <c:v>4122.1574417272723</c:v>
                </c:pt>
                <c:pt idx="75">
                  <c:v>4122.1574417272723</c:v>
                </c:pt>
                <c:pt idx="76">
                  <c:v>4122.1574417272723</c:v>
                </c:pt>
                <c:pt idx="77">
                  <c:v>4122.1574417272723</c:v>
                </c:pt>
                <c:pt idx="78">
                  <c:v>4122.1574417272723</c:v>
                </c:pt>
                <c:pt idx="79">
                  <c:v>4122.1574417272723</c:v>
                </c:pt>
                <c:pt idx="80">
                  <c:v>4122.1574417272723</c:v>
                </c:pt>
                <c:pt idx="81">
                  <c:v>4104.5608116363637</c:v>
                </c:pt>
                <c:pt idx="82">
                  <c:v>4104.5608116363637</c:v>
                </c:pt>
                <c:pt idx="83">
                  <c:v>4104.5608116363637</c:v>
                </c:pt>
                <c:pt idx="84">
                  <c:v>4104.5608116363637</c:v>
                </c:pt>
                <c:pt idx="85">
                  <c:v>4104.5608116363637</c:v>
                </c:pt>
                <c:pt idx="86">
                  <c:v>4104.5608116363637</c:v>
                </c:pt>
                <c:pt idx="87">
                  <c:v>4104.5608116363637</c:v>
                </c:pt>
                <c:pt idx="88">
                  <c:v>4104.5608116363637</c:v>
                </c:pt>
                <c:pt idx="89">
                  <c:v>4104.5608116363637</c:v>
                </c:pt>
                <c:pt idx="90">
                  <c:v>4104.5608116363637</c:v>
                </c:pt>
                <c:pt idx="91">
                  <c:v>4104.5608116363637</c:v>
                </c:pt>
                <c:pt idx="92">
                  <c:v>4104.5608116363637</c:v>
                </c:pt>
                <c:pt idx="93">
                  <c:v>4104.5608116363637</c:v>
                </c:pt>
                <c:pt idx="94">
                  <c:v>4104.5608116363637</c:v>
                </c:pt>
                <c:pt idx="95">
                  <c:v>4104.5608116363637</c:v>
                </c:pt>
                <c:pt idx="96">
                  <c:v>4104.5608116363637</c:v>
                </c:pt>
                <c:pt idx="97">
                  <c:v>4104.5608116363637</c:v>
                </c:pt>
                <c:pt idx="98">
                  <c:v>4104.5608116363637</c:v>
                </c:pt>
                <c:pt idx="99">
                  <c:v>4104.5608116363637</c:v>
                </c:pt>
                <c:pt idx="100">
                  <c:v>4104.5608116363637</c:v>
                </c:pt>
                <c:pt idx="101">
                  <c:v>4104.5608116363637</c:v>
                </c:pt>
                <c:pt idx="102">
                  <c:v>4104.5608116363637</c:v>
                </c:pt>
                <c:pt idx="103">
                  <c:v>4080.5240162727277</c:v>
                </c:pt>
                <c:pt idx="104">
                  <c:v>4080.5240162727277</c:v>
                </c:pt>
                <c:pt idx="105">
                  <c:v>4080.5240162727277</c:v>
                </c:pt>
                <c:pt idx="106">
                  <c:v>4080.5240162727277</c:v>
                </c:pt>
                <c:pt idx="107">
                  <c:v>4080.5240162727277</c:v>
                </c:pt>
                <c:pt idx="108">
                  <c:v>4080.5240162727277</c:v>
                </c:pt>
                <c:pt idx="109">
                  <c:v>4080.5240162727277</c:v>
                </c:pt>
                <c:pt idx="110">
                  <c:v>4080.5240162727277</c:v>
                </c:pt>
                <c:pt idx="111">
                  <c:v>4080.5240162727277</c:v>
                </c:pt>
                <c:pt idx="112">
                  <c:v>4080.5240162727277</c:v>
                </c:pt>
                <c:pt idx="113">
                  <c:v>4080.5240162727277</c:v>
                </c:pt>
                <c:pt idx="114">
                  <c:v>4080.5240162727277</c:v>
                </c:pt>
                <c:pt idx="115">
                  <c:v>4080.5240162727277</c:v>
                </c:pt>
                <c:pt idx="116">
                  <c:v>4080.5240162727277</c:v>
                </c:pt>
                <c:pt idx="117">
                  <c:v>4080.5240162727277</c:v>
                </c:pt>
                <c:pt idx="118">
                  <c:v>4080.5240162727277</c:v>
                </c:pt>
                <c:pt idx="119">
                  <c:v>4080.5240162727277</c:v>
                </c:pt>
                <c:pt idx="120">
                  <c:v>4080.5240162727277</c:v>
                </c:pt>
                <c:pt idx="121">
                  <c:v>4080.5240162727277</c:v>
                </c:pt>
                <c:pt idx="122">
                  <c:v>4080.5240162727277</c:v>
                </c:pt>
                <c:pt idx="123">
                  <c:v>4080.5240162727277</c:v>
                </c:pt>
                <c:pt idx="124">
                  <c:v>4080.5240162727277</c:v>
                </c:pt>
                <c:pt idx="125">
                  <c:v>4139.7447656363647</c:v>
                </c:pt>
                <c:pt idx="126">
                  <c:v>4139.7447656363647</c:v>
                </c:pt>
                <c:pt idx="127">
                  <c:v>4139.7447656363647</c:v>
                </c:pt>
                <c:pt idx="128">
                  <c:v>4139.7447656363647</c:v>
                </c:pt>
                <c:pt idx="129">
                  <c:v>4139.7447656363647</c:v>
                </c:pt>
                <c:pt idx="130">
                  <c:v>4139.7447656363647</c:v>
                </c:pt>
                <c:pt idx="131">
                  <c:v>4139.7447656363647</c:v>
                </c:pt>
                <c:pt idx="132">
                  <c:v>4139.7447656363647</c:v>
                </c:pt>
                <c:pt idx="133">
                  <c:v>4139.7447656363647</c:v>
                </c:pt>
                <c:pt idx="134">
                  <c:v>4139.7447656363647</c:v>
                </c:pt>
                <c:pt idx="135">
                  <c:v>4139.7447656363647</c:v>
                </c:pt>
                <c:pt idx="136">
                  <c:v>4139.7447656363647</c:v>
                </c:pt>
                <c:pt idx="137">
                  <c:v>4139.7447656363647</c:v>
                </c:pt>
                <c:pt idx="138">
                  <c:v>4139.7447656363647</c:v>
                </c:pt>
                <c:pt idx="139">
                  <c:v>4139.7447656363647</c:v>
                </c:pt>
                <c:pt idx="140">
                  <c:v>4139.7447656363647</c:v>
                </c:pt>
                <c:pt idx="141">
                  <c:v>4139.7447656363647</c:v>
                </c:pt>
                <c:pt idx="142">
                  <c:v>4139.7447656363647</c:v>
                </c:pt>
                <c:pt idx="143">
                  <c:v>4139.7447656363647</c:v>
                </c:pt>
                <c:pt idx="144">
                  <c:v>4139.7447656363647</c:v>
                </c:pt>
                <c:pt idx="145">
                  <c:v>4139.7447656363647</c:v>
                </c:pt>
                <c:pt idx="146">
                  <c:v>4112.2132953636356</c:v>
                </c:pt>
                <c:pt idx="147">
                  <c:v>4112.2132953636356</c:v>
                </c:pt>
                <c:pt idx="148">
                  <c:v>4112.2132953636356</c:v>
                </c:pt>
                <c:pt idx="149">
                  <c:v>4112.2132953636356</c:v>
                </c:pt>
                <c:pt idx="150">
                  <c:v>4112.2132953636356</c:v>
                </c:pt>
                <c:pt idx="151">
                  <c:v>4112.2132953636356</c:v>
                </c:pt>
                <c:pt idx="152">
                  <c:v>4112.2132953636356</c:v>
                </c:pt>
                <c:pt idx="153">
                  <c:v>4112.2132953636356</c:v>
                </c:pt>
                <c:pt idx="154">
                  <c:v>4112.2132953636356</c:v>
                </c:pt>
                <c:pt idx="155">
                  <c:v>4112.2132953636356</c:v>
                </c:pt>
                <c:pt idx="156">
                  <c:v>4112.2132953636356</c:v>
                </c:pt>
                <c:pt idx="157">
                  <c:v>4112.2132953636356</c:v>
                </c:pt>
                <c:pt idx="158">
                  <c:v>4112.2132953636356</c:v>
                </c:pt>
                <c:pt idx="159">
                  <c:v>4112.2132953636356</c:v>
                </c:pt>
                <c:pt idx="160">
                  <c:v>4112.2132953636356</c:v>
                </c:pt>
                <c:pt idx="161">
                  <c:v>4112.2132953636356</c:v>
                </c:pt>
                <c:pt idx="162">
                  <c:v>4112.2132953636356</c:v>
                </c:pt>
                <c:pt idx="163">
                  <c:v>4112.2132953636356</c:v>
                </c:pt>
                <c:pt idx="164">
                  <c:v>4112.2132953636356</c:v>
                </c:pt>
                <c:pt idx="165">
                  <c:v>4112.2132953636356</c:v>
                </c:pt>
                <c:pt idx="166">
                  <c:v>4112.2132953636356</c:v>
                </c:pt>
                <c:pt idx="167">
                  <c:v>4112.2132953636356</c:v>
                </c:pt>
                <c:pt idx="168">
                  <c:v>4112.2132953636356</c:v>
                </c:pt>
                <c:pt idx="169">
                  <c:v>4036.2145338181817</c:v>
                </c:pt>
                <c:pt idx="170">
                  <c:v>4036.2145338181817</c:v>
                </c:pt>
                <c:pt idx="171">
                  <c:v>4036.2145338181817</c:v>
                </c:pt>
                <c:pt idx="172">
                  <c:v>4036.2145338181817</c:v>
                </c:pt>
                <c:pt idx="173">
                  <c:v>4036.2145338181817</c:v>
                </c:pt>
                <c:pt idx="174">
                  <c:v>4036.2145338181817</c:v>
                </c:pt>
                <c:pt idx="175">
                  <c:v>4036.2145338181817</c:v>
                </c:pt>
                <c:pt idx="176">
                  <c:v>4036.2145338181817</c:v>
                </c:pt>
                <c:pt idx="177">
                  <c:v>4036.2145338181817</c:v>
                </c:pt>
                <c:pt idx="178">
                  <c:v>4036.2145338181817</c:v>
                </c:pt>
                <c:pt idx="179">
                  <c:v>4036.2145338181817</c:v>
                </c:pt>
                <c:pt idx="180">
                  <c:v>4036.2145338181817</c:v>
                </c:pt>
                <c:pt idx="181">
                  <c:v>4036.2145338181817</c:v>
                </c:pt>
                <c:pt idx="182">
                  <c:v>4036.2145338181817</c:v>
                </c:pt>
                <c:pt idx="183">
                  <c:v>4036.2145338181817</c:v>
                </c:pt>
                <c:pt idx="184">
                  <c:v>4036.2145338181817</c:v>
                </c:pt>
                <c:pt idx="185">
                  <c:v>4036.2145338181817</c:v>
                </c:pt>
                <c:pt idx="186">
                  <c:v>4036.2145338181817</c:v>
                </c:pt>
                <c:pt idx="187">
                  <c:v>4036.2145338181817</c:v>
                </c:pt>
                <c:pt idx="188">
                  <c:v>4036.2145338181817</c:v>
                </c:pt>
                <c:pt idx="189">
                  <c:v>4036.2145338181817</c:v>
                </c:pt>
                <c:pt idx="190">
                  <c:v>4058.8390382727275</c:v>
                </c:pt>
                <c:pt idx="191">
                  <c:v>4058.8390382727275</c:v>
                </c:pt>
                <c:pt idx="192">
                  <c:v>4058.8390382727275</c:v>
                </c:pt>
                <c:pt idx="193">
                  <c:v>4058.8390382727275</c:v>
                </c:pt>
                <c:pt idx="194">
                  <c:v>4058.8390382727275</c:v>
                </c:pt>
                <c:pt idx="195">
                  <c:v>4058.8390382727275</c:v>
                </c:pt>
                <c:pt idx="196">
                  <c:v>4058.8390382727275</c:v>
                </c:pt>
                <c:pt idx="197">
                  <c:v>4058.8390382727275</c:v>
                </c:pt>
                <c:pt idx="198">
                  <c:v>4058.8390382727275</c:v>
                </c:pt>
                <c:pt idx="199">
                  <c:v>4058.8390382727275</c:v>
                </c:pt>
                <c:pt idx="200">
                  <c:v>4058.8390382727275</c:v>
                </c:pt>
                <c:pt idx="201">
                  <c:v>4058.8390382727275</c:v>
                </c:pt>
                <c:pt idx="202">
                  <c:v>4058.8390382727275</c:v>
                </c:pt>
                <c:pt idx="203">
                  <c:v>4058.8390382727275</c:v>
                </c:pt>
                <c:pt idx="204">
                  <c:v>4058.8390382727275</c:v>
                </c:pt>
                <c:pt idx="205">
                  <c:v>4058.8390382727275</c:v>
                </c:pt>
                <c:pt idx="206">
                  <c:v>4058.8390382727275</c:v>
                </c:pt>
                <c:pt idx="207">
                  <c:v>4058.8390382727275</c:v>
                </c:pt>
                <c:pt idx="208">
                  <c:v>4058.8390382727275</c:v>
                </c:pt>
                <c:pt idx="209">
                  <c:v>4058.8390382727275</c:v>
                </c:pt>
                <c:pt idx="210">
                  <c:v>4058.8390382727275</c:v>
                </c:pt>
                <c:pt idx="211">
                  <c:v>4113.6574286363648</c:v>
                </c:pt>
                <c:pt idx="212">
                  <c:v>4113.6574286363648</c:v>
                </c:pt>
                <c:pt idx="213">
                  <c:v>4113.6574286363648</c:v>
                </c:pt>
                <c:pt idx="214">
                  <c:v>4113.6574286363648</c:v>
                </c:pt>
                <c:pt idx="215">
                  <c:v>4113.6574286363648</c:v>
                </c:pt>
                <c:pt idx="216">
                  <c:v>4113.6574286363648</c:v>
                </c:pt>
                <c:pt idx="217">
                  <c:v>4113.6574286363648</c:v>
                </c:pt>
                <c:pt idx="218">
                  <c:v>4113.6574286363648</c:v>
                </c:pt>
                <c:pt idx="219">
                  <c:v>4113.6574286363648</c:v>
                </c:pt>
                <c:pt idx="220">
                  <c:v>4113.6574286363648</c:v>
                </c:pt>
                <c:pt idx="221">
                  <c:v>4113.6574286363648</c:v>
                </c:pt>
                <c:pt idx="222">
                  <c:v>4113.6574286363648</c:v>
                </c:pt>
              </c:numCache>
            </c:numRef>
          </c:val>
          <c:smooth val="0"/>
          <c:extLst xmlns:c16r2="http://schemas.microsoft.com/office/drawing/2015/06/chart">
            <c:ext xmlns:c16="http://schemas.microsoft.com/office/drawing/2014/chart" uri="{C3380CC4-5D6E-409C-BE32-E72D297353CC}">
              <c16:uniqueId val="{00000002-CDD2-4EE0-BB70-A93B3D881765}"/>
            </c:ext>
          </c:extLst>
        </c:ser>
        <c:dLbls>
          <c:showLegendKey val="0"/>
          <c:showVal val="0"/>
          <c:showCatName val="0"/>
          <c:showSerName val="0"/>
          <c:showPercent val="0"/>
          <c:showBubbleSize val="0"/>
        </c:dLbls>
        <c:marker val="1"/>
        <c:smooth val="0"/>
        <c:axId val="92498560"/>
        <c:axId val="92496640"/>
      </c:lineChart>
      <c:dateAx>
        <c:axId val="92488832"/>
        <c:scaling>
          <c:orientation val="minMax"/>
        </c:scaling>
        <c:delete val="0"/>
        <c:axPos val="b"/>
        <c:numFmt formatCode="mmm&quot; &quot;yy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92490368"/>
        <c:crosses val="autoZero"/>
        <c:auto val="1"/>
        <c:lblOffset val="100"/>
        <c:baseTimeUnit val="days"/>
      </c:dateAx>
      <c:valAx>
        <c:axId val="92490368"/>
        <c:scaling>
          <c:orientation val="minMax"/>
          <c:min val="5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s-MX" dirty="0" smtClean="0">
                    <a:solidFill>
                      <a:schemeClr val="tx1"/>
                    </a:solidFill>
                  </a:rPr>
                  <a:t>Monto</a:t>
                </a:r>
                <a:endParaRPr lang="es-MX" dirty="0">
                  <a:solidFill>
                    <a:schemeClr val="tx1"/>
                  </a:solidFill>
                </a:endParaRPr>
              </a:p>
            </c:rich>
          </c:tx>
          <c:layout/>
          <c:overlay val="0"/>
          <c:spPr>
            <a:noFill/>
            <a:ln>
              <a:noFill/>
            </a:ln>
            <a:effectLst/>
          </c:spPr>
        </c:title>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92488832"/>
        <c:crosses val="autoZero"/>
        <c:crossBetween val="between"/>
      </c:valAx>
      <c:valAx>
        <c:axId val="92496640"/>
        <c:scaling>
          <c:orientation val="minMax"/>
          <c:max val="4200"/>
          <c:min val="2500"/>
        </c:scaling>
        <c:delete val="0"/>
        <c:axPos val="r"/>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s-MX" dirty="0" smtClean="0">
                    <a:solidFill>
                      <a:schemeClr val="tx1"/>
                    </a:solidFill>
                  </a:rPr>
                  <a:t>días</a:t>
                </a:r>
                <a:endParaRPr lang="es-MX" dirty="0">
                  <a:solidFill>
                    <a:schemeClr val="tx1"/>
                  </a:solidFill>
                </a:endParaRPr>
              </a:p>
            </c:rich>
          </c:tx>
          <c:layout/>
          <c:overlay val="0"/>
          <c:spPr>
            <a:noFill/>
            <a:ln>
              <a:noFill/>
            </a:ln>
            <a:effectLst/>
          </c:spPr>
        </c:title>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92498560"/>
        <c:crosses val="max"/>
        <c:crossBetween val="between"/>
      </c:valAx>
      <c:dateAx>
        <c:axId val="92498560"/>
        <c:scaling>
          <c:orientation val="minMax"/>
        </c:scaling>
        <c:delete val="1"/>
        <c:axPos val="b"/>
        <c:numFmt formatCode="m/d/yyyy" sourceLinked="1"/>
        <c:majorTickMark val="out"/>
        <c:minorTickMark val="none"/>
        <c:tickLblPos val="nextTo"/>
        <c:crossAx val="92496640"/>
        <c:crosses val="autoZero"/>
        <c:auto val="1"/>
        <c:lblOffset val="100"/>
        <c:baseTimeUnit val="days"/>
      </c:date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b="1"/>
      </a:pPr>
      <a:endParaRPr lang="es-MX"/>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r>
              <a:rPr lang="es-MX" b="1" dirty="0">
                <a:solidFill>
                  <a:schemeClr val="tx1"/>
                </a:solidFill>
              </a:rPr>
              <a:t>Atribución</a:t>
            </a:r>
            <a:r>
              <a:rPr lang="es-MX" b="1" baseline="0" dirty="0">
                <a:solidFill>
                  <a:schemeClr val="tx1"/>
                </a:solidFill>
              </a:rPr>
              <a:t> del </a:t>
            </a:r>
            <a:r>
              <a:rPr lang="es-MX" b="1" baseline="0" dirty="0" smtClean="0">
                <a:solidFill>
                  <a:schemeClr val="tx1"/>
                </a:solidFill>
              </a:rPr>
              <a:t>Rendimiento</a:t>
            </a:r>
          </a:p>
          <a:p>
            <a:pPr>
              <a:defRPr sz="1400" b="1" i="0" u="none" strike="noStrike" kern="1200" spc="0" baseline="0">
                <a:solidFill>
                  <a:schemeClr val="tx1"/>
                </a:solidFill>
                <a:latin typeface="+mn-lt"/>
                <a:ea typeface="+mn-ea"/>
                <a:cs typeface="+mn-cs"/>
              </a:defRPr>
            </a:pPr>
            <a:r>
              <a:rPr lang="es-MX" b="1" baseline="0" dirty="0" smtClean="0">
                <a:solidFill>
                  <a:schemeClr val="tx1"/>
                </a:solidFill>
              </a:rPr>
              <a:t> </a:t>
            </a:r>
            <a:r>
              <a:rPr lang="es-MX" sz="1000" b="1" baseline="0" dirty="0">
                <a:solidFill>
                  <a:schemeClr val="tx1"/>
                </a:solidFill>
              </a:rPr>
              <a:t>(09 de nov 2016 al 16 de nov 2016)</a:t>
            </a:r>
            <a:endParaRPr lang="es-MX" sz="1000" b="1" dirty="0">
              <a:solidFill>
                <a:schemeClr val="tx1"/>
              </a:solidFill>
            </a:endParaRPr>
          </a:p>
        </c:rich>
      </c:tx>
      <c:layout/>
      <c:overlay val="0"/>
      <c:spPr>
        <a:noFill/>
        <a:ln>
          <a:noFill/>
        </a:ln>
        <a:effectLst/>
      </c:spPr>
    </c:title>
    <c:autoTitleDeleted val="0"/>
    <c:plotArea>
      <c:layout/>
      <c:barChart>
        <c:barDir val="col"/>
        <c:grouping val="clustered"/>
        <c:varyColors val="0"/>
        <c:ser>
          <c:idx val="0"/>
          <c:order val="0"/>
          <c:spPr>
            <a:solidFill>
              <a:schemeClr val="accent2"/>
            </a:solidFill>
            <a:ln>
              <a:noFill/>
            </a:ln>
            <a:effectLst/>
          </c:spPr>
          <c:invertIfNegative val="0"/>
          <c:cat>
            <c:strRef>
              <c:f>'Clases Resultado'!$B$1:$K$1</c:f>
              <c:strCache>
                <c:ptCount val="10"/>
                <c:pt idx="0">
                  <c:v>Corporativo Nominal</c:v>
                </c:pt>
                <c:pt idx="1">
                  <c:v>Corporativos Real</c:v>
                </c:pt>
                <c:pt idx="2">
                  <c:v>Divisas</c:v>
                </c:pt>
                <c:pt idx="3">
                  <c:v>Liquidez</c:v>
                </c:pt>
                <c:pt idx="4">
                  <c:v>NE RF</c:v>
                </c:pt>
                <c:pt idx="5">
                  <c:v>NE RV</c:v>
                </c:pt>
                <c:pt idx="6">
                  <c:v>Nominal Guber</c:v>
                </c:pt>
                <c:pt idx="7">
                  <c:v>Paraestatal</c:v>
                </c:pt>
                <c:pt idx="8">
                  <c:v>Real Guber</c:v>
                </c:pt>
                <c:pt idx="9">
                  <c:v>Renta Variable</c:v>
                </c:pt>
              </c:strCache>
            </c:strRef>
          </c:cat>
          <c:val>
            <c:numRef>
              <c:f>'Clases Resultado'!$B$8:$K$8</c:f>
              <c:numCache>
                <c:formatCode>_-* #,##0.0_-;\-* #,##0.0_-;_-* "-"??_-;_-@_-</c:formatCode>
                <c:ptCount val="10"/>
                <c:pt idx="0">
                  <c:v>-604.18068518999996</c:v>
                </c:pt>
                <c:pt idx="1">
                  <c:v>-109.10158981000009</c:v>
                </c:pt>
                <c:pt idx="2">
                  <c:v>0.87606921999999898</c:v>
                </c:pt>
                <c:pt idx="3">
                  <c:v>7.0897744400000002</c:v>
                </c:pt>
                <c:pt idx="4">
                  <c:v>-6.0787227999999809</c:v>
                </c:pt>
                <c:pt idx="5">
                  <c:v>-29.090524150000022</c:v>
                </c:pt>
                <c:pt idx="6">
                  <c:v>-1008.2398691199994</c:v>
                </c:pt>
                <c:pt idx="7">
                  <c:v>-304.48634270000008</c:v>
                </c:pt>
                <c:pt idx="8">
                  <c:v>-365.82842193000045</c:v>
                </c:pt>
                <c:pt idx="9">
                  <c:v>-203.40004594999996</c:v>
                </c:pt>
              </c:numCache>
            </c:numRef>
          </c:val>
        </c:ser>
        <c:dLbls>
          <c:showLegendKey val="0"/>
          <c:showVal val="0"/>
          <c:showCatName val="0"/>
          <c:showSerName val="0"/>
          <c:showPercent val="0"/>
          <c:showBubbleSize val="0"/>
        </c:dLbls>
        <c:gapWidth val="219"/>
        <c:overlap val="-27"/>
        <c:axId val="92611712"/>
        <c:axId val="92613248"/>
      </c:barChart>
      <c:catAx>
        <c:axId val="92611712"/>
        <c:scaling>
          <c:orientation val="minMax"/>
        </c:scaling>
        <c:delete val="0"/>
        <c:axPos val="b"/>
        <c:numFmt formatCode="General" sourceLinked="1"/>
        <c:majorTickMark val="none"/>
        <c:minorTickMark val="none"/>
        <c:tickLblPos val="low"/>
        <c:spPr>
          <a:noFill/>
          <a:ln w="15875"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s-MX"/>
          </a:p>
        </c:txPr>
        <c:crossAx val="92613248"/>
        <c:crosses val="autoZero"/>
        <c:auto val="1"/>
        <c:lblAlgn val="ctr"/>
        <c:lblOffset val="100"/>
        <c:noMultiLvlLbl val="0"/>
      </c:catAx>
      <c:valAx>
        <c:axId val="92613248"/>
        <c:scaling>
          <c:orientation val="minMax"/>
          <c:max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s-MX" b="1" dirty="0">
                    <a:solidFill>
                      <a:schemeClr val="tx1"/>
                    </a:solidFill>
                  </a:rPr>
                  <a:t>(mdp)</a:t>
                </a:r>
              </a:p>
            </c:rich>
          </c:tx>
          <c:layout/>
          <c:overlay val="0"/>
          <c:spPr>
            <a:noFill/>
            <a:ln>
              <a:noFill/>
            </a:ln>
            <a:effectLst/>
          </c:sp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s-MX"/>
          </a:p>
        </c:txPr>
        <c:crossAx val="92611712"/>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708693831083157E-2"/>
          <c:y val="3.2491093937527388E-2"/>
          <c:w val="0.93483548059190424"/>
          <c:h val="0.79144905332855531"/>
        </c:manualLayout>
      </c:layout>
      <c:barChart>
        <c:barDir val="col"/>
        <c:grouping val="clustered"/>
        <c:varyColors val="0"/>
        <c:ser>
          <c:idx val="0"/>
          <c:order val="0"/>
          <c:spPr>
            <a:solidFill>
              <a:schemeClr val="bg1">
                <a:lumMod val="75000"/>
              </a:schemeClr>
            </a:solidFill>
          </c:spPr>
          <c:invertIfNegative val="0"/>
          <c:dPt>
            <c:idx val="1"/>
            <c:invertIfNegative val="0"/>
            <c:bubble3D val="0"/>
          </c:dPt>
          <c:dPt>
            <c:idx val="2"/>
            <c:invertIfNegative val="0"/>
            <c:bubble3D val="0"/>
          </c:dPt>
          <c:dPt>
            <c:idx val="3"/>
            <c:invertIfNegative val="0"/>
            <c:bubble3D val="0"/>
          </c:dPt>
          <c:dPt>
            <c:idx val="5"/>
            <c:invertIfNegative val="0"/>
            <c:bubble3D val="0"/>
            <c:spPr>
              <a:solidFill>
                <a:schemeClr val="accent2"/>
              </a:solidFill>
            </c:spPr>
          </c:dPt>
          <c:dPt>
            <c:idx val="7"/>
            <c:invertIfNegative val="0"/>
            <c:bubble3D val="0"/>
          </c:dPt>
          <c:dPt>
            <c:idx val="12"/>
            <c:invertIfNegative val="0"/>
            <c:bubble3D val="0"/>
          </c:dPt>
          <c:dLbls>
            <c:dLbl>
              <c:idx val="5"/>
              <c:layout>
                <c:manualLayout>
                  <c:x val="0"/>
                  <c:y val="9.3015418714797495E-3"/>
                </c:manualLayout>
              </c:layout>
              <c:dLblPos val="outEnd"/>
              <c:showLegendKey val="0"/>
              <c:showVal val="1"/>
              <c:showCatName val="0"/>
              <c:showSerName val="0"/>
              <c:showPercent val="0"/>
              <c:showBubbleSize val="0"/>
            </c:dLbl>
            <c:showLegendKey val="0"/>
            <c:showVal val="0"/>
            <c:showCatName val="0"/>
            <c:showSerName val="0"/>
            <c:showPercent val="0"/>
            <c:showBubbleSize val="0"/>
          </c:dLbls>
          <c:cat>
            <c:strRef>
              <c:f>VaR!$B$26:$B$39</c:f>
              <c:strCache>
                <c:ptCount val="14"/>
                <c:pt idx="0">
                  <c:v>Inbursa</c:v>
                </c:pt>
                <c:pt idx="1">
                  <c:v>Azteca</c:v>
                </c:pt>
                <c:pt idx="2">
                  <c:v>Profuturo GNP</c:v>
                </c:pt>
                <c:pt idx="3">
                  <c:v>Coppel</c:v>
                </c:pt>
                <c:pt idx="4">
                  <c:v>Invercap</c:v>
                </c:pt>
                <c:pt idx="5">
                  <c:v>FANVIT*</c:v>
                </c:pt>
                <c:pt idx="6">
                  <c:v>Metlife</c:v>
                </c:pt>
                <c:pt idx="7">
                  <c:v>Banamex</c:v>
                </c:pt>
                <c:pt idx="8">
                  <c:v>Sistema</c:v>
                </c:pt>
                <c:pt idx="9">
                  <c:v>XXI Banorte</c:v>
                </c:pt>
                <c:pt idx="10">
                  <c:v>Principal</c:v>
                </c:pt>
                <c:pt idx="11">
                  <c:v>SURA</c:v>
                </c:pt>
                <c:pt idx="12">
                  <c:v>PensionISSSTE</c:v>
                </c:pt>
                <c:pt idx="13">
                  <c:v>Límite</c:v>
                </c:pt>
              </c:strCache>
            </c:strRef>
          </c:cat>
          <c:val>
            <c:numRef>
              <c:f>VaR!$C$26:$C$39</c:f>
              <c:numCache>
                <c:formatCode>0.00</c:formatCode>
                <c:ptCount val="14"/>
                <c:pt idx="0">
                  <c:v>0.24504700000000001</c:v>
                </c:pt>
                <c:pt idx="1">
                  <c:v>0.56477100000000002</c:v>
                </c:pt>
                <c:pt idx="2">
                  <c:v>0.603792</c:v>
                </c:pt>
                <c:pt idx="3">
                  <c:v>0.61788199999999993</c:v>
                </c:pt>
                <c:pt idx="4">
                  <c:v>0.62795400000000001</c:v>
                </c:pt>
                <c:pt idx="5">
                  <c:v>0.64</c:v>
                </c:pt>
                <c:pt idx="6">
                  <c:v>0.64981</c:v>
                </c:pt>
                <c:pt idx="7">
                  <c:v>0.66220100000000004</c:v>
                </c:pt>
                <c:pt idx="8">
                  <c:v>0.69443600000000005</c:v>
                </c:pt>
                <c:pt idx="9">
                  <c:v>0.71161399999999997</c:v>
                </c:pt>
                <c:pt idx="10">
                  <c:v>0.76308799999999999</c:v>
                </c:pt>
                <c:pt idx="11">
                  <c:v>0.80050599999999994</c:v>
                </c:pt>
                <c:pt idx="12">
                  <c:v>1.0304089999999999</c:v>
                </c:pt>
                <c:pt idx="13">
                  <c:v>1.1000000000000001</c:v>
                </c:pt>
              </c:numCache>
            </c:numRef>
          </c:val>
        </c:ser>
        <c:ser>
          <c:idx val="1"/>
          <c:order val="1"/>
          <c:spPr>
            <a:solidFill>
              <a:schemeClr val="tx1">
                <a:lumMod val="50000"/>
                <a:lumOff val="50000"/>
              </a:schemeClr>
            </a:solidFill>
          </c:spPr>
          <c:invertIfNegative val="0"/>
          <c:dPt>
            <c:idx val="1"/>
            <c:invertIfNegative val="0"/>
            <c:bubble3D val="0"/>
            <c:spPr>
              <a:solidFill>
                <a:srgbClr val="C00000"/>
              </a:solidFill>
            </c:spPr>
          </c:dPt>
          <c:dLbls>
            <c:dLbl>
              <c:idx val="1"/>
              <c:layout>
                <c:manualLayout>
                  <c:x val="0"/>
                  <c:y val="4.0345420334156126E-3"/>
                </c:manualLayout>
              </c:layout>
              <c:showLegendKey val="0"/>
              <c:showVal val="1"/>
              <c:showCatName val="0"/>
              <c:showSerName val="0"/>
              <c:showPercent val="0"/>
              <c:showBubbleSize val="0"/>
            </c:dLbl>
            <c:showLegendKey val="0"/>
            <c:showVal val="0"/>
            <c:showCatName val="0"/>
            <c:showSerName val="0"/>
            <c:showPercent val="0"/>
            <c:showBubbleSize val="0"/>
          </c:dLbls>
          <c:cat>
            <c:strRef>
              <c:f>VaR!$B$26:$B$39</c:f>
              <c:strCache>
                <c:ptCount val="14"/>
                <c:pt idx="0">
                  <c:v>Inbursa</c:v>
                </c:pt>
                <c:pt idx="1">
                  <c:v>Azteca</c:v>
                </c:pt>
                <c:pt idx="2">
                  <c:v>Profuturo GNP</c:v>
                </c:pt>
                <c:pt idx="3">
                  <c:v>Coppel</c:v>
                </c:pt>
                <c:pt idx="4">
                  <c:v>Invercap</c:v>
                </c:pt>
                <c:pt idx="5">
                  <c:v>FANVIT*</c:v>
                </c:pt>
                <c:pt idx="6">
                  <c:v>Metlife</c:v>
                </c:pt>
                <c:pt idx="7">
                  <c:v>Banamex</c:v>
                </c:pt>
                <c:pt idx="8">
                  <c:v>Sistema</c:v>
                </c:pt>
                <c:pt idx="9">
                  <c:v>XXI Banorte</c:v>
                </c:pt>
                <c:pt idx="10">
                  <c:v>Principal</c:v>
                </c:pt>
                <c:pt idx="11">
                  <c:v>SURA</c:v>
                </c:pt>
                <c:pt idx="12">
                  <c:v>PensionISSSTE</c:v>
                </c:pt>
                <c:pt idx="13">
                  <c:v>Límite</c:v>
                </c:pt>
              </c:strCache>
            </c:strRef>
          </c:cat>
          <c:val>
            <c:numRef>
              <c:f>VaR!$D$26:$D$39</c:f>
              <c:numCache>
                <c:formatCode>General</c:formatCode>
                <c:ptCount val="14"/>
              </c:numCache>
            </c:numRef>
          </c:val>
        </c:ser>
        <c:dLbls>
          <c:showLegendKey val="0"/>
          <c:showVal val="0"/>
          <c:showCatName val="0"/>
          <c:showSerName val="0"/>
          <c:showPercent val="0"/>
          <c:showBubbleSize val="0"/>
        </c:dLbls>
        <c:gapWidth val="150"/>
        <c:axId val="158246784"/>
        <c:axId val="158248320"/>
      </c:barChart>
      <c:catAx>
        <c:axId val="158246784"/>
        <c:scaling>
          <c:orientation val="minMax"/>
        </c:scaling>
        <c:delete val="0"/>
        <c:axPos val="b"/>
        <c:numFmt formatCode="General" sourceLinked="0"/>
        <c:majorTickMark val="out"/>
        <c:minorTickMark val="none"/>
        <c:tickLblPos val="nextTo"/>
        <c:txPr>
          <a:bodyPr rot="-5400000" vert="horz"/>
          <a:lstStyle/>
          <a:p>
            <a:pPr>
              <a:defRPr/>
            </a:pPr>
            <a:endParaRPr lang="es-MX"/>
          </a:p>
        </c:txPr>
        <c:crossAx val="158248320"/>
        <c:crosses val="autoZero"/>
        <c:auto val="1"/>
        <c:lblAlgn val="ctr"/>
        <c:lblOffset val="100"/>
        <c:noMultiLvlLbl val="0"/>
      </c:catAx>
      <c:valAx>
        <c:axId val="158248320"/>
        <c:scaling>
          <c:orientation val="minMax"/>
        </c:scaling>
        <c:delete val="0"/>
        <c:axPos val="l"/>
        <c:numFmt formatCode="0.00" sourceLinked="1"/>
        <c:majorTickMark val="out"/>
        <c:minorTickMark val="none"/>
        <c:tickLblPos val="nextTo"/>
        <c:crossAx val="158246784"/>
        <c:crosses val="autoZero"/>
        <c:crossBetween val="between"/>
      </c:valAx>
    </c:plotArea>
    <c:plotVisOnly val="1"/>
    <c:dispBlanksAs val="gap"/>
    <c:showDLblsOverMax val="0"/>
  </c:chart>
  <c:externalData r:id="rId2">
    <c:autoUpdate val="0"/>
  </c:externalData>
  <c:userShapes r:id="rId3"/>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dirty="0">
                <a:solidFill>
                  <a:schemeClr val="tx1"/>
                </a:solidFill>
              </a:rPr>
              <a:t>SB2</a:t>
            </a:r>
          </a:p>
        </c:rich>
      </c:tx>
      <c:layout>
        <c:manualLayout>
          <c:xMode val="edge"/>
          <c:yMode val="edge"/>
          <c:x val="0.46063046917567663"/>
          <c:y val="0"/>
        </c:manualLayout>
      </c:layout>
      <c:overlay val="0"/>
      <c:spPr>
        <a:noFill/>
        <a:ln>
          <a:noFill/>
        </a:ln>
        <a:effectLst/>
      </c:spPr>
    </c:title>
    <c:autoTitleDeleted val="0"/>
    <c:plotArea>
      <c:layout/>
      <c:pieChart>
        <c:varyColors val="1"/>
        <c:ser>
          <c:idx val="0"/>
          <c:order val="0"/>
          <c:tx>
            <c:strRef>
              <c:f>Resumen!$K$30</c:f>
              <c:strCache>
                <c:ptCount val="1"/>
                <c:pt idx="0">
                  <c:v>SB2</c:v>
                </c:pt>
              </c:strCache>
            </c:strRef>
          </c:tx>
          <c:dPt>
            <c:idx val="0"/>
            <c:bubble3D val="0"/>
            <c:spPr>
              <a:solidFill>
                <a:schemeClr val="accent2">
                  <a:shade val="44000"/>
                </a:schemeClr>
              </a:solidFill>
              <a:ln>
                <a:noFill/>
              </a:ln>
              <a:effectLst>
                <a:outerShdw blurRad="63500" sx="102000" sy="102000" algn="ctr" rotWithShape="0">
                  <a:prstClr val="black">
                    <a:alpha val="20000"/>
                  </a:prstClr>
                </a:outerShdw>
              </a:effectLst>
            </c:spPr>
          </c:dPt>
          <c:dPt>
            <c:idx val="1"/>
            <c:bubble3D val="0"/>
            <c:spPr>
              <a:solidFill>
                <a:schemeClr val="accent2">
                  <a:shade val="58000"/>
                </a:schemeClr>
              </a:solidFill>
              <a:ln>
                <a:noFill/>
              </a:ln>
              <a:effectLst>
                <a:outerShdw blurRad="63500" sx="102000" sy="102000" algn="ctr" rotWithShape="0">
                  <a:prstClr val="black">
                    <a:alpha val="20000"/>
                  </a:prstClr>
                </a:outerShdw>
              </a:effectLst>
            </c:spPr>
          </c:dPt>
          <c:dPt>
            <c:idx val="2"/>
            <c:bubble3D val="0"/>
            <c:spPr>
              <a:solidFill>
                <a:schemeClr val="accent2">
                  <a:shade val="72000"/>
                </a:schemeClr>
              </a:solidFill>
              <a:ln>
                <a:noFill/>
              </a:ln>
              <a:effectLst>
                <a:outerShdw blurRad="63500" sx="102000" sy="102000" algn="ctr" rotWithShape="0">
                  <a:prstClr val="black">
                    <a:alpha val="20000"/>
                  </a:prstClr>
                </a:outerShdw>
              </a:effectLst>
            </c:spPr>
          </c:dPt>
          <c:dPt>
            <c:idx val="3"/>
            <c:bubble3D val="0"/>
            <c:spPr>
              <a:solidFill>
                <a:schemeClr val="accent2">
                  <a:shade val="86000"/>
                </a:schemeClr>
              </a:solidFill>
              <a:ln>
                <a:noFill/>
              </a:ln>
              <a:effectLst>
                <a:outerShdw blurRad="63500" sx="102000" sy="102000" algn="ctr" rotWithShape="0">
                  <a:prstClr val="black">
                    <a:alpha val="20000"/>
                  </a:prstClr>
                </a:outerShdw>
              </a:effectLst>
            </c:spPr>
          </c:dPt>
          <c:dPt>
            <c:idx val="4"/>
            <c:bubble3D val="0"/>
            <c:spPr>
              <a:solidFill>
                <a:schemeClr val="accent2"/>
              </a:solidFill>
              <a:ln>
                <a:noFill/>
              </a:ln>
              <a:effectLst>
                <a:outerShdw blurRad="63500" sx="102000" sy="102000" algn="ctr" rotWithShape="0">
                  <a:prstClr val="black">
                    <a:alpha val="20000"/>
                  </a:prstClr>
                </a:outerShdw>
              </a:effectLst>
            </c:spPr>
          </c:dPt>
          <c:dPt>
            <c:idx val="5"/>
            <c:bubble3D val="0"/>
            <c:spPr>
              <a:solidFill>
                <a:schemeClr val="accent2">
                  <a:tint val="86000"/>
                </a:schemeClr>
              </a:solidFill>
              <a:ln>
                <a:noFill/>
              </a:ln>
              <a:effectLst>
                <a:outerShdw blurRad="63500" sx="102000" sy="102000" algn="ctr" rotWithShape="0">
                  <a:prstClr val="black">
                    <a:alpha val="20000"/>
                  </a:prstClr>
                </a:outerShdw>
              </a:effectLst>
            </c:spPr>
          </c:dPt>
          <c:dPt>
            <c:idx val="6"/>
            <c:bubble3D val="0"/>
            <c:spPr>
              <a:solidFill>
                <a:schemeClr val="accent2">
                  <a:tint val="72000"/>
                </a:schemeClr>
              </a:solidFill>
              <a:ln>
                <a:noFill/>
              </a:ln>
              <a:effectLst>
                <a:outerShdw blurRad="63500" sx="102000" sy="102000" algn="ctr" rotWithShape="0">
                  <a:prstClr val="black">
                    <a:alpha val="20000"/>
                  </a:prstClr>
                </a:outerShdw>
              </a:effectLst>
            </c:spPr>
          </c:dPt>
          <c:dPt>
            <c:idx val="7"/>
            <c:bubble3D val="0"/>
            <c:spPr>
              <a:solidFill>
                <a:schemeClr val="accent2">
                  <a:tint val="58000"/>
                </a:schemeClr>
              </a:solidFill>
              <a:ln>
                <a:noFill/>
              </a:ln>
              <a:effectLst>
                <a:outerShdw blurRad="63500" sx="102000" sy="102000" algn="ctr" rotWithShape="0">
                  <a:prstClr val="black">
                    <a:alpha val="20000"/>
                  </a:prstClr>
                </a:outerShdw>
              </a:effectLst>
            </c:spPr>
          </c:dPt>
          <c:dPt>
            <c:idx val="8"/>
            <c:bubble3D val="0"/>
            <c:spPr>
              <a:solidFill>
                <a:schemeClr val="accent2">
                  <a:tint val="44000"/>
                </a:schemeClr>
              </a:solidFill>
              <a:ln>
                <a:noFill/>
              </a:ln>
              <a:effectLst>
                <a:outerShdw blurRad="63500" sx="102000" sy="102000" algn="ctr" rotWithShape="0">
                  <a:prstClr val="black">
                    <a:alpha val="20000"/>
                  </a:prstClr>
                </a:outerShdw>
              </a:effectLst>
            </c:spPr>
          </c:dPt>
          <c:dLbls>
            <c:dLbl>
              <c:idx val="0"/>
              <c:layout>
                <c:manualLayout>
                  <c:x val="6.1111111111111109E-2"/>
                  <c:y val="3.7037037037037035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0.15277777777777787"/>
                  <c:y val="0.14814814814814811"/>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2"/>
              <c:delete val="1"/>
              <c:extLst>
                <c:ext xmlns:c15="http://schemas.microsoft.com/office/drawing/2012/chart" uri="{CE6537A1-D6FC-4f65-9D91-7224C49458BB}">
                  <c15:layout/>
                </c:ext>
              </c:extLst>
            </c:dLbl>
            <c:dLbl>
              <c:idx val="3"/>
              <c:layout>
                <c:manualLayout>
                  <c:x val="1.1111111111111112E-2"/>
                  <c:y val="-9.7222222222222224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4"/>
              <c:layout>
                <c:manualLayout>
                  <c:x val="0.2138888888888888"/>
                  <c:y val="-0.12037037037037028"/>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5"/>
              <c:layout>
                <c:manualLayout>
                  <c:x val="-0.25277777777777788"/>
                  <c:y val="-9.2592592592592587E-3"/>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6"/>
              <c:layout>
                <c:manualLayout>
                  <c:x val="8.3333333333333332E-3"/>
                  <c:y val="0"/>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7"/>
              <c:layout>
                <c:manualLayout>
                  <c:x val="-4.4444444444444446E-2"/>
                  <c:y val="-0.17592592592592593"/>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8"/>
              <c:layout>
                <c:manualLayout>
                  <c:x val="-0.16388888888888889"/>
                  <c:y val="5.0925925925925923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ysClr val="windowText" lastClr="000000"/>
                    </a:solidFill>
                    <a:latin typeface="+mn-lt"/>
                    <a:ea typeface="+mn-ea"/>
                    <a:cs typeface="+mn-cs"/>
                  </a:defRPr>
                </a:pPr>
                <a:endParaRPr lang="es-MX"/>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Resumen!$B$31:$B$39</c:f>
              <c:strCache>
                <c:ptCount val="9"/>
                <c:pt idx="0">
                  <c:v>Renta Variable Nacional</c:v>
                </c:pt>
                <c:pt idx="1">
                  <c:v>Renta Variable Internacional</c:v>
                </c:pt>
                <c:pt idx="2">
                  <c:v>Mercancias</c:v>
                </c:pt>
                <c:pt idx="3">
                  <c:v>Deuda Privada Nacional</c:v>
                </c:pt>
                <c:pt idx="4">
                  <c:v>Estructurado</c:v>
                </c:pt>
                <c:pt idx="5">
                  <c:v>FIBRAS</c:v>
                </c:pt>
                <c:pt idx="6">
                  <c:v>Deuda Internacional</c:v>
                </c:pt>
                <c:pt idx="7">
                  <c:v>Deuda Gubernamental</c:v>
                </c:pt>
                <c:pt idx="8">
                  <c:v>Notas Estructuradas</c:v>
                </c:pt>
              </c:strCache>
            </c:strRef>
          </c:cat>
          <c:val>
            <c:numRef>
              <c:f>Resumen!$K$31:$K$39</c:f>
              <c:numCache>
                <c:formatCode>0.00%</c:formatCode>
                <c:ptCount val="9"/>
                <c:pt idx="0">
                  <c:v>6.0897679851005498E-2</c:v>
                </c:pt>
                <c:pt idx="1">
                  <c:v>0.107646376070265</c:v>
                </c:pt>
                <c:pt idx="2">
                  <c:v>1.3674928965982998E-3</c:v>
                </c:pt>
                <c:pt idx="3">
                  <c:v>0.21737385849894847</c:v>
                </c:pt>
                <c:pt idx="4">
                  <c:v>4.0916447973513501E-2</c:v>
                </c:pt>
                <c:pt idx="5">
                  <c:v>2.0678585724948299E-2</c:v>
                </c:pt>
                <c:pt idx="6">
                  <c:v>6.3973873795817203E-3</c:v>
                </c:pt>
                <c:pt idx="7">
                  <c:v>0.54472217160513958</c:v>
                </c:pt>
                <c:pt idx="8">
                  <c:v>0</c:v>
                </c:pt>
              </c:numCache>
            </c:numRef>
          </c:val>
        </c:ser>
        <c:dLbls>
          <c:dLblPos val="outEnd"/>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MX"/>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layout>
        <c:manualLayout>
          <c:xMode val="edge"/>
          <c:yMode val="edge"/>
          <c:x val="0.34113188976377951"/>
          <c:y val="0"/>
        </c:manualLayout>
      </c:layout>
      <c:overlay val="0"/>
      <c:spPr>
        <a:noFill/>
        <a:ln>
          <a:noFill/>
        </a:ln>
        <a:effectLst/>
      </c:spPr>
      <c:txPr>
        <a:bodyPr rot="0" spcFirstLastPara="1" vertOverflow="ellipsis" vert="horz" wrap="square" anchor="ctr" anchorCtr="1"/>
        <a:lstStyle/>
        <a:p>
          <a:pPr>
            <a:defRPr sz="1600" b="1" i="0" u="none" strike="noStrike" kern="1200" cap="all" baseline="0">
              <a:solidFill>
                <a:sysClr val="windowText" lastClr="000000"/>
              </a:solidFill>
              <a:latin typeface="+mn-lt"/>
              <a:ea typeface="+mn-ea"/>
              <a:cs typeface="+mn-cs"/>
            </a:defRPr>
          </a:pPr>
          <a:endParaRPr lang="es-MX"/>
        </a:p>
      </c:txPr>
    </c:title>
    <c:autoTitleDeleted val="0"/>
    <c:plotArea>
      <c:layout>
        <c:manualLayout>
          <c:layoutTarget val="inner"/>
          <c:xMode val="edge"/>
          <c:yMode val="edge"/>
          <c:x val="0.30894861739173934"/>
          <c:y val="0.22486622422736435"/>
          <c:w val="0.41196353646679584"/>
          <c:h val="0.67484345615739116"/>
        </c:manualLayout>
      </c:layout>
      <c:pieChart>
        <c:varyColors val="1"/>
        <c:ser>
          <c:idx val="0"/>
          <c:order val="0"/>
          <c:tx>
            <c:strRef>
              <c:f>Resumen!$C$30</c:f>
              <c:strCache>
                <c:ptCount val="1"/>
                <c:pt idx="0">
                  <c:v>FANVIT ACTUAL</c:v>
                </c:pt>
              </c:strCache>
            </c:strRef>
          </c:tx>
          <c:dPt>
            <c:idx val="0"/>
            <c:bubble3D val="0"/>
            <c:spPr>
              <a:solidFill>
                <a:schemeClr val="accent2">
                  <a:shade val="44000"/>
                </a:schemeClr>
              </a:solidFill>
              <a:ln>
                <a:noFill/>
              </a:ln>
              <a:effectLst>
                <a:outerShdw blurRad="63500" sx="102000" sy="102000" algn="ctr" rotWithShape="0">
                  <a:prstClr val="black">
                    <a:alpha val="20000"/>
                  </a:prstClr>
                </a:outerShdw>
              </a:effectLst>
            </c:spPr>
          </c:dPt>
          <c:dPt>
            <c:idx val="1"/>
            <c:bubble3D val="0"/>
            <c:spPr>
              <a:solidFill>
                <a:schemeClr val="accent2">
                  <a:shade val="58000"/>
                </a:schemeClr>
              </a:solidFill>
              <a:ln>
                <a:noFill/>
              </a:ln>
              <a:effectLst>
                <a:outerShdw blurRad="63500" sx="102000" sy="102000" algn="ctr" rotWithShape="0">
                  <a:prstClr val="black">
                    <a:alpha val="20000"/>
                  </a:prstClr>
                </a:outerShdw>
              </a:effectLst>
            </c:spPr>
          </c:dPt>
          <c:dPt>
            <c:idx val="2"/>
            <c:bubble3D val="0"/>
            <c:spPr>
              <a:solidFill>
                <a:schemeClr val="accent2">
                  <a:shade val="72000"/>
                </a:schemeClr>
              </a:solidFill>
              <a:ln>
                <a:noFill/>
              </a:ln>
              <a:effectLst>
                <a:outerShdw blurRad="63500" sx="102000" sy="102000" algn="ctr" rotWithShape="0">
                  <a:prstClr val="black">
                    <a:alpha val="20000"/>
                  </a:prstClr>
                </a:outerShdw>
              </a:effectLst>
            </c:spPr>
          </c:dPt>
          <c:dPt>
            <c:idx val="3"/>
            <c:bubble3D val="0"/>
            <c:spPr>
              <a:solidFill>
                <a:schemeClr val="accent2">
                  <a:shade val="86000"/>
                </a:schemeClr>
              </a:solidFill>
              <a:ln>
                <a:noFill/>
              </a:ln>
              <a:effectLst>
                <a:outerShdw blurRad="63500" sx="102000" sy="102000" algn="ctr" rotWithShape="0">
                  <a:prstClr val="black">
                    <a:alpha val="20000"/>
                  </a:prstClr>
                </a:outerShdw>
              </a:effectLst>
            </c:spPr>
          </c:dPt>
          <c:dPt>
            <c:idx val="4"/>
            <c:bubble3D val="0"/>
            <c:spPr>
              <a:solidFill>
                <a:schemeClr val="accent2"/>
              </a:solidFill>
              <a:ln>
                <a:noFill/>
              </a:ln>
              <a:effectLst>
                <a:outerShdw blurRad="63500" sx="102000" sy="102000" algn="ctr" rotWithShape="0">
                  <a:prstClr val="black">
                    <a:alpha val="20000"/>
                  </a:prstClr>
                </a:outerShdw>
              </a:effectLst>
            </c:spPr>
          </c:dPt>
          <c:dPt>
            <c:idx val="5"/>
            <c:bubble3D val="0"/>
            <c:spPr>
              <a:solidFill>
                <a:schemeClr val="accent2">
                  <a:tint val="86000"/>
                </a:schemeClr>
              </a:solidFill>
              <a:ln>
                <a:noFill/>
              </a:ln>
              <a:effectLst>
                <a:outerShdw blurRad="63500" sx="102000" sy="102000" algn="ctr" rotWithShape="0">
                  <a:prstClr val="black">
                    <a:alpha val="20000"/>
                  </a:prstClr>
                </a:outerShdw>
              </a:effectLst>
            </c:spPr>
          </c:dPt>
          <c:dPt>
            <c:idx val="6"/>
            <c:bubble3D val="0"/>
            <c:spPr>
              <a:solidFill>
                <a:schemeClr val="accent2">
                  <a:tint val="72000"/>
                </a:schemeClr>
              </a:solidFill>
              <a:ln>
                <a:noFill/>
              </a:ln>
              <a:effectLst>
                <a:outerShdw blurRad="63500" sx="102000" sy="102000" algn="ctr" rotWithShape="0">
                  <a:prstClr val="black">
                    <a:alpha val="20000"/>
                  </a:prstClr>
                </a:outerShdw>
              </a:effectLst>
            </c:spPr>
          </c:dPt>
          <c:dPt>
            <c:idx val="7"/>
            <c:bubble3D val="0"/>
            <c:spPr>
              <a:solidFill>
                <a:schemeClr val="accent2">
                  <a:tint val="58000"/>
                </a:schemeClr>
              </a:solidFill>
              <a:ln>
                <a:noFill/>
              </a:ln>
              <a:effectLst>
                <a:outerShdw blurRad="63500" sx="102000" sy="102000" algn="ctr" rotWithShape="0">
                  <a:prstClr val="black">
                    <a:alpha val="20000"/>
                  </a:prstClr>
                </a:outerShdw>
              </a:effectLst>
            </c:spPr>
          </c:dPt>
          <c:dPt>
            <c:idx val="8"/>
            <c:bubble3D val="0"/>
            <c:spPr>
              <a:solidFill>
                <a:schemeClr val="accent2">
                  <a:tint val="44000"/>
                </a:schemeClr>
              </a:solidFill>
              <a:ln>
                <a:noFill/>
              </a:ln>
              <a:effectLst>
                <a:outerShdw blurRad="63500" sx="102000" sy="102000" algn="ctr" rotWithShape="0">
                  <a:prstClr val="black">
                    <a:alpha val="20000"/>
                  </a:prstClr>
                </a:outerShdw>
              </a:effectLst>
            </c:spPr>
          </c:dPt>
          <c:dLbls>
            <c:dLbl>
              <c:idx val="0"/>
              <c:layout>
                <c:manualLayout>
                  <c:x val="0.28912706336311067"/>
                  <c:y val="0.11444496921801885"/>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4.3689246476866624E-2"/>
                  <c:y val="7.9704122965478741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2"/>
              <c:delete val="1"/>
              <c:extLst>
                <c:ext xmlns:c15="http://schemas.microsoft.com/office/drawing/2012/chart" uri="{CE6537A1-D6FC-4f65-9D91-7224C49458BB}">
                  <c15:layout/>
                </c:ext>
              </c:extLst>
            </c:dLbl>
            <c:dLbl>
              <c:idx val="3"/>
              <c:layout>
                <c:manualLayout>
                  <c:x val="2.4923055506615596E-2"/>
                  <c:y val="6.855362539648112E-3"/>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4"/>
              <c:layout>
                <c:manualLayout>
                  <c:x val="8.3294942653241888E-2"/>
                  <c:y val="-0.16742904664140681"/>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5"/>
              <c:layout>
                <c:manualLayout>
                  <c:x val="-2.2222222222222223E-2"/>
                  <c:y val="0"/>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6"/>
              <c:layout>
                <c:manualLayout>
                  <c:x val="-0.22716211307523484"/>
                  <c:y val="-1.6083735189174515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7"/>
              <c:layout>
                <c:manualLayout>
                  <c:x val="-1.1111111111111112E-2"/>
                  <c:y val="-4.6296296296296294E-3"/>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8"/>
              <c:layout>
                <c:manualLayout>
                  <c:x val="-0.1638888345111551"/>
                  <c:y val="7.9579656366898954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ysClr val="windowText" lastClr="000000"/>
                    </a:solidFill>
                    <a:latin typeface="+mn-lt"/>
                    <a:ea typeface="+mn-ea"/>
                    <a:cs typeface="+mn-cs"/>
                  </a:defRPr>
                </a:pPr>
                <a:endParaRPr lang="es-MX"/>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Resumen!$B$31:$B$39</c:f>
              <c:strCache>
                <c:ptCount val="9"/>
                <c:pt idx="0">
                  <c:v>Renta Variable Nacional</c:v>
                </c:pt>
                <c:pt idx="1">
                  <c:v>Renta Variable Internacional</c:v>
                </c:pt>
                <c:pt idx="2">
                  <c:v>Mercancias</c:v>
                </c:pt>
                <c:pt idx="3">
                  <c:v>Deuda Privada Nacional</c:v>
                </c:pt>
                <c:pt idx="4">
                  <c:v>Estructurado</c:v>
                </c:pt>
                <c:pt idx="5">
                  <c:v>FIBRAS</c:v>
                </c:pt>
                <c:pt idx="6">
                  <c:v>Deuda Internacional</c:v>
                </c:pt>
                <c:pt idx="7">
                  <c:v>Deuda Gubernamental</c:v>
                </c:pt>
                <c:pt idx="8">
                  <c:v>Notas Estructuradas</c:v>
                </c:pt>
              </c:strCache>
            </c:strRef>
          </c:cat>
          <c:val>
            <c:numRef>
              <c:f>Resumen!$C$31:$C$39</c:f>
              <c:numCache>
                <c:formatCode>###,###,##0.0</c:formatCode>
                <c:ptCount val="9"/>
                <c:pt idx="0">
                  <c:v>1974512976.4200001</c:v>
                </c:pt>
                <c:pt idx="1">
                  <c:v>226040453.97</c:v>
                </c:pt>
                <c:pt idx="2">
                  <c:v>0</c:v>
                </c:pt>
                <c:pt idx="3">
                  <c:v>28262749226.76001</c:v>
                </c:pt>
                <c:pt idx="4">
                  <c:v>70346346.900000006</c:v>
                </c:pt>
                <c:pt idx="5">
                  <c:v>677981688.97000003</c:v>
                </c:pt>
                <c:pt idx="6">
                  <c:v>894283660.20999992</c:v>
                </c:pt>
                <c:pt idx="7">
                  <c:v>43295972830.650002</c:v>
                </c:pt>
                <c:pt idx="8">
                  <c:v>2486954678.8299999</c:v>
                </c:pt>
              </c:numCache>
            </c:numRef>
          </c:val>
        </c:ser>
        <c:dLbls>
          <c:dLblPos val="outEnd"/>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MX"/>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1" i="0" u="none" strike="noStrike" kern="1200" cap="all" baseline="0">
                <a:solidFill>
                  <a:sysClr val="windowText" lastClr="000000"/>
                </a:solidFill>
                <a:latin typeface="+mn-lt"/>
                <a:ea typeface="+mn-ea"/>
                <a:cs typeface="+mn-cs"/>
              </a:defRPr>
            </a:pPr>
            <a:r>
              <a:rPr lang="en-US" baseline="0" dirty="0">
                <a:solidFill>
                  <a:sysClr val="windowText" lastClr="000000"/>
                </a:solidFill>
              </a:rPr>
              <a:t>fanvit vs. SB2</a:t>
            </a:r>
            <a:endParaRPr lang="en-US" dirty="0">
              <a:solidFill>
                <a:sysClr val="windowText" lastClr="000000"/>
              </a:solidFill>
            </a:endParaRPr>
          </a:p>
        </c:rich>
      </c:tx>
      <c:layout>
        <c:manualLayout>
          <c:xMode val="edge"/>
          <c:yMode val="edge"/>
          <c:x val="0.30125317514381428"/>
          <c:y val="9.0502187373733417E-3"/>
        </c:manualLayout>
      </c:layout>
      <c:overlay val="0"/>
      <c:spPr>
        <a:noFill/>
        <a:ln>
          <a:noFill/>
        </a:ln>
        <a:effectLst/>
      </c:spPr>
    </c:title>
    <c:autoTitleDeleted val="0"/>
    <c:plotArea>
      <c:layout/>
      <c:barChart>
        <c:barDir val="bar"/>
        <c:grouping val="stacked"/>
        <c:varyColors val="0"/>
        <c:ser>
          <c:idx val="0"/>
          <c:order val="0"/>
          <c:tx>
            <c:strRef>
              <c:f>Resumen!$C$30</c:f>
              <c:strCache>
                <c:ptCount val="1"/>
                <c:pt idx="0">
                  <c:v>FANVIT ACTUAL</c:v>
                </c:pt>
              </c:strCache>
            </c:strRef>
          </c:tx>
          <c:spPr>
            <a:solidFill>
              <a:schemeClr val="accent2"/>
            </a:solidFill>
            <a:ln>
              <a:noFill/>
            </a:ln>
            <a:effectLst>
              <a:outerShdw blurRad="63500" sx="102000" sy="102000" algn="ctr" rotWithShape="0">
                <a:prstClr val="black">
                  <a:alpha val="20000"/>
                </a:prstClr>
              </a:outerShdw>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cat>
            <c:strRef>
              <c:f>Resumen!$B$125:$B$133</c:f>
              <c:strCache>
                <c:ptCount val="9"/>
                <c:pt idx="0">
                  <c:v>Renta Variable Internacional</c:v>
                </c:pt>
                <c:pt idx="1">
                  <c:v>Estructurado</c:v>
                </c:pt>
                <c:pt idx="2">
                  <c:v>Renta Variable Nacional</c:v>
                </c:pt>
                <c:pt idx="3">
                  <c:v>FIBRAS</c:v>
                </c:pt>
                <c:pt idx="4">
                  <c:v>Mercancias</c:v>
                </c:pt>
                <c:pt idx="5">
                  <c:v>Deuda Internacional</c:v>
                </c:pt>
                <c:pt idx="6">
                  <c:v>Deuda Gubernamental</c:v>
                </c:pt>
                <c:pt idx="7">
                  <c:v>Notas Estructuradas</c:v>
                </c:pt>
                <c:pt idx="8">
                  <c:v>Deuda Privada Nacional</c:v>
                </c:pt>
              </c:strCache>
            </c:strRef>
          </c:cat>
          <c:val>
            <c:numRef>
              <c:f>Resumen!$C$125:$C$133</c:f>
              <c:numCache>
                <c:formatCode>0.00%</c:formatCode>
                <c:ptCount val="9"/>
                <c:pt idx="0">
                  <c:v>-0.10474428575072439</c:v>
                </c:pt>
                <c:pt idx="1">
                  <c:v>-4.0013284629218368E-2</c:v>
                </c:pt>
                <c:pt idx="2">
                  <c:v>-2.894068395437404E-2</c:v>
                </c:pt>
                <c:pt idx="3">
                  <c:v>-1.1974108000590325E-2</c:v>
                </c:pt>
                <c:pt idx="4">
                  <c:v>-1.3674928965982998E-3</c:v>
                </c:pt>
                <c:pt idx="5">
                  <c:v>5.0841501400838074E-3</c:v>
                </c:pt>
                <c:pt idx="6">
                  <c:v>1.1146574099992534E-2</c:v>
                </c:pt>
                <c:pt idx="7">
                  <c:v>2.532293725623223E-2</c:v>
                </c:pt>
                <c:pt idx="8">
                  <c:v>0.1454861937351965</c:v>
                </c:pt>
              </c:numCache>
            </c:numRef>
          </c:val>
        </c:ser>
        <c:dLbls>
          <c:showLegendKey val="0"/>
          <c:showVal val="0"/>
          <c:showCatName val="0"/>
          <c:showSerName val="0"/>
          <c:showPercent val="0"/>
          <c:showBubbleSize val="0"/>
        </c:dLbls>
        <c:gapWidth val="100"/>
        <c:overlap val="100"/>
        <c:axId val="94866048"/>
        <c:axId val="94864512"/>
      </c:barChart>
      <c:valAx>
        <c:axId val="94864512"/>
        <c:scaling>
          <c:orientation val="minMax"/>
          <c:max val="0.15000000000000002"/>
        </c:scaling>
        <c:delete val="0"/>
        <c:axPos val="b"/>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w="19050">
            <a:solidFill>
              <a:schemeClr val="tx1"/>
            </a:solid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s-MX"/>
          </a:p>
        </c:txPr>
        <c:crossAx val="94866048"/>
        <c:crosses val="autoZero"/>
        <c:crossBetween val="between"/>
      </c:valAx>
      <c:catAx>
        <c:axId val="94866048"/>
        <c:scaling>
          <c:orientation val="minMax"/>
        </c:scaling>
        <c:delete val="0"/>
        <c:axPos val="l"/>
        <c:numFmt formatCode="General" sourceLinked="1"/>
        <c:majorTickMark val="out"/>
        <c:minorTickMark val="none"/>
        <c:tickLblPos val="high"/>
        <c:spPr>
          <a:noFill/>
          <a:ln w="19050">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crossAx val="94864512"/>
        <c:crosses val="autoZero"/>
        <c:auto val="1"/>
        <c:lblAlgn val="ctr"/>
        <c:lblOffset val="100"/>
        <c:noMultiLvlLbl val="0"/>
      </c:cat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MX"/>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es-MX" sz="1200" b="1" dirty="0">
                <a:solidFill>
                  <a:schemeClr val="tx1"/>
                </a:solidFill>
              </a:rPr>
              <a:t>Distribución Sensibilidad</a:t>
            </a:r>
            <a:r>
              <a:rPr lang="es-MX" sz="1200" b="1" baseline="0" dirty="0">
                <a:solidFill>
                  <a:schemeClr val="tx1"/>
                </a:solidFill>
              </a:rPr>
              <a:t> Mbonos</a:t>
            </a:r>
            <a:endParaRPr lang="es-MX" sz="1200" b="1" dirty="0">
              <a:solidFill>
                <a:schemeClr val="tx1"/>
              </a:solidFill>
            </a:endParaRPr>
          </a:p>
        </c:rich>
      </c:tx>
      <c:layout>
        <c:manualLayout>
          <c:xMode val="edge"/>
          <c:yMode val="edge"/>
          <c:x val="0.15344070407459129"/>
          <c:y val="1.8277470714670691E-2"/>
        </c:manualLayout>
      </c:layout>
      <c:overlay val="0"/>
      <c:spPr>
        <a:noFill/>
        <a:ln>
          <a:noFill/>
        </a:ln>
        <a:effectLst/>
      </c:spPr>
    </c:title>
    <c:autoTitleDeleted val="0"/>
    <c:plotArea>
      <c:layout/>
      <c:bubbleChart>
        <c:varyColors val="0"/>
        <c:ser>
          <c:idx val="0"/>
          <c:order val="0"/>
          <c:spPr>
            <a:solidFill>
              <a:schemeClr val="accent2">
                <a:alpha val="75000"/>
              </a:schemeClr>
            </a:solidFill>
            <a:ln>
              <a:noFill/>
            </a:ln>
            <a:effectLst/>
          </c:spPr>
          <c:invertIfNegative val="0"/>
          <c:dLbls>
            <c:dLbl>
              <c:idx val="0"/>
              <c:tx>
                <c:rich>
                  <a:bodyPr/>
                  <a:lstStyle/>
                  <a:p>
                    <a:fld id="{A28AB172-F0E9-4C6E-8DF1-4A3C312110F8}" type="CELLRANGE">
                      <a:rPr lang="en-US"/>
                      <a:pPr/>
                      <a:t>[CELLRANGE]</a:t>
                    </a:fld>
                    <a:endParaRPr lang="es-MX" dirty="0"/>
                  </a:p>
                </c:rich>
              </c:tx>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Lst>
            </c:dLbl>
            <c:dLbl>
              <c:idx val="1"/>
              <c:tx>
                <c:rich>
                  <a:bodyPr/>
                  <a:lstStyle/>
                  <a:p>
                    <a:fld id="{48ACD735-20FC-4EBF-9381-DB9B40720FC1}" type="CELLRANGE">
                      <a:rPr lang="en-US"/>
                      <a:pPr/>
                      <a:t>[CELLRANGE]</a:t>
                    </a:fld>
                    <a:endParaRPr lang="es-MX" dirty="0"/>
                  </a:p>
                </c:rich>
              </c:tx>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Lst>
            </c:dLbl>
            <c:dLbl>
              <c:idx val="2"/>
              <c:tx>
                <c:rich>
                  <a:bodyPr/>
                  <a:lstStyle/>
                  <a:p>
                    <a:fld id="{673AF4A4-1A2B-42D2-A703-7DBD3B3BB89F}" type="CELLRANGE">
                      <a:rPr lang="en-US"/>
                      <a:pPr/>
                      <a:t>[CELLRANGE]</a:t>
                    </a:fld>
                    <a:endParaRPr lang="es-MX" dirty="0"/>
                  </a:p>
                </c:rich>
              </c:tx>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Lst>
            </c:dLbl>
            <c:dLbl>
              <c:idx val="3"/>
              <c:tx>
                <c:rich>
                  <a:bodyPr/>
                  <a:lstStyle/>
                  <a:p>
                    <a:fld id="{E15F588E-8884-416E-922D-E48A5AC0E336}" type="CELLRANGE">
                      <a:rPr lang="en-US"/>
                      <a:pPr/>
                      <a:t>[CELLRANGE]</a:t>
                    </a:fld>
                    <a:endParaRPr lang="es-MX" dirty="0"/>
                  </a:p>
                </c:rich>
              </c:tx>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Lst>
            </c:dLbl>
            <c:dLbl>
              <c:idx val="4"/>
              <c:tx>
                <c:rich>
                  <a:bodyPr/>
                  <a:lstStyle/>
                  <a:p>
                    <a:fld id="{2B421D98-B55A-4502-AB70-CD5280D61A1D}" type="CELLRANGE">
                      <a:rPr lang="en-US"/>
                      <a:pPr/>
                      <a:t>[CELLRANGE]</a:t>
                    </a:fld>
                    <a:endParaRPr lang="es-MX" dirty="0"/>
                  </a:p>
                </c:rich>
              </c:tx>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Lst>
            </c:dLbl>
            <c:dLbl>
              <c:idx val="5"/>
              <c:tx>
                <c:rich>
                  <a:bodyPr/>
                  <a:lstStyle/>
                  <a:p>
                    <a:fld id="{B0A751C6-A320-4E11-A7E5-9779A6900BAE}" type="CELLRANGE">
                      <a:rPr lang="en-US"/>
                      <a:pPr/>
                      <a:t>[CELLRANGE]</a:t>
                    </a:fld>
                    <a:endParaRPr lang="es-MX" dirty="0"/>
                  </a:p>
                </c:rich>
              </c:tx>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Lst>
            </c:dLbl>
            <c:dLbl>
              <c:idx val="6"/>
              <c:tx>
                <c:rich>
                  <a:bodyPr/>
                  <a:lstStyle/>
                  <a:p>
                    <a:fld id="{239F2B76-7352-41A7-861D-3007B42BBC98}" type="CELLRANGE">
                      <a:rPr lang="en-US"/>
                      <a:pPr/>
                      <a:t>[CELLRANGE]</a:t>
                    </a:fld>
                    <a:endParaRPr lang="es-MX" dirty="0"/>
                  </a:p>
                </c:rich>
              </c:tx>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Lst>
            </c:dLbl>
            <c:dLbl>
              <c:idx val="7"/>
              <c:tx>
                <c:rich>
                  <a:bodyPr/>
                  <a:lstStyle/>
                  <a:p>
                    <a:fld id="{F71CB1CB-E0C3-4592-85CA-5874595496A9}" type="CELLRANGE">
                      <a:rPr lang="en-US"/>
                      <a:pPr/>
                      <a:t>[CELLRANGE]</a:t>
                    </a:fld>
                    <a:endParaRPr lang="es-MX" dirty="0"/>
                  </a:p>
                </c:rich>
              </c:tx>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Lst>
            </c:dLbl>
            <c:dLbl>
              <c:idx val="8"/>
              <c:tx>
                <c:rich>
                  <a:bodyPr/>
                  <a:lstStyle/>
                  <a:p>
                    <a:fld id="{C78E0EDD-ECFE-4F63-8DFF-6B0B9BDE09AA}" type="CELLRANGE">
                      <a:rPr lang="en-US"/>
                      <a:pPr/>
                      <a:t>[CELLRANGE]</a:t>
                    </a:fld>
                    <a:endParaRPr lang="es-MX" dirty="0"/>
                  </a:p>
                </c:rich>
              </c:tx>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Lst>
            </c:dLbl>
            <c:dLbl>
              <c:idx val="9"/>
              <c:layout/>
              <c:tx>
                <c:rich>
                  <a:bodyPr/>
                  <a:lstStyle/>
                  <a:p>
                    <a:fld id="{CACFEE4D-0BED-4CA8-963E-4250E3D585FE}" type="CELLRANGE">
                      <a:rPr lang="en-US"/>
                      <a:pPr/>
                      <a:t>[CELLRANGE]</a:t>
                    </a:fld>
                    <a:endParaRPr lang="es-MX" dirty="0"/>
                  </a:p>
                </c:rich>
              </c:tx>
              <c:dLblPos val="b"/>
              <c:showLegendKey val="0"/>
              <c:showVal val="0"/>
              <c:showCatName val="0"/>
              <c:showSerName val="0"/>
              <c:showPercent val="0"/>
              <c:showBubbleSize val="0"/>
              <c:extLst>
                <c:ext xmlns:c15="http://schemas.microsoft.com/office/drawing/2012/chart" uri="{CE6537A1-D6FC-4f65-9D91-7224C49458BB}">
                  <c15:layout/>
                  <c15:dlblFieldTable/>
                  <c15:showDataLabelsRange val="1"/>
                </c:ext>
              </c:extLst>
            </c:dLbl>
            <c:dLbl>
              <c:idx val="10"/>
              <c:tx>
                <c:rich>
                  <a:bodyPr/>
                  <a:lstStyle/>
                  <a:p>
                    <a:fld id="{AA66F93C-DBE3-4555-B68B-BFEE9EE93617}" type="CELLRANGE">
                      <a:rPr lang="en-US"/>
                      <a:pPr/>
                      <a:t>[CELLRANGE]</a:t>
                    </a:fld>
                    <a:endParaRPr lang="es-MX" dirty="0"/>
                  </a:p>
                </c:rich>
              </c:tx>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Lst>
            </c:dLbl>
            <c:dLbl>
              <c:idx val="11"/>
              <c:tx>
                <c:rich>
                  <a:bodyPr/>
                  <a:lstStyle/>
                  <a:p>
                    <a:fld id="{1F49707B-5A79-4702-92F6-1CEB6DFB1F1C}" type="CELLRANGE">
                      <a:rPr lang="en-US"/>
                      <a:pPr/>
                      <a:t>[CELLRANGE]</a:t>
                    </a:fld>
                    <a:endParaRPr lang="es-MX" dirty="0"/>
                  </a:p>
                </c:rich>
              </c:tx>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Lst>
            </c:dLbl>
            <c:dLbl>
              <c:idx val="12"/>
              <c:tx>
                <c:rich>
                  <a:bodyPr/>
                  <a:lstStyle/>
                  <a:p>
                    <a:fld id="{B91C2EB1-764F-4384-B14C-0512F83A5038}" type="CELLRANGE">
                      <a:rPr lang="en-US"/>
                      <a:pPr/>
                      <a:t>[CELLRANGE]</a:t>
                    </a:fld>
                    <a:endParaRPr lang="es-MX" dirty="0"/>
                  </a:p>
                </c:rich>
              </c:tx>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Lst>
            </c:dLbl>
            <c:dLbl>
              <c:idx val="13"/>
              <c:tx>
                <c:rich>
                  <a:bodyPr/>
                  <a:lstStyle/>
                  <a:p>
                    <a:fld id="{CA9759D0-B022-4FEC-8B99-E152F0C822CE}" type="CELLRANGE">
                      <a:rPr lang="en-US"/>
                      <a:pPr/>
                      <a:t>[CELLRANGE]</a:t>
                    </a:fld>
                    <a:endParaRPr lang="es-MX" dirty="0"/>
                  </a:p>
                </c:rich>
              </c:tx>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Lst>
            </c:dLbl>
            <c:dLbl>
              <c:idx val="14"/>
              <c:layout/>
              <c:tx>
                <c:rich>
                  <a:bodyPr/>
                  <a:lstStyle/>
                  <a:p>
                    <a:fld id="{5D9F864C-8F45-4E9B-9934-85FB76D7C364}" type="CELLRANGE">
                      <a:rPr lang="es-MX"/>
                      <a:pPr/>
                      <a:t>[CELLRANGE]</a:t>
                    </a:fld>
                    <a:endParaRPr lang="es-MX" dirty="0"/>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Lst>
            </c:dLbl>
            <c:dLbl>
              <c:idx val="15"/>
              <c:tx>
                <c:rich>
                  <a:bodyPr/>
                  <a:lstStyle/>
                  <a:p>
                    <a:fld id="{65D4EE73-B915-4B0A-989A-E45B0023B319}" type="CELLRANGE">
                      <a:rPr lang="en-US"/>
                      <a:pPr/>
                      <a:t>[CELLRANGE]</a:t>
                    </a:fld>
                    <a:endParaRPr lang="es-MX" dirty="0"/>
                  </a:p>
                </c:rich>
              </c:tx>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Lst>
            </c:dLbl>
            <c:dLbl>
              <c:idx val="16"/>
              <c:tx>
                <c:rich>
                  <a:bodyPr/>
                  <a:lstStyle/>
                  <a:p>
                    <a:fld id="{0554ED26-6EE6-4274-BA66-859CB77C5741}" type="CELLRANGE">
                      <a:rPr lang="en-US"/>
                      <a:pPr/>
                      <a:t>[CELLRANGE]</a:t>
                    </a:fld>
                    <a:endParaRPr lang="es-MX" dirty="0"/>
                  </a:p>
                </c:rich>
              </c:tx>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Lst>
            </c:dLbl>
            <c:dLbl>
              <c:idx val="17"/>
              <c:tx>
                <c:rich>
                  <a:bodyPr/>
                  <a:lstStyle/>
                  <a:p>
                    <a:fld id="{8ABEB9F9-21E0-4A17-A87A-E230F618B626}" type="CELLRANGE">
                      <a:rPr lang="en-US"/>
                      <a:pPr/>
                      <a:t>[CELLRANGE]</a:t>
                    </a:fld>
                    <a:endParaRPr lang="es-MX" dirty="0"/>
                  </a:p>
                </c:rich>
              </c:tx>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Lst>
            </c:dLbl>
            <c:dLbl>
              <c:idx val="18"/>
              <c:layout/>
              <c:tx>
                <c:rich>
                  <a:bodyPr/>
                  <a:lstStyle/>
                  <a:p>
                    <a:fld id="{22A2D66A-C8AC-4DA3-8B84-2F5EB63F541C}" type="CELLRANGE">
                      <a:rPr lang="es-MX"/>
                      <a:pPr/>
                      <a:t>[CELLRANGE]</a:t>
                    </a:fld>
                    <a:endParaRPr lang="es-MX" dirty="0"/>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s-MX"/>
              </a:p>
            </c:txPr>
            <c:dLblPos val="b"/>
            <c:showLegendKey val="0"/>
            <c:showVal val="0"/>
            <c:showCatName val="0"/>
            <c:showSerName val="0"/>
            <c:showPercent val="0"/>
            <c:showBubbleSize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xVal>
            <c:numRef>
              <c:f>'[P&amp;L MBONOS PT-746.xlsm]Tenencia'!$D$106:$D$124</c:f>
              <c:numCache>
                <c:formatCode>General</c:formatCode>
                <c:ptCount val="19"/>
                <c:pt idx="0">
                  <c:v>7.6923076923076927E-2</c:v>
                </c:pt>
                <c:pt idx="1">
                  <c:v>0.57692307692307687</c:v>
                </c:pt>
                <c:pt idx="2">
                  <c:v>1.0769230769230769</c:v>
                </c:pt>
                <c:pt idx="3">
                  <c:v>1.5769230769230769</c:v>
                </c:pt>
                <c:pt idx="4">
                  <c:v>2.0769230769230771</c:v>
                </c:pt>
                <c:pt idx="5">
                  <c:v>3.0741758241758244</c:v>
                </c:pt>
                <c:pt idx="6">
                  <c:v>3.5769230769230771</c:v>
                </c:pt>
                <c:pt idx="7">
                  <c:v>4.5769230769230766</c:v>
                </c:pt>
                <c:pt idx="8">
                  <c:v>5.5769230769230766</c:v>
                </c:pt>
                <c:pt idx="9">
                  <c:v>7.0769230769230766</c:v>
                </c:pt>
                <c:pt idx="10">
                  <c:v>8.0769230769230766</c:v>
                </c:pt>
                <c:pt idx="11">
                  <c:v>9.3269230769230766</c:v>
                </c:pt>
                <c:pt idx="12">
                  <c:v>10.576923076923077</c:v>
                </c:pt>
                <c:pt idx="13">
                  <c:v>12.576923076923077</c:v>
                </c:pt>
                <c:pt idx="14">
                  <c:v>14.576923076923077</c:v>
                </c:pt>
                <c:pt idx="15">
                  <c:v>18.076923076923077</c:v>
                </c:pt>
                <c:pt idx="16">
                  <c:v>20.076923076923077</c:v>
                </c:pt>
                <c:pt idx="17">
                  <c:v>22.076923076923077</c:v>
                </c:pt>
                <c:pt idx="18">
                  <c:v>26.076923076923077</c:v>
                </c:pt>
              </c:numCache>
            </c:numRef>
          </c:xVal>
          <c:yVal>
            <c:numRef>
              <c:f>'[P&amp;L MBONOS PT-746.xlsm]Tenencia'!$E$106:$E$124</c:f>
              <c:numCache>
                <c:formatCode>0.00%</c:formatCode>
                <c:ptCount val="19"/>
                <c:pt idx="0">
                  <c:v>5.5E-2</c:v>
                </c:pt>
                <c:pt idx="1">
                  <c:v>6.0700000000000004E-2</c:v>
                </c:pt>
                <c:pt idx="2">
                  <c:v>6.08E-2</c:v>
                </c:pt>
                <c:pt idx="3">
                  <c:v>6.3399999999999998E-2</c:v>
                </c:pt>
                <c:pt idx="4">
                  <c:v>6.4500000000000002E-2</c:v>
                </c:pt>
                <c:pt idx="5">
                  <c:v>6.5799999999999997E-2</c:v>
                </c:pt>
                <c:pt idx="6">
                  <c:v>6.6600000000000006E-2</c:v>
                </c:pt>
                <c:pt idx="7">
                  <c:v>6.8099999999999994E-2</c:v>
                </c:pt>
                <c:pt idx="8">
                  <c:v>6.8600000000000008E-2</c:v>
                </c:pt>
                <c:pt idx="9">
                  <c:v>6.9699999999999998E-2</c:v>
                </c:pt>
                <c:pt idx="10">
                  <c:v>7.0199999999999999E-2</c:v>
                </c:pt>
                <c:pt idx="11">
                  <c:v>7.0499999999999993E-2</c:v>
                </c:pt>
                <c:pt idx="12">
                  <c:v>7.17E-2</c:v>
                </c:pt>
                <c:pt idx="13">
                  <c:v>7.22E-2</c:v>
                </c:pt>
                <c:pt idx="14">
                  <c:v>7.2700000000000001E-2</c:v>
                </c:pt>
                <c:pt idx="15">
                  <c:v>7.3200000000000001E-2</c:v>
                </c:pt>
                <c:pt idx="16">
                  <c:v>7.3300000000000004E-2</c:v>
                </c:pt>
                <c:pt idx="17">
                  <c:v>7.3499999999999996E-2</c:v>
                </c:pt>
                <c:pt idx="18">
                  <c:v>7.3700000000000002E-2</c:v>
                </c:pt>
              </c:numCache>
            </c:numRef>
          </c:yVal>
          <c:bubbleSize>
            <c:numRef>
              <c:f>'[P&amp;L MBONOS PT-746.xlsm]Tenencia'!$F$106:$F$124</c:f>
              <c:numCache>
                <c:formatCode>General</c:formatCode>
                <c:ptCount val="19"/>
                <c:pt idx="0">
                  <c:v>0</c:v>
                </c:pt>
                <c:pt idx="1">
                  <c:v>0</c:v>
                </c:pt>
                <c:pt idx="2">
                  <c:v>0</c:v>
                </c:pt>
                <c:pt idx="3">
                  <c:v>0</c:v>
                </c:pt>
                <c:pt idx="4">
                  <c:v>0</c:v>
                </c:pt>
                <c:pt idx="5">
                  <c:v>0</c:v>
                </c:pt>
                <c:pt idx="6">
                  <c:v>0</c:v>
                </c:pt>
                <c:pt idx="7">
                  <c:v>0</c:v>
                </c:pt>
                <c:pt idx="8">
                  <c:v>0</c:v>
                </c:pt>
                <c:pt idx="9" formatCode="_(* #,##0.00_);_(* \(#,##0.00\);_(* &quot;-&quot;??_);_(@_)">
                  <c:v>1813830.1864116192</c:v>
                </c:pt>
                <c:pt idx="10">
                  <c:v>0</c:v>
                </c:pt>
                <c:pt idx="11">
                  <c:v>0</c:v>
                </c:pt>
                <c:pt idx="12">
                  <c:v>0</c:v>
                </c:pt>
                <c:pt idx="13">
                  <c:v>0</c:v>
                </c:pt>
                <c:pt idx="14" formatCode="_(* #,##0.00_);_(* \(#,##0.00\);_(* &quot;-&quot;??_);_(@_)">
                  <c:v>5623305.9050116539</c:v>
                </c:pt>
                <c:pt idx="15">
                  <c:v>0</c:v>
                </c:pt>
                <c:pt idx="16">
                  <c:v>0</c:v>
                </c:pt>
                <c:pt idx="17">
                  <c:v>0</c:v>
                </c:pt>
                <c:pt idx="18" formatCode="_(* #,##0.00_);_(* \(#,##0.00\);_(* &quot;-&quot;??_);_(@_)">
                  <c:v>5541627.6998810768</c:v>
                </c:pt>
              </c:numCache>
            </c:numRef>
          </c:bubbleSize>
          <c:bubble3D val="1"/>
          <c:extLst>
            <c:ext xmlns:c15="http://schemas.microsoft.com/office/drawing/2012/chart" uri="{02D57815-91ED-43cb-92C2-25804820EDAC}">
              <c15:datalabelsRange>
                <c15:f>'[P&amp;L MBONOS PT-746.xlsm]Tenencia'!$H$106:$H$124</c15:f>
                <c15:dlblRangeCache>
                  <c:ptCount val="19"/>
                  <c:pt idx="0">
                    <c:v>0.0%</c:v>
                  </c:pt>
                  <c:pt idx="1">
                    <c:v>0.0%</c:v>
                  </c:pt>
                  <c:pt idx="2">
                    <c:v>0.0%</c:v>
                  </c:pt>
                  <c:pt idx="3">
                    <c:v>0.0%</c:v>
                  </c:pt>
                  <c:pt idx="4">
                    <c:v>0.0%</c:v>
                  </c:pt>
                  <c:pt idx="5">
                    <c:v>0.0%</c:v>
                  </c:pt>
                  <c:pt idx="6">
                    <c:v>0.0%</c:v>
                  </c:pt>
                  <c:pt idx="7">
                    <c:v>0.0%</c:v>
                  </c:pt>
                  <c:pt idx="8">
                    <c:v>0.0%</c:v>
                  </c:pt>
                  <c:pt idx="9">
                    <c:v>14.0%</c:v>
                  </c:pt>
                  <c:pt idx="10">
                    <c:v>0.0%</c:v>
                  </c:pt>
                  <c:pt idx="11">
                    <c:v>0.0%</c:v>
                  </c:pt>
                  <c:pt idx="12">
                    <c:v>0.0%</c:v>
                  </c:pt>
                  <c:pt idx="13">
                    <c:v>0.0%</c:v>
                  </c:pt>
                  <c:pt idx="14">
                    <c:v>43.3%</c:v>
                  </c:pt>
                  <c:pt idx="15">
                    <c:v>0.0%</c:v>
                  </c:pt>
                  <c:pt idx="16">
                    <c:v>0.0%</c:v>
                  </c:pt>
                  <c:pt idx="17">
                    <c:v>0.0%</c:v>
                  </c:pt>
                  <c:pt idx="18">
                    <c:v>42.7%</c:v>
                  </c:pt>
                </c15:dlblRangeCache>
              </c15:datalabelsRange>
            </c:ext>
          </c:extLst>
        </c:ser>
        <c:dLbls>
          <c:showLegendKey val="0"/>
          <c:showVal val="0"/>
          <c:showCatName val="0"/>
          <c:showSerName val="0"/>
          <c:showPercent val="0"/>
          <c:showBubbleSize val="0"/>
        </c:dLbls>
        <c:bubbleScale val="100"/>
        <c:showNegBubbles val="0"/>
        <c:axId val="94460928"/>
        <c:axId val="94463104"/>
      </c:bubbleChart>
      <c:valAx>
        <c:axId val="94460928"/>
        <c:scaling>
          <c:orientation val="minMax"/>
          <c:max val="30"/>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dirty="0">
                    <a:solidFill>
                      <a:schemeClr val="tx1"/>
                    </a:solidFill>
                  </a:rPr>
                  <a:t>Plazo (años)</a:t>
                </a:r>
              </a:p>
            </c:rich>
          </c:tx>
          <c:layout/>
          <c:overlay val="0"/>
          <c:spPr>
            <a:noFill/>
            <a:ln>
              <a:noFill/>
            </a:ln>
            <a:effectLst/>
          </c:spPr>
        </c:title>
        <c:numFmt formatCode="General" sourceLinked="1"/>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94463104"/>
        <c:crosses val="autoZero"/>
        <c:crossBetween val="midCat"/>
      </c:valAx>
      <c:valAx>
        <c:axId val="94463104"/>
        <c:scaling>
          <c:orientation val="minMax"/>
          <c:max val="8.0000000000000016E-2"/>
          <c:min val="6.5000000000000016E-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n-US" sz="800" b="1" dirty="0">
                    <a:solidFill>
                      <a:schemeClr val="tx1"/>
                    </a:solidFill>
                  </a:rPr>
                  <a:t>Rendimiento a Vencimiento</a:t>
                </a:r>
              </a:p>
            </c:rich>
          </c:tx>
          <c:layout/>
          <c:overlay val="0"/>
          <c:spPr>
            <a:noFill/>
            <a:ln>
              <a:noFill/>
            </a:ln>
            <a:effectLst/>
          </c:spPr>
        </c:title>
        <c:numFmt formatCode="0.0%" sourceLinked="0"/>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94460928"/>
        <c:crosses val="autoZero"/>
        <c:crossBetween val="midCat"/>
        <c:majorUnit val="5.000000000000001E-3"/>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MX"/>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es-MX" sz="1200" b="1" dirty="0">
                <a:solidFill>
                  <a:schemeClr val="tx1"/>
                </a:solidFill>
              </a:rPr>
              <a:t>Sensibilidad </a:t>
            </a:r>
            <a:r>
              <a:rPr lang="es-MX" sz="1200" b="1" dirty="0" smtClean="0">
                <a:solidFill>
                  <a:schemeClr val="tx1"/>
                </a:solidFill>
              </a:rPr>
              <a:t>Udibono </a:t>
            </a:r>
            <a:r>
              <a:rPr lang="es-MX" sz="1200" b="1" dirty="0">
                <a:solidFill>
                  <a:schemeClr val="tx1"/>
                </a:solidFill>
              </a:rPr>
              <a:t>1 pb</a:t>
            </a:r>
          </a:p>
        </c:rich>
      </c:tx>
      <c:layout/>
      <c:overlay val="0"/>
      <c:spPr>
        <a:noFill/>
        <a:ln>
          <a:noFill/>
        </a:ln>
        <a:effectLst/>
      </c:spPr>
    </c:title>
    <c:autoTitleDeleted val="0"/>
    <c:plotArea>
      <c:layout/>
      <c:barChart>
        <c:barDir val="col"/>
        <c:grouping val="clustered"/>
        <c:varyColors val="0"/>
        <c:ser>
          <c:idx val="0"/>
          <c:order val="0"/>
          <c:spPr>
            <a:solidFill>
              <a:schemeClr val="accent2"/>
            </a:solidFill>
            <a:ln>
              <a:noFill/>
            </a:ln>
            <a:effectLst/>
          </c:spPr>
          <c:invertIfNegative val="0"/>
          <c:dLbls>
            <c:dLbl>
              <c:idx val="0"/>
              <c:layout/>
              <c:tx>
                <c:rich>
                  <a:bodyPr/>
                  <a:lstStyle/>
                  <a:p>
                    <a:fld id="{C9FD0DD0-DB33-4AEF-81EE-9BA1C8E098CD}" type="CELLRANGE">
                      <a:rPr lang="en-US"/>
                      <a:pPr/>
                      <a:t>[CELLRANGE]</a:t>
                    </a:fld>
                    <a:endParaRPr lang="en-US" baseline="0" dirty="0"/>
                  </a:p>
                  <a:p>
                    <a:fld id="{6923B9F2-9887-44CA-BA3D-98F6ED0DBD6D}" type="VALUE">
                      <a:rPr lang="en-US"/>
                      <a:pPr/>
                      <a:t>[VALOR]</a:t>
                    </a:fld>
                    <a:endParaRPr lang="es-MX" dirty="0"/>
                  </a:p>
                </c:rich>
              </c:tx>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1"/>
                </c:ext>
              </c:extLst>
            </c:dLbl>
            <c:dLbl>
              <c:idx val="1"/>
              <c:layout/>
              <c:tx>
                <c:rich>
                  <a:bodyPr/>
                  <a:lstStyle/>
                  <a:p>
                    <a:fld id="{A1A0F062-CC76-4A9C-9CFE-58C611105D72}" type="CELLRANGE">
                      <a:rPr lang="en-US"/>
                      <a:pPr/>
                      <a:t>[CELLRANGE]</a:t>
                    </a:fld>
                    <a:endParaRPr lang="en-US" baseline="0" dirty="0"/>
                  </a:p>
                  <a:p>
                    <a:fld id="{62ABA506-D883-4480-A042-9D19D37F62BB}" type="VALUE">
                      <a:rPr lang="en-US"/>
                      <a:pPr/>
                      <a:t>[VALOR]</a:t>
                    </a:fld>
                    <a:endParaRPr lang="es-MX" dirty="0"/>
                  </a:p>
                </c:rich>
              </c:tx>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1"/>
                </c:ext>
              </c:extLst>
            </c:dLbl>
            <c:dLbl>
              <c:idx val="2"/>
              <c:layout/>
              <c:tx>
                <c:rich>
                  <a:bodyPr/>
                  <a:lstStyle/>
                  <a:p>
                    <a:fld id="{EAEFED69-D823-4E4E-899F-2A5E1B742BE6}" type="CELLRANGE">
                      <a:rPr lang="en-US"/>
                      <a:pPr/>
                      <a:t>[CELLRANGE]</a:t>
                    </a:fld>
                    <a:endParaRPr lang="en-US" baseline="0" dirty="0"/>
                  </a:p>
                  <a:p>
                    <a:fld id="{2616126A-3948-4027-AAFE-47063C698B69}" type="VALUE">
                      <a:rPr lang="en-US"/>
                      <a:pPr/>
                      <a:t>[VALOR]</a:t>
                    </a:fld>
                    <a:endParaRPr lang="es-MX" dirty="0"/>
                  </a:p>
                </c:rich>
              </c:tx>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1"/>
                </c:ext>
              </c:extLst>
            </c:dLbl>
            <c:dLbl>
              <c:idx val="3"/>
              <c:layout/>
              <c:tx>
                <c:rich>
                  <a:bodyPr/>
                  <a:lstStyle/>
                  <a:p>
                    <a:fld id="{E5587FC2-0CE7-497E-A4B4-7F1A721C2CDA}" type="CELLRANGE">
                      <a:rPr lang="en-US"/>
                      <a:pPr/>
                      <a:t>[CELLRANGE]</a:t>
                    </a:fld>
                    <a:endParaRPr lang="en-US" baseline="0" dirty="0"/>
                  </a:p>
                  <a:p>
                    <a:fld id="{C617FDE3-4A68-4B98-8923-F89BFB7BECA7}" type="VALUE">
                      <a:rPr lang="en-US"/>
                      <a:pPr/>
                      <a:t>[VALOR]</a:t>
                    </a:fld>
                    <a:endParaRPr lang="es-MX" dirty="0"/>
                  </a:p>
                </c:rich>
              </c:tx>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1"/>
                </c:ext>
              </c:extLst>
            </c:dLbl>
            <c:dLbl>
              <c:idx val="4"/>
              <c:layout/>
              <c:tx>
                <c:rich>
                  <a:bodyPr/>
                  <a:lstStyle/>
                  <a:p>
                    <a:fld id="{FE14755D-5E76-4BD6-8B4C-51F881DFD7D8}" type="CELLRANGE">
                      <a:rPr lang="en-US"/>
                      <a:pPr/>
                      <a:t>[CELLRANGE]</a:t>
                    </a:fld>
                    <a:endParaRPr lang="en-US" baseline="0" dirty="0"/>
                  </a:p>
                  <a:p>
                    <a:fld id="{5E9EDAC7-2A9F-4A7D-8E4E-65A2B99D5E84}" type="VALUE">
                      <a:rPr lang="en-US"/>
                      <a:pPr/>
                      <a:t>[VALOR]</a:t>
                    </a:fld>
                    <a:endParaRPr lang="es-MX" dirty="0"/>
                  </a:p>
                </c:rich>
              </c:tx>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1"/>
                </c:ext>
              </c:extLst>
            </c:dLbl>
            <c:dLbl>
              <c:idx val="5"/>
              <c:layout/>
              <c:tx>
                <c:rich>
                  <a:bodyPr/>
                  <a:lstStyle/>
                  <a:p>
                    <a:fld id="{19B2549B-95DB-49E6-8D9F-F2177AC1C0D4}" type="CELLRANGE">
                      <a:rPr lang="en-US"/>
                      <a:pPr/>
                      <a:t>[CELLRANGE]</a:t>
                    </a:fld>
                    <a:endParaRPr lang="en-US" baseline="0" dirty="0"/>
                  </a:p>
                  <a:p>
                    <a:fld id="{2DB075A9-6283-4BF3-BEC1-89B724C3D8B2}" type="VALUE">
                      <a:rPr lang="en-US"/>
                      <a:pPr/>
                      <a:t>[VALOR]</a:t>
                    </a:fld>
                    <a:endParaRPr lang="es-MX" dirty="0"/>
                  </a:p>
                </c:rich>
              </c:tx>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1"/>
                </c:ext>
              </c:extLst>
            </c:dLbl>
            <c:dLbl>
              <c:idx val="6"/>
              <c:layout/>
              <c:tx>
                <c:rich>
                  <a:bodyPr/>
                  <a:lstStyle/>
                  <a:p>
                    <a:fld id="{3B0574DB-21E2-48D2-9F76-94E0CE89DCF1}" type="CELLRANGE">
                      <a:rPr lang="en-US"/>
                      <a:pPr/>
                      <a:t>[CELLRANGE]</a:t>
                    </a:fld>
                    <a:endParaRPr lang="en-US" baseline="0" dirty="0"/>
                  </a:p>
                  <a:p>
                    <a:fld id="{C972409A-194F-41BD-A049-F7D11DE02639}" type="VALUE">
                      <a:rPr lang="en-US"/>
                      <a:pPr/>
                      <a:t>[VALOR]</a:t>
                    </a:fld>
                    <a:endParaRPr lang="es-MX" dirty="0"/>
                  </a:p>
                </c:rich>
              </c:tx>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1"/>
                </c:ext>
              </c:extLst>
            </c:dLbl>
            <c:dLbl>
              <c:idx val="7"/>
              <c:layout/>
              <c:tx>
                <c:rich>
                  <a:bodyPr/>
                  <a:lstStyle/>
                  <a:p>
                    <a:fld id="{3740E4E8-5CD5-499D-AF27-B6731B47BF34}" type="CELLRANGE">
                      <a:rPr lang="en-US"/>
                      <a:pPr/>
                      <a:t>[CELLRANGE]</a:t>
                    </a:fld>
                    <a:endParaRPr lang="en-US" baseline="0" dirty="0"/>
                  </a:p>
                  <a:p>
                    <a:fld id="{5CE957E6-B207-460C-9005-1214F0F66F2A}" type="VALUE">
                      <a:rPr lang="en-US"/>
                      <a:pPr/>
                      <a:t>[VALOR]</a:t>
                    </a:fld>
                    <a:endParaRPr lang="es-MX" dirty="0"/>
                  </a:p>
                </c:rich>
              </c:tx>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1"/>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s-MX"/>
              </a:p>
            </c:txPr>
            <c:showLegendKey val="0"/>
            <c:showVal val="1"/>
            <c:showCatName val="0"/>
            <c:showSerName val="0"/>
            <c:showPercent val="0"/>
            <c:showBubbleSize val="0"/>
            <c:separator>
</c:separator>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'[P&amp;L UDIBONOS PT-745.xlsm]Tenencia'!$B$34:$B$41</c:f>
              <c:strCache>
                <c:ptCount val="8"/>
                <c:pt idx="0">
                  <c:v>Dic17</c:v>
                </c:pt>
                <c:pt idx="1">
                  <c:v>Jun19</c:v>
                </c:pt>
                <c:pt idx="2">
                  <c:v>Dic20</c:v>
                </c:pt>
                <c:pt idx="3">
                  <c:v>Jun22</c:v>
                </c:pt>
                <c:pt idx="4">
                  <c:v>Dic25</c:v>
                </c:pt>
                <c:pt idx="5">
                  <c:v>Nov35</c:v>
                </c:pt>
                <c:pt idx="6">
                  <c:v>Nov40</c:v>
                </c:pt>
                <c:pt idx="7">
                  <c:v>Nov46</c:v>
                </c:pt>
              </c:strCache>
            </c:strRef>
          </c:cat>
          <c:val>
            <c:numRef>
              <c:f>'[P&amp;L UDIBONOS PT-745.xlsm]Tenencia'!$C$34:$C$41</c:f>
              <c:numCache>
                <c:formatCode>_(* #,##0.00_);_(* \(#,##0.00\);_(* "-"??_);_(@_)</c:formatCode>
                <c:ptCount val="8"/>
                <c:pt idx="0">
                  <c:v>0</c:v>
                </c:pt>
                <c:pt idx="1">
                  <c:v>1239063.3580131531</c:v>
                </c:pt>
                <c:pt idx="2">
                  <c:v>788388.77999806404</c:v>
                </c:pt>
                <c:pt idx="3">
                  <c:v>780528.3205742836</c:v>
                </c:pt>
                <c:pt idx="4">
                  <c:v>2191026.6887164116</c:v>
                </c:pt>
                <c:pt idx="5">
                  <c:v>1336087.3152281046</c:v>
                </c:pt>
                <c:pt idx="6">
                  <c:v>3265315.6433010101</c:v>
                </c:pt>
                <c:pt idx="7">
                  <c:v>2750894.3894872665</c:v>
                </c:pt>
              </c:numCache>
            </c:numRef>
          </c:val>
          <c:extLst>
            <c:ext xmlns:c15="http://schemas.microsoft.com/office/drawing/2012/chart" uri="{02D57815-91ED-43cb-92C2-25804820EDAC}">
              <c15:datalabelsRange>
                <c15:f>'[P&amp;L UDIBONOS PT-745.xlsm]Tenencia'!$D$34:$D$41</c15:f>
                <c15:dlblRangeCache>
                  <c:ptCount val="8"/>
                  <c:pt idx="0">
                    <c:v>0.0%</c:v>
                  </c:pt>
                  <c:pt idx="1">
                    <c:v>10.0%</c:v>
                  </c:pt>
                  <c:pt idx="2">
                    <c:v>6.4%</c:v>
                  </c:pt>
                  <c:pt idx="3">
                    <c:v>6.3%</c:v>
                  </c:pt>
                  <c:pt idx="4">
                    <c:v>17.7%</c:v>
                  </c:pt>
                  <c:pt idx="5">
                    <c:v>10.8%</c:v>
                  </c:pt>
                  <c:pt idx="6">
                    <c:v>26.4%</c:v>
                  </c:pt>
                  <c:pt idx="7">
                    <c:v>22.3%</c:v>
                  </c:pt>
                </c15:dlblRangeCache>
              </c15:datalabelsRange>
            </c:ext>
          </c:extLst>
        </c:ser>
        <c:dLbls>
          <c:showLegendKey val="0"/>
          <c:showVal val="0"/>
          <c:showCatName val="0"/>
          <c:showSerName val="0"/>
          <c:showPercent val="0"/>
          <c:showBubbleSize val="0"/>
        </c:dLbls>
        <c:gapWidth val="219"/>
        <c:overlap val="-27"/>
        <c:axId val="94615808"/>
        <c:axId val="94617600"/>
      </c:barChart>
      <c:catAx>
        <c:axId val="94615808"/>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94617600"/>
        <c:crosses val="autoZero"/>
        <c:auto val="1"/>
        <c:lblAlgn val="ctr"/>
        <c:lblOffset val="100"/>
        <c:noMultiLvlLbl val="0"/>
      </c:catAx>
      <c:valAx>
        <c:axId val="946176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n-US" sz="800" b="1" dirty="0">
                    <a:solidFill>
                      <a:schemeClr val="tx1"/>
                    </a:solidFill>
                  </a:rPr>
                  <a:t>Cambio en Monto por 1 pb</a:t>
                </a:r>
              </a:p>
            </c:rich>
          </c:tx>
          <c:layout/>
          <c:overlay val="0"/>
          <c:spPr>
            <a:noFill/>
            <a:ln>
              <a:noFill/>
            </a:ln>
            <a:effectLst/>
          </c:spPr>
        </c:title>
        <c:numFmt formatCode="_(* #,##0.00_);_(* \(#,##0.00\);_(* &quot;-&quot;??_);_(@_)" sourceLinked="1"/>
        <c:majorTickMark val="none"/>
        <c:minorTickMark val="none"/>
        <c:tickLblPos val="nextTo"/>
        <c:spPr>
          <a:noFill/>
          <a:ln w="15875">
            <a:solidFill>
              <a:schemeClr val="tx1"/>
            </a:solidFill>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9461580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MX"/>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s-MX" sz="1200" b="1" dirty="0">
                <a:solidFill>
                  <a:schemeClr val="tx1"/>
                </a:solidFill>
              </a:rPr>
              <a:t>Dsitribución Sensibilidad Udibonos</a:t>
            </a:r>
          </a:p>
        </c:rich>
      </c:tx>
      <c:layout/>
      <c:overlay val="0"/>
      <c:spPr>
        <a:noFill/>
        <a:ln>
          <a:noFill/>
        </a:ln>
        <a:effectLst/>
      </c:spPr>
    </c:title>
    <c:autoTitleDeleted val="0"/>
    <c:plotArea>
      <c:layout/>
      <c:bubbleChart>
        <c:varyColors val="0"/>
        <c:ser>
          <c:idx val="0"/>
          <c:order val="0"/>
          <c:spPr>
            <a:solidFill>
              <a:schemeClr val="accent2">
                <a:alpha val="75000"/>
              </a:schemeClr>
            </a:solidFill>
            <a:ln>
              <a:noFill/>
            </a:ln>
            <a:effectLst/>
          </c:spPr>
          <c:invertIfNegative val="0"/>
          <c:dLbls>
            <c:dLbl>
              <c:idx val="0"/>
              <c:tx>
                <c:rich>
                  <a:bodyPr/>
                  <a:lstStyle/>
                  <a:p>
                    <a:fld id="{4403CF73-D999-4CBB-B1AF-90D9C81B2E02}" type="CELLRANGE">
                      <a:rPr lang="en-US"/>
                      <a:pPr/>
                      <a:t>[CELLRANGE]</a:t>
                    </a:fld>
                    <a:endParaRPr lang="es-MX" dirty="0"/>
                  </a:p>
                </c:rich>
              </c:tx>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Lst>
            </c:dLbl>
            <c:dLbl>
              <c:idx val="1"/>
              <c:tx>
                <c:rich>
                  <a:bodyPr/>
                  <a:lstStyle/>
                  <a:p>
                    <a:fld id="{38EBA90F-ED47-48B8-9D59-8261192482C4}" type="CELLRANGE">
                      <a:rPr lang="en-US"/>
                      <a:pPr/>
                      <a:t>[CELLRANGE]</a:t>
                    </a:fld>
                    <a:endParaRPr lang="es-MX" dirty="0"/>
                  </a:p>
                </c:rich>
              </c:tx>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Lst>
            </c:dLbl>
            <c:dLbl>
              <c:idx val="2"/>
              <c:tx>
                <c:rich>
                  <a:bodyPr/>
                  <a:lstStyle/>
                  <a:p>
                    <a:fld id="{7C74D406-BC99-4C27-97FD-9DA9A73691FA}" type="CELLRANGE">
                      <a:rPr lang="en-US"/>
                      <a:pPr/>
                      <a:t>[CELLRANGE]</a:t>
                    </a:fld>
                    <a:endParaRPr lang="es-MX" dirty="0"/>
                  </a:p>
                </c:rich>
              </c:tx>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Lst>
            </c:dLbl>
            <c:dLbl>
              <c:idx val="3"/>
              <c:layout/>
              <c:tx>
                <c:rich>
                  <a:bodyPr/>
                  <a:lstStyle/>
                  <a:p>
                    <a:fld id="{F3401803-1E30-4224-AF6E-882BBC5F2C00}" type="CELLRANGE">
                      <a:rPr lang="en-US"/>
                      <a:pPr/>
                      <a:t>[CELLRANGE]</a:t>
                    </a:fld>
                    <a:endParaRPr lang="es-MX" dirty="0"/>
                  </a:p>
                </c:rich>
              </c:tx>
              <c:dLblPos val="b"/>
              <c:showLegendKey val="0"/>
              <c:showVal val="0"/>
              <c:showCatName val="0"/>
              <c:showSerName val="0"/>
              <c:showPercent val="0"/>
              <c:showBubbleSize val="0"/>
              <c:extLst>
                <c:ext xmlns:c15="http://schemas.microsoft.com/office/drawing/2012/chart" uri="{CE6537A1-D6FC-4f65-9D91-7224C49458BB}">
                  <c15:layout/>
                  <c15:dlblFieldTable/>
                  <c15:showDataLabelsRange val="1"/>
                </c:ext>
              </c:extLst>
            </c:dLbl>
            <c:dLbl>
              <c:idx val="4"/>
              <c:tx>
                <c:rich>
                  <a:bodyPr/>
                  <a:lstStyle/>
                  <a:p>
                    <a:fld id="{04C04454-A492-456E-BADE-A06F8DC2356E}" type="CELLRANGE">
                      <a:rPr lang="en-US"/>
                      <a:pPr/>
                      <a:t>[CELLRANGE]</a:t>
                    </a:fld>
                    <a:endParaRPr lang="es-MX" dirty="0"/>
                  </a:p>
                </c:rich>
              </c:tx>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Lst>
            </c:dLbl>
            <c:dLbl>
              <c:idx val="5"/>
              <c:layout/>
              <c:tx>
                <c:rich>
                  <a:bodyPr/>
                  <a:lstStyle/>
                  <a:p>
                    <a:fld id="{88032361-FAED-4A5E-A1F3-6E9F6D2C90F0}" type="CELLRANGE">
                      <a:rPr lang="es-MX"/>
                      <a:pPr/>
                      <a:t>[CELLRANGE]</a:t>
                    </a:fld>
                    <a:endParaRPr lang="es-MX" dirty="0"/>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Lst>
            </c:dLbl>
            <c:dLbl>
              <c:idx val="6"/>
              <c:tx>
                <c:rich>
                  <a:bodyPr/>
                  <a:lstStyle/>
                  <a:p>
                    <a:fld id="{E0A7BF85-123A-4A52-BED9-F0CBBA8B5BFF}" type="CELLRANGE">
                      <a:rPr lang="en-US"/>
                      <a:pPr/>
                      <a:t>[CELLRANGE]</a:t>
                    </a:fld>
                    <a:endParaRPr lang="es-MX" dirty="0"/>
                  </a:p>
                </c:rich>
              </c:tx>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Lst>
            </c:dLbl>
            <c:dLbl>
              <c:idx val="7"/>
              <c:layout/>
              <c:tx>
                <c:rich>
                  <a:bodyPr/>
                  <a:lstStyle/>
                  <a:p>
                    <a:fld id="{B9060710-5995-4F13-8467-091BAF03F0F7}" type="CELLRANGE">
                      <a:rPr lang="es-MX"/>
                      <a:pPr/>
                      <a:t>[CELLRANGE]</a:t>
                    </a:fld>
                    <a:endParaRPr lang="es-MX" dirty="0"/>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MX"/>
              </a:p>
            </c:txPr>
            <c:dLblPos val="b"/>
            <c:showLegendKey val="0"/>
            <c:showVal val="0"/>
            <c:showCatName val="0"/>
            <c:showSerName val="0"/>
            <c:showPercent val="0"/>
            <c:showBubbleSize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xVal>
            <c:numRef>
              <c:f>'[P&amp;L UDIBONOS PT-745.xlsm]Tenencia'!$C$54:$C$61</c:f>
              <c:numCache>
                <c:formatCode>General</c:formatCode>
                <c:ptCount val="8"/>
                <c:pt idx="0">
                  <c:v>1.0769230769230769</c:v>
                </c:pt>
                <c:pt idx="1">
                  <c:v>2.5769230769230771</c:v>
                </c:pt>
                <c:pt idx="2">
                  <c:v>4.0769230769230766</c:v>
                </c:pt>
                <c:pt idx="3">
                  <c:v>5.5769230769230766</c:v>
                </c:pt>
                <c:pt idx="4">
                  <c:v>9.0769230769230766</c:v>
                </c:pt>
                <c:pt idx="5">
                  <c:v>19.076923076923077</c:v>
                </c:pt>
                <c:pt idx="6">
                  <c:v>24.076923076923077</c:v>
                </c:pt>
                <c:pt idx="7">
                  <c:v>30.076923076923077</c:v>
                </c:pt>
              </c:numCache>
            </c:numRef>
          </c:xVal>
          <c:yVal>
            <c:numRef>
              <c:f>'[P&amp;L UDIBONOS PT-745.xlsm]Tenencia'!$D$54:$D$61</c:f>
              <c:numCache>
                <c:formatCode>0.00%</c:formatCode>
                <c:ptCount val="8"/>
                <c:pt idx="0">
                  <c:v>2.4E-2</c:v>
                </c:pt>
                <c:pt idx="1">
                  <c:v>3.1300000000000001E-2</c:v>
                </c:pt>
                <c:pt idx="2">
                  <c:v>3.2799999999999996E-2</c:v>
                </c:pt>
                <c:pt idx="3">
                  <c:v>3.3799999999999997E-2</c:v>
                </c:pt>
                <c:pt idx="4">
                  <c:v>3.4000000000000002E-2</c:v>
                </c:pt>
                <c:pt idx="5">
                  <c:v>3.5900000000000001E-2</c:v>
                </c:pt>
                <c:pt idx="6">
                  <c:v>3.6499999999999998E-2</c:v>
                </c:pt>
                <c:pt idx="7">
                  <c:v>3.7000000000000005E-2</c:v>
                </c:pt>
              </c:numCache>
            </c:numRef>
          </c:yVal>
          <c:bubbleSize>
            <c:numRef>
              <c:f>'[P&amp;L UDIBONOS PT-745.xlsm]Tenencia'!$E$54:$E$61</c:f>
              <c:numCache>
                <c:formatCode>General</c:formatCode>
                <c:ptCount val="8"/>
                <c:pt idx="0">
                  <c:v>0</c:v>
                </c:pt>
                <c:pt idx="1">
                  <c:v>0</c:v>
                </c:pt>
                <c:pt idx="2">
                  <c:v>0</c:v>
                </c:pt>
                <c:pt idx="3" formatCode="_(* #,##0.00_);_(* \(#,##0.00\);_(* &quot;-&quot;??_);_(@_)">
                  <c:v>2807980.4585855007</c:v>
                </c:pt>
                <c:pt idx="5" formatCode="_(* #,##0.00_);_(* \(#,##0.00\);_(* &quot;-&quot;??_);_(@_)">
                  <c:v>3527114.0039445162</c:v>
                </c:pt>
                <c:pt idx="7" formatCode="_(* #,##0.00_);_(* \(#,##0.00\);_(* &quot;-&quot;??_);_(@_)">
                  <c:v>6016210.0327882767</c:v>
                </c:pt>
              </c:numCache>
            </c:numRef>
          </c:bubbleSize>
          <c:bubble3D val="1"/>
          <c:extLst>
            <c:ext xmlns:c15="http://schemas.microsoft.com/office/drawing/2012/chart" uri="{02D57815-91ED-43cb-92C2-25804820EDAC}">
              <c15:datalabelsRange>
                <c15:f>'[P&amp;L UDIBONOS PT-745.xlsm]Tenencia'!$G$54:$G$61</c15:f>
                <c15:dlblRangeCache>
                  <c:ptCount val="8"/>
                  <c:pt idx="0">
                    <c:v>0.0%</c:v>
                  </c:pt>
                  <c:pt idx="1">
                    <c:v>0.0%</c:v>
                  </c:pt>
                  <c:pt idx="2">
                    <c:v>0.0%</c:v>
                  </c:pt>
                  <c:pt idx="3">
                    <c:v>22.7%</c:v>
                  </c:pt>
                  <c:pt idx="4">
                    <c:v>0.0%</c:v>
                  </c:pt>
                  <c:pt idx="5">
                    <c:v>28.6%</c:v>
                  </c:pt>
                  <c:pt idx="6">
                    <c:v>0.0%</c:v>
                  </c:pt>
                  <c:pt idx="7">
                    <c:v>48.7%</c:v>
                  </c:pt>
                </c15:dlblRangeCache>
              </c15:datalabelsRange>
            </c:ext>
          </c:extLst>
        </c:ser>
        <c:dLbls>
          <c:showLegendKey val="0"/>
          <c:showVal val="0"/>
          <c:showCatName val="0"/>
          <c:showSerName val="0"/>
          <c:showPercent val="0"/>
          <c:showBubbleSize val="0"/>
        </c:dLbls>
        <c:bubbleScale val="100"/>
        <c:showNegBubbles val="0"/>
        <c:axId val="94690304"/>
        <c:axId val="94835840"/>
      </c:bubbleChart>
      <c:valAx>
        <c:axId val="94690304"/>
        <c:scaling>
          <c:orientation val="minMax"/>
          <c:max val="35"/>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s-MX" sz="800" b="1" dirty="0">
                    <a:solidFill>
                      <a:schemeClr val="tx1"/>
                    </a:solidFill>
                  </a:rPr>
                  <a:t>Plazo</a:t>
                </a:r>
                <a:r>
                  <a:rPr lang="es-MX" sz="800" b="1" baseline="0" dirty="0">
                    <a:solidFill>
                      <a:schemeClr val="tx1"/>
                    </a:solidFill>
                  </a:rPr>
                  <a:t> (años)</a:t>
                </a:r>
                <a:endParaRPr lang="es-MX" sz="800" b="1" dirty="0">
                  <a:solidFill>
                    <a:schemeClr val="tx1"/>
                  </a:solidFill>
                </a:endParaRPr>
              </a:p>
            </c:rich>
          </c:tx>
          <c:layout/>
          <c:overlay val="0"/>
          <c:spPr>
            <a:noFill/>
            <a:ln>
              <a:noFill/>
            </a:ln>
            <a:effectLst/>
          </c:spPr>
        </c:title>
        <c:numFmt formatCode="General" sourceLinked="1"/>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94835840"/>
        <c:crosses val="autoZero"/>
        <c:crossBetween val="midCat"/>
      </c:valAx>
      <c:valAx>
        <c:axId val="94835840"/>
        <c:scaling>
          <c:orientation val="minMax"/>
          <c:min val="3.2000000000000008E-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n-US" sz="800" b="1" dirty="0">
                    <a:solidFill>
                      <a:schemeClr val="tx1"/>
                    </a:solidFill>
                  </a:rPr>
                  <a:t>Rendimiento a vencimniento</a:t>
                </a:r>
              </a:p>
            </c:rich>
          </c:tx>
          <c:layout/>
          <c:overlay val="0"/>
          <c:spPr>
            <a:noFill/>
            <a:ln>
              <a:noFill/>
            </a:ln>
            <a:effectLst/>
          </c:spPr>
        </c:title>
        <c:numFmt formatCode="0.0%" sourceLinked="0"/>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94690304"/>
        <c:crosses val="autoZero"/>
        <c:crossBetween val="midCat"/>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MX"/>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s-MX" sz="1200" b="1" dirty="0">
                <a:solidFill>
                  <a:schemeClr val="tx1"/>
                </a:solidFill>
              </a:rPr>
              <a:t>Sensibilidad MBONO </a:t>
            </a:r>
            <a:r>
              <a:rPr lang="es-MX" sz="1200" b="1" baseline="0" dirty="0">
                <a:solidFill>
                  <a:schemeClr val="tx1"/>
                </a:solidFill>
              </a:rPr>
              <a:t> a 1 pb</a:t>
            </a:r>
            <a:endParaRPr lang="es-MX" sz="1200" b="1" dirty="0">
              <a:solidFill>
                <a:schemeClr val="tx1"/>
              </a:solidFill>
            </a:endParaRPr>
          </a:p>
        </c:rich>
      </c:tx>
      <c:layout/>
      <c:overlay val="0"/>
      <c:spPr>
        <a:noFill/>
        <a:ln>
          <a:noFill/>
        </a:ln>
        <a:effectLst/>
      </c:spPr>
    </c:title>
    <c:autoTitleDeleted val="0"/>
    <c:plotArea>
      <c:layout/>
      <c:barChart>
        <c:barDir val="col"/>
        <c:grouping val="clustered"/>
        <c:varyColors val="0"/>
        <c:ser>
          <c:idx val="0"/>
          <c:order val="0"/>
          <c:tx>
            <c:strRef>
              <c:f>'[P&amp;L MBONOS PT-746.xlsm]Tenencia'!$E$48</c:f>
              <c:strCache>
                <c:ptCount val="1"/>
                <c:pt idx="0">
                  <c:v>Sensibilidad 1 pb</c:v>
                </c:pt>
              </c:strCache>
            </c:strRef>
          </c:tx>
          <c:spPr>
            <a:solidFill>
              <a:schemeClr val="accent2"/>
            </a:solidFill>
            <a:ln>
              <a:noFill/>
            </a:ln>
            <a:effectLst/>
          </c:spPr>
          <c:invertIfNegative val="0"/>
          <c:dLbls>
            <c:dLbl>
              <c:idx val="0"/>
              <c:layout>
                <c:manualLayout>
                  <c:x val="8.3027632020881131E-3"/>
                  <c:y val="-7.7404334033222916E-2"/>
                </c:manualLayout>
              </c:layout>
              <c:tx>
                <c:rich>
                  <a:bodyPr/>
                  <a:lstStyle/>
                  <a:p>
                    <a:fld id="{CF813AA7-72B1-4AAE-8B95-BDA32DED28C0}" type="CELLRANGE">
                      <a:rPr lang="en-US"/>
                      <a:pPr/>
                      <a:t>[CELLRANGE]</a:t>
                    </a:fld>
                    <a:endParaRPr lang="en-US" baseline="0" dirty="0"/>
                  </a:p>
                  <a:p>
                    <a:fld id="{ECBC038B-B9D7-4D24-B30B-FB1FF470CACD}" type="VALUE">
                      <a:rPr lang="en-US"/>
                      <a:pPr/>
                      <a:t>[VALOR]</a:t>
                    </a:fld>
                    <a:endParaRPr lang="es-MX" dirty="0"/>
                  </a:p>
                </c:rich>
              </c:tx>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1"/>
                </c:ext>
              </c:extLst>
            </c:dLbl>
            <c:dLbl>
              <c:idx val="1"/>
              <c:layout/>
              <c:tx>
                <c:rich>
                  <a:bodyPr/>
                  <a:lstStyle/>
                  <a:p>
                    <a:fld id="{71E2E842-B03E-4FD0-ADE5-450449B90B8D}" type="CELLRANGE">
                      <a:rPr lang="en-US"/>
                      <a:pPr/>
                      <a:t>[CELLRANGE]</a:t>
                    </a:fld>
                    <a:endParaRPr lang="en-US" baseline="0" dirty="0"/>
                  </a:p>
                  <a:p>
                    <a:fld id="{8BF9E3BC-3FFF-4A84-A552-6700579BFA13}" type="VALUE">
                      <a:rPr lang="en-US"/>
                      <a:pPr/>
                      <a:t>[VALOR]</a:t>
                    </a:fld>
                    <a:endParaRPr lang="es-MX" dirty="0"/>
                  </a:p>
                </c:rich>
              </c:tx>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1"/>
                </c:ext>
              </c:extLst>
            </c:dLbl>
            <c:dLbl>
              <c:idx val="2"/>
              <c:layout/>
              <c:tx>
                <c:rich>
                  <a:bodyPr/>
                  <a:lstStyle/>
                  <a:p>
                    <a:fld id="{4FF438F5-ABD2-4CB3-8576-76B0975E2DF8}" type="CELLRANGE">
                      <a:rPr lang="en-US"/>
                      <a:pPr/>
                      <a:t>[CELLRANGE]</a:t>
                    </a:fld>
                    <a:endParaRPr lang="en-US" baseline="0" dirty="0"/>
                  </a:p>
                  <a:p>
                    <a:fld id="{66A40F67-72CE-40C3-9E3C-AC1591378C41}" type="VALUE">
                      <a:rPr lang="en-US"/>
                      <a:pPr/>
                      <a:t>[VALOR]</a:t>
                    </a:fld>
                    <a:endParaRPr lang="es-MX" dirty="0"/>
                  </a:p>
                </c:rich>
              </c:tx>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1"/>
                </c:ext>
              </c:extLst>
            </c:dLbl>
            <c:dLbl>
              <c:idx val="3"/>
              <c:layout/>
              <c:tx>
                <c:rich>
                  <a:bodyPr/>
                  <a:lstStyle/>
                  <a:p>
                    <a:fld id="{2666A03E-3914-457E-9807-74AB69FABE4D}" type="CELLRANGE">
                      <a:rPr lang="en-US"/>
                      <a:pPr/>
                      <a:t>[CELLRANGE]</a:t>
                    </a:fld>
                    <a:endParaRPr lang="en-US" baseline="0" dirty="0"/>
                  </a:p>
                  <a:p>
                    <a:fld id="{3B87706D-B188-4A84-9A5A-0C1DB02AC7D9}" type="VALUE">
                      <a:rPr lang="en-US"/>
                      <a:pPr/>
                      <a:t>[VALOR]</a:t>
                    </a:fld>
                    <a:endParaRPr lang="es-MX" dirty="0"/>
                  </a:p>
                </c:rich>
              </c:tx>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1"/>
                </c:ext>
              </c:extLst>
            </c:dLbl>
            <c:dLbl>
              <c:idx val="4"/>
              <c:layout/>
              <c:tx>
                <c:rich>
                  <a:bodyPr/>
                  <a:lstStyle/>
                  <a:p>
                    <a:fld id="{D0373987-AA46-4FB8-ADB8-ED4B217757B2}" type="CELLRANGE">
                      <a:rPr lang="en-US"/>
                      <a:pPr/>
                      <a:t>[CELLRANGE]</a:t>
                    </a:fld>
                    <a:endParaRPr lang="en-US" baseline="0" dirty="0"/>
                  </a:p>
                  <a:p>
                    <a:fld id="{7161FEFE-039D-42B9-A665-7A9F0F34EFEB}" type="VALUE">
                      <a:rPr lang="en-US"/>
                      <a:pPr/>
                      <a:t>[VALOR]</a:t>
                    </a:fld>
                    <a:endParaRPr lang="es-MX" dirty="0"/>
                  </a:p>
                </c:rich>
              </c:tx>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1"/>
                </c:ext>
              </c:extLst>
            </c:dLbl>
            <c:dLbl>
              <c:idx val="5"/>
              <c:layout>
                <c:manualLayout>
                  <c:x val="-2.0756908005220283E-3"/>
                  <c:y val="-9.6755417541528638E-2"/>
                </c:manualLayout>
              </c:layout>
              <c:tx>
                <c:rich>
                  <a:bodyPr/>
                  <a:lstStyle/>
                  <a:p>
                    <a:fld id="{70117BDC-140C-4BFF-89E7-5D7AFEA40E50}" type="CELLRANGE">
                      <a:rPr lang="en-US"/>
                      <a:pPr/>
                      <a:t>[CELLRANGE]</a:t>
                    </a:fld>
                    <a:endParaRPr lang="en-US" baseline="0" dirty="0"/>
                  </a:p>
                  <a:p>
                    <a:fld id="{07CC1A20-3FAB-41D6-B80C-802AACB16BAD}" type="VALUE">
                      <a:rPr lang="en-US"/>
                      <a:pPr/>
                      <a:t>[VALOR]</a:t>
                    </a:fld>
                    <a:endParaRPr lang="es-MX" dirty="0"/>
                  </a:p>
                </c:rich>
              </c:tx>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1"/>
                </c:ext>
              </c:extLst>
            </c:dLbl>
            <c:dLbl>
              <c:idx val="6"/>
              <c:layout/>
              <c:tx>
                <c:rich>
                  <a:bodyPr/>
                  <a:lstStyle/>
                  <a:p>
                    <a:fld id="{C315F0F3-4A5E-4F0E-8170-4B593C60B2EA}" type="CELLRANGE">
                      <a:rPr lang="en-US"/>
                      <a:pPr/>
                      <a:t>[CELLRANGE]</a:t>
                    </a:fld>
                    <a:endParaRPr lang="en-US" baseline="0" dirty="0"/>
                  </a:p>
                  <a:p>
                    <a:fld id="{29F596C1-C939-4298-9FCC-8D2281FCA989}" type="VALUE">
                      <a:rPr lang="en-US"/>
                      <a:pPr/>
                      <a:t>[VALOR]</a:t>
                    </a:fld>
                    <a:endParaRPr lang="es-MX" dirty="0"/>
                  </a:p>
                </c:rich>
              </c:tx>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1"/>
                </c:ext>
              </c:extLst>
            </c:dLbl>
            <c:dLbl>
              <c:idx val="7"/>
              <c:layout/>
              <c:tx>
                <c:rich>
                  <a:bodyPr/>
                  <a:lstStyle/>
                  <a:p>
                    <a:fld id="{A78F2B30-0C8D-41A8-BF3A-DA292C287705}" type="CELLRANGE">
                      <a:rPr lang="en-US"/>
                      <a:pPr/>
                      <a:t>[CELLRANGE]</a:t>
                    </a:fld>
                    <a:endParaRPr lang="en-US" baseline="0" dirty="0"/>
                  </a:p>
                  <a:p>
                    <a:fld id="{18E1867D-4BDA-4EBB-BDA3-93F60BC2AA9E}" type="VALUE">
                      <a:rPr lang="en-US"/>
                      <a:pPr/>
                      <a:t>[VALOR]</a:t>
                    </a:fld>
                    <a:endParaRPr lang="es-MX" dirty="0"/>
                  </a:p>
                </c:rich>
              </c:tx>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1"/>
                </c:ext>
              </c:extLst>
            </c:dLbl>
            <c:dLbl>
              <c:idx val="8"/>
              <c:layout/>
              <c:tx>
                <c:rich>
                  <a:bodyPr/>
                  <a:lstStyle/>
                  <a:p>
                    <a:fld id="{C3ADE0DC-D78E-4159-9D66-8AACFFFF2AB7}" type="CELLRANGE">
                      <a:rPr lang="en-US"/>
                      <a:pPr/>
                      <a:t>[CELLRANGE]</a:t>
                    </a:fld>
                    <a:endParaRPr lang="en-US" baseline="0" dirty="0"/>
                  </a:p>
                  <a:p>
                    <a:fld id="{AA13E8B3-4FDD-4819-A332-FD076DA9E85B}" type="VALUE">
                      <a:rPr lang="en-US"/>
                      <a:pPr/>
                      <a:t>[VALOR]</a:t>
                    </a:fld>
                    <a:endParaRPr lang="es-MX" dirty="0"/>
                  </a:p>
                </c:rich>
              </c:tx>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1"/>
                </c:ext>
              </c:extLst>
            </c:dLbl>
            <c:dLbl>
              <c:idx val="9"/>
              <c:layout>
                <c:manualLayout>
                  <c:x val="2.0756908005220283E-3"/>
                  <c:y val="-4.8377708770764367E-2"/>
                </c:manualLayout>
              </c:layout>
              <c:tx>
                <c:rich>
                  <a:bodyPr/>
                  <a:lstStyle/>
                  <a:p>
                    <a:fld id="{D04171E0-B896-4EE6-94B5-81066836A83E}" type="CELLRANGE">
                      <a:rPr lang="en-US"/>
                      <a:pPr/>
                      <a:t>[CELLRANGE]</a:t>
                    </a:fld>
                    <a:endParaRPr lang="en-US" baseline="0" dirty="0"/>
                  </a:p>
                  <a:p>
                    <a:fld id="{63B1ED3D-924C-42E6-91FE-BCCE22EDC8B8}" type="VALUE">
                      <a:rPr lang="en-US"/>
                      <a:pPr/>
                      <a:t>[VALOR]</a:t>
                    </a:fld>
                    <a:endParaRPr lang="es-MX" dirty="0"/>
                  </a:p>
                </c:rich>
              </c:tx>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1"/>
                </c:ext>
              </c:extLst>
            </c:dLbl>
            <c:dLbl>
              <c:idx val="10"/>
              <c:layout/>
              <c:tx>
                <c:rich>
                  <a:bodyPr/>
                  <a:lstStyle/>
                  <a:p>
                    <a:fld id="{55C2EFF2-D9A4-4A14-8112-463092F51C7D}" type="CELLRANGE">
                      <a:rPr lang="en-US"/>
                      <a:pPr/>
                      <a:t>[CELLRANGE]</a:t>
                    </a:fld>
                    <a:endParaRPr lang="en-US" baseline="0" dirty="0"/>
                  </a:p>
                  <a:p>
                    <a:fld id="{F5C2B7DD-6706-48DF-B8B7-4CE17A0B3C0B}" type="VALUE">
                      <a:rPr lang="en-US"/>
                      <a:pPr/>
                      <a:t>[VALOR]</a:t>
                    </a:fld>
                    <a:endParaRPr lang="es-MX" dirty="0"/>
                  </a:p>
                </c:rich>
              </c:tx>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1"/>
                </c:ext>
              </c:extLst>
            </c:dLbl>
            <c:dLbl>
              <c:idx val="11"/>
              <c:layout>
                <c:manualLayout>
                  <c:x val="0"/>
                  <c:y val="-6.2891021401993569E-2"/>
                </c:manualLayout>
              </c:layout>
              <c:tx>
                <c:rich>
                  <a:bodyPr/>
                  <a:lstStyle/>
                  <a:p>
                    <a:fld id="{C8DE863C-5687-49F6-B58E-96A6B0833156}" type="CELLRANGE">
                      <a:rPr lang="en-US"/>
                      <a:pPr/>
                      <a:t>[CELLRANGE]</a:t>
                    </a:fld>
                    <a:endParaRPr lang="en-US" baseline="0" dirty="0"/>
                  </a:p>
                  <a:p>
                    <a:fld id="{133CBDC6-0029-475B-94AB-E397D570929E}" type="VALUE">
                      <a:rPr lang="en-US"/>
                      <a:pPr/>
                      <a:t>[VALOR]</a:t>
                    </a:fld>
                    <a:endParaRPr lang="es-MX" dirty="0"/>
                  </a:p>
                </c:rich>
              </c:tx>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1"/>
                </c:ext>
              </c:extLst>
            </c:dLbl>
            <c:dLbl>
              <c:idx val="12"/>
              <c:layout>
                <c:manualLayout>
                  <c:x val="-3.113536200783042E-2"/>
                  <c:y val="-5.8053250524917187E-2"/>
                </c:manualLayout>
              </c:layout>
              <c:tx>
                <c:rich>
                  <a:bodyPr/>
                  <a:lstStyle/>
                  <a:p>
                    <a:fld id="{5F01A066-1599-4CA7-839C-2F5035C96F6F}" type="CELLRANGE">
                      <a:rPr lang="en-US"/>
                      <a:pPr/>
                      <a:t>[CELLRANGE]</a:t>
                    </a:fld>
                    <a:endParaRPr lang="en-US" baseline="0" dirty="0"/>
                  </a:p>
                  <a:p>
                    <a:fld id="{4A2CCF04-65C2-4AF8-9A1B-0657DAAA335B}" type="VALUE">
                      <a:rPr lang="en-US"/>
                      <a:pPr/>
                      <a:t>[VALOR]</a:t>
                    </a:fld>
                    <a:endParaRPr lang="es-MX" dirty="0"/>
                  </a:p>
                </c:rich>
              </c:tx>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1"/>
                </c:ext>
              </c:extLst>
            </c:dLbl>
            <c:dLbl>
              <c:idx val="13"/>
              <c:layout/>
              <c:tx>
                <c:rich>
                  <a:bodyPr/>
                  <a:lstStyle/>
                  <a:p>
                    <a:fld id="{CD464852-EBCA-4566-852E-00A23A94FA99}" type="CELLRANGE">
                      <a:rPr lang="en-US"/>
                      <a:pPr/>
                      <a:t>[CELLRANGE]</a:t>
                    </a:fld>
                    <a:endParaRPr lang="en-US" baseline="0" dirty="0"/>
                  </a:p>
                  <a:p>
                    <a:fld id="{8F9B723C-36DF-44CA-B182-55BD81BE8B61}" type="VALUE">
                      <a:rPr lang="en-US"/>
                      <a:pPr/>
                      <a:t>[VALOR]</a:t>
                    </a:fld>
                    <a:endParaRPr lang="es-MX" dirty="0"/>
                  </a:p>
                </c:rich>
              </c:tx>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1"/>
                </c:ext>
              </c:extLst>
            </c:dLbl>
            <c:dLbl>
              <c:idx val="14"/>
              <c:layout>
                <c:manualLayout>
                  <c:x val="-1.5221556696439675E-16"/>
                  <c:y val="-9.6755417541528665E-2"/>
                </c:manualLayout>
              </c:layout>
              <c:tx>
                <c:rich>
                  <a:bodyPr/>
                  <a:lstStyle/>
                  <a:p>
                    <a:fld id="{06296D92-F3CF-400E-A351-F5F49097B868}" type="CELLRANGE">
                      <a:rPr lang="en-US"/>
                      <a:pPr/>
                      <a:t>[CELLRANGE]</a:t>
                    </a:fld>
                    <a:endParaRPr lang="en-US" baseline="0" dirty="0"/>
                  </a:p>
                  <a:p>
                    <a:fld id="{FE4F81F4-7160-4D90-807D-0AAFF7C52761}" type="VALUE">
                      <a:rPr lang="en-US"/>
                      <a:pPr/>
                      <a:t>[VALOR]</a:t>
                    </a:fld>
                    <a:endParaRPr lang="es-MX" dirty="0"/>
                  </a:p>
                </c:rich>
              </c:tx>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1"/>
                </c:ext>
              </c:extLst>
            </c:dLbl>
            <c:dLbl>
              <c:idx val="15"/>
              <c:tx>
                <c:rich>
                  <a:bodyPr/>
                  <a:lstStyle/>
                  <a:p>
                    <a:fld id="{489713F7-5F9B-4D80-93DC-2704C1014753}" type="CELLRANGE">
                      <a:rPr lang="en-US"/>
                      <a:pPr/>
                      <a:t>[CELLRANGE]</a:t>
                    </a:fld>
                    <a:endParaRPr lang="en-US" baseline="0" dirty="0"/>
                  </a:p>
                  <a:p>
                    <a:fld id="{8FE0C692-2E86-4F94-A350-5341204DC4A5}" type="VALUE">
                      <a:rPr lang="en-US"/>
                      <a:pPr/>
                      <a:t>[VALOR]</a:t>
                    </a:fld>
                    <a:endParaRPr lang="es-MX" dirty="0"/>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Lst>
            </c:dLbl>
            <c:dLbl>
              <c:idx val="16"/>
              <c:tx>
                <c:rich>
                  <a:bodyPr/>
                  <a:lstStyle/>
                  <a:p>
                    <a:fld id="{F04F959A-DBB0-45D8-982D-53BA90A5BA2C}" type="CELLRANGE">
                      <a:rPr lang="en-US"/>
                      <a:pPr/>
                      <a:t>[CELLRANGE]</a:t>
                    </a:fld>
                    <a:endParaRPr lang="en-US" baseline="0" dirty="0"/>
                  </a:p>
                  <a:p>
                    <a:fld id="{F927AE0F-F8FA-4E52-B4BB-EE93A2AD5345}" type="VALUE">
                      <a:rPr lang="en-US"/>
                      <a:pPr/>
                      <a:t>[VALOR]</a:t>
                    </a:fld>
                    <a:endParaRPr lang="es-MX" dirty="0"/>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Lst>
            </c:dLbl>
            <c:dLbl>
              <c:idx val="17"/>
              <c:tx>
                <c:rich>
                  <a:bodyPr/>
                  <a:lstStyle/>
                  <a:p>
                    <a:fld id="{32EF4B6C-33C8-4977-A326-1BCEA8D5B39B}" type="CELLRANGE">
                      <a:rPr lang="en-US"/>
                      <a:pPr/>
                      <a:t>[CELLRANGE]</a:t>
                    </a:fld>
                    <a:endParaRPr lang="en-US" baseline="0" dirty="0"/>
                  </a:p>
                  <a:p>
                    <a:fld id="{59AF0847-DE67-46AA-A5EB-1AD49C81133C}" type="VALUE">
                      <a:rPr lang="en-US"/>
                      <a:pPr/>
                      <a:t>[VALOR]</a:t>
                    </a:fld>
                    <a:endParaRPr lang="es-MX" dirty="0"/>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Lst>
            </c:dLbl>
            <c:dLbl>
              <c:idx val="18"/>
              <c:layout>
                <c:manualLayout>
                  <c:x val="-1.2060905865199528E-3"/>
                  <c:y val="-7.2987921484208157E-2"/>
                </c:manualLayout>
              </c:layout>
              <c:tx>
                <c:rich>
                  <a:bodyPr/>
                  <a:lstStyle/>
                  <a:p>
                    <a:fld id="{80C78173-357A-4C9A-A93F-B0158F6E0E72}" type="CELLRANGE">
                      <a:rPr lang="en-US"/>
                      <a:pPr/>
                      <a:t>[CELLRANGE]</a:t>
                    </a:fld>
                    <a:endParaRPr lang="en-US" baseline="0" dirty="0"/>
                  </a:p>
                  <a:p>
                    <a:fld id="{401A2EA3-410E-472C-942C-BC9FC64B9575}" type="VALUE">
                      <a:rPr lang="en-US"/>
                      <a:pPr/>
                      <a:t>[VALOR]</a:t>
                    </a:fld>
                    <a:endParaRPr lang="es-MX" dirty="0"/>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s-MX"/>
              </a:p>
            </c:txPr>
            <c:showLegendKey val="0"/>
            <c:showVal val="1"/>
            <c:showCatName val="0"/>
            <c:showSerName val="0"/>
            <c:showPercent val="0"/>
            <c:showBubbleSize val="0"/>
            <c:separator>
</c:separator>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'[P&amp;L MBONOS PT-746.xlsm]Tenencia'!$B$53:$B$67</c:f>
              <c:strCache>
                <c:ptCount val="15"/>
                <c:pt idx="0">
                  <c:v>Dic18</c:v>
                </c:pt>
                <c:pt idx="1">
                  <c:v>Dic19</c:v>
                </c:pt>
                <c:pt idx="2">
                  <c:v>Jun20</c:v>
                </c:pt>
                <c:pt idx="3">
                  <c:v>Jun21</c:v>
                </c:pt>
                <c:pt idx="4">
                  <c:v>Jun22</c:v>
                </c:pt>
                <c:pt idx="5">
                  <c:v>Dic23</c:v>
                </c:pt>
                <c:pt idx="6">
                  <c:v>Dic24</c:v>
                </c:pt>
                <c:pt idx="7">
                  <c:v>Mar26</c:v>
                </c:pt>
                <c:pt idx="8">
                  <c:v>Jun27</c:v>
                </c:pt>
                <c:pt idx="9">
                  <c:v>May29</c:v>
                </c:pt>
                <c:pt idx="10">
                  <c:v>May31</c:v>
                </c:pt>
                <c:pt idx="11">
                  <c:v>Nov34</c:v>
                </c:pt>
                <c:pt idx="12">
                  <c:v>Nov36</c:v>
                </c:pt>
                <c:pt idx="13">
                  <c:v>Nov38</c:v>
                </c:pt>
                <c:pt idx="14">
                  <c:v>Nov42</c:v>
                </c:pt>
              </c:strCache>
            </c:strRef>
          </c:cat>
          <c:val>
            <c:numRef>
              <c:f>'[P&amp;L MBONOS PT-746.xlsm]Tenencia'!$E$53:$E$67</c:f>
              <c:numCache>
                <c:formatCode>_(* #,##0.00_);_(* \(#,##0.00\);_(* "-"??_);_(@_)</c:formatCode>
                <c:ptCount val="15"/>
                <c:pt idx="0">
                  <c:v>99250.87110555172</c:v>
                </c:pt>
                <c:pt idx="1">
                  <c:v>0</c:v>
                </c:pt>
                <c:pt idx="2">
                  <c:v>0</c:v>
                </c:pt>
                <c:pt idx="3">
                  <c:v>737945.64294075966</c:v>
                </c:pt>
                <c:pt idx="4">
                  <c:v>456445.67993474007</c:v>
                </c:pt>
                <c:pt idx="5">
                  <c:v>520187.99243056774</c:v>
                </c:pt>
                <c:pt idx="6">
                  <c:v>1723345.1912708282</c:v>
                </c:pt>
                <c:pt idx="7">
                  <c:v>1091680.607478857</c:v>
                </c:pt>
                <c:pt idx="8">
                  <c:v>774151.33810448647</c:v>
                </c:pt>
                <c:pt idx="9">
                  <c:v>1073858.3231449127</c:v>
                </c:pt>
                <c:pt idx="10">
                  <c:v>960270.44501256943</c:v>
                </c:pt>
                <c:pt idx="11">
                  <c:v>1034285.4674291611</c:v>
                </c:pt>
                <c:pt idx="12">
                  <c:v>1584709.1704893112</c:v>
                </c:pt>
                <c:pt idx="13">
                  <c:v>1453181.4908216</c:v>
                </c:pt>
                <c:pt idx="14">
                  <c:v>1469451.5711410046</c:v>
                </c:pt>
              </c:numCache>
            </c:numRef>
          </c:val>
          <c:extLst>
            <c:ext xmlns:c15="http://schemas.microsoft.com/office/drawing/2012/chart" uri="{02D57815-91ED-43cb-92C2-25804820EDAC}">
              <c15:datalabelsRange>
                <c15:f>'[P&amp;L MBONOS PT-746.xlsm]Tenencia'!$F$53:$F$67</c15:f>
                <c15:dlblRangeCache>
                  <c:ptCount val="15"/>
                  <c:pt idx="0">
                    <c:v>0.76%</c:v>
                  </c:pt>
                  <c:pt idx="1">
                    <c:v>0.00%</c:v>
                  </c:pt>
                  <c:pt idx="2">
                    <c:v>0.00%</c:v>
                  </c:pt>
                  <c:pt idx="3">
                    <c:v>5.69%</c:v>
                  </c:pt>
                  <c:pt idx="4">
                    <c:v>3.52%</c:v>
                  </c:pt>
                  <c:pt idx="5">
                    <c:v>4.01%</c:v>
                  </c:pt>
                  <c:pt idx="6">
                    <c:v>13.28%</c:v>
                  </c:pt>
                  <c:pt idx="7">
                    <c:v>8.41%</c:v>
                  </c:pt>
                  <c:pt idx="8">
                    <c:v>5.96%</c:v>
                  </c:pt>
                  <c:pt idx="9">
                    <c:v>8.27%</c:v>
                  </c:pt>
                  <c:pt idx="10">
                    <c:v>7.40%</c:v>
                  </c:pt>
                  <c:pt idx="11">
                    <c:v>7.97%</c:v>
                  </c:pt>
                  <c:pt idx="12">
                    <c:v>12.21%</c:v>
                  </c:pt>
                  <c:pt idx="13">
                    <c:v>11.20%</c:v>
                  </c:pt>
                  <c:pt idx="14">
                    <c:v>11.32%</c:v>
                  </c:pt>
                </c15:dlblRangeCache>
              </c15:datalabelsRange>
            </c:ext>
          </c:extLst>
        </c:ser>
        <c:dLbls>
          <c:showLegendKey val="0"/>
          <c:showVal val="0"/>
          <c:showCatName val="0"/>
          <c:showSerName val="0"/>
          <c:showPercent val="0"/>
          <c:showBubbleSize val="0"/>
        </c:dLbls>
        <c:gapWidth val="219"/>
        <c:overlap val="-27"/>
        <c:axId val="94739456"/>
        <c:axId val="94806784"/>
      </c:barChart>
      <c:catAx>
        <c:axId val="94739456"/>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94806784"/>
        <c:crosses val="autoZero"/>
        <c:auto val="1"/>
        <c:lblAlgn val="ctr"/>
        <c:lblOffset val="100"/>
        <c:noMultiLvlLbl val="0"/>
      </c:catAx>
      <c:valAx>
        <c:axId val="948067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s-MX" sz="1200" b="1" dirty="0">
                    <a:solidFill>
                      <a:schemeClr val="tx1"/>
                    </a:solidFill>
                  </a:rPr>
                  <a:t>Cambio en monto por 1 pb</a:t>
                </a:r>
              </a:p>
            </c:rich>
          </c:tx>
          <c:layout/>
          <c:overlay val="0"/>
          <c:spPr>
            <a:noFill/>
            <a:ln>
              <a:noFill/>
            </a:ln>
            <a:effectLst/>
          </c:spPr>
        </c:title>
        <c:numFmt formatCode="#,##0" sourceLinked="0"/>
        <c:majorTickMark val="none"/>
        <c:minorTickMark val="none"/>
        <c:tickLblPos val="nextTo"/>
        <c:spPr>
          <a:noFill/>
          <a:ln w="19050">
            <a:solidFill>
              <a:schemeClr val="tx1"/>
            </a:solidFill>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s-MX"/>
          </a:p>
        </c:txPr>
        <c:crossAx val="94739456"/>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MX"/>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3.wmf"/></Relationships>
</file>

<file path=ppt/drawings/drawing1.xml><?xml version="1.0" encoding="utf-8"?>
<c:userShapes xmlns:c="http://schemas.openxmlformats.org/drawingml/2006/chart">
  <cdr:relSizeAnchor xmlns:cdr="http://schemas.openxmlformats.org/drawingml/2006/chartDrawing">
    <cdr:from>
      <cdr:x>0.04056</cdr:x>
      <cdr:y>0.52519</cdr:y>
    </cdr:from>
    <cdr:to>
      <cdr:x>0.98469</cdr:x>
      <cdr:y>0.52519</cdr:y>
    </cdr:to>
    <cdr:cxnSp macro="">
      <cdr:nvCxnSpPr>
        <cdr:cNvPr id="3" name="Conector recto 2"/>
        <cdr:cNvCxnSpPr/>
      </cdr:nvCxnSpPr>
      <cdr:spPr>
        <a:xfrm xmlns:a="http://schemas.openxmlformats.org/drawingml/2006/main">
          <a:off x="351174" y="2447291"/>
          <a:ext cx="8175307" cy="0"/>
        </a:xfrm>
        <a:prstGeom xmlns:a="http://schemas.openxmlformats.org/drawingml/2006/main" prst="line">
          <a:avLst/>
        </a:prstGeom>
        <a:ln xmlns:a="http://schemas.openxmlformats.org/drawingml/2006/main" w="28575">
          <a:solidFill>
            <a:schemeClr val="accent5">
              <a:lumMod val="75000"/>
            </a:schemeClr>
          </a:solidFill>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0.37076</cdr:x>
      <cdr:y>0.43313</cdr:y>
    </cdr:from>
    <cdr:to>
      <cdr:x>0.65417</cdr:x>
      <cdr:y>0.47771</cdr:y>
    </cdr:to>
    <cdr:sp macro="" textlink="">
      <cdr:nvSpPr>
        <cdr:cNvPr id="8" name="CuadroTexto 7"/>
        <cdr:cNvSpPr txBox="1"/>
      </cdr:nvSpPr>
      <cdr:spPr>
        <a:xfrm xmlns:a="http://schemas.openxmlformats.org/drawingml/2006/main">
          <a:off x="3210404" y="2018315"/>
          <a:ext cx="2454073" cy="20773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s-MX" sz="1100" b="1" dirty="0">
              <a:solidFill>
                <a:schemeClr val="accent5">
                  <a:lumMod val="75000"/>
                </a:schemeClr>
              </a:solidFill>
              <a:latin typeface="Century Gothic" panose="020B0502020202020204" pitchFamily="34" charset="0"/>
              <a:cs typeface="Times New Roman" panose="02020603050405020304" pitchFamily="18" charset="0"/>
            </a:rPr>
            <a:t>Retorno</a:t>
          </a:r>
          <a:r>
            <a:rPr lang="es-MX" sz="1100" b="1" dirty="0">
              <a:solidFill>
                <a:schemeClr val="accent5"/>
              </a:solidFill>
              <a:latin typeface="Century Gothic" panose="020B0502020202020204" pitchFamily="34" charset="0"/>
              <a:cs typeface="Times New Roman" panose="02020603050405020304" pitchFamily="18" charset="0"/>
            </a:rPr>
            <a:t> </a:t>
          </a:r>
          <a:r>
            <a:rPr lang="es-MX" sz="1100" b="1" dirty="0">
              <a:solidFill>
                <a:schemeClr val="accent5">
                  <a:lumMod val="75000"/>
                </a:schemeClr>
              </a:solidFill>
              <a:latin typeface="Century Gothic" panose="020B0502020202020204" pitchFamily="34" charset="0"/>
              <a:cs typeface="Times New Roman" panose="02020603050405020304" pitchFamily="18" charset="0"/>
            </a:rPr>
            <a:t>preferente</a:t>
          </a:r>
          <a:r>
            <a:rPr lang="es-MX" sz="1100" b="1" dirty="0">
              <a:solidFill>
                <a:schemeClr val="accent5"/>
              </a:solidFill>
              <a:latin typeface="Century Gothic" panose="020B0502020202020204" pitchFamily="34" charset="0"/>
              <a:cs typeface="Times New Roman" panose="02020603050405020304" pitchFamily="18" charset="0"/>
            </a:rPr>
            <a:t> </a:t>
          </a:r>
          <a:r>
            <a:rPr lang="es-MX" sz="1100" b="1" dirty="0">
              <a:solidFill>
                <a:schemeClr val="accent5">
                  <a:lumMod val="75000"/>
                </a:schemeClr>
              </a:solidFill>
              <a:latin typeface="Century Gothic" panose="020B0502020202020204" pitchFamily="34" charset="0"/>
              <a:cs typeface="Times New Roman" panose="02020603050405020304" pitchFamily="18" charset="0"/>
            </a:rPr>
            <a:t>Walton</a:t>
          </a:r>
        </a:p>
      </cdr:txBody>
    </cdr:sp>
  </cdr:relSizeAnchor>
  <cdr:relSizeAnchor xmlns:cdr="http://schemas.openxmlformats.org/drawingml/2006/chartDrawing">
    <cdr:from>
      <cdr:x>0.04174</cdr:x>
      <cdr:y>0.53099</cdr:y>
    </cdr:from>
    <cdr:to>
      <cdr:x>0.98383</cdr:x>
      <cdr:y>0.67355</cdr:y>
    </cdr:to>
    <cdr:sp macro="" textlink="">
      <cdr:nvSpPr>
        <cdr:cNvPr id="4" name="Rectángulo 3"/>
        <cdr:cNvSpPr/>
      </cdr:nvSpPr>
      <cdr:spPr>
        <a:xfrm xmlns:a="http://schemas.openxmlformats.org/drawingml/2006/main">
          <a:off x="361404" y="2474319"/>
          <a:ext cx="8157643" cy="664298"/>
        </a:xfrm>
        <a:prstGeom xmlns:a="http://schemas.openxmlformats.org/drawingml/2006/main" prst="rect">
          <a:avLst/>
        </a:prstGeom>
        <a:solidFill xmlns:a="http://schemas.openxmlformats.org/drawingml/2006/main">
          <a:schemeClr val="bg1">
            <a:lumMod val="65000"/>
            <a:alpha val="39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s-MX" dirty="0"/>
        </a:p>
      </cdr:txBody>
    </cdr:sp>
  </cdr:relSizeAnchor>
  <cdr:relSizeAnchor xmlns:cdr="http://schemas.openxmlformats.org/drawingml/2006/chartDrawing">
    <cdr:from>
      <cdr:x>0.04195</cdr:x>
      <cdr:y>0.5357</cdr:y>
    </cdr:from>
    <cdr:to>
      <cdr:x>0.20413</cdr:x>
      <cdr:y>0.67001</cdr:y>
    </cdr:to>
    <cdr:sp macro="" textlink="">
      <cdr:nvSpPr>
        <cdr:cNvPr id="12" name="CuadroTexto 11"/>
        <cdr:cNvSpPr txBox="1"/>
      </cdr:nvSpPr>
      <cdr:spPr>
        <a:xfrm xmlns:a="http://schemas.openxmlformats.org/drawingml/2006/main">
          <a:off x="363272" y="2496255"/>
          <a:ext cx="1404307" cy="62588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s-MX" sz="1100" dirty="0">
              <a:solidFill>
                <a:schemeClr val="tx1">
                  <a:lumMod val="65000"/>
                  <a:lumOff val="35000"/>
                </a:schemeClr>
              </a:solidFill>
              <a:latin typeface="Century Gothic" panose="020B0502020202020204" pitchFamily="34" charset="0"/>
              <a:cs typeface="Times New Roman" panose="02020603050405020304" pitchFamily="18" charset="0"/>
            </a:rPr>
            <a:t>Retorno preferente </a:t>
          </a:r>
        </a:p>
        <a:p xmlns:a="http://schemas.openxmlformats.org/drawingml/2006/main">
          <a:pPr algn="ctr"/>
          <a:r>
            <a:rPr lang="es-MX" sz="1100" dirty="0">
              <a:solidFill>
                <a:schemeClr val="tx1">
                  <a:lumMod val="65000"/>
                  <a:lumOff val="35000"/>
                </a:schemeClr>
              </a:solidFill>
              <a:latin typeface="Century Gothic" panose="020B0502020202020204" pitchFamily="34" charset="0"/>
              <a:cs typeface="Times New Roman" panose="02020603050405020304" pitchFamily="18" charset="0"/>
            </a:rPr>
            <a:t>CKD's inmobiliarios</a:t>
          </a:r>
          <a:r>
            <a:rPr lang="es-MX" sz="1100" baseline="0" dirty="0">
              <a:solidFill>
                <a:schemeClr val="tx1">
                  <a:lumMod val="65000"/>
                  <a:lumOff val="35000"/>
                </a:schemeClr>
              </a:solidFill>
              <a:latin typeface="Century Gothic" panose="020B0502020202020204" pitchFamily="34" charset="0"/>
              <a:cs typeface="Times New Roman" panose="02020603050405020304" pitchFamily="18" charset="0"/>
            </a:rPr>
            <a:t> </a:t>
          </a:r>
        </a:p>
        <a:p xmlns:a="http://schemas.openxmlformats.org/drawingml/2006/main">
          <a:pPr algn="ctr"/>
          <a:r>
            <a:rPr lang="es-MX" sz="1100" dirty="0">
              <a:solidFill>
                <a:schemeClr val="tx1">
                  <a:lumMod val="65000"/>
                  <a:lumOff val="35000"/>
                </a:schemeClr>
              </a:solidFill>
              <a:latin typeface="Century Gothic" panose="020B0502020202020204" pitchFamily="34" charset="0"/>
              <a:cs typeface="Times New Roman" panose="02020603050405020304" pitchFamily="18" charset="0"/>
            </a:rPr>
            <a:t>en pipeline</a:t>
          </a:r>
        </a:p>
        <a:p xmlns:a="http://schemas.openxmlformats.org/drawingml/2006/main">
          <a:pPr algn="ctr"/>
          <a:endParaRPr lang="es-MX" sz="1100" dirty="0">
            <a:solidFill>
              <a:schemeClr val="tx1">
                <a:lumMod val="65000"/>
                <a:lumOff val="35000"/>
              </a:schemeClr>
            </a:solidFill>
            <a:latin typeface="Century Gothic" panose="020B0502020202020204" pitchFamily="34" charset="0"/>
          </a:endParaRPr>
        </a:p>
      </cdr:txBody>
    </cdr:sp>
  </cdr:relSizeAnchor>
  <cdr:relSizeAnchor xmlns:cdr="http://schemas.openxmlformats.org/drawingml/2006/chartDrawing">
    <cdr:from>
      <cdr:x>0.51138</cdr:x>
      <cdr:y>0.48882</cdr:y>
    </cdr:from>
    <cdr:to>
      <cdr:x>0.51138</cdr:x>
      <cdr:y>0.51914</cdr:y>
    </cdr:to>
    <cdr:cxnSp macro="">
      <cdr:nvCxnSpPr>
        <cdr:cNvPr id="6" name="Conector recto de flecha 5"/>
        <cdr:cNvCxnSpPr/>
      </cdr:nvCxnSpPr>
      <cdr:spPr>
        <a:xfrm xmlns:a="http://schemas.openxmlformats.org/drawingml/2006/main">
          <a:off x="4428053" y="2277810"/>
          <a:ext cx="0" cy="141286"/>
        </a:xfrm>
        <a:prstGeom xmlns:a="http://schemas.openxmlformats.org/drawingml/2006/main" prst="straightConnector1">
          <a:avLst/>
        </a:prstGeom>
        <a:ln xmlns:a="http://schemas.openxmlformats.org/drawingml/2006/main">
          <a:solidFill>
            <a:schemeClr val="accent1">
              <a:lumMod val="75000"/>
            </a:schemeClr>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0.0418</cdr:x>
      <cdr:y>0.10259</cdr:y>
    </cdr:from>
    <cdr:to>
      <cdr:x>0.98389</cdr:x>
      <cdr:y>0.24451</cdr:y>
    </cdr:to>
    <cdr:sp macro="" textlink="">
      <cdr:nvSpPr>
        <cdr:cNvPr id="14" name="Rectángulo 13"/>
        <cdr:cNvSpPr/>
      </cdr:nvSpPr>
      <cdr:spPr>
        <a:xfrm xmlns:a="http://schemas.openxmlformats.org/drawingml/2006/main">
          <a:off x="361922" y="478065"/>
          <a:ext cx="8157643" cy="661324"/>
        </a:xfrm>
        <a:prstGeom xmlns:a="http://schemas.openxmlformats.org/drawingml/2006/main" prst="rect">
          <a:avLst/>
        </a:prstGeom>
        <a:solidFill xmlns:a="http://schemas.openxmlformats.org/drawingml/2006/main">
          <a:schemeClr val="accent5">
            <a:lumMod val="75000"/>
            <a:alpha val="21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s-MX" dirty="0"/>
        </a:p>
      </cdr:txBody>
    </cdr:sp>
  </cdr:relSizeAnchor>
  <cdr:relSizeAnchor xmlns:cdr="http://schemas.openxmlformats.org/drawingml/2006/chartDrawing">
    <cdr:from>
      <cdr:x>0.36762</cdr:x>
      <cdr:y>0.13313</cdr:y>
    </cdr:from>
    <cdr:to>
      <cdr:x>0.65103</cdr:x>
      <cdr:y>0.17771</cdr:y>
    </cdr:to>
    <cdr:sp macro="" textlink="">
      <cdr:nvSpPr>
        <cdr:cNvPr id="16" name="CuadroTexto 1"/>
        <cdr:cNvSpPr txBox="1"/>
      </cdr:nvSpPr>
      <cdr:spPr>
        <a:xfrm xmlns:a="http://schemas.openxmlformats.org/drawingml/2006/main">
          <a:off x="3183267" y="620367"/>
          <a:ext cx="2454073" cy="20773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MX" sz="1100" b="1" dirty="0">
              <a:solidFill>
                <a:schemeClr val="accent5">
                  <a:lumMod val="75000"/>
                </a:schemeClr>
              </a:solidFill>
              <a:latin typeface="Century Gothic" panose="020B0502020202020204" pitchFamily="34" charset="0"/>
              <a:cs typeface="Times New Roman" panose="02020603050405020304" pitchFamily="18" charset="0"/>
            </a:rPr>
            <a:t>Rendimiento neto esperado Walton</a:t>
          </a:r>
        </a:p>
      </cdr:txBody>
    </cdr:sp>
  </cdr:relSizeAnchor>
</c:userShapes>
</file>

<file path=ppt/drawings/drawing2.xml><?xml version="1.0" encoding="utf-8"?>
<c:userShapes xmlns:c="http://schemas.openxmlformats.org/drawingml/2006/chart">
  <cdr:relSizeAnchor xmlns:cdr="http://schemas.openxmlformats.org/drawingml/2006/chartDrawing">
    <cdr:from>
      <cdr:x>0.07778</cdr:x>
      <cdr:y>0.36978</cdr:y>
    </cdr:from>
    <cdr:to>
      <cdr:x>0.96798</cdr:x>
      <cdr:y>0.37194</cdr:y>
    </cdr:to>
    <cdr:cxnSp macro="">
      <cdr:nvCxnSpPr>
        <cdr:cNvPr id="3" name="2 Conector recto"/>
        <cdr:cNvCxnSpPr/>
      </cdr:nvCxnSpPr>
      <cdr:spPr>
        <a:xfrm xmlns:a="http://schemas.openxmlformats.org/drawingml/2006/main" flipV="1">
          <a:off x="665152" y="2034357"/>
          <a:ext cx="7612268" cy="11876"/>
        </a:xfrm>
        <a:prstGeom xmlns:a="http://schemas.openxmlformats.org/drawingml/2006/main" prst="line">
          <a:avLst/>
        </a:prstGeom>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0.06314</cdr:x>
      <cdr:y>0.09954</cdr:y>
    </cdr:from>
    <cdr:to>
      <cdr:x>0.94464</cdr:x>
      <cdr:y>0.10245</cdr:y>
    </cdr:to>
    <cdr:cxnSp macro="">
      <cdr:nvCxnSpPr>
        <cdr:cNvPr id="8" name="7 Conector recto"/>
        <cdr:cNvCxnSpPr/>
      </cdr:nvCxnSpPr>
      <cdr:spPr>
        <a:xfrm xmlns:a="http://schemas.openxmlformats.org/drawingml/2006/main" flipH="1">
          <a:off x="547467" y="626987"/>
          <a:ext cx="7643790" cy="18330"/>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6400" cy="493713"/>
          </a:xfrm>
          <a:prstGeom prst="rect">
            <a:avLst/>
          </a:prstGeom>
        </p:spPr>
        <p:txBody>
          <a:bodyPr vert="horz" lIns="91440" tIns="45720" rIns="91440" bIns="45720" rtlCol="0"/>
          <a:lstStyle>
            <a:lvl1pPr algn="l">
              <a:defRPr sz="1200"/>
            </a:lvl1pPr>
          </a:lstStyle>
          <a:p>
            <a:endParaRPr lang="es-MX" dirty="0"/>
          </a:p>
        </p:txBody>
      </p:sp>
      <p:sp>
        <p:nvSpPr>
          <p:cNvPr id="3" name="2 Marcador de fecha"/>
          <p:cNvSpPr>
            <a:spLocks noGrp="1"/>
          </p:cNvSpPr>
          <p:nvPr>
            <p:ph type="dt" sz="quarter" idx="1"/>
          </p:nvPr>
        </p:nvSpPr>
        <p:spPr>
          <a:xfrm>
            <a:off x="3849688" y="0"/>
            <a:ext cx="2946400" cy="493713"/>
          </a:xfrm>
          <a:prstGeom prst="rect">
            <a:avLst/>
          </a:prstGeom>
        </p:spPr>
        <p:txBody>
          <a:bodyPr vert="horz" lIns="91440" tIns="45720" rIns="91440" bIns="45720" rtlCol="0"/>
          <a:lstStyle>
            <a:lvl1pPr algn="r">
              <a:defRPr sz="1200"/>
            </a:lvl1pPr>
          </a:lstStyle>
          <a:p>
            <a:fld id="{75218F68-8D36-49C9-B3D5-4EE89629CB6E}" type="datetimeFigureOut">
              <a:rPr lang="es-MX" smtClean="0"/>
              <a:t>18/11/2016</a:t>
            </a:fld>
            <a:endParaRPr lang="es-MX" dirty="0"/>
          </a:p>
        </p:txBody>
      </p:sp>
      <p:sp>
        <p:nvSpPr>
          <p:cNvPr id="4" name="3 Marcador de pie de página"/>
          <p:cNvSpPr>
            <a:spLocks noGrp="1"/>
          </p:cNvSpPr>
          <p:nvPr>
            <p:ph type="ftr" sz="quarter" idx="2"/>
          </p:nvPr>
        </p:nvSpPr>
        <p:spPr>
          <a:xfrm>
            <a:off x="0" y="9378950"/>
            <a:ext cx="2946400" cy="493713"/>
          </a:xfrm>
          <a:prstGeom prst="rect">
            <a:avLst/>
          </a:prstGeom>
        </p:spPr>
        <p:txBody>
          <a:bodyPr vert="horz" lIns="91440" tIns="45720" rIns="91440" bIns="45720" rtlCol="0" anchor="b"/>
          <a:lstStyle>
            <a:lvl1pPr algn="l">
              <a:defRPr sz="1200"/>
            </a:lvl1pPr>
          </a:lstStyle>
          <a:p>
            <a:endParaRPr lang="es-MX" dirty="0"/>
          </a:p>
        </p:txBody>
      </p:sp>
      <p:sp>
        <p:nvSpPr>
          <p:cNvPr id="5" name="4 Marcador de número de diapositiva"/>
          <p:cNvSpPr>
            <a:spLocks noGrp="1"/>
          </p:cNvSpPr>
          <p:nvPr>
            <p:ph type="sldNum" sz="quarter" idx="3"/>
          </p:nvPr>
        </p:nvSpPr>
        <p:spPr>
          <a:xfrm>
            <a:off x="3849688" y="9378950"/>
            <a:ext cx="2946400" cy="493713"/>
          </a:xfrm>
          <a:prstGeom prst="rect">
            <a:avLst/>
          </a:prstGeom>
        </p:spPr>
        <p:txBody>
          <a:bodyPr vert="horz" lIns="91440" tIns="45720" rIns="91440" bIns="45720" rtlCol="0" anchor="b"/>
          <a:lstStyle>
            <a:lvl1pPr algn="r">
              <a:defRPr sz="1200"/>
            </a:lvl1pPr>
          </a:lstStyle>
          <a:p>
            <a:fld id="{5780F4B7-B45D-4694-BBDD-93BDC13791C8}" type="slidenum">
              <a:rPr lang="es-MX" smtClean="0"/>
              <a:t>‹Nº›</a:t>
            </a:fld>
            <a:endParaRPr lang="es-MX" dirty="0"/>
          </a:p>
        </p:txBody>
      </p:sp>
    </p:spTree>
    <p:extLst>
      <p:ext uri="{BB962C8B-B14F-4D97-AF65-F5344CB8AC3E}">
        <p14:creationId xmlns:p14="http://schemas.microsoft.com/office/powerpoint/2010/main" val="1805518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2" y="0"/>
            <a:ext cx="2945659" cy="493713"/>
          </a:xfrm>
          <a:prstGeom prst="rect">
            <a:avLst/>
          </a:prstGeom>
        </p:spPr>
        <p:txBody>
          <a:bodyPr vert="horz" lIns="91422" tIns="45711" rIns="91422" bIns="45711" rtlCol="0"/>
          <a:lstStyle>
            <a:lvl1pPr algn="l">
              <a:defRPr sz="1200"/>
            </a:lvl1pPr>
          </a:lstStyle>
          <a:p>
            <a:endParaRPr lang="es-MX" dirty="0"/>
          </a:p>
        </p:txBody>
      </p:sp>
      <p:sp>
        <p:nvSpPr>
          <p:cNvPr id="3" name="2 Marcador de fecha"/>
          <p:cNvSpPr>
            <a:spLocks noGrp="1"/>
          </p:cNvSpPr>
          <p:nvPr>
            <p:ph type="dt" idx="1"/>
          </p:nvPr>
        </p:nvSpPr>
        <p:spPr>
          <a:xfrm>
            <a:off x="3850446" y="0"/>
            <a:ext cx="2945659" cy="493713"/>
          </a:xfrm>
          <a:prstGeom prst="rect">
            <a:avLst/>
          </a:prstGeom>
        </p:spPr>
        <p:txBody>
          <a:bodyPr vert="horz" lIns="91422" tIns="45711" rIns="91422" bIns="45711" rtlCol="0"/>
          <a:lstStyle>
            <a:lvl1pPr algn="r">
              <a:defRPr sz="1200"/>
            </a:lvl1pPr>
          </a:lstStyle>
          <a:p>
            <a:fld id="{3BEBD073-40EC-4AC4-9A2A-D75A2D0CF7A8}" type="datetimeFigureOut">
              <a:rPr lang="es-MX" smtClean="0"/>
              <a:t>18/11/2016</a:t>
            </a:fld>
            <a:endParaRPr lang="es-MX" dirty="0"/>
          </a:p>
        </p:txBody>
      </p:sp>
      <p:sp>
        <p:nvSpPr>
          <p:cNvPr id="4" name="3 Marcador de imagen de diapositiva"/>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22" tIns="45711" rIns="91422" bIns="45711" rtlCol="0" anchor="ctr"/>
          <a:lstStyle/>
          <a:p>
            <a:endParaRPr lang="es-MX" dirty="0"/>
          </a:p>
        </p:txBody>
      </p:sp>
      <p:sp>
        <p:nvSpPr>
          <p:cNvPr id="5" name="4 Marcador de notas"/>
          <p:cNvSpPr>
            <a:spLocks noGrp="1"/>
          </p:cNvSpPr>
          <p:nvPr>
            <p:ph type="body" sz="quarter" idx="3"/>
          </p:nvPr>
        </p:nvSpPr>
        <p:spPr>
          <a:xfrm>
            <a:off x="679768" y="4690271"/>
            <a:ext cx="5438140" cy="4443413"/>
          </a:xfrm>
          <a:prstGeom prst="rect">
            <a:avLst/>
          </a:prstGeom>
        </p:spPr>
        <p:txBody>
          <a:bodyPr vert="horz" lIns="91422" tIns="45711" rIns="91422" bIns="45711"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2" y="9378824"/>
            <a:ext cx="2945659" cy="493713"/>
          </a:xfrm>
          <a:prstGeom prst="rect">
            <a:avLst/>
          </a:prstGeom>
        </p:spPr>
        <p:txBody>
          <a:bodyPr vert="horz" lIns="91422" tIns="45711" rIns="91422" bIns="45711" rtlCol="0" anchor="b"/>
          <a:lstStyle>
            <a:lvl1pPr algn="l">
              <a:defRPr sz="1200"/>
            </a:lvl1pPr>
          </a:lstStyle>
          <a:p>
            <a:endParaRPr lang="es-MX" dirty="0"/>
          </a:p>
        </p:txBody>
      </p:sp>
      <p:sp>
        <p:nvSpPr>
          <p:cNvPr id="7" name="6 Marcador de número de diapositiva"/>
          <p:cNvSpPr>
            <a:spLocks noGrp="1"/>
          </p:cNvSpPr>
          <p:nvPr>
            <p:ph type="sldNum" sz="quarter" idx="5"/>
          </p:nvPr>
        </p:nvSpPr>
        <p:spPr>
          <a:xfrm>
            <a:off x="3850446" y="9378824"/>
            <a:ext cx="2945659" cy="493713"/>
          </a:xfrm>
          <a:prstGeom prst="rect">
            <a:avLst/>
          </a:prstGeom>
        </p:spPr>
        <p:txBody>
          <a:bodyPr vert="horz" lIns="91422" tIns="45711" rIns="91422" bIns="45711" rtlCol="0" anchor="b"/>
          <a:lstStyle>
            <a:lvl1pPr algn="r">
              <a:defRPr sz="1200"/>
            </a:lvl1pPr>
          </a:lstStyle>
          <a:p>
            <a:fld id="{2A800D66-B5D4-4504-A2B2-CDF88B324EC5}" type="slidenum">
              <a:rPr lang="es-MX" smtClean="0"/>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56D2B62-B885-714F-BBEB-E732010AAD76}"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36001996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56D2B62-B885-714F-BBEB-E732010AAD76}"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4135014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56D2B62-B885-714F-BBEB-E732010AAD76}"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3926186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56D2B62-B885-714F-BBEB-E732010AAD76}"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18925060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56D2B62-B885-714F-BBEB-E732010AAD76}"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32494434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56D2B62-B885-714F-BBEB-E732010AAD76}"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1769577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6D2B62-B885-714F-BBEB-E732010AAD76}"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12051375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56D2B62-B885-714F-BBEB-E732010AAD76}"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1009279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56D2B62-B885-714F-BBEB-E732010AAD76}"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3873966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56D2B62-B885-714F-BBEB-E732010AAD76}"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21441217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56D2B62-B885-714F-BBEB-E732010AAD76}"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4254114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56D2B62-B885-714F-BBEB-E732010AAD76}"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2849507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56D2B62-B885-714F-BBEB-E732010AAD76}"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36363500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556D2B62-B885-714F-BBEB-E732010AAD76}"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20492198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indent="0">
              <a:buFont typeface="Arial" panose="020B0604020202020204" pitchFamily="34" charset="0"/>
              <a:buNone/>
            </a:pPr>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t>38</a:t>
            </a:fld>
            <a:endParaRPr lang="es-MX" dirty="0"/>
          </a:p>
        </p:txBody>
      </p:sp>
    </p:spTree>
    <p:extLst>
      <p:ext uri="{BB962C8B-B14F-4D97-AF65-F5344CB8AC3E}">
        <p14:creationId xmlns:p14="http://schemas.microsoft.com/office/powerpoint/2010/main" val="42392675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0B1C575A-FA3C-4170-BDE2-E20A38399392}" type="slidenum">
              <a:rPr lang="en-US" smtClean="0"/>
              <a:pPr/>
              <a:t>46</a:t>
            </a:fld>
            <a:endParaRPr lang="en-US" dirty="0"/>
          </a:p>
        </p:txBody>
      </p:sp>
    </p:spTree>
    <p:extLst>
      <p:ext uri="{BB962C8B-B14F-4D97-AF65-F5344CB8AC3E}">
        <p14:creationId xmlns:p14="http://schemas.microsoft.com/office/powerpoint/2010/main" val="27516470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0B1C575A-FA3C-4170-BDE2-E20A38399392}" type="slidenum">
              <a:rPr lang="en-US" smtClean="0"/>
              <a:pPr/>
              <a:t>67</a:t>
            </a:fld>
            <a:endParaRPr lang="en-US" dirty="0"/>
          </a:p>
        </p:txBody>
      </p:sp>
    </p:spTree>
    <p:extLst>
      <p:ext uri="{BB962C8B-B14F-4D97-AF65-F5344CB8AC3E}">
        <p14:creationId xmlns:p14="http://schemas.microsoft.com/office/powerpoint/2010/main" val="11724942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emf"/><Relationship Id="rId1" Type="http://schemas.openxmlformats.org/officeDocument/2006/relationships/slideMaster" Target="../slideMasters/slideMaster5.xml"/><Relationship Id="rId4" Type="http://schemas.openxmlformats.org/officeDocument/2006/relationships/image" Target="../media/image12.emf"/></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fld id="{3CD3ED33-70DA-467D-B6A3-5A70BBB3C44A}" type="datetime1">
              <a:rPr lang="en-US" smtClean="0"/>
              <a:t>11/18/2016</a:t>
            </a:fld>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fld id="{0616B008-E070-433C-A47C-081A7E1B1E75}" type="datetime1">
              <a:rPr lang="en-US" smtClean="0"/>
              <a:t>11/18/2016</a:t>
            </a:fld>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fld id="{52B991BB-9C34-4768-BCCE-9A39ABC0AD0E}" type="datetime1">
              <a:rPr lang="en-US" smtClean="0"/>
              <a:t>11/18/2016</a:t>
            </a:fld>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fld id="{E66F6986-76A9-4DCF-9F97-CC1EFBFAED0F}" type="datetime1">
              <a:rPr lang="en-US" smtClean="0"/>
              <a:t>11/18/2016</a:t>
            </a:fld>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fld id="{B4E0752F-AF3E-4354-8765-0F3363656900}" type="datetime1">
              <a:rPr lang="en-US" smtClean="0"/>
              <a:t>11/18/2016</a:t>
            </a:fld>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fld id="{D8CE6FED-E8A0-4948-93B6-23EAF4D926FC}" type="datetime1">
              <a:rPr lang="en-US" smtClean="0"/>
              <a:t>11/18/2016</a:t>
            </a:fld>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D82EE91E-2D55-4569-9F61-4ACC23C0FF44}" type="datetime1">
              <a:rPr lang="en-US" smtClean="0"/>
              <a:t>11/18/2016</a:t>
            </a:fld>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12881166-9967-41BC-93CC-CE75797E1F7A}" type="datetime1">
              <a:rPr lang="en-US" smtClean="0"/>
              <a:t>11/18/2016</a:t>
            </a:fld>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DF95A894-20C5-4857-A0F2-F5B9E8EE19FB}" type="datetime1">
              <a:rPr lang="en-US" smtClean="0"/>
              <a:t>11/18/2016</a:t>
            </a:fld>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37223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fld id="{E3E9EC20-8832-4673-862E-6FF1F3265213}" type="datetime1">
              <a:rPr lang="en-US" smtClean="0">
                <a:solidFill>
                  <a:prstClr val="black">
                    <a:tint val="75000"/>
                  </a:prstClr>
                </a:solidFill>
              </a:rPr>
              <a:t>11/18/2016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468450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62AAD176-6997-4BB8-8317-E5DEBE73FEB5}" type="datetime1">
              <a:rPr lang="en-US" smtClean="0">
                <a:solidFill>
                  <a:prstClr val="black">
                    <a:tint val="75000"/>
                  </a:prstClr>
                </a:solidFill>
              </a:rPr>
              <a:t>11/18/2016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622023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195DA755-23FB-4107-AB56-FB806FA71EB9}" type="datetime1">
              <a:rPr lang="en-US" smtClean="0">
                <a:solidFill>
                  <a:prstClr val="black">
                    <a:tint val="75000"/>
                  </a:prstClr>
                </a:solidFill>
              </a:rPr>
              <a:t>11/18/2016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919748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27BD1FCC-EED6-486D-B72F-C6006B71CAC7}" type="datetime1">
              <a:rPr lang="en-US" smtClean="0">
                <a:solidFill>
                  <a:prstClr val="black">
                    <a:tint val="75000"/>
                  </a:prstClr>
                </a:solidFill>
              </a:rPr>
              <a:t>11/18/2016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932499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7AEF115F-0BEB-4208-A998-76FA290172D2}" type="datetime1">
              <a:rPr lang="en-US" smtClean="0">
                <a:solidFill>
                  <a:prstClr val="black">
                    <a:tint val="75000"/>
                  </a:prstClr>
                </a:solidFill>
              </a:rPr>
              <a:t>11/18/2016</a:t>
            </a:fld>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858097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5AEC2E7A-722A-49D7-A06D-509E38465A8E}" type="datetime1">
              <a:rPr lang="en-US" smtClean="0">
                <a:solidFill>
                  <a:prstClr val="black">
                    <a:tint val="75000"/>
                  </a:prstClr>
                </a:solidFill>
              </a:rPr>
              <a:t>11/18/2016</a:t>
            </a:fld>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0617652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D616B566-07C6-40CB-AB4C-3A2A83DD22EC}" type="datetime1">
              <a:rPr lang="en-US" smtClean="0">
                <a:solidFill>
                  <a:prstClr val="black">
                    <a:tint val="75000"/>
                  </a:prstClr>
                </a:solidFill>
              </a:rPr>
              <a:t>11/18/2016</a:t>
            </a:fld>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0332840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68059DF4-F70F-463D-938D-789DADA407AD}" type="datetime1">
              <a:rPr lang="en-US" smtClean="0">
                <a:solidFill>
                  <a:prstClr val="black">
                    <a:tint val="75000"/>
                  </a:prstClr>
                </a:solidFill>
              </a:rPr>
              <a:t>11/18/2016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4440895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B1FAC6D8-0788-4214-B316-4191298E0A06}" type="datetime1">
              <a:rPr lang="en-US" smtClean="0">
                <a:solidFill>
                  <a:prstClr val="black">
                    <a:tint val="75000"/>
                  </a:prstClr>
                </a:solidFill>
              </a:rPr>
              <a:t>11/18/2016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561752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545450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31362735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mtClean="0">
                <a:solidFill>
                  <a:prstClr val="black"/>
                </a:solidFill>
                <a:latin typeface="Arial" pitchFamily="34" charset="0"/>
                <a:cs typeface="Arial" pitchFamily="34" charset="0"/>
              </a:rPr>
              <a:pPr algn="ctr"/>
              <a:t>‹Nº›</a:t>
            </a:fld>
            <a:endParaRPr lang="es-ES"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11850118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fld id="{AF3AADFC-E922-4B8B-B3B3-CF1FBC6663C8}" type="datetime1">
              <a:rPr lang="en-US" smtClean="0">
                <a:solidFill>
                  <a:prstClr val="black">
                    <a:tint val="75000"/>
                  </a:prstClr>
                </a:solidFill>
              </a:rPr>
              <a:t>11/18/2016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628785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F7D88930-08C8-4F92-8BBD-FCD7FAF7DA7C}" type="datetime1">
              <a:rPr lang="en-US" smtClean="0">
                <a:solidFill>
                  <a:prstClr val="black">
                    <a:tint val="75000"/>
                  </a:prstClr>
                </a:solidFill>
              </a:rPr>
              <a:t>11/18/2016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5348270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5655B6E5-4F19-4D91-9AE3-6C0D1F4C0B89}" type="datetime1">
              <a:rPr lang="en-US" smtClean="0">
                <a:solidFill>
                  <a:prstClr val="black">
                    <a:tint val="75000"/>
                  </a:prstClr>
                </a:solidFill>
              </a:rPr>
              <a:t>11/18/2016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4117761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05C229AB-5C56-497A-9866-3E627ED11867}" type="datetime1">
              <a:rPr lang="en-US" smtClean="0">
                <a:solidFill>
                  <a:prstClr val="black">
                    <a:tint val="75000"/>
                  </a:prstClr>
                </a:solidFill>
              </a:rPr>
              <a:t>11/18/2016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5802045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82FD1027-108F-4A91-97DC-8E55DD3AFE56}" type="datetime1">
              <a:rPr lang="en-US" smtClean="0">
                <a:solidFill>
                  <a:prstClr val="black">
                    <a:tint val="75000"/>
                  </a:prstClr>
                </a:solidFill>
              </a:rPr>
              <a:t>11/18/2016</a:t>
            </a:fld>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691693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3162F5B7-55B3-4F44-B963-B7C140661823}" type="datetime1">
              <a:rPr lang="en-US" smtClean="0">
                <a:solidFill>
                  <a:prstClr val="black">
                    <a:tint val="75000"/>
                  </a:prstClr>
                </a:solidFill>
              </a:rPr>
              <a:t>11/18/2016</a:t>
            </a:fld>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5826428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4CE5363-DAF1-4190-993B-16C47A81EDB3}" type="datetime1">
              <a:rPr lang="en-US" smtClean="0">
                <a:solidFill>
                  <a:prstClr val="black">
                    <a:tint val="75000"/>
                  </a:prstClr>
                </a:solidFill>
              </a:rPr>
              <a:t>11/18/2016</a:t>
            </a:fld>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7830094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761C9ACC-1ACC-43E7-83CC-393A0B694D43}" type="datetime1">
              <a:rPr lang="en-US" smtClean="0">
                <a:solidFill>
                  <a:prstClr val="black">
                    <a:tint val="75000"/>
                  </a:prstClr>
                </a:solidFill>
              </a:rPr>
              <a:t>11/18/2016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1559550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8528D8A0-0F66-4E0A-86FA-3F7AD66D0ACA}" type="datetime1">
              <a:rPr lang="en-US" smtClean="0">
                <a:solidFill>
                  <a:prstClr val="black">
                    <a:tint val="75000"/>
                  </a:prstClr>
                </a:solidFill>
              </a:rPr>
              <a:t>11/18/2016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5748803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22334474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4871700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mtClean="0">
                <a:solidFill>
                  <a:prstClr val="black"/>
                </a:solidFill>
                <a:latin typeface="Arial" pitchFamily="34" charset="0"/>
                <a:cs typeface="Arial" pitchFamily="34" charset="0"/>
              </a:rPr>
              <a:pPr algn="ctr"/>
              <a:t>‹Nº›</a:t>
            </a:fld>
            <a:endParaRPr lang="es-ES"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30717280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fld id="{5A627DEF-6C7E-4102-A8AB-B52BD0D6CFDA}" type="datetime1">
              <a:rPr lang="en-US" smtClean="0">
                <a:solidFill>
                  <a:prstClr val="black">
                    <a:tint val="75000"/>
                  </a:prstClr>
                </a:solidFill>
              </a:rPr>
              <a:t>11/18/2016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3643489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DC10A93B-E464-4956-920B-495BD7CCB683}" type="datetime1">
              <a:rPr lang="en-US" smtClean="0">
                <a:solidFill>
                  <a:prstClr val="black">
                    <a:tint val="75000"/>
                  </a:prstClr>
                </a:solidFill>
              </a:rPr>
              <a:t>11/18/2016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740753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411A9FAE-5B19-45DD-943A-CFBCC91111CF}" type="datetime1">
              <a:rPr lang="en-US" smtClean="0">
                <a:solidFill>
                  <a:prstClr val="black">
                    <a:tint val="75000"/>
                  </a:prstClr>
                </a:solidFill>
              </a:rPr>
              <a:t>11/18/2016</a:t>
            </a:fld>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5656843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56E37DC7-2003-45A4-A2B8-3413FCC75B07}" type="datetime1">
              <a:rPr lang="en-US" smtClean="0">
                <a:solidFill>
                  <a:prstClr val="black">
                    <a:tint val="75000"/>
                  </a:prstClr>
                </a:solidFill>
              </a:rPr>
              <a:t>11/18/2016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6806559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EA602DBD-09B6-4A67-A9C5-F35A70AD80EC}" type="datetime1">
              <a:rPr lang="en-US" smtClean="0">
                <a:solidFill>
                  <a:prstClr val="black">
                    <a:tint val="75000"/>
                  </a:prstClr>
                </a:solidFill>
              </a:rPr>
              <a:t>11/18/2016</a:t>
            </a:fld>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5765622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06122754-F6F1-4670-A3AF-04F86724153F}" type="datetime1">
              <a:rPr lang="en-US" smtClean="0">
                <a:solidFill>
                  <a:prstClr val="black">
                    <a:tint val="75000"/>
                  </a:prstClr>
                </a:solidFill>
              </a:rPr>
              <a:t>11/18/2016</a:t>
            </a:fld>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73123125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D534E16C-DB0C-4039-A494-CC26A6345BAD}" type="datetime1">
              <a:rPr lang="en-US" smtClean="0">
                <a:solidFill>
                  <a:prstClr val="black">
                    <a:tint val="75000"/>
                  </a:prstClr>
                </a:solidFill>
              </a:rPr>
              <a:t>11/18/2016</a:t>
            </a:fld>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7982024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A542DBC1-AD5A-4999-ABF8-F2D3A3C06F8A}" type="datetime1">
              <a:rPr lang="en-US" smtClean="0">
                <a:solidFill>
                  <a:prstClr val="black">
                    <a:tint val="75000"/>
                  </a:prstClr>
                </a:solidFill>
              </a:rPr>
              <a:t>11/18/2016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2616575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D634DDD4-B4C6-47E5-BE6B-461027B23348}" type="datetime1">
              <a:rPr lang="en-US" smtClean="0">
                <a:solidFill>
                  <a:prstClr val="black">
                    <a:tint val="75000"/>
                  </a:prstClr>
                </a:solidFill>
              </a:rPr>
              <a:t>11/18/2016</a:t>
            </a:fld>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1832085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391180153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1014779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mtClean="0">
                <a:solidFill>
                  <a:prstClr val="black"/>
                </a:solidFill>
                <a:latin typeface="Arial" pitchFamily="34" charset="0"/>
                <a:cs typeface="Arial" pitchFamily="34" charset="0"/>
              </a:rPr>
              <a:pPr algn="ctr"/>
              <a:t>‹Nº›</a:t>
            </a:fld>
            <a:endParaRPr lang="es-ES"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292573131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186267" y="254000"/>
            <a:ext cx="8737599" cy="57023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16" name="Rectangle 15"/>
          <p:cNvSpPr/>
          <p:nvPr userDrawn="1"/>
        </p:nvSpPr>
        <p:spPr>
          <a:xfrm>
            <a:off x="355600" y="1955800"/>
            <a:ext cx="8234309" cy="265358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17" name="Rectangle 16"/>
          <p:cNvSpPr/>
          <p:nvPr userDrawn="1"/>
        </p:nvSpPr>
        <p:spPr>
          <a:xfrm>
            <a:off x="3941534" y="1662982"/>
            <a:ext cx="4834166" cy="16764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18" name="Rectangle 17"/>
          <p:cNvSpPr/>
          <p:nvPr userDrawn="1"/>
        </p:nvSpPr>
        <p:spPr>
          <a:xfrm>
            <a:off x="3941534" y="1955800"/>
            <a:ext cx="4648375" cy="1676400"/>
          </a:xfrm>
          <a:prstGeom prst="rect">
            <a:avLst/>
          </a:prstGeom>
          <a:solidFill>
            <a:srgbClr val="1526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pic>
        <p:nvPicPr>
          <p:cNvPr id="19" name="Picture 18"/>
          <p:cNvPicPr>
            <a:picLocks noChangeAspect="1"/>
          </p:cNvPicPr>
          <p:nvPr userDrawn="1"/>
        </p:nvPicPr>
        <p:blipFill>
          <a:blip r:embed="rId2"/>
          <a:stretch>
            <a:fillRect/>
          </a:stretch>
        </p:blipFill>
        <p:spPr>
          <a:xfrm>
            <a:off x="685800" y="678457"/>
            <a:ext cx="2703771" cy="984525"/>
          </a:xfrm>
          <a:prstGeom prst="rect">
            <a:avLst/>
          </a:prstGeom>
        </p:spPr>
      </p:pic>
      <p:pic>
        <p:nvPicPr>
          <p:cNvPr id="21" name="Picture 20" descr="gradient_compass.png"/>
          <p:cNvPicPr>
            <a:picLocks noChangeAspect="1"/>
          </p:cNvPicPr>
          <p:nvPr userDrawn="1"/>
        </p:nvPicPr>
        <p:blipFill>
          <a:blip r:embed="rId3">
            <a:alphaModFix amt="31000"/>
            <a:extLst>
              <a:ext uri="{28A0092B-C50C-407E-A947-70E740481C1C}">
                <a14:useLocalDpi xmlns:a14="http://schemas.microsoft.com/office/drawing/2010/main" val="0"/>
              </a:ext>
            </a:extLst>
          </a:blip>
          <a:stretch>
            <a:fillRect/>
          </a:stretch>
        </p:blipFill>
        <p:spPr>
          <a:xfrm>
            <a:off x="414867" y="1367362"/>
            <a:ext cx="3337560" cy="3863340"/>
          </a:xfrm>
          <a:prstGeom prst="rect">
            <a:avLst/>
          </a:prstGeom>
        </p:spPr>
      </p:pic>
      <p:sp>
        <p:nvSpPr>
          <p:cNvPr id="22" name="Rectangle 21"/>
          <p:cNvSpPr/>
          <p:nvPr userDrawn="1"/>
        </p:nvSpPr>
        <p:spPr>
          <a:xfrm>
            <a:off x="93134" y="6086816"/>
            <a:ext cx="8923866" cy="711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pic>
        <p:nvPicPr>
          <p:cNvPr id="23" name="Picture 22"/>
          <p:cNvPicPr>
            <a:picLocks noChangeAspect="1"/>
          </p:cNvPicPr>
          <p:nvPr userDrawn="1"/>
        </p:nvPicPr>
        <p:blipFill>
          <a:blip r:embed="rId4"/>
          <a:stretch>
            <a:fillRect/>
          </a:stretch>
        </p:blipFill>
        <p:spPr>
          <a:xfrm>
            <a:off x="3822700" y="5091086"/>
            <a:ext cx="5054600" cy="203200"/>
          </a:xfrm>
          <a:prstGeom prst="rect">
            <a:avLst/>
          </a:prstGeom>
        </p:spPr>
      </p:pic>
    </p:spTree>
    <p:extLst>
      <p:ext uri="{BB962C8B-B14F-4D97-AF65-F5344CB8AC3E}">
        <p14:creationId xmlns:p14="http://schemas.microsoft.com/office/powerpoint/2010/main" val="8592230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4"/>
          </p:nvPr>
        </p:nvSpPr>
        <p:spPr>
          <a:xfrm>
            <a:off x="8297332" y="6373444"/>
            <a:ext cx="389467" cy="254530"/>
          </a:xfrm>
          <a:prstGeom prst="rect">
            <a:avLst/>
          </a:prstGeom>
        </p:spPr>
        <p:txBody>
          <a:bodyPr vert="horz" lIns="0" tIns="0" rIns="0" bIns="0" rtlCol="0" anchor="ctr"/>
          <a:lstStyle>
            <a:lvl1pPr algn="r">
              <a:defRPr sz="1250" b="1">
                <a:solidFill>
                  <a:schemeClr val="accent5"/>
                </a:solidFill>
              </a:defRPr>
            </a:lvl1pPr>
          </a:lstStyle>
          <a:p>
            <a:fld id="{E29CE2B1-1230-5143-99F7-AF8E660DDCE2}" type="slidenum">
              <a:rPr lang="en-US" smtClean="0">
                <a:solidFill>
                  <a:srgbClr val="4598E2"/>
                </a:solidFill>
              </a:rPr>
              <a:pPr/>
              <a:t>‹Nº›</a:t>
            </a:fld>
            <a:endParaRPr lang="en-US" dirty="0">
              <a:solidFill>
                <a:srgbClr val="4598E2"/>
              </a:solidFill>
            </a:endParaRPr>
          </a:p>
        </p:txBody>
      </p:sp>
    </p:spTree>
    <p:extLst>
      <p:ext uri="{BB962C8B-B14F-4D97-AF65-F5344CB8AC3E}">
        <p14:creationId xmlns:p14="http://schemas.microsoft.com/office/powerpoint/2010/main" val="29150237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2"/>
          <p:cNvSpPr>
            <a:spLocks noGrp="1"/>
          </p:cNvSpPr>
          <p:nvPr>
            <p:ph idx="1"/>
          </p:nvPr>
        </p:nvSpPr>
        <p:spPr>
          <a:xfrm>
            <a:off x="457200" y="1095786"/>
            <a:ext cx="3900791" cy="490613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2"/>
          <p:cNvSpPr>
            <a:spLocks noGrp="1"/>
          </p:cNvSpPr>
          <p:nvPr>
            <p:ph idx="13"/>
          </p:nvPr>
        </p:nvSpPr>
        <p:spPr>
          <a:xfrm>
            <a:off x="4786009" y="1095786"/>
            <a:ext cx="3900791" cy="490613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Slide Number Placeholder 5"/>
          <p:cNvSpPr>
            <a:spLocks noGrp="1"/>
          </p:cNvSpPr>
          <p:nvPr>
            <p:ph type="sldNum" sz="quarter" idx="4"/>
          </p:nvPr>
        </p:nvSpPr>
        <p:spPr>
          <a:xfrm>
            <a:off x="8297332" y="6373444"/>
            <a:ext cx="389467" cy="254530"/>
          </a:xfrm>
          <a:prstGeom prst="rect">
            <a:avLst/>
          </a:prstGeom>
        </p:spPr>
        <p:txBody>
          <a:bodyPr vert="horz" lIns="0" tIns="0" rIns="0" bIns="0" rtlCol="0" anchor="ctr"/>
          <a:lstStyle>
            <a:lvl1pPr algn="r">
              <a:defRPr sz="1250" b="1">
                <a:solidFill>
                  <a:schemeClr val="accent5"/>
                </a:solidFill>
              </a:defRPr>
            </a:lvl1pPr>
          </a:lstStyle>
          <a:p>
            <a:fld id="{E29CE2B1-1230-5143-99F7-AF8E660DDCE2}" type="slidenum">
              <a:rPr lang="en-US" smtClean="0">
                <a:solidFill>
                  <a:srgbClr val="4598E2"/>
                </a:solidFill>
              </a:rPr>
              <a:pPr/>
              <a:t>‹Nº›</a:t>
            </a:fld>
            <a:endParaRPr lang="en-US" dirty="0">
              <a:solidFill>
                <a:srgbClr val="4598E2"/>
              </a:solidFill>
            </a:endParaRPr>
          </a:p>
        </p:txBody>
      </p:sp>
    </p:spTree>
    <p:extLst>
      <p:ext uri="{BB962C8B-B14F-4D97-AF65-F5344CB8AC3E}">
        <p14:creationId xmlns:p14="http://schemas.microsoft.com/office/powerpoint/2010/main" val="150394747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2"/>
          <p:cNvSpPr>
            <a:spLocks noGrp="1"/>
          </p:cNvSpPr>
          <p:nvPr>
            <p:ph idx="1"/>
          </p:nvPr>
        </p:nvSpPr>
        <p:spPr>
          <a:xfrm>
            <a:off x="457201" y="1095786"/>
            <a:ext cx="5664199" cy="4906131"/>
          </a:xfrm>
        </p:spPr>
        <p:txBody>
          <a:bodyPr/>
          <a:lstStyle>
            <a:lvl2pPr marL="406400" indent="-184150">
              <a:defRPr/>
            </a:lvl2pPr>
            <a:lvl3pPr marL="628650" indent="-169863">
              <a:defRPr/>
            </a:lvl3pPr>
            <a:lvl4pPr marL="628650" indent="-169863">
              <a:defRPr/>
            </a:lvl4pPr>
            <a:lvl5pPr marL="628650" indent="-169863">
              <a:defRPr/>
            </a:lvl5pPr>
          </a:lstStyle>
          <a:p>
            <a:pPr lvl="0"/>
            <a:r>
              <a:rPr lang="en-US" dirty="0" smtClean="0"/>
              <a:t>Click to edit Master text styles</a:t>
            </a:r>
          </a:p>
          <a:p>
            <a:pPr lvl="1"/>
            <a:r>
              <a:rPr lang="en-US" dirty="0" smtClean="0"/>
              <a:t>Second level</a:t>
            </a:r>
          </a:p>
          <a:p>
            <a:pPr lvl="2"/>
            <a:r>
              <a:rPr lang="en-US" dirty="0" smtClean="0"/>
              <a:t>Third level</a:t>
            </a:r>
            <a:endParaRPr lang="en-US" dirty="0"/>
          </a:p>
        </p:txBody>
      </p:sp>
      <p:sp>
        <p:nvSpPr>
          <p:cNvPr id="10" name="Slide Number Placeholder 5"/>
          <p:cNvSpPr>
            <a:spLocks noGrp="1"/>
          </p:cNvSpPr>
          <p:nvPr>
            <p:ph type="sldNum" sz="quarter" idx="4"/>
          </p:nvPr>
        </p:nvSpPr>
        <p:spPr>
          <a:xfrm>
            <a:off x="8297332" y="6373444"/>
            <a:ext cx="389467" cy="254530"/>
          </a:xfrm>
          <a:prstGeom prst="rect">
            <a:avLst/>
          </a:prstGeom>
        </p:spPr>
        <p:txBody>
          <a:bodyPr vert="horz" lIns="0" tIns="0" rIns="0" bIns="0" rtlCol="0" anchor="ctr"/>
          <a:lstStyle>
            <a:lvl1pPr algn="r">
              <a:defRPr sz="1250" b="1">
                <a:solidFill>
                  <a:schemeClr val="accent5"/>
                </a:solidFill>
              </a:defRPr>
            </a:lvl1pPr>
          </a:lstStyle>
          <a:p>
            <a:fld id="{E29CE2B1-1230-5143-99F7-AF8E660DDCE2}" type="slidenum">
              <a:rPr lang="en-US" smtClean="0">
                <a:solidFill>
                  <a:srgbClr val="4598E2"/>
                </a:solidFill>
              </a:rPr>
              <a:pPr/>
              <a:t>‹Nº›</a:t>
            </a:fld>
            <a:endParaRPr lang="en-US" dirty="0">
              <a:solidFill>
                <a:srgbClr val="4598E2"/>
              </a:solidFill>
            </a:endParaRPr>
          </a:p>
        </p:txBody>
      </p:sp>
      <p:sp>
        <p:nvSpPr>
          <p:cNvPr id="13" name="TextBox 12"/>
          <p:cNvSpPr txBox="1"/>
          <p:nvPr userDrawn="1"/>
        </p:nvSpPr>
        <p:spPr>
          <a:xfrm>
            <a:off x="6309355" y="854486"/>
            <a:ext cx="2377444" cy="152400"/>
          </a:xfrm>
          <a:prstGeom prst="rect">
            <a:avLst/>
          </a:prstGeom>
          <a:solidFill>
            <a:srgbClr val="6E6E6E"/>
          </a:solidFill>
        </p:spPr>
        <p:txBody>
          <a:bodyPr wrap="square" lIns="0" tIns="0" rIns="0" bIns="9144" rtlCol="0" anchor="ctr" anchorCtr="0">
            <a:noAutofit/>
          </a:bodyPr>
          <a:lstStyle/>
          <a:p>
            <a:pPr algn="ctr" eaLnBrk="1" fontAlgn="auto" hangingPunct="1">
              <a:spcBef>
                <a:spcPts val="0"/>
              </a:spcBef>
              <a:spcAft>
                <a:spcPts val="0"/>
              </a:spcAft>
            </a:pPr>
            <a:r>
              <a:rPr lang="en-US" sz="800" b="1" kern="0" spc="100" dirty="0" smtClean="0">
                <a:solidFill>
                  <a:srgbClr val="FFFFFF"/>
                </a:solidFill>
                <a:latin typeface="Calibri"/>
              </a:rPr>
              <a:t>PROPERTY TYPE*</a:t>
            </a:r>
            <a:endParaRPr lang="en-US" sz="800" b="1" kern="0" spc="100" dirty="0">
              <a:solidFill>
                <a:srgbClr val="FFFFFF"/>
              </a:solidFill>
              <a:latin typeface="Calibri"/>
            </a:endParaRPr>
          </a:p>
        </p:txBody>
      </p:sp>
      <p:sp>
        <p:nvSpPr>
          <p:cNvPr id="4" name="Chart Placeholder 3"/>
          <p:cNvSpPr>
            <a:spLocks noGrp="1"/>
          </p:cNvSpPr>
          <p:nvPr>
            <p:ph type="chart" sz="quarter" idx="10"/>
          </p:nvPr>
        </p:nvSpPr>
        <p:spPr>
          <a:xfrm>
            <a:off x="6309355" y="1070386"/>
            <a:ext cx="2377444" cy="1507714"/>
          </a:xfrm>
        </p:spPr>
        <p:txBody>
          <a:bodyPr/>
          <a:lstStyle/>
          <a:p>
            <a:endParaRPr lang="en-US" dirty="0"/>
          </a:p>
        </p:txBody>
      </p:sp>
      <p:sp>
        <p:nvSpPr>
          <p:cNvPr id="15" name="TextBox 14"/>
          <p:cNvSpPr txBox="1"/>
          <p:nvPr userDrawn="1"/>
        </p:nvSpPr>
        <p:spPr>
          <a:xfrm>
            <a:off x="6309355" y="2578100"/>
            <a:ext cx="2377444" cy="152400"/>
          </a:xfrm>
          <a:prstGeom prst="rect">
            <a:avLst/>
          </a:prstGeom>
          <a:solidFill>
            <a:srgbClr val="6E6E6E"/>
          </a:solidFill>
        </p:spPr>
        <p:txBody>
          <a:bodyPr wrap="square" lIns="0" tIns="0" rIns="0" bIns="9144" rtlCol="0" anchor="ctr" anchorCtr="0">
            <a:noAutofit/>
          </a:bodyPr>
          <a:lstStyle/>
          <a:p>
            <a:pPr algn="ctr" eaLnBrk="1" fontAlgn="auto" hangingPunct="1">
              <a:spcBef>
                <a:spcPts val="0"/>
              </a:spcBef>
              <a:spcAft>
                <a:spcPts val="0"/>
              </a:spcAft>
            </a:pPr>
            <a:r>
              <a:rPr lang="en-US" sz="800" b="1" kern="0" spc="100" dirty="0" smtClean="0">
                <a:solidFill>
                  <a:srgbClr val="FFFFFF"/>
                </a:solidFill>
                <a:latin typeface="Calibri"/>
              </a:rPr>
              <a:t>GEOGRAPHIC LOCATION*</a:t>
            </a:r>
            <a:endParaRPr lang="en-US" sz="800" b="1" kern="0" spc="100" dirty="0">
              <a:solidFill>
                <a:srgbClr val="FFFFFF"/>
              </a:solidFill>
              <a:latin typeface="Calibri"/>
            </a:endParaRPr>
          </a:p>
        </p:txBody>
      </p:sp>
      <p:sp>
        <p:nvSpPr>
          <p:cNvPr id="16" name="Chart Placeholder 3"/>
          <p:cNvSpPr>
            <a:spLocks noGrp="1"/>
          </p:cNvSpPr>
          <p:nvPr>
            <p:ph type="chart" sz="quarter" idx="11"/>
          </p:nvPr>
        </p:nvSpPr>
        <p:spPr>
          <a:xfrm>
            <a:off x="6309355" y="2794000"/>
            <a:ext cx="2377444" cy="1507714"/>
          </a:xfrm>
        </p:spPr>
        <p:txBody>
          <a:bodyPr/>
          <a:lstStyle/>
          <a:p>
            <a:endParaRPr lang="en-US" dirty="0"/>
          </a:p>
        </p:txBody>
      </p:sp>
      <p:sp>
        <p:nvSpPr>
          <p:cNvPr id="17" name="TextBox 16"/>
          <p:cNvSpPr txBox="1"/>
          <p:nvPr userDrawn="1"/>
        </p:nvSpPr>
        <p:spPr>
          <a:xfrm>
            <a:off x="6309355" y="4301714"/>
            <a:ext cx="2377444" cy="152400"/>
          </a:xfrm>
          <a:prstGeom prst="rect">
            <a:avLst/>
          </a:prstGeom>
          <a:solidFill>
            <a:srgbClr val="6E6E6E"/>
          </a:solidFill>
        </p:spPr>
        <p:txBody>
          <a:bodyPr wrap="square" lIns="0" tIns="0" rIns="0" bIns="9144" rtlCol="0" anchor="ctr" anchorCtr="0">
            <a:noAutofit/>
          </a:bodyPr>
          <a:lstStyle/>
          <a:p>
            <a:pPr algn="ctr" eaLnBrk="1" fontAlgn="auto" hangingPunct="1">
              <a:spcBef>
                <a:spcPts val="0"/>
              </a:spcBef>
              <a:spcAft>
                <a:spcPts val="0"/>
              </a:spcAft>
            </a:pPr>
            <a:r>
              <a:rPr lang="en-US" sz="800" b="1" kern="0" spc="100" dirty="0" smtClean="0">
                <a:solidFill>
                  <a:srgbClr val="FFFFFF"/>
                </a:solidFill>
                <a:latin typeface="Calibri"/>
              </a:rPr>
              <a:t>INVESTMENT STRATEGY*</a:t>
            </a:r>
            <a:endParaRPr lang="en-US" sz="800" b="1" kern="0" spc="100" dirty="0">
              <a:solidFill>
                <a:srgbClr val="FFFFFF"/>
              </a:solidFill>
              <a:latin typeface="Calibri"/>
            </a:endParaRPr>
          </a:p>
        </p:txBody>
      </p:sp>
      <p:sp>
        <p:nvSpPr>
          <p:cNvPr id="18" name="Chart Placeholder 3"/>
          <p:cNvSpPr>
            <a:spLocks noGrp="1"/>
          </p:cNvSpPr>
          <p:nvPr>
            <p:ph type="chart" sz="quarter" idx="12"/>
          </p:nvPr>
        </p:nvSpPr>
        <p:spPr>
          <a:xfrm>
            <a:off x="6309355" y="4517614"/>
            <a:ext cx="2377444" cy="1507714"/>
          </a:xfrm>
        </p:spPr>
        <p:txBody>
          <a:bodyPr/>
          <a:lstStyle/>
          <a:p>
            <a:endParaRPr lang="en-US" dirty="0"/>
          </a:p>
        </p:txBody>
      </p:sp>
    </p:spTree>
    <p:extLst>
      <p:ext uri="{BB962C8B-B14F-4D97-AF65-F5344CB8AC3E}">
        <p14:creationId xmlns:p14="http://schemas.microsoft.com/office/powerpoint/2010/main" val="8636177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2"/>
          <p:cNvSpPr>
            <a:spLocks noGrp="1"/>
          </p:cNvSpPr>
          <p:nvPr>
            <p:ph idx="1"/>
          </p:nvPr>
        </p:nvSpPr>
        <p:spPr>
          <a:xfrm>
            <a:off x="457201" y="1095786"/>
            <a:ext cx="5664199" cy="4906131"/>
          </a:xfrm>
        </p:spPr>
        <p:txBody>
          <a:bodyPr/>
          <a:lstStyle>
            <a:lvl2pPr marL="406400" indent="-184150">
              <a:defRPr/>
            </a:lvl2pPr>
            <a:lvl3pPr marL="628650" indent="-169863">
              <a:defRPr/>
            </a:lvl3pPr>
            <a:lvl4pPr marL="628650" indent="-169863">
              <a:defRPr/>
            </a:lvl4pPr>
            <a:lvl5pPr marL="628650" indent="-169863">
              <a:defRPr/>
            </a:lvl5pPr>
          </a:lstStyle>
          <a:p>
            <a:pPr lvl="0"/>
            <a:r>
              <a:rPr lang="en-US" dirty="0" smtClean="0"/>
              <a:t>Click to edit Master text styles</a:t>
            </a:r>
          </a:p>
          <a:p>
            <a:pPr lvl="1"/>
            <a:r>
              <a:rPr lang="en-US" dirty="0" smtClean="0"/>
              <a:t>Second level</a:t>
            </a:r>
          </a:p>
          <a:p>
            <a:pPr lvl="2"/>
            <a:r>
              <a:rPr lang="en-US" dirty="0" smtClean="0"/>
              <a:t>Third level</a:t>
            </a:r>
            <a:endParaRPr lang="en-US" dirty="0"/>
          </a:p>
        </p:txBody>
      </p:sp>
      <p:sp>
        <p:nvSpPr>
          <p:cNvPr id="10" name="Slide Number Placeholder 5"/>
          <p:cNvSpPr>
            <a:spLocks noGrp="1"/>
          </p:cNvSpPr>
          <p:nvPr>
            <p:ph type="sldNum" sz="quarter" idx="4"/>
          </p:nvPr>
        </p:nvSpPr>
        <p:spPr>
          <a:xfrm>
            <a:off x="8297332" y="6373444"/>
            <a:ext cx="389467" cy="254530"/>
          </a:xfrm>
          <a:prstGeom prst="rect">
            <a:avLst/>
          </a:prstGeom>
        </p:spPr>
        <p:txBody>
          <a:bodyPr vert="horz" lIns="0" tIns="0" rIns="0" bIns="0" rtlCol="0" anchor="ctr"/>
          <a:lstStyle>
            <a:lvl1pPr algn="r">
              <a:defRPr sz="1250" b="1">
                <a:solidFill>
                  <a:schemeClr val="accent5"/>
                </a:solidFill>
              </a:defRPr>
            </a:lvl1pPr>
          </a:lstStyle>
          <a:p>
            <a:fld id="{E29CE2B1-1230-5143-99F7-AF8E660DDCE2}" type="slidenum">
              <a:rPr lang="en-US" smtClean="0">
                <a:solidFill>
                  <a:srgbClr val="4598E2"/>
                </a:solidFill>
              </a:rPr>
              <a:pPr/>
              <a:t>‹Nº›</a:t>
            </a:fld>
            <a:endParaRPr lang="en-US" dirty="0">
              <a:solidFill>
                <a:srgbClr val="4598E2"/>
              </a:solidFill>
            </a:endParaRPr>
          </a:p>
        </p:txBody>
      </p:sp>
      <p:sp>
        <p:nvSpPr>
          <p:cNvPr id="14" name="Picture Placeholder 4"/>
          <p:cNvSpPr>
            <a:spLocks noGrp="1"/>
          </p:cNvSpPr>
          <p:nvPr>
            <p:ph type="pic" sz="quarter" idx="13"/>
          </p:nvPr>
        </p:nvSpPr>
        <p:spPr>
          <a:xfrm>
            <a:off x="6309355" y="1070386"/>
            <a:ext cx="2377444" cy="1507714"/>
          </a:xfrm>
        </p:spPr>
        <p:txBody>
          <a:bodyPr/>
          <a:lstStyle/>
          <a:p>
            <a:endParaRPr lang="en-US" dirty="0"/>
          </a:p>
        </p:txBody>
      </p:sp>
      <p:sp>
        <p:nvSpPr>
          <p:cNvPr id="21" name="Picture Placeholder 4"/>
          <p:cNvSpPr>
            <a:spLocks noGrp="1"/>
          </p:cNvSpPr>
          <p:nvPr>
            <p:ph type="pic" sz="quarter" idx="14"/>
          </p:nvPr>
        </p:nvSpPr>
        <p:spPr>
          <a:xfrm>
            <a:off x="6309355" y="2692400"/>
            <a:ext cx="2377444" cy="1507714"/>
          </a:xfrm>
        </p:spPr>
        <p:txBody>
          <a:bodyPr/>
          <a:lstStyle/>
          <a:p>
            <a:endParaRPr lang="en-US" dirty="0"/>
          </a:p>
        </p:txBody>
      </p:sp>
      <p:sp>
        <p:nvSpPr>
          <p:cNvPr id="22" name="Picture Placeholder 4"/>
          <p:cNvSpPr>
            <a:spLocks noGrp="1"/>
          </p:cNvSpPr>
          <p:nvPr>
            <p:ph type="pic" sz="quarter" idx="15"/>
          </p:nvPr>
        </p:nvSpPr>
        <p:spPr>
          <a:xfrm>
            <a:off x="6309355" y="4329103"/>
            <a:ext cx="2377444" cy="1507714"/>
          </a:xfrm>
        </p:spPr>
        <p:txBody>
          <a:bodyPr/>
          <a:lstStyle/>
          <a:p>
            <a:endParaRPr lang="en-US" dirty="0"/>
          </a:p>
        </p:txBody>
      </p:sp>
    </p:spTree>
    <p:extLst>
      <p:ext uri="{BB962C8B-B14F-4D97-AF65-F5344CB8AC3E}">
        <p14:creationId xmlns:p14="http://schemas.microsoft.com/office/powerpoint/2010/main" val="17015153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E29CE2B1-1230-5143-99F7-AF8E660DDCE2}" type="slidenum">
              <a:rPr lang="en-US" smtClean="0">
                <a:solidFill>
                  <a:srgbClr val="4598E2"/>
                </a:solidFill>
              </a:rPr>
              <a:pPr/>
              <a:t>‹Nº›</a:t>
            </a:fld>
            <a:endParaRPr lang="en-US" dirty="0">
              <a:solidFill>
                <a:srgbClr val="4598E2"/>
              </a:solidFill>
            </a:endParaRPr>
          </a:p>
        </p:txBody>
      </p:sp>
      <p:sp>
        <p:nvSpPr>
          <p:cNvPr id="7" name="Chart Placeholder 3"/>
          <p:cNvSpPr>
            <a:spLocks noGrp="1"/>
          </p:cNvSpPr>
          <p:nvPr>
            <p:ph type="chart" sz="quarter" idx="11"/>
          </p:nvPr>
        </p:nvSpPr>
        <p:spPr>
          <a:xfrm>
            <a:off x="6309355" y="2558245"/>
            <a:ext cx="2377444" cy="1507714"/>
          </a:xfrm>
          <a:ln>
            <a:noFill/>
          </a:ln>
        </p:spPr>
        <p:txBody>
          <a:bodyPr/>
          <a:lstStyle>
            <a:lvl1pPr>
              <a:defRPr>
                <a:ln>
                  <a:noFill/>
                </a:ln>
              </a:defRPr>
            </a:lvl1pPr>
          </a:lstStyle>
          <a:p>
            <a:endParaRPr lang="en-US" dirty="0"/>
          </a:p>
        </p:txBody>
      </p:sp>
      <p:sp>
        <p:nvSpPr>
          <p:cNvPr id="8" name="Chart Placeholder 3"/>
          <p:cNvSpPr>
            <a:spLocks noGrp="1"/>
          </p:cNvSpPr>
          <p:nvPr>
            <p:ph type="chart" sz="quarter" idx="12"/>
          </p:nvPr>
        </p:nvSpPr>
        <p:spPr>
          <a:xfrm>
            <a:off x="3355357" y="2558245"/>
            <a:ext cx="2377444" cy="1507714"/>
          </a:xfrm>
          <a:ln>
            <a:noFill/>
          </a:ln>
        </p:spPr>
        <p:txBody>
          <a:bodyPr/>
          <a:lstStyle>
            <a:lvl1pPr>
              <a:defRPr>
                <a:ln>
                  <a:noFill/>
                </a:ln>
              </a:defRPr>
            </a:lvl1pPr>
          </a:lstStyle>
          <a:p>
            <a:endParaRPr lang="en-US" dirty="0"/>
          </a:p>
        </p:txBody>
      </p:sp>
      <p:sp>
        <p:nvSpPr>
          <p:cNvPr id="9" name="Chart Placeholder 3"/>
          <p:cNvSpPr>
            <a:spLocks noGrp="1"/>
          </p:cNvSpPr>
          <p:nvPr>
            <p:ph type="chart" sz="quarter" idx="13"/>
          </p:nvPr>
        </p:nvSpPr>
        <p:spPr>
          <a:xfrm>
            <a:off x="501650" y="2558245"/>
            <a:ext cx="2377444" cy="1507714"/>
          </a:xfrm>
          <a:ln>
            <a:noFill/>
          </a:ln>
        </p:spPr>
        <p:txBody>
          <a:bodyPr/>
          <a:lstStyle>
            <a:lvl1pPr>
              <a:defRPr>
                <a:ln>
                  <a:noFill/>
                </a:ln>
              </a:defRPr>
            </a:lvl1pPr>
          </a:lstStyle>
          <a:p>
            <a:endParaRPr lang="en-US" dirty="0"/>
          </a:p>
        </p:txBody>
      </p:sp>
      <p:sp>
        <p:nvSpPr>
          <p:cNvPr id="10" name="Chart Placeholder 3"/>
          <p:cNvSpPr>
            <a:spLocks noGrp="1"/>
          </p:cNvSpPr>
          <p:nvPr>
            <p:ph type="chart" sz="quarter" idx="14"/>
          </p:nvPr>
        </p:nvSpPr>
        <p:spPr>
          <a:xfrm>
            <a:off x="6309355" y="4475945"/>
            <a:ext cx="2377444" cy="1507714"/>
          </a:xfrm>
          <a:ln>
            <a:noFill/>
          </a:ln>
        </p:spPr>
        <p:txBody>
          <a:bodyPr/>
          <a:lstStyle>
            <a:lvl1pPr>
              <a:defRPr>
                <a:ln>
                  <a:noFill/>
                </a:ln>
              </a:defRPr>
            </a:lvl1pPr>
          </a:lstStyle>
          <a:p>
            <a:endParaRPr lang="en-US" dirty="0"/>
          </a:p>
        </p:txBody>
      </p:sp>
      <p:sp>
        <p:nvSpPr>
          <p:cNvPr id="11" name="Chart Placeholder 3"/>
          <p:cNvSpPr>
            <a:spLocks noGrp="1"/>
          </p:cNvSpPr>
          <p:nvPr>
            <p:ph type="chart" sz="quarter" idx="15"/>
          </p:nvPr>
        </p:nvSpPr>
        <p:spPr>
          <a:xfrm>
            <a:off x="3355357" y="4475945"/>
            <a:ext cx="2377444" cy="1507714"/>
          </a:xfrm>
          <a:ln>
            <a:noFill/>
          </a:ln>
        </p:spPr>
        <p:txBody>
          <a:bodyPr/>
          <a:lstStyle>
            <a:lvl1pPr>
              <a:defRPr>
                <a:ln>
                  <a:noFill/>
                </a:ln>
              </a:defRPr>
            </a:lvl1pPr>
          </a:lstStyle>
          <a:p>
            <a:endParaRPr lang="en-US" dirty="0"/>
          </a:p>
        </p:txBody>
      </p:sp>
      <p:sp>
        <p:nvSpPr>
          <p:cNvPr id="12" name="Chart Placeholder 3"/>
          <p:cNvSpPr>
            <a:spLocks noGrp="1"/>
          </p:cNvSpPr>
          <p:nvPr>
            <p:ph type="chart" sz="quarter" idx="16"/>
          </p:nvPr>
        </p:nvSpPr>
        <p:spPr>
          <a:xfrm>
            <a:off x="501650" y="4475945"/>
            <a:ext cx="2377444" cy="1507714"/>
          </a:xfrm>
          <a:ln>
            <a:noFill/>
          </a:ln>
        </p:spPr>
        <p:txBody>
          <a:bodyPr/>
          <a:lstStyle>
            <a:lvl1pPr>
              <a:defRPr>
                <a:ln>
                  <a:noFill/>
                </a:ln>
              </a:defRPr>
            </a:lvl1pPr>
          </a:lstStyle>
          <a:p>
            <a:endParaRPr lang="en-US" dirty="0"/>
          </a:p>
        </p:txBody>
      </p:sp>
    </p:spTree>
    <p:extLst>
      <p:ext uri="{BB962C8B-B14F-4D97-AF65-F5344CB8AC3E}">
        <p14:creationId xmlns:p14="http://schemas.microsoft.com/office/powerpoint/2010/main" val="372824925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smtClean="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smtClean="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fld id="{594E10EB-9EC5-4A20-98F1-417BC2B85AD6}" type="datetimeFigureOut">
              <a:rPr lang="es-MX" smtClean="0">
                <a:solidFill>
                  <a:prstClr val="black">
                    <a:tint val="75000"/>
                  </a:prstClr>
                </a:solidFill>
              </a:rPr>
              <a:pPr/>
              <a:t>18/11/2016</a:t>
            </a:fld>
            <a:endParaRPr lang="es-MX"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endParaRPr lang="es-MX"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1D2FC022-26B9-4B4D-8B6F-3784CEFEA39E}" type="slidenum">
              <a:rPr lang="es-MX" smtClean="0"/>
              <a:pPr/>
              <a:t>‹Nº›</a:t>
            </a:fld>
            <a:endParaRPr lang="es-MX" dirty="0"/>
          </a:p>
        </p:txBody>
      </p:sp>
    </p:spTree>
    <p:extLst>
      <p:ext uri="{BB962C8B-B14F-4D97-AF65-F5344CB8AC3E}">
        <p14:creationId xmlns:p14="http://schemas.microsoft.com/office/powerpoint/2010/main" val="6223618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lvl1pPr>
              <a:defRPr/>
            </a:lvl1pPr>
          </a:lstStyle>
          <a:p>
            <a:fld id="{594E10EB-9EC5-4A20-98F1-417BC2B85AD6}" type="datetimeFigureOut">
              <a:rPr lang="es-MX" smtClean="0">
                <a:solidFill>
                  <a:prstClr val="black">
                    <a:tint val="75000"/>
                  </a:prstClr>
                </a:solidFill>
              </a:rPr>
              <a:pPr/>
              <a:t>18/11/2016</a:t>
            </a:fld>
            <a:endParaRPr lang="es-MX"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endParaRPr lang="es-MX"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1D2FC022-26B9-4B4D-8B6F-3784CEFEA39E}" type="slidenum">
              <a:rPr lang="es-MX" smtClean="0"/>
              <a:pPr/>
              <a:t>‹Nº›</a:t>
            </a:fld>
            <a:endParaRPr lang="es-MX" dirty="0"/>
          </a:p>
        </p:txBody>
      </p:sp>
    </p:spTree>
    <p:extLst>
      <p:ext uri="{BB962C8B-B14F-4D97-AF65-F5344CB8AC3E}">
        <p14:creationId xmlns:p14="http://schemas.microsoft.com/office/powerpoint/2010/main" val="19719194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lvl1pPr>
              <a:defRPr/>
            </a:lvl1pPr>
          </a:lstStyle>
          <a:p>
            <a:fld id="{594E10EB-9EC5-4A20-98F1-417BC2B85AD6}" type="datetimeFigureOut">
              <a:rPr lang="es-MX" smtClean="0">
                <a:solidFill>
                  <a:prstClr val="black">
                    <a:tint val="75000"/>
                  </a:prstClr>
                </a:solidFill>
              </a:rPr>
              <a:pPr/>
              <a:t>18/11/2016</a:t>
            </a:fld>
            <a:endParaRPr lang="es-MX"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endParaRPr lang="es-MX"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1D2FC022-26B9-4B4D-8B6F-3784CEFEA39E}" type="slidenum">
              <a:rPr lang="es-MX" smtClean="0"/>
              <a:pPr/>
              <a:t>‹Nº›</a:t>
            </a:fld>
            <a:endParaRPr lang="es-MX" dirty="0"/>
          </a:p>
        </p:txBody>
      </p:sp>
    </p:spTree>
    <p:extLst>
      <p:ext uri="{BB962C8B-B14F-4D97-AF65-F5344CB8AC3E}">
        <p14:creationId xmlns:p14="http://schemas.microsoft.com/office/powerpoint/2010/main" val="159171668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3"/>
          <p:cNvSpPr>
            <a:spLocks noGrp="1"/>
          </p:cNvSpPr>
          <p:nvPr>
            <p:ph type="dt" sz="half" idx="10"/>
          </p:nvPr>
        </p:nvSpPr>
        <p:spPr/>
        <p:txBody>
          <a:bodyPr/>
          <a:lstStyle>
            <a:lvl1pPr>
              <a:defRPr/>
            </a:lvl1pPr>
          </a:lstStyle>
          <a:p>
            <a:fld id="{594E10EB-9EC5-4A20-98F1-417BC2B85AD6}" type="datetimeFigureOut">
              <a:rPr lang="es-MX" smtClean="0">
                <a:solidFill>
                  <a:prstClr val="black">
                    <a:tint val="75000"/>
                  </a:prstClr>
                </a:solidFill>
              </a:rPr>
              <a:pPr/>
              <a:t>18/11/2016</a:t>
            </a:fld>
            <a:endParaRPr lang="es-MX"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endParaRPr lang="es-MX"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1D2FC022-26B9-4B4D-8B6F-3784CEFEA39E}" type="slidenum">
              <a:rPr lang="es-MX" smtClean="0"/>
              <a:pPr/>
              <a:t>‹Nº›</a:t>
            </a:fld>
            <a:endParaRPr lang="es-MX" dirty="0"/>
          </a:p>
        </p:txBody>
      </p:sp>
    </p:spTree>
    <p:extLst>
      <p:ext uri="{BB962C8B-B14F-4D97-AF65-F5344CB8AC3E}">
        <p14:creationId xmlns:p14="http://schemas.microsoft.com/office/powerpoint/2010/main" val="65816797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3"/>
          <p:cNvSpPr>
            <a:spLocks noGrp="1"/>
          </p:cNvSpPr>
          <p:nvPr>
            <p:ph type="dt" sz="half" idx="10"/>
          </p:nvPr>
        </p:nvSpPr>
        <p:spPr/>
        <p:txBody>
          <a:bodyPr/>
          <a:lstStyle>
            <a:lvl1pPr>
              <a:defRPr/>
            </a:lvl1pPr>
          </a:lstStyle>
          <a:p>
            <a:fld id="{594E10EB-9EC5-4A20-98F1-417BC2B85AD6}" type="datetimeFigureOut">
              <a:rPr lang="es-MX" smtClean="0">
                <a:solidFill>
                  <a:prstClr val="black">
                    <a:tint val="75000"/>
                  </a:prstClr>
                </a:solidFill>
              </a:rPr>
              <a:pPr/>
              <a:t>18/11/2016</a:t>
            </a:fld>
            <a:endParaRPr lang="es-MX" dirty="0">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endParaRPr lang="es-MX" dirty="0">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fld id="{1D2FC022-26B9-4B4D-8B6F-3784CEFEA39E}" type="slidenum">
              <a:rPr lang="es-MX" smtClean="0"/>
              <a:pPr/>
              <a:t>‹Nº›</a:t>
            </a:fld>
            <a:endParaRPr lang="es-MX" dirty="0"/>
          </a:p>
        </p:txBody>
      </p:sp>
    </p:spTree>
    <p:extLst>
      <p:ext uri="{BB962C8B-B14F-4D97-AF65-F5344CB8AC3E}">
        <p14:creationId xmlns:p14="http://schemas.microsoft.com/office/powerpoint/2010/main" val="165029542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476672"/>
            <a:ext cx="5562600" cy="631825"/>
          </a:xfrm>
        </p:spPr>
        <p:txBody>
          <a:bodyPr/>
          <a:lstStyle/>
          <a:p>
            <a:r>
              <a:rPr lang="es-ES_tradnl" smtClean="0"/>
              <a:t>Clic para editar título</a:t>
            </a:r>
            <a:endParaRPr lang="es-ES"/>
          </a:p>
        </p:txBody>
      </p:sp>
      <p:sp>
        <p:nvSpPr>
          <p:cNvPr id="3" name="Marcador de fecha 3"/>
          <p:cNvSpPr>
            <a:spLocks noGrp="1"/>
          </p:cNvSpPr>
          <p:nvPr>
            <p:ph type="dt" sz="half" idx="10"/>
          </p:nvPr>
        </p:nvSpPr>
        <p:spPr/>
        <p:txBody>
          <a:bodyPr/>
          <a:lstStyle>
            <a:lvl1pPr>
              <a:defRPr/>
            </a:lvl1pPr>
          </a:lstStyle>
          <a:p>
            <a:fld id="{594E10EB-9EC5-4A20-98F1-417BC2B85AD6}" type="datetimeFigureOut">
              <a:rPr lang="es-MX" smtClean="0">
                <a:solidFill>
                  <a:prstClr val="black">
                    <a:tint val="75000"/>
                  </a:prstClr>
                </a:solidFill>
              </a:rPr>
              <a:pPr/>
              <a:t>18/11/2016</a:t>
            </a:fld>
            <a:endParaRPr lang="es-MX" dirty="0">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endParaRPr lang="es-MX" dirty="0">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fld id="{1D2FC022-26B9-4B4D-8B6F-3784CEFEA39E}" type="slidenum">
              <a:rPr lang="es-MX" smtClean="0"/>
              <a:pPr/>
              <a:t>‹Nº›</a:t>
            </a:fld>
            <a:endParaRPr lang="es-MX" dirty="0"/>
          </a:p>
        </p:txBody>
      </p:sp>
    </p:spTree>
    <p:extLst>
      <p:ext uri="{BB962C8B-B14F-4D97-AF65-F5344CB8AC3E}">
        <p14:creationId xmlns:p14="http://schemas.microsoft.com/office/powerpoint/2010/main" val="195758176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fld id="{594E10EB-9EC5-4A20-98F1-417BC2B85AD6}" type="datetimeFigureOut">
              <a:rPr lang="es-MX" smtClean="0">
                <a:solidFill>
                  <a:prstClr val="black">
                    <a:tint val="75000"/>
                  </a:prstClr>
                </a:solidFill>
              </a:rPr>
              <a:pPr/>
              <a:t>18/11/2016</a:t>
            </a:fld>
            <a:endParaRPr lang="es-MX" dirty="0">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endParaRPr lang="es-MX" dirty="0">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fld id="{1D2FC022-26B9-4B4D-8B6F-3784CEFEA39E}" type="slidenum">
              <a:rPr lang="es-MX" smtClean="0"/>
              <a:pPr/>
              <a:t>‹Nº›</a:t>
            </a:fld>
            <a:endParaRPr lang="es-MX" dirty="0"/>
          </a:p>
        </p:txBody>
      </p:sp>
    </p:spTree>
    <p:extLst>
      <p:ext uri="{BB962C8B-B14F-4D97-AF65-F5344CB8AC3E}">
        <p14:creationId xmlns:p14="http://schemas.microsoft.com/office/powerpoint/2010/main" val="187349742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fld id="{594E10EB-9EC5-4A20-98F1-417BC2B85AD6}" type="datetimeFigureOut">
              <a:rPr lang="es-MX" smtClean="0">
                <a:solidFill>
                  <a:prstClr val="black">
                    <a:tint val="75000"/>
                  </a:prstClr>
                </a:solidFill>
              </a:rPr>
              <a:pPr/>
              <a:t>18/11/2016</a:t>
            </a:fld>
            <a:endParaRPr lang="es-MX"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endParaRPr lang="es-MX"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1D2FC022-26B9-4B4D-8B6F-3784CEFEA39E}" type="slidenum">
              <a:rPr lang="es-MX" smtClean="0"/>
              <a:pPr/>
              <a:t>‹Nº›</a:t>
            </a:fld>
            <a:endParaRPr lang="es-MX" dirty="0"/>
          </a:p>
        </p:txBody>
      </p:sp>
    </p:spTree>
    <p:extLst>
      <p:ext uri="{BB962C8B-B14F-4D97-AF65-F5344CB8AC3E}">
        <p14:creationId xmlns:p14="http://schemas.microsoft.com/office/powerpoint/2010/main" val="202369091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fld id="{594E10EB-9EC5-4A20-98F1-417BC2B85AD6}" type="datetimeFigureOut">
              <a:rPr lang="es-MX" smtClean="0">
                <a:solidFill>
                  <a:prstClr val="black">
                    <a:tint val="75000"/>
                  </a:prstClr>
                </a:solidFill>
              </a:rPr>
              <a:pPr/>
              <a:t>18/11/2016</a:t>
            </a:fld>
            <a:endParaRPr lang="es-MX"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endParaRPr lang="es-MX"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1D2FC022-26B9-4B4D-8B6F-3784CEFEA39E}" type="slidenum">
              <a:rPr lang="es-MX" smtClean="0"/>
              <a:pPr/>
              <a:t>‹Nº›</a:t>
            </a:fld>
            <a:endParaRPr lang="es-MX" dirty="0"/>
          </a:p>
        </p:txBody>
      </p:sp>
    </p:spTree>
    <p:extLst>
      <p:ext uri="{BB962C8B-B14F-4D97-AF65-F5344CB8AC3E}">
        <p14:creationId xmlns:p14="http://schemas.microsoft.com/office/powerpoint/2010/main" val="167383343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11806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3.jpg"/></Relationships>
</file>

<file path=ppt/slideMasters/_rels/slideMaster5.xml.rels><?xml version="1.0" encoding="UTF-8" standalone="yes"?>
<Relationships xmlns="http://schemas.openxmlformats.org/package/2006/relationships"><Relationship Id="rId8" Type="http://schemas.openxmlformats.org/officeDocument/2006/relationships/vmlDrawing" Target="../drawings/vmlDrawing1.vml"/><Relationship Id="rId13" Type="http://schemas.openxmlformats.org/officeDocument/2006/relationships/image" Target="../media/image9.emf"/><Relationship Id="rId3" Type="http://schemas.openxmlformats.org/officeDocument/2006/relationships/slideLayout" Target="../slideLayouts/slideLayout49.xml"/><Relationship Id="rId7" Type="http://schemas.openxmlformats.org/officeDocument/2006/relationships/theme" Target="../theme/theme5.xml"/><Relationship Id="rId12" Type="http://schemas.openxmlformats.org/officeDocument/2006/relationships/image" Target="../media/image8.png"/><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image" Target="../media/image7.emf"/><Relationship Id="rId5" Type="http://schemas.openxmlformats.org/officeDocument/2006/relationships/slideLayout" Target="../slideLayouts/slideLayout51.xml"/><Relationship Id="rId15" Type="http://schemas.openxmlformats.org/officeDocument/2006/relationships/image" Target="../media/image11.jpg"/><Relationship Id="rId10" Type="http://schemas.openxmlformats.org/officeDocument/2006/relationships/oleObject" Target="../embeddings/oleObject1.bin"/><Relationship Id="rId4" Type="http://schemas.openxmlformats.org/officeDocument/2006/relationships/slideLayout" Target="../slideLayouts/slideLayout50.xml"/><Relationship Id="rId9" Type="http://schemas.openxmlformats.org/officeDocument/2006/relationships/tags" Target="../tags/tag1.xml"/><Relationship Id="rId14" Type="http://schemas.openxmlformats.org/officeDocument/2006/relationships/image" Target="../media/image10.emf"/></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image" Target="../media/image1.jpeg"/><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theme" Target="../theme/theme6.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a:t>Haga clic para modificar el estilo de texto del patrón</a:t>
            </a:r>
          </a:p>
          <a:p>
            <a:pPr lvl="1"/>
            <a:r>
              <a:rPr lang="es-ES_tradnl" altLang="es-MX"/>
              <a:t>Segundo nivel</a:t>
            </a:r>
          </a:p>
          <a:p>
            <a:pPr lvl="2"/>
            <a:r>
              <a:rPr lang="es-ES_tradnl" altLang="es-MX"/>
              <a:t>Tercer nivel</a:t>
            </a:r>
          </a:p>
          <a:p>
            <a:pPr lvl="3"/>
            <a:r>
              <a:rPr lang="es-ES_tradnl" altLang="es-MX"/>
              <a:t>Cuarto nivel</a:t>
            </a:r>
          </a:p>
          <a:p>
            <a:pPr lvl="4"/>
            <a:r>
              <a:rPr lang="es-ES_tradnl" altLang="es-MX"/>
              <a:t>Quinto nivel</a:t>
            </a:r>
            <a:endParaRPr lang="es-ES" altLang="es-MX"/>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fld id="{11B99C0B-ED12-40F1-A281-4F17C5CFF747}" type="datetime1">
              <a:rPr lang="en-US" smtClean="0"/>
              <a:t>11/18/2016</a:t>
            </a:fld>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708" r:id="rId10"/>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fld id="{0BAA2D1E-8BB0-45A5-BB0F-7285447A0B0D}" type="datetime1">
              <a:rPr lang="en-US" smtClean="0">
                <a:solidFill>
                  <a:prstClr val="black">
                    <a:tint val="75000"/>
                  </a:prstClr>
                </a:solidFill>
              </a:rPr>
              <a:t>11/18/2016</a:t>
            </a:fld>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latin typeface="Arial" pitchFamily="34" charset="0"/>
                <a:cs typeface="Arial" pitchFamily="34" charset="0"/>
              </a:rPr>
              <a:pPr algn="ctr" defTabSz="913881" eaLnBrk="1" fontAlgn="auto" hangingPunct="1">
                <a:spcBef>
                  <a:spcPts val="0"/>
                </a:spcBef>
                <a:spcAft>
                  <a:spcPts val="0"/>
                </a:spcAft>
              </a:pP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78452399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fld id="{8A191469-DE54-4C4B-8E18-DC3B7D3A69B2}" type="datetime1">
              <a:rPr lang="en-US" smtClean="0">
                <a:solidFill>
                  <a:prstClr val="black">
                    <a:tint val="75000"/>
                  </a:prstClr>
                </a:solidFill>
              </a:rPr>
              <a:t>11/18/2016</a:t>
            </a:fld>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latin typeface="Arial" pitchFamily="34" charset="0"/>
                <a:cs typeface="Arial" pitchFamily="34" charset="0"/>
              </a:rPr>
              <a:pPr algn="ctr" defTabSz="913881" eaLnBrk="1" fontAlgn="auto" hangingPunct="1">
                <a:spcBef>
                  <a:spcPts val="0"/>
                </a:spcBef>
                <a:spcAft>
                  <a:spcPts val="0"/>
                </a:spcAft>
              </a:pP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712063444"/>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fld id="{6651ED4C-4381-4132-9742-D65A711CA0DE}" type="datetime1">
              <a:rPr lang="en-US" smtClean="0">
                <a:solidFill>
                  <a:prstClr val="black">
                    <a:tint val="75000"/>
                  </a:prstClr>
                </a:solidFill>
              </a:rPr>
              <a:t>11/18/2016</a:t>
            </a:fld>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latin typeface="Arial" pitchFamily="34" charset="0"/>
                <a:cs typeface="Arial" pitchFamily="34" charset="0"/>
              </a:rPr>
              <a:pPr algn="ctr" defTabSz="913881" eaLnBrk="1" fontAlgn="auto" hangingPunct="1">
                <a:spcBef>
                  <a:spcPts val="0"/>
                </a:spcBef>
                <a:spcAft>
                  <a:spcPts val="0"/>
                </a:spcAft>
              </a:pP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12820618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9"/>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29" name="think-cell Slide" r:id="rId10" imgW="360" imgH="360" progId="TCLayout.ActiveDocument.1">
                  <p:embed/>
                </p:oleObj>
              </mc:Choice>
              <mc:Fallback>
                <p:oleObj name="think-cell Slide" r:id="rId10" imgW="360" imgH="360" progId="TCLayout.ActiveDocument.1">
                  <p:embed/>
                  <p:pic>
                    <p:nvPicPr>
                      <p:cNvPr id="0" name=""/>
                      <p:cNvPicPr/>
                      <p:nvPr/>
                    </p:nvPicPr>
                    <p:blipFill>
                      <a:blip r:embed="rId11"/>
                      <a:stretch>
                        <a:fillRect/>
                      </a:stretch>
                    </p:blipFill>
                    <p:spPr>
                      <a:xfrm>
                        <a:off x="1588" y="1588"/>
                        <a:ext cx="1587" cy="1587"/>
                      </a:xfrm>
                      <a:prstGeom prst="rect">
                        <a:avLst/>
                      </a:prstGeom>
                    </p:spPr>
                  </p:pic>
                </p:oleObj>
              </mc:Fallback>
            </mc:AlternateContent>
          </a:graphicData>
        </a:graphic>
      </p:graphicFrame>
      <p:grpSp>
        <p:nvGrpSpPr>
          <p:cNvPr id="8" name="Group 7"/>
          <p:cNvGrpSpPr/>
          <p:nvPr/>
        </p:nvGrpSpPr>
        <p:grpSpPr>
          <a:xfrm>
            <a:off x="355600" y="316782"/>
            <a:ext cx="8420100" cy="356318"/>
            <a:chOff x="355600" y="405682"/>
            <a:chExt cx="8420100" cy="356318"/>
          </a:xfrm>
        </p:grpSpPr>
        <p:grpSp>
          <p:nvGrpSpPr>
            <p:cNvPr id="9" name="Group 8"/>
            <p:cNvGrpSpPr/>
            <p:nvPr userDrawn="1"/>
          </p:nvGrpSpPr>
          <p:grpSpPr>
            <a:xfrm>
              <a:off x="355600" y="405682"/>
              <a:ext cx="8420100" cy="356318"/>
              <a:chOff x="355600" y="680848"/>
              <a:chExt cx="8420100" cy="313267"/>
            </a:xfrm>
          </p:grpSpPr>
          <p:sp>
            <p:nvSpPr>
              <p:cNvPr id="11" name="Rectangle 10"/>
              <p:cNvSpPr/>
              <p:nvPr userDrawn="1"/>
            </p:nvSpPr>
            <p:spPr>
              <a:xfrm>
                <a:off x="355600" y="680848"/>
                <a:ext cx="8420100" cy="31326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12" name="Rectangle 11"/>
              <p:cNvSpPr/>
              <p:nvPr userDrawn="1"/>
            </p:nvSpPr>
            <p:spPr>
              <a:xfrm>
                <a:off x="355600" y="680848"/>
                <a:ext cx="101600" cy="313267"/>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pic>
          <p:nvPicPr>
            <p:cNvPr id="10" name="Picture 9" descr="gradient_compass.png"/>
            <p:cNvPicPr>
              <a:picLocks noChangeAspect="1"/>
            </p:cNvPicPr>
            <p:nvPr userDrawn="1"/>
          </p:nvPicPr>
          <p:blipFill rotWithShape="1">
            <a:blip r:embed="rId12">
              <a:alphaModFix amt="39000"/>
              <a:extLst>
                <a:ext uri="{28A0092B-C50C-407E-A947-70E740481C1C}">
                  <a14:useLocalDpi xmlns:a14="http://schemas.microsoft.com/office/drawing/2010/main" val="0"/>
                </a:ext>
              </a:extLst>
            </a:blip>
            <a:srcRect l="3551" t="36227" r="-3551" b="51494"/>
            <a:stretch/>
          </p:blipFill>
          <p:spPr>
            <a:xfrm>
              <a:off x="5715000" y="405682"/>
              <a:ext cx="2506980" cy="356318"/>
            </a:xfrm>
            <a:prstGeom prst="rect">
              <a:avLst/>
            </a:prstGeom>
          </p:spPr>
        </p:pic>
      </p:grpSp>
      <p:sp>
        <p:nvSpPr>
          <p:cNvPr id="2" name="Title Placeholder 1"/>
          <p:cNvSpPr>
            <a:spLocks noGrp="1"/>
          </p:cNvSpPr>
          <p:nvPr>
            <p:ph type="title"/>
          </p:nvPr>
        </p:nvSpPr>
        <p:spPr>
          <a:xfrm>
            <a:off x="647472" y="316782"/>
            <a:ext cx="8039327" cy="356318"/>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095786"/>
            <a:ext cx="8229600" cy="4906131"/>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5"/>
          <p:cNvSpPr>
            <a:spLocks noGrp="1"/>
          </p:cNvSpPr>
          <p:nvPr>
            <p:ph type="sldNum" sz="quarter" idx="4"/>
          </p:nvPr>
        </p:nvSpPr>
        <p:spPr>
          <a:xfrm>
            <a:off x="8297332" y="6373444"/>
            <a:ext cx="389467" cy="254530"/>
          </a:xfrm>
          <a:prstGeom prst="rect">
            <a:avLst/>
          </a:prstGeom>
        </p:spPr>
        <p:txBody>
          <a:bodyPr vert="horz" lIns="0" tIns="0" rIns="0" bIns="0" rtlCol="0" anchor="ctr"/>
          <a:lstStyle>
            <a:lvl1pPr algn="r">
              <a:defRPr sz="1250" b="1">
                <a:solidFill>
                  <a:schemeClr val="accent5"/>
                </a:solidFill>
              </a:defRPr>
            </a:lvl1pPr>
          </a:lstStyle>
          <a:p>
            <a:pPr eaLnBrk="1" fontAlgn="auto" hangingPunct="1">
              <a:spcBef>
                <a:spcPts val="0"/>
              </a:spcBef>
              <a:spcAft>
                <a:spcPts val="0"/>
              </a:spcAft>
            </a:pPr>
            <a:fld id="{E29CE2B1-1230-5143-99F7-AF8E660DDCE2}" type="slidenum">
              <a:rPr lang="en-US" smtClean="0">
                <a:solidFill>
                  <a:srgbClr val="4598E2"/>
                </a:solidFill>
                <a:latin typeface="Calibri"/>
              </a:rPr>
              <a:pPr eaLnBrk="1" fontAlgn="auto" hangingPunct="1">
                <a:spcBef>
                  <a:spcPts val="0"/>
                </a:spcBef>
                <a:spcAft>
                  <a:spcPts val="0"/>
                </a:spcAft>
              </a:pPr>
              <a:t>‹Nº›</a:t>
            </a:fld>
            <a:endParaRPr lang="en-US" dirty="0">
              <a:solidFill>
                <a:srgbClr val="4598E2"/>
              </a:solidFill>
              <a:latin typeface="Calibri"/>
            </a:endParaRPr>
          </a:p>
        </p:txBody>
      </p:sp>
      <p:pic>
        <p:nvPicPr>
          <p:cNvPr id="13" name="Picture 12"/>
          <p:cNvPicPr>
            <a:picLocks noChangeAspect="1"/>
          </p:cNvPicPr>
          <p:nvPr/>
        </p:nvPicPr>
        <p:blipFill>
          <a:blip r:embed="rId13"/>
          <a:stretch>
            <a:fillRect/>
          </a:stretch>
        </p:blipFill>
        <p:spPr>
          <a:xfrm>
            <a:off x="355600" y="6210990"/>
            <a:ext cx="1397000" cy="508690"/>
          </a:xfrm>
          <a:prstGeom prst="rect">
            <a:avLst/>
          </a:prstGeom>
        </p:spPr>
      </p:pic>
      <p:cxnSp>
        <p:nvCxnSpPr>
          <p:cNvPr id="15" name="Straight Connector 14"/>
          <p:cNvCxnSpPr/>
          <p:nvPr/>
        </p:nvCxnSpPr>
        <p:spPr>
          <a:xfrm>
            <a:off x="2116667" y="6359156"/>
            <a:ext cx="6570133" cy="0"/>
          </a:xfrm>
          <a:prstGeom prst="line">
            <a:avLst/>
          </a:prstGeom>
          <a:ln w="6350" cmpd="sng">
            <a:solidFill>
              <a:schemeClr val="accent6">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pic>
        <p:nvPicPr>
          <p:cNvPr id="4" name="Picture 3"/>
          <p:cNvPicPr>
            <a:picLocks noChangeAspect="1"/>
          </p:cNvPicPr>
          <p:nvPr/>
        </p:nvPicPr>
        <p:blipFill rotWithShape="1">
          <a:blip r:embed="rId14"/>
          <a:srcRect l="12896" t="8619" r="32197" b="18390"/>
          <a:stretch/>
        </p:blipFill>
        <p:spPr>
          <a:xfrm>
            <a:off x="2116667" y="6359155"/>
            <a:ext cx="2865966" cy="268819"/>
          </a:xfrm>
          <a:prstGeom prst="rect">
            <a:avLst/>
          </a:prstGeom>
        </p:spPr>
      </p:pic>
      <p:sp>
        <p:nvSpPr>
          <p:cNvPr id="14" name="Rectangle 13"/>
          <p:cNvSpPr/>
          <p:nvPr userDrawn="1"/>
        </p:nvSpPr>
        <p:spPr>
          <a:xfrm>
            <a:off x="5878018" y="371830"/>
            <a:ext cx="2808782" cy="246221"/>
          </a:xfrm>
          <a:prstGeom prst="rect">
            <a:avLst/>
          </a:prstGeom>
        </p:spPr>
        <p:txBody>
          <a:bodyPr wrap="none">
            <a:spAutoFit/>
          </a:bodyPr>
          <a:lstStyle/>
          <a:p>
            <a:pPr eaLnBrk="1" fontAlgn="auto" hangingPunct="1">
              <a:spcBef>
                <a:spcPts val="0"/>
              </a:spcBef>
              <a:spcAft>
                <a:spcPts val="0"/>
              </a:spcAft>
            </a:pPr>
            <a:r>
              <a:rPr lang="en-US" sz="1000" b="1" kern="0" spc="100" dirty="0" smtClean="0">
                <a:solidFill>
                  <a:srgbClr val="FFFFFF"/>
                </a:solidFill>
                <a:latin typeface="Calibri"/>
              </a:rPr>
              <a:t>WALTON STREET CAPITAL MÉXICO CKD II</a:t>
            </a:r>
            <a:endParaRPr lang="es-MX" dirty="0">
              <a:solidFill>
                <a:prstClr val="black"/>
              </a:solidFill>
              <a:latin typeface="Calibri"/>
            </a:endParaRPr>
          </a:p>
        </p:txBody>
      </p:sp>
    </p:spTree>
    <p:extLst>
      <p:ext uri="{BB962C8B-B14F-4D97-AF65-F5344CB8AC3E}">
        <p14:creationId xmlns:p14="http://schemas.microsoft.com/office/powerpoint/2010/main" val="3679601439"/>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Lst>
  <p:timing>
    <p:tnLst>
      <p:par>
        <p:cTn id="1" dur="indefinite" restart="never" nodeType="tmRoot"/>
      </p:par>
    </p:tnLst>
  </p:timing>
  <p:hf hdr="0" ftr="0" dt="0"/>
  <p:txStyles>
    <p:titleStyle>
      <a:lvl1pPr algn="l" defTabSz="457200" rtl="0" eaLnBrk="1" latinLnBrk="0" hangingPunct="1">
        <a:spcBef>
          <a:spcPct val="0"/>
        </a:spcBef>
        <a:buNone/>
        <a:defRPr sz="1000" b="1" i="0" kern="0" spc="100">
          <a:solidFill>
            <a:srgbClr val="FFFFFF"/>
          </a:solidFill>
          <a:latin typeface="Calibri"/>
          <a:ea typeface="+mj-ea"/>
          <a:cs typeface="Calibri"/>
        </a:defRPr>
      </a:lvl1pPr>
    </p:titleStyle>
    <p:bodyStyle>
      <a:lvl1pPr marL="0" indent="0" algn="l" defTabSz="457200" rtl="0" eaLnBrk="1" latinLnBrk="0" hangingPunct="1">
        <a:spcBef>
          <a:spcPct val="20000"/>
        </a:spcBef>
        <a:spcAft>
          <a:spcPts val="600"/>
        </a:spcAft>
        <a:buClr>
          <a:schemeClr val="bg1"/>
        </a:buClr>
        <a:buFont typeface="Arial"/>
        <a:buChar char="•"/>
        <a:defRPr sz="1400" b="1" kern="1200">
          <a:solidFill>
            <a:schemeClr val="tx1"/>
          </a:solidFill>
          <a:latin typeface="Georgia"/>
          <a:ea typeface="+mn-ea"/>
          <a:cs typeface="Georgia"/>
        </a:defRPr>
      </a:lvl1pPr>
      <a:lvl2pPr marL="684213" indent="-227013" algn="l" defTabSz="457200" rtl="0" eaLnBrk="1" latinLnBrk="0" hangingPunct="1">
        <a:spcBef>
          <a:spcPts val="288"/>
        </a:spcBef>
        <a:spcAft>
          <a:spcPts val="300"/>
        </a:spcAft>
        <a:buSzPct val="100000"/>
        <a:buFontTx/>
        <a:buBlip>
          <a:blip r:embed="rId15"/>
        </a:buBlip>
        <a:defRPr sz="1200" kern="1200">
          <a:solidFill>
            <a:schemeClr val="tx1"/>
          </a:solidFill>
          <a:latin typeface="+mn-lt"/>
          <a:ea typeface="+mn-ea"/>
          <a:cs typeface="+mn-cs"/>
        </a:defRPr>
      </a:lvl2pPr>
      <a:lvl3pPr marL="1082675" indent="-168275" algn="l" defTabSz="457200" rtl="0" eaLnBrk="1" latinLnBrk="0" hangingPunct="1">
        <a:spcBef>
          <a:spcPts val="288"/>
        </a:spcBef>
        <a:spcAft>
          <a:spcPts val="300"/>
        </a:spcAft>
        <a:buClr>
          <a:schemeClr val="accent5"/>
        </a:buClr>
        <a:buFont typeface="Arial"/>
        <a:buChar char="•"/>
        <a:defRPr sz="1200" kern="1200">
          <a:solidFill>
            <a:schemeClr val="tx1"/>
          </a:solidFill>
          <a:latin typeface="+mn-lt"/>
          <a:ea typeface="+mn-ea"/>
          <a:cs typeface="+mn-cs"/>
        </a:defRPr>
      </a:lvl3pPr>
      <a:lvl4pPr marL="1600200" indent="-228600" algn="l" defTabSz="457200" rtl="0" eaLnBrk="1" latinLnBrk="0" hangingPunct="1">
        <a:spcBef>
          <a:spcPts val="288"/>
        </a:spcBef>
        <a:spcAft>
          <a:spcPts val="300"/>
        </a:spcAft>
        <a:buFont typeface="Arial"/>
        <a:buChar char="–"/>
        <a:defRPr sz="1200" kern="1200">
          <a:solidFill>
            <a:schemeClr val="tx1"/>
          </a:solidFill>
          <a:latin typeface="+mn-lt"/>
          <a:ea typeface="+mn-ea"/>
          <a:cs typeface="+mn-cs"/>
        </a:defRPr>
      </a:lvl4pPr>
      <a:lvl5pPr marL="2057400" indent="-228600" algn="l" defTabSz="457200" rtl="0" eaLnBrk="1" latinLnBrk="0" hangingPunct="1">
        <a:spcBef>
          <a:spcPts val="288"/>
        </a:spcBef>
        <a:spcAft>
          <a:spcPts val="300"/>
        </a:spcAft>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smtClean="0"/>
              <a:t>Clic para editar título</a:t>
            </a:r>
            <a:endParaRPr lang="es-ES" altLang="es-MX" smtClean="0"/>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smtClean="0"/>
              <a:t>Haga clic para modificar el estilo de texto del patrón</a:t>
            </a:r>
          </a:p>
          <a:p>
            <a:pPr lvl="1"/>
            <a:r>
              <a:rPr lang="es-ES_tradnl" altLang="es-MX" smtClean="0"/>
              <a:t>Segundo nivel</a:t>
            </a:r>
          </a:p>
          <a:p>
            <a:pPr lvl="2"/>
            <a:r>
              <a:rPr lang="es-ES_tradnl" altLang="es-MX" smtClean="0"/>
              <a:t>Tercer nivel</a:t>
            </a:r>
          </a:p>
          <a:p>
            <a:pPr lvl="3"/>
            <a:r>
              <a:rPr lang="es-ES_tradnl" altLang="es-MX" smtClean="0"/>
              <a:t>Cuarto nivel</a:t>
            </a:r>
          </a:p>
          <a:p>
            <a:pPr lvl="4"/>
            <a:r>
              <a:rPr lang="es-ES_tradnl" altLang="es-MX" smtClean="0"/>
              <a:t>Quinto nivel</a:t>
            </a:r>
            <a:endParaRPr lang="es-ES" altLang="es-MX" smtClean="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defTabSz="914400"/>
            <a:fld id="{594E10EB-9EC5-4A20-98F1-417BC2B85AD6}" type="datetimeFigureOut">
              <a:rPr lang="es-MX">
                <a:solidFill>
                  <a:prstClr val="black">
                    <a:tint val="75000"/>
                  </a:prstClr>
                </a:solidFill>
              </a:rPr>
              <a:pPr defTabSz="914400"/>
              <a:t>18/11/2016</a:t>
            </a:fld>
            <a:endParaRPr lang="es-MX"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defTabSz="914400"/>
            <a:endParaRPr lang="es-MX"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pPr defTabSz="914400" fontAlgn="auto">
              <a:spcBef>
                <a:spcPts val="0"/>
              </a:spcBef>
              <a:spcAft>
                <a:spcPts val="0"/>
              </a:spcAft>
            </a:pPr>
            <a:fld id="{1D2FC022-26B9-4B4D-8B6F-3784CEFEA39E}" type="slidenum">
              <a:rPr lang="es-MX" smtClean="0"/>
              <a:pPr defTabSz="914400" fontAlgn="auto">
                <a:spcBef>
                  <a:spcPts val="0"/>
                </a:spcBef>
                <a:spcAft>
                  <a:spcPts val="0"/>
                </a:spcAft>
              </a:pPr>
              <a:t>‹Nº›</a:t>
            </a:fld>
            <a:endParaRPr lang="es-MX" dirty="0"/>
          </a:p>
        </p:txBody>
      </p:sp>
    </p:spTree>
    <p:extLst>
      <p:ext uri="{BB962C8B-B14F-4D97-AF65-F5344CB8AC3E}">
        <p14:creationId xmlns:p14="http://schemas.microsoft.com/office/powerpoint/2010/main" val="583852420"/>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Lst>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Myriad Pro Light"/>
          <a:ea typeface="Myriad Pro Light"/>
          <a:cs typeface="Myriad Pro Light"/>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Myriad Pro Light"/>
          <a:ea typeface="Myriad Pro Light"/>
          <a:cs typeface="Myriad Pro Light"/>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Myriad Pro Light"/>
          <a:ea typeface="Myriad Pro Light"/>
          <a:cs typeface="Myriad Pro Light"/>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Myriad Pro Light"/>
          <a:ea typeface="Myriad Pro Light"/>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8.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8.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48.xml"/><Relationship Id="rId5" Type="http://schemas.openxmlformats.org/officeDocument/2006/relationships/image" Target="../media/image20.emf"/><Relationship Id="rId4" Type="http://schemas.openxmlformats.org/officeDocument/2006/relationships/image" Target="../media/image19.jpg"/></Relationships>
</file>

<file path=ppt/slides/_rels/slide8.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4.xml"/><Relationship Id="rId1" Type="http://schemas.openxmlformats.org/officeDocument/2006/relationships/slideLayout" Target="../slideLayouts/slideLayout4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9.xml"/><Relationship Id="rId1" Type="http://schemas.openxmlformats.org/officeDocument/2006/relationships/tags" Target="../tags/tag2.xml"/><Relationship Id="rId5" Type="http://schemas.openxmlformats.org/officeDocument/2006/relationships/image" Target="../media/image22.emf"/><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image" Target="../media/image23.emf"/><Relationship Id="rId7" Type="http://schemas.openxmlformats.org/officeDocument/2006/relationships/image" Target="../media/image22.emf"/><Relationship Id="rId2" Type="http://schemas.openxmlformats.org/officeDocument/2006/relationships/notesSlide" Target="../notesSlides/notesSlide6.xml"/><Relationship Id="rId1" Type="http://schemas.openxmlformats.org/officeDocument/2006/relationships/slideLayout" Target="../slideLayouts/slideLayout49.xml"/><Relationship Id="rId6" Type="http://schemas.openxmlformats.org/officeDocument/2006/relationships/image" Target="../media/image24.emf"/><Relationship Id="rId5" Type="http://schemas.openxmlformats.org/officeDocument/2006/relationships/image" Target="../media/image11.jpg"/><Relationship Id="rId4" Type="http://schemas.openxmlformats.org/officeDocument/2006/relationships/image" Target="../media/image21.emf"/></Relationships>
</file>

<file path=ppt/slides/_rels/slide1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7.xml"/><Relationship Id="rId1" Type="http://schemas.openxmlformats.org/officeDocument/2006/relationships/slideLayout" Target="../slideLayouts/slideLayout49.xml"/><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8.xml"/><Relationship Id="rId1" Type="http://schemas.openxmlformats.org/officeDocument/2006/relationships/tags" Target="../tags/tag3.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22.emf"/></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52.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48.xml"/><Relationship Id="rId5" Type="http://schemas.openxmlformats.org/officeDocument/2006/relationships/chart" Target="../charts/chart5.xml"/><Relationship Id="rId4" Type="http://schemas.openxmlformats.org/officeDocument/2006/relationships/chart" Target="../charts/chart4.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1.xml"/><Relationship Id="rId1" Type="http://schemas.openxmlformats.org/officeDocument/2006/relationships/slideLayout" Target="../slideLayouts/slideLayout48.xml"/><Relationship Id="rId4" Type="http://schemas.openxmlformats.org/officeDocument/2006/relationships/chart" Target="../charts/chart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51.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26.png"/><Relationship Id="rId5" Type="http://schemas.openxmlformats.org/officeDocument/2006/relationships/image" Target="../media/image11.jpg"/><Relationship Id="rId4"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8" Type="http://schemas.openxmlformats.org/officeDocument/2006/relationships/chart" Target="../charts/chart8.xml"/><Relationship Id="rId3" Type="http://schemas.openxmlformats.org/officeDocument/2006/relationships/slideLayout" Target="../slideLayouts/slideLayout48.xml"/><Relationship Id="rId7" Type="http://schemas.openxmlformats.org/officeDocument/2006/relationships/image" Target="../media/image11.jpg"/><Relationship Id="rId2" Type="http://schemas.openxmlformats.org/officeDocument/2006/relationships/tags" Target="../tags/tag6.xml"/><Relationship Id="rId1" Type="http://schemas.openxmlformats.org/officeDocument/2006/relationships/vmlDrawing" Target="../drawings/vmlDrawing2.vml"/><Relationship Id="rId6" Type="http://schemas.openxmlformats.org/officeDocument/2006/relationships/image" Target="../media/image7.emf"/><Relationship Id="rId5" Type="http://schemas.openxmlformats.org/officeDocument/2006/relationships/oleObject" Target="../embeddings/oleObject2.bin"/><Relationship Id="rId4"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 Target="slide63.xml"/><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 Target="slide6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54.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4.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4.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54.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54.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2.xml"/><Relationship Id="rId4" Type="http://schemas.openxmlformats.org/officeDocument/2006/relationships/chart" Target="../charts/chart1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image" Target="../media/image46.emf"/><Relationship Id="rId7" Type="http://schemas.openxmlformats.org/officeDocument/2006/relationships/image" Target="../media/image44.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43.wmf"/><Relationship Id="rId4" Type="http://schemas.openxmlformats.org/officeDocument/2006/relationships/package" Target="../embeddings/Microsoft_Word_Document10.docx"/><Relationship Id="rId9" Type="http://schemas.openxmlformats.org/officeDocument/2006/relationships/image" Target="../media/image45.wm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slide" Target="slide48.xml"/><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2.xml"/><Relationship Id="rId5" Type="http://schemas.openxmlformats.org/officeDocument/2006/relationships/chart" Target="../charts/chart21.xml"/><Relationship Id="rId4" Type="http://schemas.openxmlformats.org/officeDocument/2006/relationships/chart" Target="../charts/chart2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Noviembre 2016</a:t>
            </a:r>
          </a:p>
        </p:txBody>
      </p:sp>
      <p:sp>
        <p:nvSpPr>
          <p:cNvPr id="5" name="Título 1"/>
          <p:cNvSpPr>
            <a:spLocks noGrp="1"/>
          </p:cNvSpPr>
          <p:nvPr>
            <p:ph type="ctrTitle"/>
          </p:nvPr>
        </p:nvSpPr>
        <p:spPr>
          <a:xfrm>
            <a:off x="2433637" y="3090913"/>
            <a:ext cx="6082681" cy="711200"/>
          </a:xfrm>
        </p:spPr>
        <p:txBody>
          <a:bodyPr/>
          <a:lstStyle/>
          <a:p>
            <a:r>
              <a:rPr lang="es-MX" altLang="es-MX" sz="2800" dirty="0">
                <a:latin typeface="Century Gothic" pitchFamily="34" charset="0"/>
              </a:rPr>
              <a:t>Grupo de Trabajo de Inversiones</a:t>
            </a:r>
            <a:br>
              <a:rPr lang="es-MX" altLang="es-MX" sz="2800" dirty="0">
                <a:latin typeface="Century Gothic" pitchFamily="34" charset="0"/>
              </a:rPr>
            </a:br>
            <a:r>
              <a:rPr lang="es-MX" altLang="es-MX" sz="2800" dirty="0">
                <a:latin typeface="Century Gothic" pitchFamily="34" charset="0"/>
              </a:rPr>
              <a:t>Sesión Número </a:t>
            </a:r>
            <a:r>
              <a:rPr lang="es-MX" altLang="es-MX" sz="2800" dirty="0" smtClean="0">
                <a:latin typeface="Century Gothic" pitchFamily="34" charset="0"/>
              </a:rPr>
              <a:t>025</a:t>
            </a:r>
            <a:endParaRPr lang="es-MX" altLang="es-MX" sz="2800" dirty="0">
              <a:latin typeface="Century Gothic" pitchFamily="34" charset="0"/>
            </a:endParaRPr>
          </a:p>
        </p:txBody>
      </p:sp>
    </p:spTree>
    <p:extLst>
      <p:ext uri="{BB962C8B-B14F-4D97-AF65-F5344CB8AC3E}">
        <p14:creationId xmlns:p14="http://schemas.microsoft.com/office/powerpoint/2010/main" val="3107649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378267" y="1223355"/>
            <a:ext cx="6870523"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p>
        </p:txBody>
      </p:sp>
      <p:sp>
        <p:nvSpPr>
          <p:cNvPr id="3" name="2 Marcador de número de diapositiva"/>
          <p:cNvSpPr>
            <a:spLocks noGrp="1"/>
          </p:cNvSpPr>
          <p:nvPr>
            <p:ph type="sldNum" sz="quarter" idx="12"/>
          </p:nvPr>
        </p:nvSpPr>
        <p:spPr>
          <a:xfrm>
            <a:off x="8578312" y="6511144"/>
            <a:ext cx="565688"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2</a:t>
            </a:fld>
            <a:endParaRPr lang="es-ES" alt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2" name="1 Marcador de contenido"/>
          <p:cNvSpPr>
            <a:spLocks noGrp="1"/>
          </p:cNvSpPr>
          <p:nvPr>
            <p:ph idx="1"/>
          </p:nvPr>
        </p:nvSpPr>
        <p:spPr>
          <a:xfrm>
            <a:off x="378268" y="1235230"/>
            <a:ext cx="8485322" cy="5462454"/>
          </a:xfrm>
        </p:spPr>
        <p:txBody>
          <a:bodyPr/>
          <a:lstStyle/>
          <a:p>
            <a:pPr marL="285750" indent="-285750">
              <a:buFont typeface="+mj-lt"/>
              <a:buAutoNum type="romanUcPeriod"/>
            </a:pPr>
            <a:r>
              <a:rPr lang="es-MX" sz="1100" dirty="0" smtClean="0">
                <a:latin typeface="Century Gothic" panose="020B0502020202020204" pitchFamily="34" charset="0"/>
              </a:rPr>
              <a:t>CKD´s</a:t>
            </a:r>
          </a:p>
          <a:p>
            <a:pPr marL="685800" lvl="1">
              <a:buFont typeface="+mj-lt"/>
              <a:buAutoNum type="alphaLcParenR"/>
            </a:pPr>
            <a:r>
              <a:rPr lang="es-MX" sz="1100" dirty="0">
                <a:latin typeface="Century Gothic" panose="020B0502020202020204" pitchFamily="34" charset="0"/>
              </a:rPr>
              <a:t>CKD Walton</a:t>
            </a:r>
          </a:p>
          <a:p>
            <a:pPr marL="685800" lvl="1">
              <a:buFont typeface="+mj-lt"/>
              <a:buAutoNum type="alphaLcParenR"/>
            </a:pPr>
            <a:r>
              <a:rPr lang="es-MX" sz="1100" dirty="0" smtClean="0">
                <a:latin typeface="Century Gothic" panose="020B0502020202020204" pitchFamily="34" charset="0"/>
              </a:rPr>
              <a:t>Rendimiento </a:t>
            </a:r>
            <a:r>
              <a:rPr lang="es-MX" sz="1100" dirty="0">
                <a:latin typeface="Century Gothic" panose="020B0502020202020204" pitchFamily="34" charset="0"/>
              </a:rPr>
              <a:t>por </a:t>
            </a:r>
            <a:r>
              <a:rPr lang="es-MX" sz="1100" dirty="0" smtClean="0">
                <a:latin typeface="Century Gothic" panose="020B0502020202020204" pitchFamily="34" charset="0"/>
              </a:rPr>
              <a:t>sectores</a:t>
            </a:r>
          </a:p>
          <a:p>
            <a:pPr marL="685800" lvl="1">
              <a:buFont typeface="+mj-lt"/>
              <a:buAutoNum type="alphaLcParenR"/>
            </a:pPr>
            <a:r>
              <a:rPr lang="es-MX" sz="1100" dirty="0" smtClean="0">
                <a:latin typeface="Century Gothic" panose="020B0502020202020204" pitchFamily="34" charset="0"/>
              </a:rPr>
              <a:t>Propuesta</a:t>
            </a:r>
            <a:endParaRPr lang="es-MX" sz="1100" dirty="0">
              <a:latin typeface="Century Gothic" panose="020B0502020202020204" pitchFamily="34" charset="0"/>
            </a:endParaRPr>
          </a:p>
          <a:p>
            <a:pPr marL="285750" indent="-285750">
              <a:buFont typeface="+mj-lt"/>
              <a:buAutoNum type="romanUcPeriod"/>
            </a:pPr>
            <a:endParaRPr lang="es-MX" sz="1100" dirty="0" smtClean="0">
              <a:latin typeface="Century Gothic" panose="020B0502020202020204" pitchFamily="34" charset="0"/>
            </a:endParaRPr>
          </a:p>
          <a:p>
            <a:pPr marL="285750" indent="-285750">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los acuerdos anteriores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685800" lvl="1">
              <a:buFont typeface="+mj-lt"/>
              <a:buAutoNum type="alphaLcParenR"/>
            </a:pPr>
            <a:r>
              <a:rPr lang="es-MX" sz="1100" dirty="0">
                <a:latin typeface="Century Gothic" panose="020B0502020202020204" pitchFamily="34" charset="0"/>
              </a:rPr>
              <a:t>Entorno Económico</a:t>
            </a:r>
          </a:p>
          <a:p>
            <a:pPr marL="685800" lvl="1">
              <a:buFont typeface="+mj-lt"/>
              <a:buAutoNum type="alphaLcParenR"/>
            </a:pPr>
            <a:r>
              <a:rPr lang="es-MX" sz="1100" dirty="0" smtClean="0">
                <a:latin typeface="Century Gothic" panose="020B0502020202020204" pitchFamily="34" charset="0"/>
              </a:rPr>
              <a:t>Resultados</a:t>
            </a:r>
            <a:endParaRPr lang="es-MX" sz="1100" dirty="0">
              <a:latin typeface="Century Gothic" panose="020B0502020202020204" pitchFamily="34" charset="0"/>
            </a:endParaRPr>
          </a:p>
          <a:p>
            <a:pPr marL="685800" lvl="1">
              <a:buFont typeface="+mj-lt"/>
              <a:buAutoNum type="alphaLcParenR"/>
            </a:pPr>
            <a:r>
              <a:rPr lang="es-MX" sz="1100" dirty="0" smtClean="0">
                <a:latin typeface="Century Gothic" panose="020B0502020202020204" pitchFamily="34" charset="0"/>
              </a:rPr>
              <a:t>Riesgo-rendimiento FANVIT</a:t>
            </a:r>
          </a:p>
          <a:p>
            <a:pPr marL="685800" lvl="1">
              <a:buFont typeface="+mj-lt"/>
              <a:buAutoNum type="alphaLcParenR"/>
            </a:pPr>
            <a:r>
              <a:rPr lang="es-MX" sz="1100" dirty="0" smtClean="0">
                <a:latin typeface="Century Gothic" panose="020B0502020202020204" pitchFamily="34" charset="0"/>
              </a:rPr>
              <a:t>Portafolio </a:t>
            </a:r>
            <a:r>
              <a:rPr lang="es-MX" sz="1100" dirty="0">
                <a:latin typeface="Century Gothic" panose="020B0502020202020204" pitchFamily="34" charset="0"/>
              </a:rPr>
              <a:t>de referencia SB2</a:t>
            </a:r>
          </a:p>
          <a:p>
            <a:pPr marL="685800" lvl="1">
              <a:buFont typeface="+mj-lt"/>
              <a:buAutoNum type="alphaLcParenR"/>
            </a:pPr>
            <a:r>
              <a:rPr lang="es-MX" sz="1100" dirty="0" smtClean="0">
                <a:latin typeface="Century Gothic" panose="020B0502020202020204" pitchFamily="34" charset="0"/>
              </a:rPr>
              <a:t>VAR</a:t>
            </a:r>
          </a:p>
          <a:p>
            <a:pPr marL="685800" lvl="1">
              <a:buFont typeface="+mj-lt"/>
              <a:buAutoNum type="alphaLcParenR"/>
            </a:pPr>
            <a:r>
              <a:rPr lang="es-MX" sz="1100" dirty="0" smtClean="0">
                <a:latin typeface="Century Gothic" panose="020B0502020202020204" pitchFamily="34" charset="0"/>
              </a:rPr>
              <a:t>Estrategia</a:t>
            </a:r>
            <a:endParaRPr lang="es-MX" sz="1100" dirty="0">
              <a:latin typeface="Century Gothic" panose="020B0502020202020204" pitchFamily="34" charset="0"/>
            </a:endParaRPr>
          </a:p>
          <a:p>
            <a:pPr marL="400050" lvl="1"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a:t>
            </a:r>
            <a:r>
              <a:rPr lang="es-MX" sz="1100" dirty="0" smtClean="0">
                <a:latin typeface="Century Gothic" panose="020B0502020202020204" pitchFamily="34" charset="0"/>
              </a:rPr>
              <a:t>hechos relevantes del FANVIT</a:t>
            </a:r>
            <a:endParaRPr lang="es-MX" sz="1100" dirty="0">
              <a:latin typeface="Century Gothic" panose="020B0502020202020204" pitchFamily="34" charset="0"/>
            </a:endParaRPr>
          </a:p>
          <a:p>
            <a:pPr marL="685800" lvl="1">
              <a:buFont typeface="+mj-lt"/>
              <a:buAutoNum type="alphaLcParenR"/>
            </a:pPr>
            <a:r>
              <a:rPr lang="es-MX" sz="1100" dirty="0" smtClean="0">
                <a:latin typeface="Century Gothic" panose="020B0502020202020204" pitchFamily="34" charset="0"/>
              </a:rPr>
              <a:t>Operaciones </a:t>
            </a:r>
            <a:r>
              <a:rPr lang="es-MX" sz="1100" dirty="0">
                <a:latin typeface="Century Gothic" panose="020B0502020202020204" pitchFamily="34" charset="0"/>
              </a:rPr>
              <a:t>relevantes</a:t>
            </a:r>
          </a:p>
          <a:p>
            <a:pPr marL="0" indent="0">
              <a:buNone/>
            </a:pPr>
            <a:endParaRPr lang="es-MX" sz="1100" dirty="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Propuesta de modificaciones al </a:t>
            </a:r>
            <a:r>
              <a:rPr lang="es-MX" sz="1100" dirty="0">
                <a:latin typeface="Century Gothic" panose="020B0502020202020204" pitchFamily="34" charset="0"/>
              </a:rPr>
              <a:t>FANVIT</a:t>
            </a:r>
          </a:p>
          <a:p>
            <a:pPr marL="685800" lvl="1">
              <a:buFont typeface="+mj-lt"/>
              <a:buAutoNum type="alphaLcParenR"/>
            </a:pPr>
            <a:r>
              <a:rPr lang="es-MX" sz="1100" dirty="0">
                <a:latin typeface="Century Gothic" panose="020B0502020202020204" pitchFamily="34" charset="0"/>
              </a:rPr>
              <a:t>Portafolio de referencia</a:t>
            </a:r>
          </a:p>
          <a:p>
            <a:pPr marL="400050" lvl="1" indent="0">
              <a:buNone/>
            </a:pPr>
            <a:endParaRPr lang="es-MX" sz="1100" dirty="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Informe del estatus de Abengoa</a:t>
            </a:r>
          </a:p>
          <a:p>
            <a:pPr marL="285750" indent="-285750">
              <a:buFont typeface="+mj-lt"/>
              <a:buAutoNum type="romanUcPeriod" startAt="5"/>
            </a:pPr>
            <a:endParaRPr lang="es-MX" sz="1100" dirty="0" smtClean="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Asuntos Generales</a:t>
            </a:r>
            <a:endParaRPr lang="es-MX" sz="1100" dirty="0">
              <a:latin typeface="Century Gothic" panose="020B0502020202020204" pitchFamily="34" charset="0"/>
            </a:endParaRPr>
          </a:p>
          <a:p>
            <a:pPr marL="285750" indent="-285750">
              <a:buFont typeface="+mj-lt"/>
              <a:buAutoNum type="romanUcPeriod" startAt="5"/>
            </a:pPr>
            <a:endParaRPr lang="es-MX" sz="1100" dirty="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Acuerdos</a:t>
            </a:r>
            <a:endParaRPr lang="es-MX" sz="1100" dirty="0">
              <a:latin typeface="Century Gothic" panose="020B0502020202020204" pitchFamily="34" charset="0"/>
            </a:endParaRPr>
          </a:p>
        </p:txBody>
      </p:sp>
      <p:sp>
        <p:nvSpPr>
          <p:cNvPr id="8" name="7 Rectángulo"/>
          <p:cNvSpPr/>
          <p:nvPr/>
        </p:nvSpPr>
        <p:spPr>
          <a:xfrm>
            <a:off x="255723" y="484954"/>
            <a:ext cx="8323122" cy="646331"/>
          </a:xfrm>
          <a:prstGeom prst="rect">
            <a:avLst/>
          </a:prstGeom>
        </p:spPr>
        <p:txBody>
          <a:bodyPr wrap="square">
            <a:spAutoFit/>
          </a:bodyPr>
          <a:lstStyle/>
          <a:p>
            <a:pPr algn="ctr" defTabSz="457200"/>
            <a:r>
              <a:rPr lang="es-MX" sz="1200" b="1" dirty="0" smtClean="0">
                <a:latin typeface="Century Gothic" panose="020B0502020202020204" pitchFamily="34" charset="0"/>
                <a:ea typeface="Myriad Pro"/>
                <a:cs typeface="Myriad Pro"/>
              </a:rPr>
              <a:t>Grupo de Trabajo </a:t>
            </a:r>
            <a:r>
              <a:rPr lang="es-MX" sz="1200" b="1" dirty="0">
                <a:latin typeface="Century Gothic" panose="020B0502020202020204" pitchFamily="34" charset="0"/>
                <a:ea typeface="Myriad Pro"/>
                <a:cs typeface="Myriad Pro"/>
              </a:rPr>
              <a:t>de Inversiones </a:t>
            </a:r>
          </a:p>
          <a:p>
            <a:pPr algn="ctr" defTabSz="457200"/>
            <a:r>
              <a:rPr lang="es-MX" sz="1200" b="1" dirty="0">
                <a:latin typeface="Century Gothic" panose="020B0502020202020204" pitchFamily="34" charset="0"/>
                <a:ea typeface="Myriad Pro"/>
                <a:cs typeface="Myriad Pro"/>
              </a:rPr>
              <a:t>Sesión número </a:t>
            </a:r>
            <a:r>
              <a:rPr lang="es-MX" sz="1200" b="1" dirty="0" smtClean="0">
                <a:latin typeface="Century Gothic" panose="020B0502020202020204" pitchFamily="34" charset="0"/>
                <a:ea typeface="Myriad Pro"/>
                <a:cs typeface="Myriad Pro"/>
              </a:rPr>
              <a:t>025</a:t>
            </a:r>
            <a:endParaRPr lang="es-MX" sz="1200" b="1" dirty="0">
              <a:latin typeface="Century Gothic" panose="020B0502020202020204" pitchFamily="34" charset="0"/>
              <a:ea typeface="Myriad Pro"/>
              <a:cs typeface="Myriad Pro"/>
            </a:endParaRPr>
          </a:p>
          <a:p>
            <a:pPr algn="ctr" defTabSz="457200"/>
            <a:r>
              <a:rPr lang="es-MX" sz="1200" b="1" dirty="0" smtClean="0">
                <a:latin typeface="Century Gothic" panose="020B0502020202020204" pitchFamily="34" charset="0"/>
                <a:ea typeface="Myriad Pro"/>
                <a:cs typeface="Myriad Pro"/>
              </a:rPr>
              <a:t>22 de noviembre de </a:t>
            </a:r>
            <a:r>
              <a:rPr lang="es-MX" sz="1200" b="1" dirty="0">
                <a:latin typeface="Century Gothic" panose="020B0502020202020204" pitchFamily="34" charset="0"/>
                <a:ea typeface="Myriad Pro"/>
                <a:cs typeface="Myriad Pro"/>
              </a:rPr>
              <a:t>2016</a:t>
            </a:r>
          </a:p>
        </p:txBody>
      </p:sp>
    </p:spTree>
    <p:extLst>
      <p:ext uri="{BB962C8B-B14F-4D97-AF65-F5344CB8AC3E}">
        <p14:creationId xmlns:p14="http://schemas.microsoft.com/office/powerpoint/2010/main" val="39802157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29100" y="1940838"/>
            <a:ext cx="4356100" cy="1631216"/>
          </a:xfrm>
          <a:prstGeom prst="rect">
            <a:avLst/>
          </a:prstGeom>
          <a:noFill/>
        </p:spPr>
        <p:txBody>
          <a:bodyPr wrap="square" lIns="0" tIns="0" rIns="0" bIns="0" rtlCol="0" anchor="ctr" anchorCtr="0">
            <a:spAutoFit/>
          </a:bodyPr>
          <a:lstStyle/>
          <a:p>
            <a:pPr eaLnBrk="1" fontAlgn="auto" hangingPunct="1">
              <a:spcBef>
                <a:spcPts val="0"/>
              </a:spcBef>
              <a:spcAft>
                <a:spcPts val="0"/>
              </a:spcAft>
            </a:pPr>
            <a:r>
              <a:rPr lang="en-US" sz="2500" dirty="0" smtClean="0">
                <a:solidFill>
                  <a:prstClr val="white"/>
                </a:solidFill>
                <a:latin typeface="Georgia"/>
                <a:cs typeface="Georgia"/>
              </a:rPr>
              <a:t>Walton Street Capital México CKD II (WSMX2CK 16)– </a:t>
            </a:r>
            <a:r>
              <a:rPr lang="es-MX" sz="2800" dirty="0" smtClean="0">
                <a:solidFill>
                  <a:prstClr val="white"/>
                </a:solidFill>
                <a:latin typeface="Georgia"/>
                <a:cs typeface="Georgia"/>
              </a:rPr>
              <a:t>Presentación a Inversionistas</a:t>
            </a:r>
            <a:endParaRPr lang="es-MX" sz="2500" dirty="0">
              <a:solidFill>
                <a:prstClr val="white"/>
              </a:solidFill>
              <a:latin typeface="Georgia"/>
              <a:cs typeface="Georgia"/>
            </a:endParaRPr>
          </a:p>
        </p:txBody>
      </p:sp>
      <p:sp>
        <p:nvSpPr>
          <p:cNvPr id="5" name="TextBox 4"/>
          <p:cNvSpPr txBox="1"/>
          <p:nvPr/>
        </p:nvSpPr>
        <p:spPr>
          <a:xfrm>
            <a:off x="5626100" y="5365235"/>
            <a:ext cx="3149600" cy="184666"/>
          </a:xfrm>
          <a:prstGeom prst="rect">
            <a:avLst/>
          </a:prstGeom>
          <a:noFill/>
        </p:spPr>
        <p:txBody>
          <a:bodyPr wrap="square" lIns="0" tIns="0" rIns="0" bIns="0" rtlCol="0">
            <a:spAutoFit/>
          </a:bodyPr>
          <a:lstStyle/>
          <a:p>
            <a:pPr algn="r" eaLnBrk="1" fontAlgn="auto" hangingPunct="1">
              <a:spcBef>
                <a:spcPts val="0"/>
              </a:spcBef>
              <a:spcAft>
                <a:spcPts val="0"/>
              </a:spcAft>
            </a:pPr>
            <a:r>
              <a:rPr lang="es-MX" sz="1200" spc="100" dirty="0" smtClean="0">
                <a:solidFill>
                  <a:srgbClr val="224180"/>
                </a:solidFill>
                <a:latin typeface="Calibri"/>
              </a:rPr>
              <a:t>Octubre 2016</a:t>
            </a:r>
            <a:endParaRPr lang="es-MX" sz="1200" spc="100" dirty="0">
              <a:solidFill>
                <a:srgbClr val="224180"/>
              </a:solidFill>
              <a:latin typeface="Calibri"/>
            </a:endParaRPr>
          </a:p>
        </p:txBody>
      </p:sp>
      <p:sp>
        <p:nvSpPr>
          <p:cNvPr id="2" name="1 CuadroTexto"/>
          <p:cNvSpPr txBox="1"/>
          <p:nvPr/>
        </p:nvSpPr>
        <p:spPr>
          <a:xfrm>
            <a:off x="486889" y="181781"/>
            <a:ext cx="2945080" cy="400110"/>
          </a:xfrm>
          <a:prstGeom prst="rect">
            <a:avLst/>
          </a:prstGeom>
          <a:noFill/>
        </p:spPr>
        <p:txBody>
          <a:bodyPr wrap="square" rtlCol="0">
            <a:spAutoFit/>
          </a:bodyPr>
          <a:lstStyle/>
          <a:p>
            <a:r>
              <a:rPr lang="es-MX" sz="2000" b="1" dirty="0" smtClean="0">
                <a:solidFill>
                  <a:srgbClr val="C00000"/>
                </a:solidFill>
              </a:rPr>
              <a:t>a) CKD Walton</a:t>
            </a:r>
            <a:endParaRPr lang="es-MX" sz="2000" b="1" dirty="0">
              <a:solidFill>
                <a:srgbClr val="C00000"/>
              </a:solidFill>
            </a:endParaRPr>
          </a:p>
        </p:txBody>
      </p:sp>
    </p:spTree>
    <p:extLst>
      <p:ext uri="{BB962C8B-B14F-4D97-AF65-F5344CB8AC3E}">
        <p14:creationId xmlns:p14="http://schemas.microsoft.com/office/powerpoint/2010/main" val="87661256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NOTA</a:t>
            </a:r>
            <a:endParaRPr lang="en-US" dirty="0"/>
          </a:p>
        </p:txBody>
      </p:sp>
      <p:sp>
        <p:nvSpPr>
          <p:cNvPr id="4" name="Slide Number Placeholder 3"/>
          <p:cNvSpPr>
            <a:spLocks noGrp="1"/>
          </p:cNvSpPr>
          <p:nvPr>
            <p:ph type="sldNum" sz="quarter" idx="4"/>
          </p:nvPr>
        </p:nvSpPr>
        <p:spPr>
          <a:xfrm>
            <a:off x="8516203" y="6455391"/>
            <a:ext cx="635125" cy="384123"/>
          </a:xfrm>
        </p:spPr>
        <p:txBody>
          <a:bodyPr/>
          <a:lstStyle/>
          <a:p>
            <a:pPr algn="ctr"/>
            <a:fld id="{E29CE2B1-1230-5143-99F7-AF8E660DDCE2}" type="slidenum">
              <a:rPr lang="en-US" sz="1200" b="0" smtClean="0">
                <a:solidFill>
                  <a:schemeClr val="bg1">
                    <a:lumMod val="75000"/>
                  </a:schemeClr>
                </a:solidFill>
                <a:latin typeface="Century Gothic" panose="020B0502020202020204" pitchFamily="34" charset="0"/>
              </a:rPr>
              <a:pPr algn="ctr"/>
              <a:t>4</a:t>
            </a:fld>
            <a:endParaRPr lang="en-US" sz="1200" b="0" dirty="0">
              <a:solidFill>
                <a:schemeClr val="bg1">
                  <a:lumMod val="75000"/>
                </a:schemeClr>
              </a:solidFill>
              <a:latin typeface="Century Gothic" panose="020B0502020202020204" pitchFamily="34" charset="0"/>
            </a:endParaRPr>
          </a:p>
        </p:txBody>
      </p:sp>
      <p:sp>
        <p:nvSpPr>
          <p:cNvPr id="6" name="Content Placeholder 5"/>
          <p:cNvSpPr>
            <a:spLocks noGrp="1"/>
          </p:cNvSpPr>
          <p:nvPr>
            <p:ph idx="1"/>
          </p:nvPr>
        </p:nvSpPr>
        <p:spPr>
          <a:xfrm>
            <a:off x="363893" y="775737"/>
            <a:ext cx="8397551" cy="5466443"/>
          </a:xfrm>
          <a:noFill/>
        </p:spPr>
        <p:txBody>
          <a:bodyPr>
            <a:noAutofit/>
          </a:bodyPr>
          <a:lstStyle/>
          <a:p>
            <a:pPr algn="just">
              <a:spcBef>
                <a:spcPts val="150"/>
              </a:spcBef>
              <a:spcAft>
                <a:spcPts val="150"/>
              </a:spcAft>
              <a:buNone/>
            </a:pPr>
            <a:r>
              <a:rPr lang="es-MX" sz="675" b="0" dirty="0" smtClean="0">
                <a:latin typeface="+mj-lt"/>
              </a:rPr>
              <a:t>Esta presentación es para fines informativos únicamente, y es un resumen del prospecto preliminar presentado a la Comisión Nacional Bancaria y de Valores (“CNBV”) el 6 de abril de 2016, en relación con una oferta pública de certificados bursátiles fiduciarios inmobiliarios a ser emitidos por Walton CKD II (el “Fideicomiso”), mismo que se encuentra disponible en la página www.bmv.com.mx. El prospecto actual y en la medida en que se publique una nueva versión del prospecto preliminar o del prospecto definitivo, la información contenida en dichos documentos prevalecerá respecto de la información contenida en esta presentación, y cualquier interesado deberá consultar y leer detalladamente las disposiciones del contrato de fideicomiso y del contrato de administración del Fideicomiso, el prospecto preliminar y el prospecto definitivo, los cuales contienen información adicional sobre el objetivo de inversión y los términos y condiciones de una inversión en el Fideicomiso, así como información fiscal y divulgación de los riesgos que son importantes para cualquier decisión de inversión con respecto al Fideicomiso, antes de adquirir o vender certificados, llevar a cabo cualquier inversión, tomar decisiones de inversión o hacer una recomendación a un tercero de invertir en relación con los valores descritos en esta presentación y en el prospecto. La información contenida en esta presentación únicamente proporciona un resumen y deberá ser reemplazada por, y está calificada en su totalidad por referencia al, prospecto del Fideicomiso y las disposiciones detalladas en el contrato de fideicomiso y en el contrato de administración del Fideicomiso.</a:t>
            </a:r>
          </a:p>
          <a:p>
            <a:pPr algn="just">
              <a:spcBef>
                <a:spcPts val="150"/>
              </a:spcBef>
              <a:spcAft>
                <a:spcPts val="150"/>
              </a:spcAft>
              <a:buNone/>
            </a:pPr>
            <a:r>
              <a:rPr lang="es-MX" sz="675" b="0" dirty="0" smtClean="0">
                <a:latin typeface="+mj-lt"/>
              </a:rPr>
              <a:t>Esta presentación no constituye, o forma parte de, una oferta de venta o emisión de valores o una solicitud de oferta para comprar o adquirir valores en cualquier jurisdicción, actividades que sólo pueden llevarse a cabo de conformidad con la legislación aplicable. La oferta de participaciones en el Fideicomiso se hará únicamente de conformidad con el prospecto, el contrato de fideicomiso y el contrato de administración del Fideicomiso y estará sujeta a los términos y condiciones contenidos en dichos documentos.</a:t>
            </a:r>
          </a:p>
          <a:p>
            <a:pPr algn="just">
              <a:spcBef>
                <a:spcPts val="150"/>
              </a:spcBef>
              <a:spcAft>
                <a:spcPts val="150"/>
              </a:spcAft>
              <a:buNone/>
            </a:pPr>
            <a:r>
              <a:rPr lang="es-MX" sz="675" b="0" dirty="0" smtClean="0">
                <a:latin typeface="+mj-lt"/>
              </a:rPr>
              <a:t>Invertir en el Fideicomiso implicará riesgos considerables debido a, entre otros, la naturaleza de las inversiones del mismo. No es posible asegurar que se alcanzarán los objetivos de inversión del Fideicomiso ni que los inversionistas recibirán un retorno de su capital. El Fideicomiso mantendrá criterios adecuados para los inversionistas.</a:t>
            </a:r>
          </a:p>
          <a:p>
            <a:pPr algn="just">
              <a:spcBef>
                <a:spcPts val="150"/>
              </a:spcBef>
              <a:spcAft>
                <a:spcPts val="150"/>
              </a:spcAft>
              <a:buNone/>
            </a:pPr>
            <a:r>
              <a:rPr lang="es-MX" sz="675" b="0" dirty="0" smtClean="0">
                <a:latin typeface="+mj-lt"/>
              </a:rPr>
              <a:t>Esta presentación ha sido preparada únicamente con fines informativos. La información contenida en esta presentación es pública y contiene estimaciones y análisis subjetivos, así como juicios de valor. No se hace declaración alguna respecto a la precisión, suficiencia, veracidad o exactitud de la información y opiniones aquí contenidas, de los estimados o proyecciones, de que todos los supuestos relacionados con dichos estimados o proyecciones hayan sido considerados o declarados o que dichas proyecciones se materializarán. Ni Walton Street México CKD Managers II, S. de R.L. de C.V. (el “Administrador”), ni sus subsidiarias, afiliadas, asesores, consejeros o representantes responderán (ni por negligencia ni por cualquier otro motivo) de daño o perjuicio alguno derivado de o relacionado con el uso de esta presentación o su contenido, o que de manera alguna se relacione con esta presentación. El Administrador, y sus subsidiarias, afiliadas, asesores, consejeros o representantes, expresamente renuncian a cualquier responsabilidad en relación con la información aquí contendida, incluyendo, sin limitación cualquier declaración, expresa o implícita, u omisiones contenidas en dicha información. </a:t>
            </a:r>
          </a:p>
          <a:p>
            <a:pPr algn="just">
              <a:spcBef>
                <a:spcPts val="150"/>
              </a:spcBef>
              <a:spcAft>
                <a:spcPts val="150"/>
              </a:spcAft>
              <a:buNone/>
            </a:pPr>
            <a:r>
              <a:rPr lang="es-MX" sz="675" b="0" dirty="0" smtClean="0">
                <a:latin typeface="+mj-lt"/>
              </a:rPr>
              <a:t>Cualquier persona que reciba esta presentación, al momento de recibirla, reconoce que la información aquí contenida es para fines informativos únicamente, y la misma no cubre, ni pretende cubrir todo lo que se requiere para evaluar una inversión, que no basará su decisión de adquirir o vender valores, llevar a cabo cualquier inversión, tomar decisiones de inversión o recomendar una inversión a terceros, con base en la información aquí contenida, y dicha persona renuncia a cualquier derecho que pudiera tener en relación con la información incluida en esta presentación. La información aquí contenida no deberá ser considerada como una recomendación legal, fiscal o de inversión. Cualquier persona interesada en adquirir los Certificados deberá consultar a sus propios asesores legales, fiscales y de inversión.</a:t>
            </a:r>
          </a:p>
          <a:p>
            <a:pPr algn="just">
              <a:spcBef>
                <a:spcPts val="150"/>
              </a:spcBef>
              <a:spcAft>
                <a:spcPts val="150"/>
              </a:spcAft>
              <a:buNone/>
            </a:pPr>
            <a:r>
              <a:rPr lang="es-MX" sz="675" b="0" dirty="0" smtClean="0">
                <a:latin typeface="+mj-lt"/>
              </a:rPr>
              <a:t>Las tasas internas de retorno reales y proyectadas, así como los múltiplos de capital incluidos en el presente documento están calculados usando un modelo y con base en supuestos determinados por el Administrador. Los retornos proyectados están sujetos a ciertas limitaciones incluyendo las proyecciones del mercado y los riesgos económicos. Los retornos reales obtenidos en inversiones no realizadas dependerán de los resultados operativos futuros, el valor de los activos, las condiciones del mercado al momento de la disposición, restricciones legales y contractuales que puedan limitar la liquidez general, reservas a nivel fondo y cualquier costo transaccional relacionado con el tiempo y forma de la venta, entre otros, los cuales pueden diferir de los supuestos y circunstancias usados en las valuaciones utilizadas e información de desempeño previo contenidos en este documento. Asimismo, los retornos reales de las inversiones no realizadas pueden diferir significativamente de los retornos indicados en este documento. Los retornos proyectados no deben ser tomados como representación o garantía alguna de que cierto proyecto específico obtendrá algún desempeño en particular ni de que obtendrá, ni es probable que obtenga, ningún resultado en particular ni de que los inversionistas podrán evitar pérdidas incluyendo la pérdida total de sus inversiones. Todos los datos y la información numérica presentada son aproximados a menos de que se especifique lo contrario.</a:t>
            </a:r>
          </a:p>
          <a:p>
            <a:pPr algn="just">
              <a:spcBef>
                <a:spcPts val="150"/>
              </a:spcBef>
              <a:spcAft>
                <a:spcPts val="150"/>
              </a:spcAft>
              <a:buNone/>
            </a:pPr>
            <a:r>
              <a:rPr lang="es-MX" sz="675" b="0" dirty="0">
                <a:latin typeface="+mj-lt"/>
              </a:rPr>
              <a:t>El Administrador advierte a los inversionistas a que consideren cuidadosamente los riesgos implícitos al momento de invertir en mercados de bienes raíces. Los inversionistas deben revisar todos los factores de riesgo y los comentarios con respecto al mercado descritos en el prospecto antes de invertir. Toda la información referente al desempeño, así como de cualquier tipo de información contenida en el presente documento es al 31 de diciembre de 2015 a menos de que se indique lo contrario o que el contexto requiera lo contrario.</a:t>
            </a:r>
          </a:p>
          <a:p>
            <a:pPr algn="just">
              <a:spcBef>
                <a:spcPts val="150"/>
              </a:spcBef>
              <a:spcAft>
                <a:spcPts val="150"/>
              </a:spcAft>
              <a:buNone/>
            </a:pPr>
            <a:r>
              <a:rPr lang="es-MX" sz="675" b="0" dirty="0">
                <a:latin typeface="+mj-lt"/>
              </a:rPr>
              <a:t>Las referencias a las compañías de portafolio que se incluyen en la presente únicamente tienen como objetivo ilustrar la implementación de nuestro proceso de inversión y no deberá ser considerada como una recomendación de comprar cualquier valor o compañía de portafolio. No deberá asumirse que en el futuro las inversiones otorgarán rendimientos o que tendrán un desempeño igual al de inversiones realizadas en el pasado.</a:t>
            </a:r>
          </a:p>
          <a:p>
            <a:pPr algn="just">
              <a:spcBef>
                <a:spcPts val="150"/>
              </a:spcBef>
              <a:spcAft>
                <a:spcPts val="150"/>
              </a:spcAft>
              <a:buNone/>
            </a:pPr>
            <a:r>
              <a:rPr lang="es-MX" sz="675" b="0" dirty="0">
                <a:latin typeface="+mj-lt"/>
              </a:rPr>
              <a:t>Esta presentación contiene declaraciones que constituyen declaraciones sobre hechos futuros. Estas declaraciones incluyen descripciones referentes a las intenciones, creencias o expectativas actuales. Estas declaraciones pueden reconocerse por el uso de palabras tales como “espera”, “busca”, “planea”, “estima”, “proyecta”, “anticipa”, o palabras de significado similar. Debido a que existen diversos riesgos e incertidumbre, incluyendo aquéllos mencionados como “Factores de Riesgo” y “Conflictos de Intereses” en el Prospecto, el desempeño real podría ser materialmente distinto a aquel descrito en las declaraciones sobre hechos futuros. El Administrador y sus afiliadas creen que dichas declaraciones e información están basadas en estimaciones y supuestos razonables. Sin embargo, las declaraciones sobre hechos e información futuros son inherentemente inciertas y los eventos o resultados reales pueden y serán distintos de aquellos proyectados. Por lo anterior, los inversionistas no deberán basar su decisión de inversión en dichas declaraciones sobre hechos futuro. No se realiza ninguna declaración respecto del desempeño futuro o respecto de las declaraciones sobre hechos futuros.</a:t>
            </a:r>
          </a:p>
          <a:p>
            <a:pPr algn="just">
              <a:spcBef>
                <a:spcPts val="150"/>
              </a:spcBef>
              <a:spcAft>
                <a:spcPts val="150"/>
              </a:spcAft>
              <a:buNone/>
            </a:pPr>
            <a:r>
              <a:rPr lang="es-MX" sz="675" b="0" dirty="0">
                <a:latin typeface="+mj-lt"/>
              </a:rPr>
              <a:t>Ninguna persona ha sido autorizada para compartir ningún tipo de información o hacer cualquier declaración distinta a aquellas contenidas en el presente documento y, en caso de que se entregue información o hagan declaraciones, las mismas no deben ser consideradas como si hubieran sido autorizadas o confiables.</a:t>
            </a:r>
          </a:p>
          <a:p>
            <a:pPr algn="just">
              <a:spcBef>
                <a:spcPts val="150"/>
              </a:spcBef>
              <a:spcAft>
                <a:spcPts val="150"/>
              </a:spcAft>
              <a:buNone/>
            </a:pPr>
            <a:r>
              <a:rPr lang="es-MX" sz="675" b="0" dirty="0">
                <a:latin typeface="+mj-lt"/>
              </a:rPr>
              <a:t>Cierta información contenida en el presente documento se ha obtenido de fuentes públicas y/o preparadas por un tercero y, en ciertos casos, puede no ser la información más actualizada a la fecha del presente documento. Mientras que se cree que dicha información es confiable para los objetivos que se utiliza, ni el Fideicomiso, el Administrador o cualquiera de sus afiliadas, socios, accionistas, directores, ejecutivos, empleados o agentes serán responsables por la precisión de dicha información.</a:t>
            </a:r>
          </a:p>
          <a:p>
            <a:pPr algn="just">
              <a:spcBef>
                <a:spcPts val="150"/>
              </a:spcBef>
              <a:spcAft>
                <a:spcPts val="150"/>
              </a:spcAft>
              <a:buNone/>
            </a:pPr>
            <a:r>
              <a:rPr lang="es-MX" sz="675" b="0" dirty="0">
                <a:latin typeface="+mj-lt"/>
              </a:rPr>
              <a:t>Ni la CNBV, ni ninguna otra autoridad han aprobado o desaprobado el contenido de la información descrita en esta presentación, o la adecuación o veracidad de la información aquí contenida.</a:t>
            </a:r>
          </a:p>
          <a:p>
            <a:pPr algn="just">
              <a:spcBef>
                <a:spcPts val="150"/>
              </a:spcBef>
              <a:spcAft>
                <a:spcPts val="150"/>
              </a:spcAft>
              <a:buNone/>
            </a:pPr>
            <a:r>
              <a:rPr lang="es-MX" sz="675" b="0" dirty="0">
                <a:latin typeface="+mj-lt"/>
              </a:rPr>
              <a:t>Favor de referirse a las notas al final en la páginas </a:t>
            </a:r>
            <a:r>
              <a:rPr lang="es-MX" sz="675" b="0" dirty="0" smtClean="0">
                <a:latin typeface="+mj-lt"/>
              </a:rPr>
              <a:t>27-29 </a:t>
            </a:r>
            <a:r>
              <a:rPr lang="es-MX" sz="675" b="0" dirty="0">
                <a:latin typeface="+mj-lt"/>
              </a:rPr>
              <a:t>para ciertos términos definidos utilizados en el presente documento.</a:t>
            </a:r>
          </a:p>
          <a:p>
            <a:pPr algn="just">
              <a:spcBef>
                <a:spcPts val="150"/>
              </a:spcBef>
              <a:spcAft>
                <a:spcPts val="150"/>
              </a:spcAft>
              <a:buNone/>
            </a:pPr>
            <a:r>
              <a:rPr lang="es-MX" sz="675" b="0" dirty="0">
                <a:latin typeface="+mj-lt"/>
              </a:rPr>
              <a:t>También, por favor revise cuidadosamente las notas finales en las páginas </a:t>
            </a:r>
            <a:r>
              <a:rPr lang="es-MX" sz="675" b="0" dirty="0" smtClean="0">
                <a:latin typeface="+mj-lt"/>
              </a:rPr>
              <a:t>27-29 </a:t>
            </a:r>
            <a:r>
              <a:rPr lang="es-MX" sz="675" b="0" dirty="0">
                <a:latin typeface="+mj-lt"/>
              </a:rPr>
              <a:t>para obtener información importante adicional y divulgaciones en relación con la información presentada en esta presentación.</a:t>
            </a:r>
          </a:p>
          <a:p>
            <a:pPr algn="just">
              <a:spcBef>
                <a:spcPts val="150"/>
              </a:spcBef>
              <a:spcAft>
                <a:spcPts val="150"/>
              </a:spcAft>
              <a:buNone/>
            </a:pPr>
            <a:endParaRPr lang="es-MX" sz="675" b="0" dirty="0">
              <a:latin typeface="+mj-lt"/>
            </a:endParaRPr>
          </a:p>
          <a:p>
            <a:pPr algn="just">
              <a:spcBef>
                <a:spcPts val="150"/>
              </a:spcBef>
              <a:spcAft>
                <a:spcPts val="150"/>
              </a:spcAft>
              <a:buNone/>
            </a:pPr>
            <a:endParaRPr lang="es-MX" sz="675" b="0" dirty="0">
              <a:latin typeface="+mj-lt"/>
            </a:endParaRPr>
          </a:p>
          <a:p>
            <a:pPr algn="just">
              <a:spcBef>
                <a:spcPts val="150"/>
              </a:spcBef>
              <a:spcAft>
                <a:spcPts val="150"/>
              </a:spcAft>
              <a:buNone/>
            </a:pPr>
            <a:endParaRPr lang="es-MX" sz="675" b="0" dirty="0" smtClean="0">
              <a:latin typeface="+mj-lt"/>
            </a:endParaRPr>
          </a:p>
          <a:p>
            <a:pPr algn="just">
              <a:spcBef>
                <a:spcPts val="150"/>
              </a:spcBef>
              <a:spcAft>
                <a:spcPts val="150"/>
              </a:spcAft>
              <a:buNone/>
            </a:pPr>
            <a:endParaRPr lang="es-MX" sz="675" b="0" dirty="0">
              <a:latin typeface="+mj-lt"/>
            </a:endParaRPr>
          </a:p>
          <a:p>
            <a:pPr algn="just">
              <a:spcBef>
                <a:spcPts val="150"/>
              </a:spcBef>
              <a:spcAft>
                <a:spcPts val="150"/>
              </a:spcAft>
              <a:buNone/>
            </a:pPr>
            <a:endParaRPr lang="es-MX" sz="675" b="0" dirty="0">
              <a:latin typeface="+mj-lt"/>
            </a:endParaRPr>
          </a:p>
          <a:p>
            <a:pPr algn="just">
              <a:spcBef>
                <a:spcPts val="150"/>
              </a:spcBef>
              <a:spcAft>
                <a:spcPts val="150"/>
              </a:spcAft>
              <a:buNone/>
            </a:pPr>
            <a:endParaRPr lang="es-MX" sz="675" b="0" dirty="0">
              <a:latin typeface="+mj-lt"/>
            </a:endParaRPr>
          </a:p>
        </p:txBody>
      </p:sp>
    </p:spTree>
    <p:extLst>
      <p:ext uri="{BB962C8B-B14F-4D97-AF65-F5344CB8AC3E}">
        <p14:creationId xmlns:p14="http://schemas.microsoft.com/office/powerpoint/2010/main" val="2296283162"/>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199" y="1095786"/>
            <a:ext cx="8229599" cy="4906131"/>
          </a:xfrm>
          <a:prstGeom prst="rect">
            <a:avLst/>
          </a:prstGeom>
        </p:spPr>
        <p:txBody>
          <a:bodyPr>
            <a:normAutofit/>
          </a:bodyPr>
          <a:lstStyle/>
          <a:p>
            <a:pPr>
              <a:lnSpc>
                <a:spcPct val="110000"/>
              </a:lnSpc>
              <a:buNone/>
            </a:pPr>
            <a:r>
              <a:rPr lang="es-MX" sz="3200" b="0" noProof="0" dirty="0" smtClean="0">
                <a:solidFill>
                  <a:schemeClr val="accent6"/>
                </a:solidFill>
              </a:rPr>
              <a:t>Walton Street Capital es una </a:t>
            </a:r>
            <a:r>
              <a:rPr lang="es-MX" sz="3200" b="0" noProof="0" dirty="0" smtClean="0">
                <a:solidFill>
                  <a:srgbClr val="224180"/>
                </a:solidFill>
              </a:rPr>
              <a:t>firma de capital privado proactiva, enfocada en bienes raíces, </a:t>
            </a:r>
            <a:r>
              <a:rPr lang="es-MX" sz="3200" b="0" noProof="0" dirty="0" smtClean="0">
                <a:solidFill>
                  <a:schemeClr val="accent6"/>
                </a:solidFill>
              </a:rPr>
              <a:t>que busca generar rendimientos atractivos, ajustados al riesgo para sus inversionistas.</a:t>
            </a:r>
          </a:p>
        </p:txBody>
      </p:sp>
      <p:sp>
        <p:nvSpPr>
          <p:cNvPr id="3" name="Slide Number Placeholder 2"/>
          <p:cNvSpPr>
            <a:spLocks noGrp="1"/>
          </p:cNvSpPr>
          <p:nvPr>
            <p:ph type="sldNum" sz="quarter" idx="4"/>
          </p:nvPr>
        </p:nvSpPr>
        <p:spPr>
          <a:xfrm>
            <a:off x="8639030" y="6550895"/>
            <a:ext cx="491826" cy="354902"/>
          </a:xfrm>
        </p:spPr>
        <p:txBody>
          <a:bodyPr vert="horz" lIns="0" tIns="0" rIns="0" bIns="0" rtlCol="0" anchor="ctr"/>
          <a:lstStyle/>
          <a:p>
            <a:pPr algn="ctr"/>
            <a:fld id="{E29CE2B1-1230-5143-99F7-AF8E660DDCE2}" type="slidenum">
              <a:rPr lang="en-US" sz="1200" b="0">
                <a:solidFill>
                  <a:schemeClr val="bg1">
                    <a:lumMod val="75000"/>
                  </a:schemeClr>
                </a:solidFill>
                <a:latin typeface="Century Gothic" panose="020B0502020202020204" pitchFamily="34" charset="0"/>
              </a:rPr>
              <a:pPr algn="ctr"/>
              <a:t>5</a:t>
            </a:fld>
            <a:endParaRPr lang="en-US" sz="1200" b="0" dirty="0">
              <a:solidFill>
                <a:schemeClr val="bg1">
                  <a:lumMod val="75000"/>
                </a:schemeClr>
              </a:solidFill>
              <a:latin typeface="Century Gothic" panose="020B0502020202020204" pitchFamily="34" charset="0"/>
            </a:endParaRPr>
          </a:p>
        </p:txBody>
      </p:sp>
      <p:sp>
        <p:nvSpPr>
          <p:cNvPr id="7" name="Title 1"/>
          <p:cNvSpPr>
            <a:spLocks noGrp="1"/>
          </p:cNvSpPr>
          <p:nvPr>
            <p:ph type="title"/>
          </p:nvPr>
        </p:nvSpPr>
        <p:spPr/>
        <p:txBody>
          <a:bodyPr>
            <a:normAutofit/>
          </a:bodyPr>
          <a:lstStyle/>
          <a:p>
            <a:r>
              <a:rPr lang="es-MX" noProof="0" dirty="0" smtClean="0"/>
              <a:t>WALTON STREET MÉXICO – RESUMEN EJECUTIVO </a:t>
            </a:r>
            <a:endParaRPr lang="es-MX" noProof="0" dirty="0"/>
          </a:p>
        </p:txBody>
      </p:sp>
    </p:spTree>
    <p:extLst>
      <p:ext uri="{BB962C8B-B14F-4D97-AF65-F5344CB8AC3E}">
        <p14:creationId xmlns:p14="http://schemas.microsoft.com/office/powerpoint/2010/main" val="3491726990"/>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 </a:t>
            </a:r>
            <a:endParaRPr lang="es-MX" dirty="0"/>
          </a:p>
        </p:txBody>
      </p:sp>
      <p:sp>
        <p:nvSpPr>
          <p:cNvPr id="4" name="Slide Number Placeholder 3"/>
          <p:cNvSpPr>
            <a:spLocks noGrp="1"/>
          </p:cNvSpPr>
          <p:nvPr>
            <p:ph type="sldNum" sz="quarter" idx="4"/>
          </p:nvPr>
        </p:nvSpPr>
        <p:spPr>
          <a:xfrm>
            <a:off x="8754533" y="6598632"/>
            <a:ext cx="389467" cy="254530"/>
          </a:xfrm>
        </p:spPr>
        <p:txBody>
          <a:bodyPr vert="horz" lIns="0" tIns="0" rIns="0" bIns="0" rtlCol="0" anchor="ctr"/>
          <a:lstStyle/>
          <a:p>
            <a:pPr algn="ctr"/>
            <a:fld id="{E29CE2B1-1230-5143-99F7-AF8E660DDCE2}" type="slidenum">
              <a:rPr lang="en-US" sz="1200" b="0">
                <a:solidFill>
                  <a:schemeClr val="bg1">
                    <a:lumMod val="75000"/>
                  </a:schemeClr>
                </a:solidFill>
                <a:latin typeface="Century Gothic" panose="020B0502020202020204" pitchFamily="34" charset="0"/>
              </a:rPr>
              <a:pPr algn="ctr"/>
              <a:t>6</a:t>
            </a:fld>
            <a:endParaRPr lang="en-US" sz="1200" b="0" dirty="0">
              <a:solidFill>
                <a:schemeClr val="bg1">
                  <a:lumMod val="75000"/>
                </a:schemeClr>
              </a:solidFill>
              <a:latin typeface="Century Gothic" panose="020B0502020202020204" pitchFamily="34" charset="0"/>
            </a:endParaRPr>
          </a:p>
        </p:txBody>
      </p:sp>
      <p:sp>
        <p:nvSpPr>
          <p:cNvPr id="5" name="TextBox 4"/>
          <p:cNvSpPr txBox="1"/>
          <p:nvPr/>
        </p:nvSpPr>
        <p:spPr>
          <a:xfrm>
            <a:off x="334651" y="732070"/>
            <a:ext cx="8460557" cy="266470"/>
          </a:xfrm>
          <a:prstGeom prst="rect">
            <a:avLst/>
          </a:prstGeom>
          <a:solidFill>
            <a:srgbClr val="6E6E6E"/>
          </a:solidFill>
        </p:spPr>
        <p:txBody>
          <a:bodyPr wrap="square" lIns="0" tIns="0" rIns="0" bIns="9144" rtlCol="0" anchor="ctr" anchorCtr="0">
            <a:noAutofit/>
          </a:bodyPr>
          <a:lstStyle/>
          <a:p>
            <a:pPr algn="ctr" eaLnBrk="1" fontAlgn="auto" hangingPunct="1">
              <a:spcBef>
                <a:spcPts val="0"/>
              </a:spcBef>
              <a:spcAft>
                <a:spcPts val="0"/>
              </a:spcAft>
            </a:pPr>
            <a:r>
              <a:rPr lang="es-MX" sz="1100" b="1" kern="0" spc="100" dirty="0" smtClean="0">
                <a:solidFill>
                  <a:srgbClr val="FFFFFF"/>
                </a:solidFill>
                <a:latin typeface="Calibri"/>
              </a:rPr>
              <a:t>EJEMPLO DE PROYECTOS EN MEXICO</a:t>
            </a:r>
            <a:endParaRPr lang="es-MX" sz="1100" b="1" kern="0" spc="100" baseline="30000" dirty="0">
              <a:solidFill>
                <a:srgbClr val="FFFFFF"/>
              </a:solidFill>
              <a:latin typeface="Calibri"/>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34651" y="1166142"/>
            <a:ext cx="3580526" cy="2372732"/>
          </a:xfrm>
          <a:prstGeom prst="rect">
            <a:avLst/>
          </a:prstGeom>
        </p:spPr>
      </p:pic>
      <p:pic>
        <p:nvPicPr>
          <p:cNvPr id="8" name="Picture 7"/>
          <p:cNvPicPr>
            <a:picLocks noChangeAspect="1"/>
          </p:cNvPicPr>
          <p:nvPr/>
        </p:nvPicPr>
        <p:blipFill>
          <a:blip r:embed="rId3"/>
          <a:stretch>
            <a:fillRect/>
          </a:stretch>
        </p:blipFill>
        <p:spPr>
          <a:xfrm>
            <a:off x="5214682" y="1137350"/>
            <a:ext cx="3580526" cy="2401524"/>
          </a:xfrm>
          <a:prstGeom prst="rect">
            <a:avLst/>
          </a:prstGeom>
        </p:spPr>
      </p:pic>
      <p:pic>
        <p:nvPicPr>
          <p:cNvPr id="10" name="Picture 9"/>
          <p:cNvPicPr>
            <a:picLocks noChangeAspect="1"/>
          </p:cNvPicPr>
          <p:nvPr/>
        </p:nvPicPr>
        <p:blipFill>
          <a:blip r:embed="rId4"/>
          <a:stretch>
            <a:fillRect/>
          </a:stretch>
        </p:blipFill>
        <p:spPr>
          <a:xfrm>
            <a:off x="314764" y="3706476"/>
            <a:ext cx="3600413" cy="2372731"/>
          </a:xfrm>
          <a:prstGeom prst="rect">
            <a:avLst/>
          </a:prstGeom>
        </p:spPr>
      </p:pic>
      <p:pic>
        <p:nvPicPr>
          <p:cNvPr id="11" name="Picture 10"/>
          <p:cNvPicPr>
            <a:picLocks noChangeAspect="1"/>
          </p:cNvPicPr>
          <p:nvPr/>
        </p:nvPicPr>
        <p:blipFill>
          <a:blip r:embed="rId5"/>
          <a:stretch>
            <a:fillRect/>
          </a:stretch>
        </p:blipFill>
        <p:spPr>
          <a:xfrm>
            <a:off x="5201265" y="3699216"/>
            <a:ext cx="3607359" cy="2379991"/>
          </a:xfrm>
          <a:prstGeom prst="rect">
            <a:avLst/>
          </a:prstGeom>
        </p:spPr>
      </p:pic>
      <p:cxnSp>
        <p:nvCxnSpPr>
          <p:cNvPr id="9" name="Straight Arrow Connector 8"/>
          <p:cNvCxnSpPr/>
          <p:nvPr/>
        </p:nvCxnSpPr>
        <p:spPr>
          <a:xfrm flipH="1">
            <a:off x="3915177" y="2043113"/>
            <a:ext cx="713973"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H="1">
            <a:off x="3953162" y="4424363"/>
            <a:ext cx="713973"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4377238" y="5468936"/>
            <a:ext cx="824027"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4390655" y="2921151"/>
            <a:ext cx="824027"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953162" y="1791095"/>
            <a:ext cx="1211494" cy="246221"/>
          </a:xfrm>
          <a:prstGeom prst="rect">
            <a:avLst/>
          </a:prstGeom>
          <a:noFill/>
        </p:spPr>
        <p:txBody>
          <a:bodyPr wrap="square" rtlCol="0">
            <a:spAutoFit/>
          </a:bodyPr>
          <a:lstStyle/>
          <a:p>
            <a:pPr eaLnBrk="1" fontAlgn="auto" hangingPunct="1">
              <a:spcBef>
                <a:spcPts val="0"/>
              </a:spcBef>
              <a:spcAft>
                <a:spcPts val="0"/>
              </a:spcAft>
            </a:pPr>
            <a:r>
              <a:rPr lang="es-MX" sz="1000" b="1" dirty="0" smtClean="0">
                <a:solidFill>
                  <a:prstClr val="black"/>
                </a:solidFill>
                <a:latin typeface="Calibri"/>
              </a:rPr>
              <a:t>Antara Polanco</a:t>
            </a:r>
            <a:endParaRPr lang="en-US" sz="1000" b="1" dirty="0">
              <a:solidFill>
                <a:prstClr val="black"/>
              </a:solidFill>
              <a:latin typeface="Calibri"/>
            </a:endParaRPr>
          </a:p>
        </p:txBody>
      </p:sp>
      <p:sp>
        <p:nvSpPr>
          <p:cNvPr id="19" name="TextBox 18"/>
          <p:cNvSpPr txBox="1"/>
          <p:nvPr/>
        </p:nvSpPr>
        <p:spPr>
          <a:xfrm>
            <a:off x="4065055" y="2659230"/>
            <a:ext cx="1345934" cy="246221"/>
          </a:xfrm>
          <a:prstGeom prst="rect">
            <a:avLst/>
          </a:prstGeom>
          <a:noFill/>
        </p:spPr>
        <p:txBody>
          <a:bodyPr wrap="square" rtlCol="0">
            <a:spAutoFit/>
          </a:bodyPr>
          <a:lstStyle/>
          <a:p>
            <a:pPr eaLnBrk="1" fontAlgn="auto" hangingPunct="1">
              <a:spcBef>
                <a:spcPts val="0"/>
              </a:spcBef>
              <a:spcAft>
                <a:spcPts val="0"/>
              </a:spcAft>
            </a:pPr>
            <a:r>
              <a:rPr lang="es-MX" sz="1000" b="1" dirty="0" smtClean="0">
                <a:solidFill>
                  <a:prstClr val="black"/>
                </a:solidFill>
                <a:latin typeface="Calibri"/>
              </a:rPr>
              <a:t>Hotel Krystal Grand</a:t>
            </a:r>
            <a:endParaRPr lang="en-US" sz="1000" b="1" dirty="0">
              <a:solidFill>
                <a:prstClr val="black"/>
              </a:solidFill>
              <a:latin typeface="Calibri"/>
            </a:endParaRPr>
          </a:p>
        </p:txBody>
      </p:sp>
      <p:sp>
        <p:nvSpPr>
          <p:cNvPr id="20" name="TextBox 19"/>
          <p:cNvSpPr txBox="1"/>
          <p:nvPr/>
        </p:nvSpPr>
        <p:spPr>
          <a:xfrm>
            <a:off x="3885942" y="4047206"/>
            <a:ext cx="1345934" cy="400110"/>
          </a:xfrm>
          <a:prstGeom prst="rect">
            <a:avLst/>
          </a:prstGeom>
          <a:noFill/>
        </p:spPr>
        <p:txBody>
          <a:bodyPr wrap="square" rtlCol="0">
            <a:spAutoFit/>
          </a:bodyPr>
          <a:lstStyle/>
          <a:p>
            <a:pPr eaLnBrk="1" fontAlgn="auto" hangingPunct="1">
              <a:spcBef>
                <a:spcPts val="0"/>
              </a:spcBef>
              <a:spcAft>
                <a:spcPts val="0"/>
              </a:spcAft>
            </a:pPr>
            <a:r>
              <a:rPr lang="es-MX" sz="1000" b="1" dirty="0" smtClean="0">
                <a:solidFill>
                  <a:prstClr val="black"/>
                </a:solidFill>
                <a:latin typeface="Calibri"/>
              </a:rPr>
              <a:t>Centro Comercial Santa Catarina</a:t>
            </a:r>
            <a:endParaRPr lang="en-US" sz="1000" b="1" dirty="0">
              <a:solidFill>
                <a:prstClr val="black"/>
              </a:solidFill>
              <a:latin typeface="Calibri"/>
            </a:endParaRPr>
          </a:p>
        </p:txBody>
      </p:sp>
      <p:sp>
        <p:nvSpPr>
          <p:cNvPr id="21" name="TextBox 20"/>
          <p:cNvSpPr txBox="1"/>
          <p:nvPr/>
        </p:nvSpPr>
        <p:spPr>
          <a:xfrm>
            <a:off x="4261233" y="5060754"/>
            <a:ext cx="1345934" cy="400110"/>
          </a:xfrm>
          <a:prstGeom prst="rect">
            <a:avLst/>
          </a:prstGeom>
          <a:noFill/>
        </p:spPr>
        <p:txBody>
          <a:bodyPr wrap="square" rtlCol="0">
            <a:spAutoFit/>
          </a:bodyPr>
          <a:lstStyle/>
          <a:p>
            <a:pPr eaLnBrk="1" fontAlgn="auto" hangingPunct="1">
              <a:spcBef>
                <a:spcPts val="0"/>
              </a:spcBef>
              <a:spcAft>
                <a:spcPts val="0"/>
              </a:spcAft>
            </a:pPr>
            <a:r>
              <a:rPr lang="es-MX" sz="1000" b="1" dirty="0" smtClean="0">
                <a:solidFill>
                  <a:prstClr val="black"/>
                </a:solidFill>
                <a:latin typeface="Calibri"/>
              </a:rPr>
              <a:t>Nave Industrial</a:t>
            </a:r>
          </a:p>
          <a:p>
            <a:pPr eaLnBrk="1" fontAlgn="auto" hangingPunct="1">
              <a:spcBef>
                <a:spcPts val="0"/>
              </a:spcBef>
              <a:spcAft>
                <a:spcPts val="0"/>
              </a:spcAft>
            </a:pPr>
            <a:r>
              <a:rPr lang="es-MX" sz="1000" b="1" dirty="0" smtClean="0">
                <a:solidFill>
                  <a:prstClr val="black"/>
                </a:solidFill>
                <a:latin typeface="Calibri"/>
              </a:rPr>
              <a:t>Delphi</a:t>
            </a:r>
            <a:endParaRPr lang="en-US" sz="1000" b="1" dirty="0">
              <a:solidFill>
                <a:prstClr val="black"/>
              </a:solidFill>
              <a:latin typeface="Calibri"/>
            </a:endParaRPr>
          </a:p>
        </p:txBody>
      </p:sp>
    </p:spTree>
    <p:extLst>
      <p:ext uri="{BB962C8B-B14F-4D97-AF65-F5344CB8AC3E}">
        <p14:creationId xmlns:p14="http://schemas.microsoft.com/office/powerpoint/2010/main" val="20726476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 </a:t>
            </a:r>
            <a:endParaRPr lang="es-MX" dirty="0"/>
          </a:p>
        </p:txBody>
      </p:sp>
      <p:sp>
        <p:nvSpPr>
          <p:cNvPr id="4" name="Slide Number Placeholder 3"/>
          <p:cNvSpPr>
            <a:spLocks noGrp="1"/>
          </p:cNvSpPr>
          <p:nvPr>
            <p:ph type="sldNum" sz="quarter" idx="4"/>
          </p:nvPr>
        </p:nvSpPr>
        <p:spPr>
          <a:xfrm>
            <a:off x="8795208" y="6603470"/>
            <a:ext cx="389467" cy="254530"/>
          </a:xfrm>
        </p:spPr>
        <p:txBody>
          <a:bodyPr vert="horz" lIns="0" tIns="0" rIns="0" bIns="0" rtlCol="0" anchor="ctr"/>
          <a:lstStyle/>
          <a:p>
            <a:pPr algn="ctr"/>
            <a:fld id="{E29CE2B1-1230-5143-99F7-AF8E660DDCE2}" type="slidenum">
              <a:rPr lang="en-US" sz="1200" b="0">
                <a:solidFill>
                  <a:schemeClr val="bg1">
                    <a:lumMod val="75000"/>
                  </a:schemeClr>
                </a:solidFill>
                <a:latin typeface="Century Gothic" panose="020B0502020202020204" pitchFamily="34" charset="0"/>
              </a:rPr>
              <a:pPr algn="ctr"/>
              <a:t>7</a:t>
            </a:fld>
            <a:endParaRPr lang="en-US" sz="1200" b="0" dirty="0">
              <a:solidFill>
                <a:schemeClr val="bg1">
                  <a:lumMod val="75000"/>
                </a:schemeClr>
              </a:solidFill>
              <a:latin typeface="Century Gothic" panose="020B0502020202020204" pitchFamily="34" charset="0"/>
            </a:endParaRPr>
          </a:p>
        </p:txBody>
      </p:sp>
      <p:sp>
        <p:nvSpPr>
          <p:cNvPr id="5" name="TextBox 4"/>
          <p:cNvSpPr txBox="1"/>
          <p:nvPr/>
        </p:nvSpPr>
        <p:spPr>
          <a:xfrm>
            <a:off x="334651" y="732070"/>
            <a:ext cx="8460557" cy="266470"/>
          </a:xfrm>
          <a:prstGeom prst="rect">
            <a:avLst/>
          </a:prstGeom>
          <a:solidFill>
            <a:srgbClr val="6E6E6E"/>
          </a:solidFill>
        </p:spPr>
        <p:txBody>
          <a:bodyPr wrap="square" lIns="0" tIns="0" rIns="0" bIns="9144" rtlCol="0" anchor="ctr" anchorCtr="0">
            <a:noAutofit/>
          </a:bodyPr>
          <a:lstStyle/>
          <a:p>
            <a:pPr algn="ctr" eaLnBrk="1" fontAlgn="auto" hangingPunct="1">
              <a:spcBef>
                <a:spcPts val="0"/>
              </a:spcBef>
              <a:spcAft>
                <a:spcPts val="0"/>
              </a:spcAft>
            </a:pPr>
            <a:r>
              <a:rPr lang="es-MX" sz="1100" b="1" kern="0" spc="100" dirty="0" smtClean="0">
                <a:solidFill>
                  <a:srgbClr val="FFFFFF"/>
                </a:solidFill>
                <a:latin typeface="Calibri"/>
              </a:rPr>
              <a:t>EJEMPLO DE PROYECTOS GLOBALES</a:t>
            </a:r>
            <a:endParaRPr lang="es-MX" sz="1100" b="1" kern="0" spc="100" baseline="30000" dirty="0">
              <a:solidFill>
                <a:srgbClr val="FFFFFF"/>
              </a:solidFill>
              <a:latin typeface="Calibri"/>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6410" y="1080694"/>
            <a:ext cx="2901140" cy="2278382"/>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4288" y="1791095"/>
            <a:ext cx="2720827" cy="3627768"/>
          </a:xfrm>
          <a:prstGeom prst="rect">
            <a:avLst/>
          </a:prstGeom>
        </p:spPr>
      </p:pic>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b="22247"/>
          <a:stretch/>
        </p:blipFill>
        <p:spPr>
          <a:xfrm>
            <a:off x="334650" y="3543535"/>
            <a:ext cx="2922899" cy="2840813"/>
          </a:xfrm>
          <a:prstGeom prst="rect">
            <a:avLst/>
          </a:prstGeom>
        </p:spPr>
      </p:pic>
      <p:pic>
        <p:nvPicPr>
          <p:cNvPr id="14" name="Picture 13"/>
          <p:cNvPicPr>
            <a:picLocks noChangeAspect="1"/>
          </p:cNvPicPr>
          <p:nvPr/>
        </p:nvPicPr>
        <p:blipFill>
          <a:blip r:embed="rId5"/>
          <a:stretch>
            <a:fillRect/>
          </a:stretch>
        </p:blipFill>
        <p:spPr>
          <a:xfrm>
            <a:off x="3554306" y="1791095"/>
            <a:ext cx="2316762" cy="3710470"/>
          </a:xfrm>
          <a:prstGeom prst="rect">
            <a:avLst/>
          </a:prstGeom>
        </p:spPr>
      </p:pic>
      <p:cxnSp>
        <p:nvCxnSpPr>
          <p:cNvPr id="15" name="Straight Arrow Connector 14"/>
          <p:cNvCxnSpPr/>
          <p:nvPr/>
        </p:nvCxnSpPr>
        <p:spPr>
          <a:xfrm flipH="1">
            <a:off x="3271446" y="1391918"/>
            <a:ext cx="1042486" cy="579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3257549" y="1145697"/>
            <a:ext cx="1211494" cy="246221"/>
          </a:xfrm>
          <a:prstGeom prst="rect">
            <a:avLst/>
          </a:prstGeom>
          <a:noFill/>
        </p:spPr>
        <p:txBody>
          <a:bodyPr wrap="square" rtlCol="0">
            <a:spAutoFit/>
          </a:bodyPr>
          <a:lstStyle/>
          <a:p>
            <a:pPr eaLnBrk="1" fontAlgn="auto" hangingPunct="1">
              <a:spcBef>
                <a:spcPts val="0"/>
              </a:spcBef>
              <a:spcAft>
                <a:spcPts val="0"/>
              </a:spcAft>
            </a:pPr>
            <a:r>
              <a:rPr lang="es-MX" sz="1000" b="1" dirty="0" smtClean="0">
                <a:solidFill>
                  <a:prstClr val="black"/>
                </a:solidFill>
                <a:latin typeface="Calibri"/>
              </a:rPr>
              <a:t>Houston Galleria</a:t>
            </a:r>
            <a:endParaRPr lang="en-US" sz="1000" b="1" dirty="0">
              <a:solidFill>
                <a:prstClr val="black"/>
              </a:solidFill>
              <a:latin typeface="Calibri"/>
            </a:endParaRPr>
          </a:p>
        </p:txBody>
      </p:sp>
      <p:cxnSp>
        <p:nvCxnSpPr>
          <p:cNvPr id="18" name="Straight Arrow Connector 17"/>
          <p:cNvCxnSpPr/>
          <p:nvPr/>
        </p:nvCxnSpPr>
        <p:spPr>
          <a:xfrm flipH="1">
            <a:off x="3285343" y="6180454"/>
            <a:ext cx="1042486" cy="579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271446" y="5934233"/>
            <a:ext cx="1211494" cy="246221"/>
          </a:xfrm>
          <a:prstGeom prst="rect">
            <a:avLst/>
          </a:prstGeom>
          <a:noFill/>
        </p:spPr>
        <p:txBody>
          <a:bodyPr wrap="square" rtlCol="0">
            <a:spAutoFit/>
          </a:bodyPr>
          <a:lstStyle/>
          <a:p>
            <a:pPr eaLnBrk="1" fontAlgn="auto" hangingPunct="1">
              <a:spcBef>
                <a:spcPts val="0"/>
              </a:spcBef>
              <a:spcAft>
                <a:spcPts val="0"/>
              </a:spcAft>
            </a:pPr>
            <a:r>
              <a:rPr lang="es-MX" sz="1000" b="1" dirty="0" smtClean="0">
                <a:solidFill>
                  <a:prstClr val="black"/>
                </a:solidFill>
                <a:latin typeface="Calibri"/>
              </a:rPr>
              <a:t>Four Seasons Milan</a:t>
            </a:r>
            <a:endParaRPr lang="en-US" sz="1000" b="1" dirty="0">
              <a:solidFill>
                <a:prstClr val="black"/>
              </a:solidFill>
              <a:latin typeface="Calibri"/>
            </a:endParaRPr>
          </a:p>
        </p:txBody>
      </p:sp>
      <p:sp>
        <p:nvSpPr>
          <p:cNvPr id="20" name="TextBox 19"/>
          <p:cNvSpPr txBox="1"/>
          <p:nvPr/>
        </p:nvSpPr>
        <p:spPr>
          <a:xfrm>
            <a:off x="4061388" y="1431208"/>
            <a:ext cx="1211494" cy="400110"/>
          </a:xfrm>
          <a:prstGeom prst="rect">
            <a:avLst/>
          </a:prstGeom>
          <a:noFill/>
        </p:spPr>
        <p:txBody>
          <a:bodyPr wrap="square" rtlCol="0">
            <a:spAutoFit/>
          </a:bodyPr>
          <a:lstStyle/>
          <a:p>
            <a:pPr algn="ctr" eaLnBrk="1" fontAlgn="auto" hangingPunct="1">
              <a:spcBef>
                <a:spcPts val="0"/>
              </a:spcBef>
              <a:spcAft>
                <a:spcPts val="0"/>
              </a:spcAft>
            </a:pPr>
            <a:r>
              <a:rPr lang="en-US" sz="1000" b="1" dirty="0">
                <a:solidFill>
                  <a:prstClr val="black"/>
                </a:solidFill>
                <a:latin typeface="Calibri"/>
              </a:rPr>
              <a:t>237 Park Avenue</a:t>
            </a:r>
          </a:p>
          <a:p>
            <a:pPr algn="ctr" eaLnBrk="1" fontAlgn="auto" hangingPunct="1">
              <a:spcBef>
                <a:spcPts val="0"/>
              </a:spcBef>
              <a:spcAft>
                <a:spcPts val="0"/>
              </a:spcAft>
            </a:pPr>
            <a:r>
              <a:rPr lang="en-US" sz="1000" b="1" dirty="0">
                <a:solidFill>
                  <a:prstClr val="black"/>
                </a:solidFill>
                <a:latin typeface="Calibri"/>
              </a:rPr>
              <a:t>New York </a:t>
            </a:r>
            <a:r>
              <a:rPr lang="en-US" sz="1000" b="1" dirty="0" smtClean="0">
                <a:solidFill>
                  <a:prstClr val="black"/>
                </a:solidFill>
                <a:latin typeface="Calibri"/>
              </a:rPr>
              <a:t>City</a:t>
            </a:r>
            <a:endParaRPr lang="en-US" sz="1000" b="1" dirty="0">
              <a:solidFill>
                <a:prstClr val="black"/>
              </a:solidFill>
              <a:latin typeface="Calibri"/>
            </a:endParaRPr>
          </a:p>
        </p:txBody>
      </p:sp>
      <p:sp>
        <p:nvSpPr>
          <p:cNvPr id="21" name="TextBox 20"/>
          <p:cNvSpPr txBox="1"/>
          <p:nvPr/>
        </p:nvSpPr>
        <p:spPr>
          <a:xfrm>
            <a:off x="6626829" y="1421686"/>
            <a:ext cx="1635743" cy="400110"/>
          </a:xfrm>
          <a:prstGeom prst="rect">
            <a:avLst/>
          </a:prstGeom>
          <a:noFill/>
        </p:spPr>
        <p:txBody>
          <a:bodyPr wrap="square" rtlCol="0">
            <a:spAutoFit/>
          </a:bodyPr>
          <a:lstStyle/>
          <a:p>
            <a:pPr algn="ctr" eaLnBrk="1" fontAlgn="auto" hangingPunct="1">
              <a:spcBef>
                <a:spcPts val="0"/>
              </a:spcBef>
              <a:spcAft>
                <a:spcPts val="0"/>
              </a:spcAft>
            </a:pPr>
            <a:r>
              <a:rPr lang="en-US" sz="1000" b="1" dirty="0">
                <a:solidFill>
                  <a:prstClr val="black"/>
                </a:solidFill>
                <a:latin typeface="Calibri"/>
              </a:rPr>
              <a:t>900 North Michigan Ave.</a:t>
            </a:r>
          </a:p>
          <a:p>
            <a:pPr algn="ctr" eaLnBrk="1" fontAlgn="auto" hangingPunct="1">
              <a:spcBef>
                <a:spcPts val="0"/>
              </a:spcBef>
              <a:spcAft>
                <a:spcPts val="0"/>
              </a:spcAft>
            </a:pPr>
            <a:r>
              <a:rPr lang="en-US" sz="1000" b="1" dirty="0">
                <a:solidFill>
                  <a:prstClr val="black"/>
                </a:solidFill>
                <a:latin typeface="Calibri"/>
              </a:rPr>
              <a:t>Chicago</a:t>
            </a:r>
          </a:p>
        </p:txBody>
      </p:sp>
    </p:spTree>
    <p:extLst>
      <p:ext uri="{BB962C8B-B14F-4D97-AF65-F5344CB8AC3E}">
        <p14:creationId xmlns:p14="http://schemas.microsoft.com/office/powerpoint/2010/main" val="38447546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MX" dirty="0"/>
              <a:t>WALTON STREET MÉXICO – RESUMEN EJECUTIVO</a:t>
            </a:r>
            <a:endParaRPr lang="en-US" dirty="0">
              <a:solidFill>
                <a:schemeClr val="bg1"/>
              </a:solidFill>
            </a:endParaRPr>
          </a:p>
        </p:txBody>
      </p:sp>
      <p:sp>
        <p:nvSpPr>
          <p:cNvPr id="5" name="Slide Number Placeholder 4"/>
          <p:cNvSpPr>
            <a:spLocks noGrp="1"/>
          </p:cNvSpPr>
          <p:nvPr>
            <p:ph type="sldNum" sz="quarter" idx="4"/>
          </p:nvPr>
        </p:nvSpPr>
        <p:spPr>
          <a:xfrm>
            <a:off x="8789750" y="6623136"/>
            <a:ext cx="389467" cy="254530"/>
          </a:xfrm>
        </p:spPr>
        <p:txBody>
          <a:bodyPr vert="horz" lIns="0" tIns="0" rIns="0" bIns="0" rtlCol="0" anchor="ctr"/>
          <a:lstStyle/>
          <a:p>
            <a:pPr algn="ctr"/>
            <a:fld id="{E29CE2B1-1230-5143-99F7-AF8E660DDCE2}" type="slidenum">
              <a:rPr lang="en-US" sz="1200" b="0">
                <a:solidFill>
                  <a:schemeClr val="bg1">
                    <a:lumMod val="75000"/>
                  </a:schemeClr>
                </a:solidFill>
                <a:latin typeface="Century Gothic" panose="020B0502020202020204" pitchFamily="34" charset="0"/>
              </a:rPr>
              <a:pPr algn="ctr"/>
              <a:t>8</a:t>
            </a:fld>
            <a:endParaRPr lang="en-US" sz="1200" b="0" dirty="0">
              <a:solidFill>
                <a:schemeClr val="bg1">
                  <a:lumMod val="75000"/>
                </a:schemeClr>
              </a:solidFill>
              <a:latin typeface="Century Gothic" panose="020B0502020202020204" pitchFamily="34" charset="0"/>
            </a:endParaRPr>
          </a:p>
        </p:txBody>
      </p:sp>
      <p:sp>
        <p:nvSpPr>
          <p:cNvPr id="36" name="Rectangle 35"/>
          <p:cNvSpPr/>
          <p:nvPr/>
        </p:nvSpPr>
        <p:spPr>
          <a:xfrm>
            <a:off x="803340" y="752743"/>
            <a:ext cx="7816319" cy="29141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s-MX" dirty="0">
              <a:solidFill>
                <a:prstClr val="white"/>
              </a:solidFill>
            </a:endParaRPr>
          </a:p>
        </p:txBody>
      </p:sp>
      <p:sp>
        <p:nvSpPr>
          <p:cNvPr id="47" name="Content Placeholder 2"/>
          <p:cNvSpPr>
            <a:spLocks noGrp="1"/>
          </p:cNvSpPr>
          <p:nvPr>
            <p:ph idx="1"/>
          </p:nvPr>
        </p:nvSpPr>
        <p:spPr>
          <a:xfrm>
            <a:off x="465398" y="782487"/>
            <a:ext cx="8221401" cy="2114773"/>
          </a:xfrm>
          <a:ln>
            <a:noFill/>
          </a:ln>
        </p:spPr>
        <p:txBody>
          <a:bodyPr>
            <a:noAutofit/>
          </a:bodyPr>
          <a:lstStyle/>
          <a:p>
            <a:pPr>
              <a:spcAft>
                <a:spcPts val="1200"/>
              </a:spcAft>
              <a:buNone/>
            </a:pPr>
            <a:r>
              <a:rPr lang="es-MX" dirty="0"/>
              <a:t>	</a:t>
            </a:r>
            <a:r>
              <a:rPr lang="es-MX" dirty="0" smtClean="0"/>
              <a:t>Experiencia </a:t>
            </a:r>
            <a:r>
              <a:rPr lang="es-MX" dirty="0"/>
              <a:t>Global de Walton Street Capital</a:t>
            </a:r>
            <a:r>
              <a:rPr lang="es-MX" dirty="0" smtClean="0"/>
              <a:t/>
            </a:r>
            <a:br>
              <a:rPr lang="es-MX" dirty="0" smtClean="0"/>
            </a:br>
            <a:endParaRPr lang="es-MX" sz="200" dirty="0" smtClean="0"/>
          </a:p>
          <a:p>
            <a:pPr lvl="1"/>
            <a:r>
              <a:rPr lang="es-MX" dirty="0"/>
              <a:t>Firma de inversión inmobiliaria de capital privado con oficinas centrales en Chicago.</a:t>
            </a:r>
          </a:p>
          <a:p>
            <a:pPr lvl="1"/>
            <a:r>
              <a:rPr lang="es-MX" dirty="0"/>
              <a:t>Los 5 </a:t>
            </a:r>
            <a:r>
              <a:rPr lang="es-MX" i="1" dirty="0"/>
              <a:t>Managing Principals </a:t>
            </a:r>
            <a:r>
              <a:rPr lang="es-MX" dirty="0"/>
              <a:t>de Walton Street Capital han trabajado juntos por más de 27 años.</a:t>
            </a:r>
          </a:p>
          <a:p>
            <a:pPr lvl="1"/>
            <a:r>
              <a:rPr lang="es-MX" dirty="0"/>
              <a:t>Los +120 empleados, incluyendo 31</a:t>
            </a:r>
            <a:r>
              <a:rPr lang="es-MX" i="1" dirty="0"/>
              <a:t> Principals </a:t>
            </a:r>
            <a:r>
              <a:rPr lang="es-MX" dirty="0"/>
              <a:t>han adquirido, financiado, administrado y vendido +US $50,000 millones en bienes raíces.	</a:t>
            </a:r>
          </a:p>
          <a:p>
            <a:pPr lvl="1"/>
            <a:r>
              <a:rPr lang="es-MX" dirty="0"/>
              <a:t>Ha representado las inversiones de instituciones por más de 5 décadas a través de distintos ciclos macroeconómicos e inmobiliarios. </a:t>
            </a:r>
          </a:p>
          <a:p>
            <a:pPr lvl="1"/>
            <a:r>
              <a:rPr lang="es-MX" dirty="0"/>
              <a:t>Habilidad demostrada de visualizar, ejecutar y desinvertir</a:t>
            </a:r>
            <a:r>
              <a:rPr lang="es-MX" dirty="0" smtClean="0"/>
              <a:t>.</a:t>
            </a:r>
            <a:endParaRPr lang="es-MX" dirty="0"/>
          </a:p>
        </p:txBody>
      </p:sp>
      <p:sp>
        <p:nvSpPr>
          <p:cNvPr id="62" name="Rectangle 61"/>
          <p:cNvSpPr/>
          <p:nvPr/>
        </p:nvSpPr>
        <p:spPr>
          <a:xfrm>
            <a:off x="803341" y="2914777"/>
            <a:ext cx="7883458" cy="293314"/>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s-MX" dirty="0">
              <a:solidFill>
                <a:prstClr val="white"/>
              </a:solidFill>
            </a:endParaRPr>
          </a:p>
        </p:txBody>
      </p:sp>
      <p:grpSp>
        <p:nvGrpSpPr>
          <p:cNvPr id="63" name="Group 62"/>
          <p:cNvGrpSpPr/>
          <p:nvPr/>
        </p:nvGrpSpPr>
        <p:grpSpPr>
          <a:xfrm>
            <a:off x="457200" y="2869422"/>
            <a:ext cx="346141" cy="338669"/>
            <a:chOff x="753533" y="1540932"/>
            <a:chExt cx="186051" cy="182035"/>
          </a:xfrm>
        </p:grpSpPr>
        <p:sp>
          <p:nvSpPr>
            <p:cNvPr id="64" name="Rectangle 63"/>
            <p:cNvSpPr/>
            <p:nvPr/>
          </p:nvSpPr>
          <p:spPr>
            <a:xfrm>
              <a:off x="778934" y="1566333"/>
              <a:ext cx="160650" cy="15663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s-MX" dirty="0">
                <a:solidFill>
                  <a:prstClr val="white"/>
                </a:solidFill>
              </a:endParaRPr>
            </a:p>
          </p:txBody>
        </p:sp>
        <p:sp>
          <p:nvSpPr>
            <p:cNvPr id="65" name="Rectangle 64"/>
            <p:cNvSpPr/>
            <p:nvPr/>
          </p:nvSpPr>
          <p:spPr>
            <a:xfrm>
              <a:off x="753533" y="1540932"/>
              <a:ext cx="160650" cy="15663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s-MX" dirty="0">
                <a:solidFill>
                  <a:prstClr val="white"/>
                </a:solidFill>
              </a:endParaRPr>
            </a:p>
          </p:txBody>
        </p:sp>
      </p:grpSp>
      <p:pic>
        <p:nvPicPr>
          <p:cNvPr id="66" name="Picture 65"/>
          <p:cNvPicPr>
            <a:picLocks noChangeAspect="1"/>
          </p:cNvPicPr>
          <p:nvPr/>
        </p:nvPicPr>
        <p:blipFill>
          <a:blip r:embed="rId3"/>
          <a:stretch>
            <a:fillRect/>
          </a:stretch>
        </p:blipFill>
        <p:spPr>
          <a:xfrm>
            <a:off x="508691" y="2914777"/>
            <a:ext cx="196851" cy="196851"/>
          </a:xfrm>
          <a:prstGeom prst="rect">
            <a:avLst/>
          </a:prstGeom>
        </p:spPr>
      </p:pic>
      <p:sp>
        <p:nvSpPr>
          <p:cNvPr id="67" name="Content Placeholder 3"/>
          <p:cNvSpPr>
            <a:spLocks noGrp="1"/>
          </p:cNvSpPr>
          <p:nvPr>
            <p:ph idx="13"/>
          </p:nvPr>
        </p:nvSpPr>
        <p:spPr>
          <a:xfrm>
            <a:off x="595009" y="2946575"/>
            <a:ext cx="8091790" cy="2561944"/>
          </a:xfrm>
        </p:spPr>
        <p:txBody>
          <a:bodyPr>
            <a:normAutofit/>
          </a:bodyPr>
          <a:lstStyle/>
          <a:p>
            <a:pPr marL="571500" indent="-228600">
              <a:spcAft>
                <a:spcPts val="1200"/>
              </a:spcAft>
              <a:buNone/>
            </a:pPr>
            <a:r>
              <a:rPr lang="es-MX" dirty="0" smtClean="0"/>
              <a:t>Plataforma estable</a:t>
            </a:r>
            <a:br>
              <a:rPr lang="es-MX" dirty="0" smtClean="0"/>
            </a:br>
            <a:endParaRPr lang="es-MX" sz="400" dirty="0" smtClean="0"/>
          </a:p>
          <a:p>
            <a:pPr marL="571500" lvl="1" indent="-228600"/>
            <a:r>
              <a:rPr lang="es-MX" dirty="0"/>
              <a:t>Fundada en diciembre de 1994.</a:t>
            </a:r>
          </a:p>
          <a:p>
            <a:pPr marL="571500" lvl="1" indent="-228600"/>
            <a:r>
              <a:rPr lang="es-MX" dirty="0"/>
              <a:t>56 profesionales en 2007, +120 profesionales a la fecha.</a:t>
            </a:r>
          </a:p>
          <a:p>
            <a:pPr marL="571500" lvl="1" indent="-228600"/>
            <a:r>
              <a:rPr lang="es-MX" dirty="0"/>
              <a:t>Cultura proactiva y de operación; acceso directo a oportunidades de inversión y administración de activos de manera interna.</a:t>
            </a:r>
          </a:p>
          <a:p>
            <a:pPr marL="571500" lvl="1" indent="-228600"/>
            <a:r>
              <a:rPr lang="es-MX" dirty="0"/>
              <a:t>Mandato de inversiones oportunísticas y de valor agregado para todos los fondos globales de Walton Street desde su comienzo.</a:t>
            </a:r>
          </a:p>
          <a:p>
            <a:pPr marL="571500" lvl="1" indent="-228600"/>
            <a:r>
              <a:rPr lang="es-MX" dirty="0"/>
              <a:t>Administra tanto deuda en el sector inmobiliario como plataformas de inversión en México además de sus fondos de inversión globales.</a:t>
            </a:r>
          </a:p>
        </p:txBody>
      </p:sp>
      <p:grpSp>
        <p:nvGrpSpPr>
          <p:cNvPr id="3" name="Group 2"/>
          <p:cNvGrpSpPr/>
          <p:nvPr/>
        </p:nvGrpSpPr>
        <p:grpSpPr>
          <a:xfrm>
            <a:off x="457200" y="707379"/>
            <a:ext cx="346141" cy="338668"/>
            <a:chOff x="457200" y="1036554"/>
            <a:chExt cx="346141" cy="338668"/>
          </a:xfrm>
        </p:grpSpPr>
        <p:sp>
          <p:nvSpPr>
            <p:cNvPr id="40" name="Rectangle 39"/>
            <p:cNvSpPr/>
            <p:nvPr/>
          </p:nvSpPr>
          <p:spPr>
            <a:xfrm>
              <a:off x="504458" y="1083811"/>
              <a:ext cx="298883" cy="291411"/>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s-MX" dirty="0">
                <a:solidFill>
                  <a:prstClr val="white"/>
                </a:solidFill>
              </a:endParaRPr>
            </a:p>
          </p:txBody>
        </p:sp>
        <p:sp>
          <p:nvSpPr>
            <p:cNvPr id="41" name="Rectangle 40"/>
            <p:cNvSpPr/>
            <p:nvPr/>
          </p:nvSpPr>
          <p:spPr>
            <a:xfrm>
              <a:off x="457200" y="1036554"/>
              <a:ext cx="298883" cy="29141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s-MX" dirty="0">
                <a:solidFill>
                  <a:prstClr val="white"/>
                </a:solidFill>
              </a:endParaRPr>
            </a:p>
          </p:txBody>
        </p:sp>
        <p:sp>
          <p:nvSpPr>
            <p:cNvPr id="16" name="Freeform 19"/>
            <p:cNvSpPr>
              <a:spLocks noEditPoints="1"/>
            </p:cNvSpPr>
            <p:nvPr/>
          </p:nvSpPr>
          <p:spPr bwMode="auto">
            <a:xfrm>
              <a:off x="498578" y="1086268"/>
              <a:ext cx="216000" cy="180000"/>
            </a:xfrm>
            <a:custGeom>
              <a:avLst/>
              <a:gdLst>
                <a:gd name="T0" fmla="*/ 938 w 1240"/>
                <a:gd name="T1" fmla="*/ 222 h 1188"/>
                <a:gd name="T2" fmla="*/ 818 w 1240"/>
                <a:gd name="T3" fmla="*/ 214 h 1188"/>
                <a:gd name="T4" fmla="*/ 514 w 1240"/>
                <a:gd name="T5" fmla="*/ 170 h 1188"/>
                <a:gd name="T6" fmla="*/ 398 w 1240"/>
                <a:gd name="T7" fmla="*/ 200 h 1188"/>
                <a:gd name="T8" fmla="*/ 282 w 1240"/>
                <a:gd name="T9" fmla="*/ 224 h 1188"/>
                <a:gd name="T10" fmla="*/ 244 w 1240"/>
                <a:gd name="T11" fmla="*/ 102 h 1188"/>
                <a:gd name="T12" fmla="*/ 382 w 1240"/>
                <a:gd name="T13" fmla="*/ 142 h 1188"/>
                <a:gd name="T14" fmla="*/ 498 w 1240"/>
                <a:gd name="T15" fmla="*/ 112 h 1188"/>
                <a:gd name="T16" fmla="*/ 786 w 1240"/>
                <a:gd name="T17" fmla="*/ 90 h 1188"/>
                <a:gd name="T18" fmla="*/ 906 w 1240"/>
                <a:gd name="T19" fmla="*/ 104 h 1188"/>
                <a:gd name="T20" fmla="*/ 1016 w 1240"/>
                <a:gd name="T21" fmla="*/ 142 h 1188"/>
                <a:gd name="T22" fmla="*/ 672 w 1240"/>
                <a:gd name="T23" fmla="*/ 314 h 1188"/>
                <a:gd name="T24" fmla="*/ 554 w 1240"/>
                <a:gd name="T25" fmla="*/ 324 h 1188"/>
                <a:gd name="T26" fmla="*/ 426 w 1240"/>
                <a:gd name="T27" fmla="*/ 286 h 1188"/>
                <a:gd name="T28" fmla="*/ 304 w 1240"/>
                <a:gd name="T29" fmla="*/ 286 h 1188"/>
                <a:gd name="T30" fmla="*/ 220 w 1240"/>
                <a:gd name="T31" fmla="*/ 376 h 1188"/>
                <a:gd name="T32" fmla="*/ 344 w 1240"/>
                <a:gd name="T33" fmla="*/ 374 h 1188"/>
                <a:gd name="T34" fmla="*/ 472 w 1240"/>
                <a:gd name="T35" fmla="*/ 412 h 1188"/>
                <a:gd name="T36" fmla="*/ 592 w 1240"/>
                <a:gd name="T37" fmla="*/ 412 h 1188"/>
                <a:gd name="T38" fmla="*/ 886 w 1240"/>
                <a:gd name="T39" fmla="*/ 374 h 1188"/>
                <a:gd name="T40" fmla="*/ 1010 w 1240"/>
                <a:gd name="T41" fmla="*/ 376 h 1188"/>
                <a:gd name="T42" fmla="*/ 948 w 1240"/>
                <a:gd name="T43" fmla="*/ 474 h 1188"/>
                <a:gd name="T44" fmla="*/ 658 w 1240"/>
                <a:gd name="T45" fmla="*/ 490 h 1188"/>
                <a:gd name="T46" fmla="*/ 514 w 1240"/>
                <a:gd name="T47" fmla="*/ 528 h 1188"/>
                <a:gd name="T48" fmla="*/ 406 w 1240"/>
                <a:gd name="T49" fmla="*/ 490 h 1188"/>
                <a:gd name="T50" fmla="*/ 282 w 1240"/>
                <a:gd name="T51" fmla="*/ 474 h 1188"/>
                <a:gd name="T52" fmla="*/ 234 w 1240"/>
                <a:gd name="T53" fmla="*/ 590 h 1188"/>
                <a:gd name="T54" fmla="*/ 382 w 1240"/>
                <a:gd name="T55" fmla="*/ 556 h 1188"/>
                <a:gd name="T56" fmla="*/ 490 w 1240"/>
                <a:gd name="T57" fmla="*/ 594 h 1188"/>
                <a:gd name="T58" fmla="*/ 616 w 1240"/>
                <a:gd name="T59" fmla="*/ 608 h 1188"/>
                <a:gd name="T60" fmla="*/ 898 w 1240"/>
                <a:gd name="T61" fmla="*/ 586 h 1188"/>
                <a:gd name="T62" fmla="*/ 1016 w 1240"/>
                <a:gd name="T63" fmla="*/ 542 h 1188"/>
                <a:gd name="T64" fmla="*/ 926 w 1240"/>
                <a:gd name="T65" fmla="*/ 672 h 1188"/>
                <a:gd name="T66" fmla="*/ 804 w 1240"/>
                <a:gd name="T67" fmla="*/ 672 h 1188"/>
                <a:gd name="T68" fmla="*/ 510 w 1240"/>
                <a:gd name="T69" fmla="*/ 710 h 1188"/>
                <a:gd name="T70" fmla="*/ 392 w 1240"/>
                <a:gd name="T71" fmla="*/ 700 h 1188"/>
                <a:gd name="T72" fmla="*/ 268 w 1240"/>
                <a:gd name="T73" fmla="*/ 668 h 1188"/>
                <a:gd name="T74" fmla="*/ 256 w 1240"/>
                <a:gd name="T75" fmla="*/ 796 h 1188"/>
                <a:gd name="T76" fmla="*/ 386 w 1240"/>
                <a:gd name="T77" fmla="*/ 760 h 1188"/>
                <a:gd name="T78" fmla="*/ 506 w 1240"/>
                <a:gd name="T79" fmla="*/ 770 h 1188"/>
                <a:gd name="T80" fmla="*/ 794 w 1240"/>
                <a:gd name="T81" fmla="*/ 800 h 1188"/>
                <a:gd name="T82" fmla="*/ 916 w 1240"/>
                <a:gd name="T83" fmla="*/ 792 h 1188"/>
                <a:gd name="T84" fmla="*/ 1014 w 1240"/>
                <a:gd name="T85" fmla="*/ 720 h 1188"/>
                <a:gd name="T86" fmla="*/ 906 w 1240"/>
                <a:gd name="T87" fmla="*/ 876 h 1188"/>
                <a:gd name="T88" fmla="*/ 782 w 1240"/>
                <a:gd name="T89" fmla="*/ 860 h 1188"/>
                <a:gd name="T90" fmla="*/ 666 w 1240"/>
                <a:gd name="T91" fmla="*/ 882 h 1188"/>
                <a:gd name="T92" fmla="*/ 550 w 1240"/>
                <a:gd name="T93" fmla="*/ 912 h 1188"/>
                <a:gd name="T94" fmla="*/ 244 w 1240"/>
                <a:gd name="T95" fmla="*/ 872 h 1188"/>
                <a:gd name="T96" fmla="*/ 282 w 1240"/>
                <a:gd name="T97" fmla="*/ 994 h 1188"/>
                <a:gd name="T98" fmla="*/ 564 w 1240"/>
                <a:gd name="T99" fmla="*/ 972 h 1188"/>
                <a:gd name="T100" fmla="*/ 680 w 1240"/>
                <a:gd name="T101" fmla="*/ 942 h 1188"/>
                <a:gd name="T102" fmla="*/ 816 w 1240"/>
                <a:gd name="T103" fmla="*/ 986 h 1188"/>
                <a:gd name="T104" fmla="*/ 938 w 1240"/>
                <a:gd name="T105" fmla="*/ 992 h 1188"/>
                <a:gd name="T106" fmla="*/ 1004 w 1240"/>
                <a:gd name="T107" fmla="*/ 890 h 1188"/>
                <a:gd name="T108" fmla="*/ 1176 w 1240"/>
                <a:gd name="T109" fmla="*/ 18 h 1188"/>
                <a:gd name="T110" fmla="*/ 1062 w 1240"/>
                <a:gd name="T111" fmla="*/ 60 h 1188"/>
                <a:gd name="T112" fmla="*/ 108 w 1240"/>
                <a:gd name="T113" fmla="*/ 0 h 1188"/>
                <a:gd name="T114" fmla="*/ 18 w 1240"/>
                <a:gd name="T115" fmla="*/ 1070 h 1188"/>
                <a:gd name="T116" fmla="*/ 34 w 1240"/>
                <a:gd name="T117" fmla="*/ 1186 h 1188"/>
                <a:gd name="T118" fmla="*/ 1240 w 1240"/>
                <a:gd name="T119" fmla="*/ 1096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40" h="1188">
                  <a:moveTo>
                    <a:pt x="1016" y="142"/>
                  </a:moveTo>
                  <a:lnTo>
                    <a:pt x="1016" y="170"/>
                  </a:lnTo>
                  <a:lnTo>
                    <a:pt x="1014" y="170"/>
                  </a:lnTo>
                  <a:lnTo>
                    <a:pt x="1014" y="170"/>
                  </a:lnTo>
                  <a:lnTo>
                    <a:pt x="1010" y="182"/>
                  </a:lnTo>
                  <a:lnTo>
                    <a:pt x="1006" y="192"/>
                  </a:lnTo>
                  <a:lnTo>
                    <a:pt x="1000" y="200"/>
                  </a:lnTo>
                  <a:lnTo>
                    <a:pt x="992" y="208"/>
                  </a:lnTo>
                  <a:lnTo>
                    <a:pt x="982" y="214"/>
                  </a:lnTo>
                  <a:lnTo>
                    <a:pt x="972" y="220"/>
                  </a:lnTo>
                  <a:lnTo>
                    <a:pt x="960" y="222"/>
                  </a:lnTo>
                  <a:lnTo>
                    <a:pt x="948" y="224"/>
                  </a:lnTo>
                  <a:lnTo>
                    <a:pt x="948" y="224"/>
                  </a:lnTo>
                  <a:lnTo>
                    <a:pt x="938" y="222"/>
                  </a:lnTo>
                  <a:lnTo>
                    <a:pt x="926" y="220"/>
                  </a:lnTo>
                  <a:lnTo>
                    <a:pt x="916" y="214"/>
                  </a:lnTo>
                  <a:lnTo>
                    <a:pt x="906" y="208"/>
                  </a:lnTo>
                  <a:lnTo>
                    <a:pt x="898" y="200"/>
                  </a:lnTo>
                  <a:lnTo>
                    <a:pt x="892" y="192"/>
                  </a:lnTo>
                  <a:lnTo>
                    <a:pt x="886" y="182"/>
                  </a:lnTo>
                  <a:lnTo>
                    <a:pt x="884" y="170"/>
                  </a:lnTo>
                  <a:lnTo>
                    <a:pt x="850" y="170"/>
                  </a:lnTo>
                  <a:lnTo>
                    <a:pt x="850" y="170"/>
                  </a:lnTo>
                  <a:lnTo>
                    <a:pt x="848" y="182"/>
                  </a:lnTo>
                  <a:lnTo>
                    <a:pt x="842" y="192"/>
                  </a:lnTo>
                  <a:lnTo>
                    <a:pt x="836" y="200"/>
                  </a:lnTo>
                  <a:lnTo>
                    <a:pt x="828" y="208"/>
                  </a:lnTo>
                  <a:lnTo>
                    <a:pt x="818" y="214"/>
                  </a:lnTo>
                  <a:lnTo>
                    <a:pt x="808" y="220"/>
                  </a:lnTo>
                  <a:lnTo>
                    <a:pt x="798" y="222"/>
                  </a:lnTo>
                  <a:lnTo>
                    <a:pt x="786" y="224"/>
                  </a:lnTo>
                  <a:lnTo>
                    <a:pt x="786" y="224"/>
                  </a:lnTo>
                  <a:lnTo>
                    <a:pt x="774" y="222"/>
                  </a:lnTo>
                  <a:lnTo>
                    <a:pt x="762" y="220"/>
                  </a:lnTo>
                  <a:lnTo>
                    <a:pt x="752" y="214"/>
                  </a:lnTo>
                  <a:lnTo>
                    <a:pt x="744" y="208"/>
                  </a:lnTo>
                  <a:lnTo>
                    <a:pt x="736" y="200"/>
                  </a:lnTo>
                  <a:lnTo>
                    <a:pt x="728" y="192"/>
                  </a:lnTo>
                  <a:lnTo>
                    <a:pt x="724" y="182"/>
                  </a:lnTo>
                  <a:lnTo>
                    <a:pt x="720" y="170"/>
                  </a:lnTo>
                  <a:lnTo>
                    <a:pt x="514" y="170"/>
                  </a:lnTo>
                  <a:lnTo>
                    <a:pt x="514" y="170"/>
                  </a:lnTo>
                  <a:lnTo>
                    <a:pt x="510" y="182"/>
                  </a:lnTo>
                  <a:lnTo>
                    <a:pt x="506" y="192"/>
                  </a:lnTo>
                  <a:lnTo>
                    <a:pt x="498" y="200"/>
                  </a:lnTo>
                  <a:lnTo>
                    <a:pt x="490" y="208"/>
                  </a:lnTo>
                  <a:lnTo>
                    <a:pt x="482" y="214"/>
                  </a:lnTo>
                  <a:lnTo>
                    <a:pt x="472" y="220"/>
                  </a:lnTo>
                  <a:lnTo>
                    <a:pt x="460" y="222"/>
                  </a:lnTo>
                  <a:lnTo>
                    <a:pt x="448" y="224"/>
                  </a:lnTo>
                  <a:lnTo>
                    <a:pt x="448" y="224"/>
                  </a:lnTo>
                  <a:lnTo>
                    <a:pt x="436" y="222"/>
                  </a:lnTo>
                  <a:lnTo>
                    <a:pt x="426" y="220"/>
                  </a:lnTo>
                  <a:lnTo>
                    <a:pt x="416" y="214"/>
                  </a:lnTo>
                  <a:lnTo>
                    <a:pt x="406" y="208"/>
                  </a:lnTo>
                  <a:lnTo>
                    <a:pt x="398" y="200"/>
                  </a:lnTo>
                  <a:lnTo>
                    <a:pt x="392" y="192"/>
                  </a:lnTo>
                  <a:lnTo>
                    <a:pt x="386" y="182"/>
                  </a:lnTo>
                  <a:lnTo>
                    <a:pt x="382" y="170"/>
                  </a:lnTo>
                  <a:lnTo>
                    <a:pt x="346" y="170"/>
                  </a:lnTo>
                  <a:lnTo>
                    <a:pt x="346" y="170"/>
                  </a:lnTo>
                  <a:lnTo>
                    <a:pt x="344" y="182"/>
                  </a:lnTo>
                  <a:lnTo>
                    <a:pt x="338" y="192"/>
                  </a:lnTo>
                  <a:lnTo>
                    <a:pt x="332" y="200"/>
                  </a:lnTo>
                  <a:lnTo>
                    <a:pt x="324" y="208"/>
                  </a:lnTo>
                  <a:lnTo>
                    <a:pt x="314" y="214"/>
                  </a:lnTo>
                  <a:lnTo>
                    <a:pt x="304" y="220"/>
                  </a:lnTo>
                  <a:lnTo>
                    <a:pt x="294" y="222"/>
                  </a:lnTo>
                  <a:lnTo>
                    <a:pt x="282" y="224"/>
                  </a:lnTo>
                  <a:lnTo>
                    <a:pt x="282" y="224"/>
                  </a:lnTo>
                  <a:lnTo>
                    <a:pt x="268" y="222"/>
                  </a:lnTo>
                  <a:lnTo>
                    <a:pt x="256" y="218"/>
                  </a:lnTo>
                  <a:lnTo>
                    <a:pt x="244" y="212"/>
                  </a:lnTo>
                  <a:lnTo>
                    <a:pt x="234" y="204"/>
                  </a:lnTo>
                  <a:lnTo>
                    <a:pt x="226" y="194"/>
                  </a:lnTo>
                  <a:lnTo>
                    <a:pt x="220" y="182"/>
                  </a:lnTo>
                  <a:lnTo>
                    <a:pt x="216" y="170"/>
                  </a:lnTo>
                  <a:lnTo>
                    <a:pt x="214" y="156"/>
                  </a:lnTo>
                  <a:lnTo>
                    <a:pt x="214" y="156"/>
                  </a:lnTo>
                  <a:lnTo>
                    <a:pt x="216" y="144"/>
                  </a:lnTo>
                  <a:lnTo>
                    <a:pt x="220" y="130"/>
                  </a:lnTo>
                  <a:lnTo>
                    <a:pt x="226" y="120"/>
                  </a:lnTo>
                  <a:lnTo>
                    <a:pt x="234" y="110"/>
                  </a:lnTo>
                  <a:lnTo>
                    <a:pt x="244" y="102"/>
                  </a:lnTo>
                  <a:lnTo>
                    <a:pt x="256" y="96"/>
                  </a:lnTo>
                  <a:lnTo>
                    <a:pt x="268" y="92"/>
                  </a:lnTo>
                  <a:lnTo>
                    <a:pt x="282" y="90"/>
                  </a:lnTo>
                  <a:lnTo>
                    <a:pt x="282" y="90"/>
                  </a:lnTo>
                  <a:lnTo>
                    <a:pt x="294" y="90"/>
                  </a:lnTo>
                  <a:lnTo>
                    <a:pt x="304" y="94"/>
                  </a:lnTo>
                  <a:lnTo>
                    <a:pt x="314" y="98"/>
                  </a:lnTo>
                  <a:lnTo>
                    <a:pt x="324" y="104"/>
                  </a:lnTo>
                  <a:lnTo>
                    <a:pt x="332" y="112"/>
                  </a:lnTo>
                  <a:lnTo>
                    <a:pt x="338" y="122"/>
                  </a:lnTo>
                  <a:lnTo>
                    <a:pt x="344" y="132"/>
                  </a:lnTo>
                  <a:lnTo>
                    <a:pt x="346" y="142"/>
                  </a:lnTo>
                  <a:lnTo>
                    <a:pt x="382" y="142"/>
                  </a:lnTo>
                  <a:lnTo>
                    <a:pt x="382" y="142"/>
                  </a:lnTo>
                  <a:lnTo>
                    <a:pt x="386" y="132"/>
                  </a:lnTo>
                  <a:lnTo>
                    <a:pt x="392" y="122"/>
                  </a:lnTo>
                  <a:lnTo>
                    <a:pt x="398" y="112"/>
                  </a:lnTo>
                  <a:lnTo>
                    <a:pt x="406" y="104"/>
                  </a:lnTo>
                  <a:lnTo>
                    <a:pt x="416" y="98"/>
                  </a:lnTo>
                  <a:lnTo>
                    <a:pt x="426" y="94"/>
                  </a:lnTo>
                  <a:lnTo>
                    <a:pt x="436" y="90"/>
                  </a:lnTo>
                  <a:lnTo>
                    <a:pt x="448" y="90"/>
                  </a:lnTo>
                  <a:lnTo>
                    <a:pt x="448" y="90"/>
                  </a:lnTo>
                  <a:lnTo>
                    <a:pt x="460" y="90"/>
                  </a:lnTo>
                  <a:lnTo>
                    <a:pt x="472" y="94"/>
                  </a:lnTo>
                  <a:lnTo>
                    <a:pt x="482" y="98"/>
                  </a:lnTo>
                  <a:lnTo>
                    <a:pt x="490" y="104"/>
                  </a:lnTo>
                  <a:lnTo>
                    <a:pt x="498" y="112"/>
                  </a:lnTo>
                  <a:lnTo>
                    <a:pt x="506" y="122"/>
                  </a:lnTo>
                  <a:lnTo>
                    <a:pt x="510" y="132"/>
                  </a:lnTo>
                  <a:lnTo>
                    <a:pt x="514" y="142"/>
                  </a:lnTo>
                  <a:lnTo>
                    <a:pt x="720" y="142"/>
                  </a:lnTo>
                  <a:lnTo>
                    <a:pt x="720" y="142"/>
                  </a:lnTo>
                  <a:lnTo>
                    <a:pt x="724" y="132"/>
                  </a:lnTo>
                  <a:lnTo>
                    <a:pt x="728" y="122"/>
                  </a:lnTo>
                  <a:lnTo>
                    <a:pt x="736" y="112"/>
                  </a:lnTo>
                  <a:lnTo>
                    <a:pt x="744" y="104"/>
                  </a:lnTo>
                  <a:lnTo>
                    <a:pt x="752" y="98"/>
                  </a:lnTo>
                  <a:lnTo>
                    <a:pt x="762" y="94"/>
                  </a:lnTo>
                  <a:lnTo>
                    <a:pt x="774" y="90"/>
                  </a:lnTo>
                  <a:lnTo>
                    <a:pt x="786" y="90"/>
                  </a:lnTo>
                  <a:lnTo>
                    <a:pt x="786" y="90"/>
                  </a:lnTo>
                  <a:lnTo>
                    <a:pt x="798" y="90"/>
                  </a:lnTo>
                  <a:lnTo>
                    <a:pt x="808" y="94"/>
                  </a:lnTo>
                  <a:lnTo>
                    <a:pt x="818" y="98"/>
                  </a:lnTo>
                  <a:lnTo>
                    <a:pt x="828" y="104"/>
                  </a:lnTo>
                  <a:lnTo>
                    <a:pt x="836" y="112"/>
                  </a:lnTo>
                  <a:lnTo>
                    <a:pt x="842" y="122"/>
                  </a:lnTo>
                  <a:lnTo>
                    <a:pt x="848" y="132"/>
                  </a:lnTo>
                  <a:lnTo>
                    <a:pt x="850" y="142"/>
                  </a:lnTo>
                  <a:lnTo>
                    <a:pt x="884" y="142"/>
                  </a:lnTo>
                  <a:lnTo>
                    <a:pt x="884" y="142"/>
                  </a:lnTo>
                  <a:lnTo>
                    <a:pt x="886" y="132"/>
                  </a:lnTo>
                  <a:lnTo>
                    <a:pt x="892" y="122"/>
                  </a:lnTo>
                  <a:lnTo>
                    <a:pt x="898" y="112"/>
                  </a:lnTo>
                  <a:lnTo>
                    <a:pt x="906" y="104"/>
                  </a:lnTo>
                  <a:lnTo>
                    <a:pt x="916" y="98"/>
                  </a:lnTo>
                  <a:lnTo>
                    <a:pt x="926" y="94"/>
                  </a:lnTo>
                  <a:lnTo>
                    <a:pt x="938" y="90"/>
                  </a:lnTo>
                  <a:lnTo>
                    <a:pt x="948" y="90"/>
                  </a:lnTo>
                  <a:lnTo>
                    <a:pt x="948" y="90"/>
                  </a:lnTo>
                  <a:lnTo>
                    <a:pt x="960" y="90"/>
                  </a:lnTo>
                  <a:lnTo>
                    <a:pt x="972" y="94"/>
                  </a:lnTo>
                  <a:lnTo>
                    <a:pt x="982" y="98"/>
                  </a:lnTo>
                  <a:lnTo>
                    <a:pt x="992" y="104"/>
                  </a:lnTo>
                  <a:lnTo>
                    <a:pt x="1000" y="112"/>
                  </a:lnTo>
                  <a:lnTo>
                    <a:pt x="1006" y="122"/>
                  </a:lnTo>
                  <a:lnTo>
                    <a:pt x="1010" y="132"/>
                  </a:lnTo>
                  <a:lnTo>
                    <a:pt x="1014" y="142"/>
                  </a:lnTo>
                  <a:lnTo>
                    <a:pt x="1016" y="142"/>
                  </a:lnTo>
                  <a:close/>
                  <a:moveTo>
                    <a:pt x="948" y="282"/>
                  </a:moveTo>
                  <a:lnTo>
                    <a:pt x="948" y="282"/>
                  </a:lnTo>
                  <a:lnTo>
                    <a:pt x="938" y="284"/>
                  </a:lnTo>
                  <a:lnTo>
                    <a:pt x="926" y="286"/>
                  </a:lnTo>
                  <a:lnTo>
                    <a:pt x="916" y="292"/>
                  </a:lnTo>
                  <a:lnTo>
                    <a:pt x="906" y="298"/>
                  </a:lnTo>
                  <a:lnTo>
                    <a:pt x="898" y="306"/>
                  </a:lnTo>
                  <a:lnTo>
                    <a:pt x="892" y="314"/>
                  </a:lnTo>
                  <a:lnTo>
                    <a:pt x="886" y="324"/>
                  </a:lnTo>
                  <a:lnTo>
                    <a:pt x="884" y="336"/>
                  </a:lnTo>
                  <a:lnTo>
                    <a:pt x="680" y="336"/>
                  </a:lnTo>
                  <a:lnTo>
                    <a:pt x="680" y="336"/>
                  </a:lnTo>
                  <a:lnTo>
                    <a:pt x="678" y="324"/>
                  </a:lnTo>
                  <a:lnTo>
                    <a:pt x="672" y="314"/>
                  </a:lnTo>
                  <a:lnTo>
                    <a:pt x="666" y="306"/>
                  </a:lnTo>
                  <a:lnTo>
                    <a:pt x="658" y="298"/>
                  </a:lnTo>
                  <a:lnTo>
                    <a:pt x="648" y="292"/>
                  </a:lnTo>
                  <a:lnTo>
                    <a:pt x="638" y="286"/>
                  </a:lnTo>
                  <a:lnTo>
                    <a:pt x="626" y="284"/>
                  </a:lnTo>
                  <a:lnTo>
                    <a:pt x="616" y="282"/>
                  </a:lnTo>
                  <a:lnTo>
                    <a:pt x="616" y="282"/>
                  </a:lnTo>
                  <a:lnTo>
                    <a:pt x="604" y="284"/>
                  </a:lnTo>
                  <a:lnTo>
                    <a:pt x="592" y="286"/>
                  </a:lnTo>
                  <a:lnTo>
                    <a:pt x="582" y="292"/>
                  </a:lnTo>
                  <a:lnTo>
                    <a:pt x="572" y="298"/>
                  </a:lnTo>
                  <a:lnTo>
                    <a:pt x="564" y="306"/>
                  </a:lnTo>
                  <a:lnTo>
                    <a:pt x="558" y="314"/>
                  </a:lnTo>
                  <a:lnTo>
                    <a:pt x="554" y="324"/>
                  </a:lnTo>
                  <a:lnTo>
                    <a:pt x="550" y="336"/>
                  </a:lnTo>
                  <a:lnTo>
                    <a:pt x="514" y="336"/>
                  </a:lnTo>
                  <a:lnTo>
                    <a:pt x="514" y="336"/>
                  </a:lnTo>
                  <a:lnTo>
                    <a:pt x="510" y="324"/>
                  </a:lnTo>
                  <a:lnTo>
                    <a:pt x="506" y="314"/>
                  </a:lnTo>
                  <a:lnTo>
                    <a:pt x="498" y="306"/>
                  </a:lnTo>
                  <a:lnTo>
                    <a:pt x="490" y="298"/>
                  </a:lnTo>
                  <a:lnTo>
                    <a:pt x="482" y="292"/>
                  </a:lnTo>
                  <a:lnTo>
                    <a:pt x="472" y="286"/>
                  </a:lnTo>
                  <a:lnTo>
                    <a:pt x="460" y="284"/>
                  </a:lnTo>
                  <a:lnTo>
                    <a:pt x="448" y="282"/>
                  </a:lnTo>
                  <a:lnTo>
                    <a:pt x="448" y="282"/>
                  </a:lnTo>
                  <a:lnTo>
                    <a:pt x="436" y="284"/>
                  </a:lnTo>
                  <a:lnTo>
                    <a:pt x="426" y="286"/>
                  </a:lnTo>
                  <a:lnTo>
                    <a:pt x="416" y="292"/>
                  </a:lnTo>
                  <a:lnTo>
                    <a:pt x="406" y="298"/>
                  </a:lnTo>
                  <a:lnTo>
                    <a:pt x="398" y="306"/>
                  </a:lnTo>
                  <a:lnTo>
                    <a:pt x="392" y="314"/>
                  </a:lnTo>
                  <a:lnTo>
                    <a:pt x="386" y="324"/>
                  </a:lnTo>
                  <a:lnTo>
                    <a:pt x="382" y="336"/>
                  </a:lnTo>
                  <a:lnTo>
                    <a:pt x="346" y="336"/>
                  </a:lnTo>
                  <a:lnTo>
                    <a:pt x="346" y="336"/>
                  </a:lnTo>
                  <a:lnTo>
                    <a:pt x="344" y="324"/>
                  </a:lnTo>
                  <a:lnTo>
                    <a:pt x="338" y="314"/>
                  </a:lnTo>
                  <a:lnTo>
                    <a:pt x="332" y="306"/>
                  </a:lnTo>
                  <a:lnTo>
                    <a:pt x="324" y="298"/>
                  </a:lnTo>
                  <a:lnTo>
                    <a:pt x="314" y="292"/>
                  </a:lnTo>
                  <a:lnTo>
                    <a:pt x="304" y="286"/>
                  </a:lnTo>
                  <a:lnTo>
                    <a:pt x="294" y="284"/>
                  </a:lnTo>
                  <a:lnTo>
                    <a:pt x="282" y="282"/>
                  </a:lnTo>
                  <a:lnTo>
                    <a:pt x="282" y="282"/>
                  </a:lnTo>
                  <a:lnTo>
                    <a:pt x="268" y="284"/>
                  </a:lnTo>
                  <a:lnTo>
                    <a:pt x="256" y="288"/>
                  </a:lnTo>
                  <a:lnTo>
                    <a:pt x="244" y="294"/>
                  </a:lnTo>
                  <a:lnTo>
                    <a:pt x="234" y="302"/>
                  </a:lnTo>
                  <a:lnTo>
                    <a:pt x="226" y="312"/>
                  </a:lnTo>
                  <a:lnTo>
                    <a:pt x="220" y="324"/>
                  </a:lnTo>
                  <a:lnTo>
                    <a:pt x="216" y="336"/>
                  </a:lnTo>
                  <a:lnTo>
                    <a:pt x="214" y="350"/>
                  </a:lnTo>
                  <a:lnTo>
                    <a:pt x="214" y="350"/>
                  </a:lnTo>
                  <a:lnTo>
                    <a:pt x="216" y="362"/>
                  </a:lnTo>
                  <a:lnTo>
                    <a:pt x="220" y="376"/>
                  </a:lnTo>
                  <a:lnTo>
                    <a:pt x="226" y="386"/>
                  </a:lnTo>
                  <a:lnTo>
                    <a:pt x="234" y="396"/>
                  </a:lnTo>
                  <a:lnTo>
                    <a:pt x="244" y="404"/>
                  </a:lnTo>
                  <a:lnTo>
                    <a:pt x="256" y="410"/>
                  </a:lnTo>
                  <a:lnTo>
                    <a:pt x="268" y="414"/>
                  </a:lnTo>
                  <a:lnTo>
                    <a:pt x="282" y="416"/>
                  </a:lnTo>
                  <a:lnTo>
                    <a:pt x="282" y="416"/>
                  </a:lnTo>
                  <a:lnTo>
                    <a:pt x="294" y="416"/>
                  </a:lnTo>
                  <a:lnTo>
                    <a:pt x="304" y="412"/>
                  </a:lnTo>
                  <a:lnTo>
                    <a:pt x="314" y="408"/>
                  </a:lnTo>
                  <a:lnTo>
                    <a:pt x="324" y="402"/>
                  </a:lnTo>
                  <a:lnTo>
                    <a:pt x="332" y="394"/>
                  </a:lnTo>
                  <a:lnTo>
                    <a:pt x="338" y="384"/>
                  </a:lnTo>
                  <a:lnTo>
                    <a:pt x="344" y="374"/>
                  </a:lnTo>
                  <a:lnTo>
                    <a:pt x="346" y="364"/>
                  </a:lnTo>
                  <a:lnTo>
                    <a:pt x="382" y="364"/>
                  </a:lnTo>
                  <a:lnTo>
                    <a:pt x="382" y="364"/>
                  </a:lnTo>
                  <a:lnTo>
                    <a:pt x="386" y="374"/>
                  </a:lnTo>
                  <a:lnTo>
                    <a:pt x="392" y="384"/>
                  </a:lnTo>
                  <a:lnTo>
                    <a:pt x="398" y="394"/>
                  </a:lnTo>
                  <a:lnTo>
                    <a:pt x="406" y="402"/>
                  </a:lnTo>
                  <a:lnTo>
                    <a:pt x="416" y="408"/>
                  </a:lnTo>
                  <a:lnTo>
                    <a:pt x="426" y="412"/>
                  </a:lnTo>
                  <a:lnTo>
                    <a:pt x="436" y="416"/>
                  </a:lnTo>
                  <a:lnTo>
                    <a:pt x="448" y="416"/>
                  </a:lnTo>
                  <a:lnTo>
                    <a:pt x="448" y="416"/>
                  </a:lnTo>
                  <a:lnTo>
                    <a:pt x="460" y="416"/>
                  </a:lnTo>
                  <a:lnTo>
                    <a:pt x="472" y="412"/>
                  </a:lnTo>
                  <a:lnTo>
                    <a:pt x="482" y="408"/>
                  </a:lnTo>
                  <a:lnTo>
                    <a:pt x="490" y="402"/>
                  </a:lnTo>
                  <a:lnTo>
                    <a:pt x="498" y="394"/>
                  </a:lnTo>
                  <a:lnTo>
                    <a:pt x="506" y="384"/>
                  </a:lnTo>
                  <a:lnTo>
                    <a:pt x="510" y="374"/>
                  </a:lnTo>
                  <a:lnTo>
                    <a:pt x="514" y="364"/>
                  </a:lnTo>
                  <a:lnTo>
                    <a:pt x="550" y="364"/>
                  </a:lnTo>
                  <a:lnTo>
                    <a:pt x="550" y="364"/>
                  </a:lnTo>
                  <a:lnTo>
                    <a:pt x="554" y="374"/>
                  </a:lnTo>
                  <a:lnTo>
                    <a:pt x="558" y="384"/>
                  </a:lnTo>
                  <a:lnTo>
                    <a:pt x="564" y="394"/>
                  </a:lnTo>
                  <a:lnTo>
                    <a:pt x="572" y="402"/>
                  </a:lnTo>
                  <a:lnTo>
                    <a:pt x="582" y="408"/>
                  </a:lnTo>
                  <a:lnTo>
                    <a:pt x="592" y="412"/>
                  </a:lnTo>
                  <a:lnTo>
                    <a:pt x="604" y="416"/>
                  </a:lnTo>
                  <a:lnTo>
                    <a:pt x="616" y="416"/>
                  </a:lnTo>
                  <a:lnTo>
                    <a:pt x="616" y="416"/>
                  </a:lnTo>
                  <a:lnTo>
                    <a:pt x="626" y="416"/>
                  </a:lnTo>
                  <a:lnTo>
                    <a:pt x="638" y="412"/>
                  </a:lnTo>
                  <a:lnTo>
                    <a:pt x="648" y="408"/>
                  </a:lnTo>
                  <a:lnTo>
                    <a:pt x="658" y="402"/>
                  </a:lnTo>
                  <a:lnTo>
                    <a:pt x="666" y="394"/>
                  </a:lnTo>
                  <a:lnTo>
                    <a:pt x="672" y="384"/>
                  </a:lnTo>
                  <a:lnTo>
                    <a:pt x="678" y="374"/>
                  </a:lnTo>
                  <a:lnTo>
                    <a:pt x="680" y="364"/>
                  </a:lnTo>
                  <a:lnTo>
                    <a:pt x="884" y="364"/>
                  </a:lnTo>
                  <a:lnTo>
                    <a:pt x="884" y="364"/>
                  </a:lnTo>
                  <a:lnTo>
                    <a:pt x="886" y="374"/>
                  </a:lnTo>
                  <a:lnTo>
                    <a:pt x="892" y="384"/>
                  </a:lnTo>
                  <a:lnTo>
                    <a:pt x="898" y="394"/>
                  </a:lnTo>
                  <a:lnTo>
                    <a:pt x="906" y="402"/>
                  </a:lnTo>
                  <a:lnTo>
                    <a:pt x="916" y="408"/>
                  </a:lnTo>
                  <a:lnTo>
                    <a:pt x="926" y="412"/>
                  </a:lnTo>
                  <a:lnTo>
                    <a:pt x="938" y="416"/>
                  </a:lnTo>
                  <a:lnTo>
                    <a:pt x="948" y="416"/>
                  </a:lnTo>
                  <a:lnTo>
                    <a:pt x="948" y="416"/>
                  </a:lnTo>
                  <a:lnTo>
                    <a:pt x="962" y="414"/>
                  </a:lnTo>
                  <a:lnTo>
                    <a:pt x="974" y="410"/>
                  </a:lnTo>
                  <a:lnTo>
                    <a:pt x="986" y="404"/>
                  </a:lnTo>
                  <a:lnTo>
                    <a:pt x="996" y="396"/>
                  </a:lnTo>
                  <a:lnTo>
                    <a:pt x="1004" y="386"/>
                  </a:lnTo>
                  <a:lnTo>
                    <a:pt x="1010" y="376"/>
                  </a:lnTo>
                  <a:lnTo>
                    <a:pt x="1014" y="362"/>
                  </a:lnTo>
                  <a:lnTo>
                    <a:pt x="1016" y="350"/>
                  </a:lnTo>
                  <a:lnTo>
                    <a:pt x="1016" y="350"/>
                  </a:lnTo>
                  <a:lnTo>
                    <a:pt x="1014" y="336"/>
                  </a:lnTo>
                  <a:lnTo>
                    <a:pt x="1010" y="324"/>
                  </a:lnTo>
                  <a:lnTo>
                    <a:pt x="1004" y="312"/>
                  </a:lnTo>
                  <a:lnTo>
                    <a:pt x="996" y="302"/>
                  </a:lnTo>
                  <a:lnTo>
                    <a:pt x="986" y="294"/>
                  </a:lnTo>
                  <a:lnTo>
                    <a:pt x="974" y="288"/>
                  </a:lnTo>
                  <a:lnTo>
                    <a:pt x="962" y="284"/>
                  </a:lnTo>
                  <a:lnTo>
                    <a:pt x="948" y="282"/>
                  </a:lnTo>
                  <a:lnTo>
                    <a:pt x="948" y="282"/>
                  </a:lnTo>
                  <a:close/>
                  <a:moveTo>
                    <a:pt x="948" y="474"/>
                  </a:moveTo>
                  <a:lnTo>
                    <a:pt x="948" y="474"/>
                  </a:lnTo>
                  <a:lnTo>
                    <a:pt x="938" y="476"/>
                  </a:lnTo>
                  <a:lnTo>
                    <a:pt x="926" y="478"/>
                  </a:lnTo>
                  <a:lnTo>
                    <a:pt x="916" y="484"/>
                  </a:lnTo>
                  <a:lnTo>
                    <a:pt x="906" y="490"/>
                  </a:lnTo>
                  <a:lnTo>
                    <a:pt x="898" y="498"/>
                  </a:lnTo>
                  <a:lnTo>
                    <a:pt x="892" y="506"/>
                  </a:lnTo>
                  <a:lnTo>
                    <a:pt x="886" y="516"/>
                  </a:lnTo>
                  <a:lnTo>
                    <a:pt x="884" y="528"/>
                  </a:lnTo>
                  <a:lnTo>
                    <a:pt x="680" y="528"/>
                  </a:lnTo>
                  <a:lnTo>
                    <a:pt x="680" y="528"/>
                  </a:lnTo>
                  <a:lnTo>
                    <a:pt x="678" y="516"/>
                  </a:lnTo>
                  <a:lnTo>
                    <a:pt x="672" y="506"/>
                  </a:lnTo>
                  <a:lnTo>
                    <a:pt x="666" y="498"/>
                  </a:lnTo>
                  <a:lnTo>
                    <a:pt x="658" y="490"/>
                  </a:lnTo>
                  <a:lnTo>
                    <a:pt x="648" y="484"/>
                  </a:lnTo>
                  <a:lnTo>
                    <a:pt x="638" y="478"/>
                  </a:lnTo>
                  <a:lnTo>
                    <a:pt x="626" y="476"/>
                  </a:lnTo>
                  <a:lnTo>
                    <a:pt x="616" y="474"/>
                  </a:lnTo>
                  <a:lnTo>
                    <a:pt x="616" y="474"/>
                  </a:lnTo>
                  <a:lnTo>
                    <a:pt x="604" y="476"/>
                  </a:lnTo>
                  <a:lnTo>
                    <a:pt x="592" y="478"/>
                  </a:lnTo>
                  <a:lnTo>
                    <a:pt x="582" y="484"/>
                  </a:lnTo>
                  <a:lnTo>
                    <a:pt x="572" y="490"/>
                  </a:lnTo>
                  <a:lnTo>
                    <a:pt x="564" y="498"/>
                  </a:lnTo>
                  <a:lnTo>
                    <a:pt x="558" y="506"/>
                  </a:lnTo>
                  <a:lnTo>
                    <a:pt x="554" y="516"/>
                  </a:lnTo>
                  <a:lnTo>
                    <a:pt x="550" y="528"/>
                  </a:lnTo>
                  <a:lnTo>
                    <a:pt x="514" y="528"/>
                  </a:lnTo>
                  <a:lnTo>
                    <a:pt x="514" y="528"/>
                  </a:lnTo>
                  <a:lnTo>
                    <a:pt x="510" y="516"/>
                  </a:lnTo>
                  <a:lnTo>
                    <a:pt x="506" y="506"/>
                  </a:lnTo>
                  <a:lnTo>
                    <a:pt x="498" y="498"/>
                  </a:lnTo>
                  <a:lnTo>
                    <a:pt x="490" y="490"/>
                  </a:lnTo>
                  <a:lnTo>
                    <a:pt x="482" y="484"/>
                  </a:lnTo>
                  <a:lnTo>
                    <a:pt x="472" y="478"/>
                  </a:lnTo>
                  <a:lnTo>
                    <a:pt x="460" y="476"/>
                  </a:lnTo>
                  <a:lnTo>
                    <a:pt x="448" y="474"/>
                  </a:lnTo>
                  <a:lnTo>
                    <a:pt x="448" y="474"/>
                  </a:lnTo>
                  <a:lnTo>
                    <a:pt x="436" y="476"/>
                  </a:lnTo>
                  <a:lnTo>
                    <a:pt x="426" y="478"/>
                  </a:lnTo>
                  <a:lnTo>
                    <a:pt x="416" y="484"/>
                  </a:lnTo>
                  <a:lnTo>
                    <a:pt x="406" y="490"/>
                  </a:lnTo>
                  <a:lnTo>
                    <a:pt x="398" y="498"/>
                  </a:lnTo>
                  <a:lnTo>
                    <a:pt x="392" y="506"/>
                  </a:lnTo>
                  <a:lnTo>
                    <a:pt x="386" y="516"/>
                  </a:lnTo>
                  <a:lnTo>
                    <a:pt x="382" y="528"/>
                  </a:lnTo>
                  <a:lnTo>
                    <a:pt x="346" y="528"/>
                  </a:lnTo>
                  <a:lnTo>
                    <a:pt x="346" y="528"/>
                  </a:lnTo>
                  <a:lnTo>
                    <a:pt x="344" y="516"/>
                  </a:lnTo>
                  <a:lnTo>
                    <a:pt x="338" y="506"/>
                  </a:lnTo>
                  <a:lnTo>
                    <a:pt x="332" y="498"/>
                  </a:lnTo>
                  <a:lnTo>
                    <a:pt x="324" y="490"/>
                  </a:lnTo>
                  <a:lnTo>
                    <a:pt x="314" y="484"/>
                  </a:lnTo>
                  <a:lnTo>
                    <a:pt x="304" y="478"/>
                  </a:lnTo>
                  <a:lnTo>
                    <a:pt x="294" y="476"/>
                  </a:lnTo>
                  <a:lnTo>
                    <a:pt x="282" y="474"/>
                  </a:lnTo>
                  <a:lnTo>
                    <a:pt x="282" y="474"/>
                  </a:lnTo>
                  <a:lnTo>
                    <a:pt x="268" y="476"/>
                  </a:lnTo>
                  <a:lnTo>
                    <a:pt x="256" y="480"/>
                  </a:lnTo>
                  <a:lnTo>
                    <a:pt x="244" y="486"/>
                  </a:lnTo>
                  <a:lnTo>
                    <a:pt x="234" y="494"/>
                  </a:lnTo>
                  <a:lnTo>
                    <a:pt x="226" y="504"/>
                  </a:lnTo>
                  <a:lnTo>
                    <a:pt x="220" y="516"/>
                  </a:lnTo>
                  <a:lnTo>
                    <a:pt x="216" y="528"/>
                  </a:lnTo>
                  <a:lnTo>
                    <a:pt x="214" y="542"/>
                  </a:lnTo>
                  <a:lnTo>
                    <a:pt x="214" y="542"/>
                  </a:lnTo>
                  <a:lnTo>
                    <a:pt x="216" y="556"/>
                  </a:lnTo>
                  <a:lnTo>
                    <a:pt x="220" y="568"/>
                  </a:lnTo>
                  <a:lnTo>
                    <a:pt x="226" y="580"/>
                  </a:lnTo>
                  <a:lnTo>
                    <a:pt x="234" y="590"/>
                  </a:lnTo>
                  <a:lnTo>
                    <a:pt x="244" y="598"/>
                  </a:lnTo>
                  <a:lnTo>
                    <a:pt x="256" y="604"/>
                  </a:lnTo>
                  <a:lnTo>
                    <a:pt x="268" y="608"/>
                  </a:lnTo>
                  <a:lnTo>
                    <a:pt x="282" y="608"/>
                  </a:lnTo>
                  <a:lnTo>
                    <a:pt x="282" y="608"/>
                  </a:lnTo>
                  <a:lnTo>
                    <a:pt x="294" y="608"/>
                  </a:lnTo>
                  <a:lnTo>
                    <a:pt x="304" y="604"/>
                  </a:lnTo>
                  <a:lnTo>
                    <a:pt x="314" y="600"/>
                  </a:lnTo>
                  <a:lnTo>
                    <a:pt x="324" y="594"/>
                  </a:lnTo>
                  <a:lnTo>
                    <a:pt x="332" y="586"/>
                  </a:lnTo>
                  <a:lnTo>
                    <a:pt x="338" y="576"/>
                  </a:lnTo>
                  <a:lnTo>
                    <a:pt x="344" y="566"/>
                  </a:lnTo>
                  <a:lnTo>
                    <a:pt x="346" y="556"/>
                  </a:lnTo>
                  <a:lnTo>
                    <a:pt x="382" y="556"/>
                  </a:lnTo>
                  <a:lnTo>
                    <a:pt x="382" y="556"/>
                  </a:lnTo>
                  <a:lnTo>
                    <a:pt x="386" y="566"/>
                  </a:lnTo>
                  <a:lnTo>
                    <a:pt x="392" y="576"/>
                  </a:lnTo>
                  <a:lnTo>
                    <a:pt x="398" y="586"/>
                  </a:lnTo>
                  <a:lnTo>
                    <a:pt x="406" y="594"/>
                  </a:lnTo>
                  <a:lnTo>
                    <a:pt x="416" y="600"/>
                  </a:lnTo>
                  <a:lnTo>
                    <a:pt x="426" y="604"/>
                  </a:lnTo>
                  <a:lnTo>
                    <a:pt x="436" y="608"/>
                  </a:lnTo>
                  <a:lnTo>
                    <a:pt x="448" y="608"/>
                  </a:lnTo>
                  <a:lnTo>
                    <a:pt x="448" y="608"/>
                  </a:lnTo>
                  <a:lnTo>
                    <a:pt x="460" y="608"/>
                  </a:lnTo>
                  <a:lnTo>
                    <a:pt x="472" y="604"/>
                  </a:lnTo>
                  <a:lnTo>
                    <a:pt x="482" y="600"/>
                  </a:lnTo>
                  <a:lnTo>
                    <a:pt x="490" y="594"/>
                  </a:lnTo>
                  <a:lnTo>
                    <a:pt x="498" y="586"/>
                  </a:lnTo>
                  <a:lnTo>
                    <a:pt x="506" y="576"/>
                  </a:lnTo>
                  <a:lnTo>
                    <a:pt x="510" y="566"/>
                  </a:lnTo>
                  <a:lnTo>
                    <a:pt x="514" y="556"/>
                  </a:lnTo>
                  <a:lnTo>
                    <a:pt x="550" y="556"/>
                  </a:lnTo>
                  <a:lnTo>
                    <a:pt x="550" y="556"/>
                  </a:lnTo>
                  <a:lnTo>
                    <a:pt x="554" y="566"/>
                  </a:lnTo>
                  <a:lnTo>
                    <a:pt x="558" y="576"/>
                  </a:lnTo>
                  <a:lnTo>
                    <a:pt x="564" y="586"/>
                  </a:lnTo>
                  <a:lnTo>
                    <a:pt x="572" y="594"/>
                  </a:lnTo>
                  <a:lnTo>
                    <a:pt x="582" y="600"/>
                  </a:lnTo>
                  <a:lnTo>
                    <a:pt x="592" y="604"/>
                  </a:lnTo>
                  <a:lnTo>
                    <a:pt x="604" y="608"/>
                  </a:lnTo>
                  <a:lnTo>
                    <a:pt x="616" y="608"/>
                  </a:lnTo>
                  <a:lnTo>
                    <a:pt x="616" y="608"/>
                  </a:lnTo>
                  <a:lnTo>
                    <a:pt x="626" y="608"/>
                  </a:lnTo>
                  <a:lnTo>
                    <a:pt x="638" y="604"/>
                  </a:lnTo>
                  <a:lnTo>
                    <a:pt x="648" y="600"/>
                  </a:lnTo>
                  <a:lnTo>
                    <a:pt x="658" y="594"/>
                  </a:lnTo>
                  <a:lnTo>
                    <a:pt x="666" y="586"/>
                  </a:lnTo>
                  <a:lnTo>
                    <a:pt x="672" y="576"/>
                  </a:lnTo>
                  <a:lnTo>
                    <a:pt x="678" y="566"/>
                  </a:lnTo>
                  <a:lnTo>
                    <a:pt x="680" y="556"/>
                  </a:lnTo>
                  <a:lnTo>
                    <a:pt x="884" y="556"/>
                  </a:lnTo>
                  <a:lnTo>
                    <a:pt x="884" y="556"/>
                  </a:lnTo>
                  <a:lnTo>
                    <a:pt x="886" y="566"/>
                  </a:lnTo>
                  <a:lnTo>
                    <a:pt x="892" y="576"/>
                  </a:lnTo>
                  <a:lnTo>
                    <a:pt x="898" y="586"/>
                  </a:lnTo>
                  <a:lnTo>
                    <a:pt x="906" y="594"/>
                  </a:lnTo>
                  <a:lnTo>
                    <a:pt x="916" y="600"/>
                  </a:lnTo>
                  <a:lnTo>
                    <a:pt x="926" y="604"/>
                  </a:lnTo>
                  <a:lnTo>
                    <a:pt x="938" y="608"/>
                  </a:lnTo>
                  <a:lnTo>
                    <a:pt x="948" y="608"/>
                  </a:lnTo>
                  <a:lnTo>
                    <a:pt x="948" y="608"/>
                  </a:lnTo>
                  <a:lnTo>
                    <a:pt x="962" y="608"/>
                  </a:lnTo>
                  <a:lnTo>
                    <a:pt x="974" y="604"/>
                  </a:lnTo>
                  <a:lnTo>
                    <a:pt x="986" y="598"/>
                  </a:lnTo>
                  <a:lnTo>
                    <a:pt x="996" y="590"/>
                  </a:lnTo>
                  <a:lnTo>
                    <a:pt x="1004" y="580"/>
                  </a:lnTo>
                  <a:lnTo>
                    <a:pt x="1010" y="568"/>
                  </a:lnTo>
                  <a:lnTo>
                    <a:pt x="1014" y="556"/>
                  </a:lnTo>
                  <a:lnTo>
                    <a:pt x="1016" y="542"/>
                  </a:lnTo>
                  <a:lnTo>
                    <a:pt x="1016" y="542"/>
                  </a:lnTo>
                  <a:lnTo>
                    <a:pt x="1014" y="528"/>
                  </a:lnTo>
                  <a:lnTo>
                    <a:pt x="1010" y="516"/>
                  </a:lnTo>
                  <a:lnTo>
                    <a:pt x="1004" y="504"/>
                  </a:lnTo>
                  <a:lnTo>
                    <a:pt x="996" y="494"/>
                  </a:lnTo>
                  <a:lnTo>
                    <a:pt x="986" y="486"/>
                  </a:lnTo>
                  <a:lnTo>
                    <a:pt x="974" y="480"/>
                  </a:lnTo>
                  <a:lnTo>
                    <a:pt x="962" y="476"/>
                  </a:lnTo>
                  <a:lnTo>
                    <a:pt x="948" y="474"/>
                  </a:lnTo>
                  <a:lnTo>
                    <a:pt x="948" y="474"/>
                  </a:lnTo>
                  <a:close/>
                  <a:moveTo>
                    <a:pt x="948" y="668"/>
                  </a:moveTo>
                  <a:lnTo>
                    <a:pt x="948" y="668"/>
                  </a:lnTo>
                  <a:lnTo>
                    <a:pt x="938" y="668"/>
                  </a:lnTo>
                  <a:lnTo>
                    <a:pt x="926" y="672"/>
                  </a:lnTo>
                  <a:lnTo>
                    <a:pt x="916" y="676"/>
                  </a:lnTo>
                  <a:lnTo>
                    <a:pt x="906" y="682"/>
                  </a:lnTo>
                  <a:lnTo>
                    <a:pt x="898" y="690"/>
                  </a:lnTo>
                  <a:lnTo>
                    <a:pt x="892" y="700"/>
                  </a:lnTo>
                  <a:lnTo>
                    <a:pt x="886" y="710"/>
                  </a:lnTo>
                  <a:lnTo>
                    <a:pt x="884" y="720"/>
                  </a:lnTo>
                  <a:lnTo>
                    <a:pt x="848" y="720"/>
                  </a:lnTo>
                  <a:lnTo>
                    <a:pt x="848" y="720"/>
                  </a:lnTo>
                  <a:lnTo>
                    <a:pt x="844" y="710"/>
                  </a:lnTo>
                  <a:lnTo>
                    <a:pt x="838" y="700"/>
                  </a:lnTo>
                  <a:lnTo>
                    <a:pt x="832" y="690"/>
                  </a:lnTo>
                  <a:lnTo>
                    <a:pt x="824" y="682"/>
                  </a:lnTo>
                  <a:lnTo>
                    <a:pt x="816" y="676"/>
                  </a:lnTo>
                  <a:lnTo>
                    <a:pt x="804" y="672"/>
                  </a:lnTo>
                  <a:lnTo>
                    <a:pt x="794" y="668"/>
                  </a:lnTo>
                  <a:lnTo>
                    <a:pt x="782" y="668"/>
                  </a:lnTo>
                  <a:lnTo>
                    <a:pt x="782" y="668"/>
                  </a:lnTo>
                  <a:lnTo>
                    <a:pt x="770" y="668"/>
                  </a:lnTo>
                  <a:lnTo>
                    <a:pt x="760" y="672"/>
                  </a:lnTo>
                  <a:lnTo>
                    <a:pt x="748" y="676"/>
                  </a:lnTo>
                  <a:lnTo>
                    <a:pt x="740" y="682"/>
                  </a:lnTo>
                  <a:lnTo>
                    <a:pt x="732" y="690"/>
                  </a:lnTo>
                  <a:lnTo>
                    <a:pt x="726" y="700"/>
                  </a:lnTo>
                  <a:lnTo>
                    <a:pt x="720" y="710"/>
                  </a:lnTo>
                  <a:lnTo>
                    <a:pt x="716" y="720"/>
                  </a:lnTo>
                  <a:lnTo>
                    <a:pt x="514" y="720"/>
                  </a:lnTo>
                  <a:lnTo>
                    <a:pt x="514" y="720"/>
                  </a:lnTo>
                  <a:lnTo>
                    <a:pt x="510" y="710"/>
                  </a:lnTo>
                  <a:lnTo>
                    <a:pt x="506" y="700"/>
                  </a:lnTo>
                  <a:lnTo>
                    <a:pt x="498" y="690"/>
                  </a:lnTo>
                  <a:lnTo>
                    <a:pt x="490" y="682"/>
                  </a:lnTo>
                  <a:lnTo>
                    <a:pt x="482" y="676"/>
                  </a:lnTo>
                  <a:lnTo>
                    <a:pt x="472" y="672"/>
                  </a:lnTo>
                  <a:lnTo>
                    <a:pt x="460" y="668"/>
                  </a:lnTo>
                  <a:lnTo>
                    <a:pt x="448" y="668"/>
                  </a:lnTo>
                  <a:lnTo>
                    <a:pt x="448" y="668"/>
                  </a:lnTo>
                  <a:lnTo>
                    <a:pt x="436" y="668"/>
                  </a:lnTo>
                  <a:lnTo>
                    <a:pt x="426" y="672"/>
                  </a:lnTo>
                  <a:lnTo>
                    <a:pt x="416" y="676"/>
                  </a:lnTo>
                  <a:lnTo>
                    <a:pt x="406" y="682"/>
                  </a:lnTo>
                  <a:lnTo>
                    <a:pt x="398" y="690"/>
                  </a:lnTo>
                  <a:lnTo>
                    <a:pt x="392" y="700"/>
                  </a:lnTo>
                  <a:lnTo>
                    <a:pt x="386" y="710"/>
                  </a:lnTo>
                  <a:lnTo>
                    <a:pt x="382" y="720"/>
                  </a:lnTo>
                  <a:lnTo>
                    <a:pt x="346" y="720"/>
                  </a:lnTo>
                  <a:lnTo>
                    <a:pt x="346" y="720"/>
                  </a:lnTo>
                  <a:lnTo>
                    <a:pt x="344" y="710"/>
                  </a:lnTo>
                  <a:lnTo>
                    <a:pt x="338" y="700"/>
                  </a:lnTo>
                  <a:lnTo>
                    <a:pt x="332" y="690"/>
                  </a:lnTo>
                  <a:lnTo>
                    <a:pt x="324" y="682"/>
                  </a:lnTo>
                  <a:lnTo>
                    <a:pt x="314" y="676"/>
                  </a:lnTo>
                  <a:lnTo>
                    <a:pt x="304" y="672"/>
                  </a:lnTo>
                  <a:lnTo>
                    <a:pt x="294" y="668"/>
                  </a:lnTo>
                  <a:lnTo>
                    <a:pt x="282" y="668"/>
                  </a:lnTo>
                  <a:lnTo>
                    <a:pt x="282" y="668"/>
                  </a:lnTo>
                  <a:lnTo>
                    <a:pt x="268" y="668"/>
                  </a:lnTo>
                  <a:lnTo>
                    <a:pt x="256" y="672"/>
                  </a:lnTo>
                  <a:lnTo>
                    <a:pt x="244" y="678"/>
                  </a:lnTo>
                  <a:lnTo>
                    <a:pt x="234" y="688"/>
                  </a:lnTo>
                  <a:lnTo>
                    <a:pt x="226" y="696"/>
                  </a:lnTo>
                  <a:lnTo>
                    <a:pt x="220" y="708"/>
                  </a:lnTo>
                  <a:lnTo>
                    <a:pt x="216" y="720"/>
                  </a:lnTo>
                  <a:lnTo>
                    <a:pt x="214" y="734"/>
                  </a:lnTo>
                  <a:lnTo>
                    <a:pt x="214" y="734"/>
                  </a:lnTo>
                  <a:lnTo>
                    <a:pt x="216" y="748"/>
                  </a:lnTo>
                  <a:lnTo>
                    <a:pt x="220" y="760"/>
                  </a:lnTo>
                  <a:lnTo>
                    <a:pt x="226" y="772"/>
                  </a:lnTo>
                  <a:lnTo>
                    <a:pt x="234" y="782"/>
                  </a:lnTo>
                  <a:lnTo>
                    <a:pt x="244" y="790"/>
                  </a:lnTo>
                  <a:lnTo>
                    <a:pt x="256" y="796"/>
                  </a:lnTo>
                  <a:lnTo>
                    <a:pt x="268" y="800"/>
                  </a:lnTo>
                  <a:lnTo>
                    <a:pt x="282" y="802"/>
                  </a:lnTo>
                  <a:lnTo>
                    <a:pt x="282" y="802"/>
                  </a:lnTo>
                  <a:lnTo>
                    <a:pt x="294" y="800"/>
                  </a:lnTo>
                  <a:lnTo>
                    <a:pt x="304" y="798"/>
                  </a:lnTo>
                  <a:lnTo>
                    <a:pt x="314" y="792"/>
                  </a:lnTo>
                  <a:lnTo>
                    <a:pt x="324" y="786"/>
                  </a:lnTo>
                  <a:lnTo>
                    <a:pt x="332" y="778"/>
                  </a:lnTo>
                  <a:lnTo>
                    <a:pt x="338" y="770"/>
                  </a:lnTo>
                  <a:lnTo>
                    <a:pt x="344" y="760"/>
                  </a:lnTo>
                  <a:lnTo>
                    <a:pt x="346" y="748"/>
                  </a:lnTo>
                  <a:lnTo>
                    <a:pt x="382" y="748"/>
                  </a:lnTo>
                  <a:lnTo>
                    <a:pt x="382" y="748"/>
                  </a:lnTo>
                  <a:lnTo>
                    <a:pt x="386" y="760"/>
                  </a:lnTo>
                  <a:lnTo>
                    <a:pt x="392" y="770"/>
                  </a:lnTo>
                  <a:lnTo>
                    <a:pt x="398" y="778"/>
                  </a:lnTo>
                  <a:lnTo>
                    <a:pt x="406" y="786"/>
                  </a:lnTo>
                  <a:lnTo>
                    <a:pt x="416" y="792"/>
                  </a:lnTo>
                  <a:lnTo>
                    <a:pt x="426" y="798"/>
                  </a:lnTo>
                  <a:lnTo>
                    <a:pt x="436" y="800"/>
                  </a:lnTo>
                  <a:lnTo>
                    <a:pt x="448" y="802"/>
                  </a:lnTo>
                  <a:lnTo>
                    <a:pt x="448" y="802"/>
                  </a:lnTo>
                  <a:lnTo>
                    <a:pt x="460" y="800"/>
                  </a:lnTo>
                  <a:lnTo>
                    <a:pt x="472" y="798"/>
                  </a:lnTo>
                  <a:lnTo>
                    <a:pt x="482" y="792"/>
                  </a:lnTo>
                  <a:lnTo>
                    <a:pt x="490" y="786"/>
                  </a:lnTo>
                  <a:lnTo>
                    <a:pt x="498" y="778"/>
                  </a:lnTo>
                  <a:lnTo>
                    <a:pt x="506" y="770"/>
                  </a:lnTo>
                  <a:lnTo>
                    <a:pt x="510" y="760"/>
                  </a:lnTo>
                  <a:lnTo>
                    <a:pt x="514" y="748"/>
                  </a:lnTo>
                  <a:lnTo>
                    <a:pt x="716" y="748"/>
                  </a:lnTo>
                  <a:lnTo>
                    <a:pt x="716" y="748"/>
                  </a:lnTo>
                  <a:lnTo>
                    <a:pt x="720" y="760"/>
                  </a:lnTo>
                  <a:lnTo>
                    <a:pt x="726" y="770"/>
                  </a:lnTo>
                  <a:lnTo>
                    <a:pt x="732" y="778"/>
                  </a:lnTo>
                  <a:lnTo>
                    <a:pt x="740" y="786"/>
                  </a:lnTo>
                  <a:lnTo>
                    <a:pt x="748" y="792"/>
                  </a:lnTo>
                  <a:lnTo>
                    <a:pt x="760" y="798"/>
                  </a:lnTo>
                  <a:lnTo>
                    <a:pt x="770" y="800"/>
                  </a:lnTo>
                  <a:lnTo>
                    <a:pt x="782" y="802"/>
                  </a:lnTo>
                  <a:lnTo>
                    <a:pt x="782" y="802"/>
                  </a:lnTo>
                  <a:lnTo>
                    <a:pt x="794" y="800"/>
                  </a:lnTo>
                  <a:lnTo>
                    <a:pt x="804" y="798"/>
                  </a:lnTo>
                  <a:lnTo>
                    <a:pt x="816" y="792"/>
                  </a:lnTo>
                  <a:lnTo>
                    <a:pt x="824" y="786"/>
                  </a:lnTo>
                  <a:lnTo>
                    <a:pt x="832" y="778"/>
                  </a:lnTo>
                  <a:lnTo>
                    <a:pt x="838" y="770"/>
                  </a:lnTo>
                  <a:lnTo>
                    <a:pt x="844" y="760"/>
                  </a:lnTo>
                  <a:lnTo>
                    <a:pt x="848" y="748"/>
                  </a:lnTo>
                  <a:lnTo>
                    <a:pt x="884" y="748"/>
                  </a:lnTo>
                  <a:lnTo>
                    <a:pt x="884" y="748"/>
                  </a:lnTo>
                  <a:lnTo>
                    <a:pt x="886" y="760"/>
                  </a:lnTo>
                  <a:lnTo>
                    <a:pt x="892" y="770"/>
                  </a:lnTo>
                  <a:lnTo>
                    <a:pt x="898" y="778"/>
                  </a:lnTo>
                  <a:lnTo>
                    <a:pt x="906" y="786"/>
                  </a:lnTo>
                  <a:lnTo>
                    <a:pt x="916" y="792"/>
                  </a:lnTo>
                  <a:lnTo>
                    <a:pt x="926" y="798"/>
                  </a:lnTo>
                  <a:lnTo>
                    <a:pt x="938" y="800"/>
                  </a:lnTo>
                  <a:lnTo>
                    <a:pt x="948" y="802"/>
                  </a:lnTo>
                  <a:lnTo>
                    <a:pt x="948" y="802"/>
                  </a:lnTo>
                  <a:lnTo>
                    <a:pt x="962" y="800"/>
                  </a:lnTo>
                  <a:lnTo>
                    <a:pt x="974" y="796"/>
                  </a:lnTo>
                  <a:lnTo>
                    <a:pt x="986" y="790"/>
                  </a:lnTo>
                  <a:lnTo>
                    <a:pt x="996" y="782"/>
                  </a:lnTo>
                  <a:lnTo>
                    <a:pt x="1004" y="772"/>
                  </a:lnTo>
                  <a:lnTo>
                    <a:pt x="1010" y="760"/>
                  </a:lnTo>
                  <a:lnTo>
                    <a:pt x="1014" y="748"/>
                  </a:lnTo>
                  <a:lnTo>
                    <a:pt x="1016" y="734"/>
                  </a:lnTo>
                  <a:lnTo>
                    <a:pt x="1016" y="734"/>
                  </a:lnTo>
                  <a:lnTo>
                    <a:pt x="1014" y="720"/>
                  </a:lnTo>
                  <a:lnTo>
                    <a:pt x="1010" y="708"/>
                  </a:lnTo>
                  <a:lnTo>
                    <a:pt x="1004" y="696"/>
                  </a:lnTo>
                  <a:lnTo>
                    <a:pt x="996" y="688"/>
                  </a:lnTo>
                  <a:lnTo>
                    <a:pt x="986" y="678"/>
                  </a:lnTo>
                  <a:lnTo>
                    <a:pt x="974" y="672"/>
                  </a:lnTo>
                  <a:lnTo>
                    <a:pt x="962" y="668"/>
                  </a:lnTo>
                  <a:lnTo>
                    <a:pt x="948" y="668"/>
                  </a:lnTo>
                  <a:lnTo>
                    <a:pt x="948" y="668"/>
                  </a:lnTo>
                  <a:close/>
                  <a:moveTo>
                    <a:pt x="948" y="860"/>
                  </a:moveTo>
                  <a:lnTo>
                    <a:pt x="948" y="860"/>
                  </a:lnTo>
                  <a:lnTo>
                    <a:pt x="938" y="862"/>
                  </a:lnTo>
                  <a:lnTo>
                    <a:pt x="926" y="864"/>
                  </a:lnTo>
                  <a:lnTo>
                    <a:pt x="916" y="868"/>
                  </a:lnTo>
                  <a:lnTo>
                    <a:pt x="906" y="876"/>
                  </a:lnTo>
                  <a:lnTo>
                    <a:pt x="898" y="882"/>
                  </a:lnTo>
                  <a:lnTo>
                    <a:pt x="892" y="892"/>
                  </a:lnTo>
                  <a:lnTo>
                    <a:pt x="886" y="902"/>
                  </a:lnTo>
                  <a:lnTo>
                    <a:pt x="884" y="912"/>
                  </a:lnTo>
                  <a:lnTo>
                    <a:pt x="848" y="912"/>
                  </a:lnTo>
                  <a:lnTo>
                    <a:pt x="848" y="912"/>
                  </a:lnTo>
                  <a:lnTo>
                    <a:pt x="844" y="902"/>
                  </a:lnTo>
                  <a:lnTo>
                    <a:pt x="838" y="892"/>
                  </a:lnTo>
                  <a:lnTo>
                    <a:pt x="832" y="882"/>
                  </a:lnTo>
                  <a:lnTo>
                    <a:pt x="824" y="876"/>
                  </a:lnTo>
                  <a:lnTo>
                    <a:pt x="816" y="868"/>
                  </a:lnTo>
                  <a:lnTo>
                    <a:pt x="804" y="864"/>
                  </a:lnTo>
                  <a:lnTo>
                    <a:pt x="794" y="862"/>
                  </a:lnTo>
                  <a:lnTo>
                    <a:pt x="782" y="860"/>
                  </a:lnTo>
                  <a:lnTo>
                    <a:pt x="782" y="860"/>
                  </a:lnTo>
                  <a:lnTo>
                    <a:pt x="770" y="862"/>
                  </a:lnTo>
                  <a:lnTo>
                    <a:pt x="760" y="864"/>
                  </a:lnTo>
                  <a:lnTo>
                    <a:pt x="748" y="868"/>
                  </a:lnTo>
                  <a:lnTo>
                    <a:pt x="740" y="876"/>
                  </a:lnTo>
                  <a:lnTo>
                    <a:pt x="732" y="882"/>
                  </a:lnTo>
                  <a:lnTo>
                    <a:pt x="726" y="892"/>
                  </a:lnTo>
                  <a:lnTo>
                    <a:pt x="720" y="902"/>
                  </a:lnTo>
                  <a:lnTo>
                    <a:pt x="716" y="912"/>
                  </a:lnTo>
                  <a:lnTo>
                    <a:pt x="680" y="912"/>
                  </a:lnTo>
                  <a:lnTo>
                    <a:pt x="680" y="912"/>
                  </a:lnTo>
                  <a:lnTo>
                    <a:pt x="678" y="902"/>
                  </a:lnTo>
                  <a:lnTo>
                    <a:pt x="672" y="892"/>
                  </a:lnTo>
                  <a:lnTo>
                    <a:pt x="666" y="882"/>
                  </a:lnTo>
                  <a:lnTo>
                    <a:pt x="658" y="876"/>
                  </a:lnTo>
                  <a:lnTo>
                    <a:pt x="648" y="868"/>
                  </a:lnTo>
                  <a:lnTo>
                    <a:pt x="638" y="864"/>
                  </a:lnTo>
                  <a:lnTo>
                    <a:pt x="626" y="862"/>
                  </a:lnTo>
                  <a:lnTo>
                    <a:pt x="616" y="860"/>
                  </a:lnTo>
                  <a:lnTo>
                    <a:pt x="616" y="860"/>
                  </a:lnTo>
                  <a:lnTo>
                    <a:pt x="604" y="862"/>
                  </a:lnTo>
                  <a:lnTo>
                    <a:pt x="592" y="864"/>
                  </a:lnTo>
                  <a:lnTo>
                    <a:pt x="582" y="868"/>
                  </a:lnTo>
                  <a:lnTo>
                    <a:pt x="572" y="876"/>
                  </a:lnTo>
                  <a:lnTo>
                    <a:pt x="564" y="882"/>
                  </a:lnTo>
                  <a:lnTo>
                    <a:pt x="558" y="892"/>
                  </a:lnTo>
                  <a:lnTo>
                    <a:pt x="554" y="902"/>
                  </a:lnTo>
                  <a:lnTo>
                    <a:pt x="550" y="912"/>
                  </a:lnTo>
                  <a:lnTo>
                    <a:pt x="346" y="912"/>
                  </a:lnTo>
                  <a:lnTo>
                    <a:pt x="346" y="912"/>
                  </a:lnTo>
                  <a:lnTo>
                    <a:pt x="344" y="902"/>
                  </a:lnTo>
                  <a:lnTo>
                    <a:pt x="338" y="892"/>
                  </a:lnTo>
                  <a:lnTo>
                    <a:pt x="332" y="882"/>
                  </a:lnTo>
                  <a:lnTo>
                    <a:pt x="324" y="876"/>
                  </a:lnTo>
                  <a:lnTo>
                    <a:pt x="314" y="868"/>
                  </a:lnTo>
                  <a:lnTo>
                    <a:pt x="304" y="864"/>
                  </a:lnTo>
                  <a:lnTo>
                    <a:pt x="294" y="862"/>
                  </a:lnTo>
                  <a:lnTo>
                    <a:pt x="282" y="860"/>
                  </a:lnTo>
                  <a:lnTo>
                    <a:pt x="282" y="860"/>
                  </a:lnTo>
                  <a:lnTo>
                    <a:pt x="268" y="862"/>
                  </a:lnTo>
                  <a:lnTo>
                    <a:pt x="256" y="866"/>
                  </a:lnTo>
                  <a:lnTo>
                    <a:pt x="244" y="872"/>
                  </a:lnTo>
                  <a:lnTo>
                    <a:pt x="234" y="880"/>
                  </a:lnTo>
                  <a:lnTo>
                    <a:pt x="226" y="890"/>
                  </a:lnTo>
                  <a:lnTo>
                    <a:pt x="220" y="900"/>
                  </a:lnTo>
                  <a:lnTo>
                    <a:pt x="216" y="914"/>
                  </a:lnTo>
                  <a:lnTo>
                    <a:pt x="214" y="926"/>
                  </a:lnTo>
                  <a:lnTo>
                    <a:pt x="214" y="926"/>
                  </a:lnTo>
                  <a:lnTo>
                    <a:pt x="216" y="940"/>
                  </a:lnTo>
                  <a:lnTo>
                    <a:pt x="220" y="952"/>
                  </a:lnTo>
                  <a:lnTo>
                    <a:pt x="226" y="964"/>
                  </a:lnTo>
                  <a:lnTo>
                    <a:pt x="234" y="974"/>
                  </a:lnTo>
                  <a:lnTo>
                    <a:pt x="244" y="982"/>
                  </a:lnTo>
                  <a:lnTo>
                    <a:pt x="256" y="988"/>
                  </a:lnTo>
                  <a:lnTo>
                    <a:pt x="268" y="992"/>
                  </a:lnTo>
                  <a:lnTo>
                    <a:pt x="282" y="994"/>
                  </a:lnTo>
                  <a:lnTo>
                    <a:pt x="282" y="994"/>
                  </a:lnTo>
                  <a:lnTo>
                    <a:pt x="294" y="992"/>
                  </a:lnTo>
                  <a:lnTo>
                    <a:pt x="304" y="990"/>
                  </a:lnTo>
                  <a:lnTo>
                    <a:pt x="314" y="986"/>
                  </a:lnTo>
                  <a:lnTo>
                    <a:pt x="324" y="978"/>
                  </a:lnTo>
                  <a:lnTo>
                    <a:pt x="332" y="972"/>
                  </a:lnTo>
                  <a:lnTo>
                    <a:pt x="338" y="962"/>
                  </a:lnTo>
                  <a:lnTo>
                    <a:pt x="344" y="952"/>
                  </a:lnTo>
                  <a:lnTo>
                    <a:pt x="346" y="942"/>
                  </a:lnTo>
                  <a:lnTo>
                    <a:pt x="550" y="942"/>
                  </a:lnTo>
                  <a:lnTo>
                    <a:pt x="550" y="942"/>
                  </a:lnTo>
                  <a:lnTo>
                    <a:pt x="554" y="952"/>
                  </a:lnTo>
                  <a:lnTo>
                    <a:pt x="558" y="962"/>
                  </a:lnTo>
                  <a:lnTo>
                    <a:pt x="564" y="972"/>
                  </a:lnTo>
                  <a:lnTo>
                    <a:pt x="572" y="978"/>
                  </a:lnTo>
                  <a:lnTo>
                    <a:pt x="582" y="986"/>
                  </a:lnTo>
                  <a:lnTo>
                    <a:pt x="592" y="990"/>
                  </a:lnTo>
                  <a:lnTo>
                    <a:pt x="604" y="992"/>
                  </a:lnTo>
                  <a:lnTo>
                    <a:pt x="616" y="994"/>
                  </a:lnTo>
                  <a:lnTo>
                    <a:pt x="616" y="994"/>
                  </a:lnTo>
                  <a:lnTo>
                    <a:pt x="626" y="992"/>
                  </a:lnTo>
                  <a:lnTo>
                    <a:pt x="638" y="990"/>
                  </a:lnTo>
                  <a:lnTo>
                    <a:pt x="648" y="986"/>
                  </a:lnTo>
                  <a:lnTo>
                    <a:pt x="658" y="978"/>
                  </a:lnTo>
                  <a:lnTo>
                    <a:pt x="666" y="972"/>
                  </a:lnTo>
                  <a:lnTo>
                    <a:pt x="672" y="962"/>
                  </a:lnTo>
                  <a:lnTo>
                    <a:pt x="678" y="952"/>
                  </a:lnTo>
                  <a:lnTo>
                    <a:pt x="680" y="942"/>
                  </a:lnTo>
                  <a:lnTo>
                    <a:pt x="716" y="942"/>
                  </a:lnTo>
                  <a:lnTo>
                    <a:pt x="716" y="942"/>
                  </a:lnTo>
                  <a:lnTo>
                    <a:pt x="720" y="952"/>
                  </a:lnTo>
                  <a:lnTo>
                    <a:pt x="726" y="962"/>
                  </a:lnTo>
                  <a:lnTo>
                    <a:pt x="732" y="972"/>
                  </a:lnTo>
                  <a:lnTo>
                    <a:pt x="740" y="978"/>
                  </a:lnTo>
                  <a:lnTo>
                    <a:pt x="748" y="986"/>
                  </a:lnTo>
                  <a:lnTo>
                    <a:pt x="760" y="990"/>
                  </a:lnTo>
                  <a:lnTo>
                    <a:pt x="770" y="992"/>
                  </a:lnTo>
                  <a:lnTo>
                    <a:pt x="782" y="994"/>
                  </a:lnTo>
                  <a:lnTo>
                    <a:pt x="782" y="994"/>
                  </a:lnTo>
                  <a:lnTo>
                    <a:pt x="794" y="992"/>
                  </a:lnTo>
                  <a:lnTo>
                    <a:pt x="804" y="990"/>
                  </a:lnTo>
                  <a:lnTo>
                    <a:pt x="816" y="986"/>
                  </a:lnTo>
                  <a:lnTo>
                    <a:pt x="824" y="978"/>
                  </a:lnTo>
                  <a:lnTo>
                    <a:pt x="832" y="972"/>
                  </a:lnTo>
                  <a:lnTo>
                    <a:pt x="838" y="962"/>
                  </a:lnTo>
                  <a:lnTo>
                    <a:pt x="844" y="952"/>
                  </a:lnTo>
                  <a:lnTo>
                    <a:pt x="848" y="942"/>
                  </a:lnTo>
                  <a:lnTo>
                    <a:pt x="884" y="942"/>
                  </a:lnTo>
                  <a:lnTo>
                    <a:pt x="884" y="942"/>
                  </a:lnTo>
                  <a:lnTo>
                    <a:pt x="886" y="952"/>
                  </a:lnTo>
                  <a:lnTo>
                    <a:pt x="892" y="962"/>
                  </a:lnTo>
                  <a:lnTo>
                    <a:pt x="898" y="972"/>
                  </a:lnTo>
                  <a:lnTo>
                    <a:pt x="906" y="978"/>
                  </a:lnTo>
                  <a:lnTo>
                    <a:pt x="916" y="986"/>
                  </a:lnTo>
                  <a:lnTo>
                    <a:pt x="926" y="990"/>
                  </a:lnTo>
                  <a:lnTo>
                    <a:pt x="938" y="992"/>
                  </a:lnTo>
                  <a:lnTo>
                    <a:pt x="948" y="994"/>
                  </a:lnTo>
                  <a:lnTo>
                    <a:pt x="948" y="994"/>
                  </a:lnTo>
                  <a:lnTo>
                    <a:pt x="962" y="992"/>
                  </a:lnTo>
                  <a:lnTo>
                    <a:pt x="974" y="988"/>
                  </a:lnTo>
                  <a:lnTo>
                    <a:pt x="986" y="982"/>
                  </a:lnTo>
                  <a:lnTo>
                    <a:pt x="996" y="974"/>
                  </a:lnTo>
                  <a:lnTo>
                    <a:pt x="1004" y="964"/>
                  </a:lnTo>
                  <a:lnTo>
                    <a:pt x="1010" y="952"/>
                  </a:lnTo>
                  <a:lnTo>
                    <a:pt x="1014" y="940"/>
                  </a:lnTo>
                  <a:lnTo>
                    <a:pt x="1016" y="926"/>
                  </a:lnTo>
                  <a:lnTo>
                    <a:pt x="1016" y="926"/>
                  </a:lnTo>
                  <a:lnTo>
                    <a:pt x="1014" y="914"/>
                  </a:lnTo>
                  <a:lnTo>
                    <a:pt x="1010" y="900"/>
                  </a:lnTo>
                  <a:lnTo>
                    <a:pt x="1004" y="890"/>
                  </a:lnTo>
                  <a:lnTo>
                    <a:pt x="996" y="880"/>
                  </a:lnTo>
                  <a:lnTo>
                    <a:pt x="986" y="872"/>
                  </a:lnTo>
                  <a:lnTo>
                    <a:pt x="974" y="866"/>
                  </a:lnTo>
                  <a:lnTo>
                    <a:pt x="962" y="862"/>
                  </a:lnTo>
                  <a:lnTo>
                    <a:pt x="948" y="860"/>
                  </a:lnTo>
                  <a:lnTo>
                    <a:pt x="948" y="860"/>
                  </a:lnTo>
                  <a:close/>
                  <a:moveTo>
                    <a:pt x="1198" y="1062"/>
                  </a:moveTo>
                  <a:lnTo>
                    <a:pt x="1194" y="1062"/>
                  </a:lnTo>
                  <a:lnTo>
                    <a:pt x="1194" y="60"/>
                  </a:lnTo>
                  <a:lnTo>
                    <a:pt x="1194" y="60"/>
                  </a:lnTo>
                  <a:lnTo>
                    <a:pt x="1192" y="48"/>
                  </a:lnTo>
                  <a:lnTo>
                    <a:pt x="1188" y="36"/>
                  </a:lnTo>
                  <a:lnTo>
                    <a:pt x="1184" y="26"/>
                  </a:lnTo>
                  <a:lnTo>
                    <a:pt x="1176" y="18"/>
                  </a:lnTo>
                  <a:lnTo>
                    <a:pt x="1166" y="10"/>
                  </a:lnTo>
                  <a:lnTo>
                    <a:pt x="1156" y="4"/>
                  </a:lnTo>
                  <a:lnTo>
                    <a:pt x="1144" y="0"/>
                  </a:lnTo>
                  <a:lnTo>
                    <a:pt x="1132" y="0"/>
                  </a:lnTo>
                  <a:lnTo>
                    <a:pt x="1124" y="0"/>
                  </a:lnTo>
                  <a:lnTo>
                    <a:pt x="1124" y="0"/>
                  </a:lnTo>
                  <a:lnTo>
                    <a:pt x="1110" y="0"/>
                  </a:lnTo>
                  <a:lnTo>
                    <a:pt x="1100" y="4"/>
                  </a:lnTo>
                  <a:lnTo>
                    <a:pt x="1088" y="10"/>
                  </a:lnTo>
                  <a:lnTo>
                    <a:pt x="1080" y="18"/>
                  </a:lnTo>
                  <a:lnTo>
                    <a:pt x="1072" y="26"/>
                  </a:lnTo>
                  <a:lnTo>
                    <a:pt x="1066" y="36"/>
                  </a:lnTo>
                  <a:lnTo>
                    <a:pt x="1062" y="48"/>
                  </a:lnTo>
                  <a:lnTo>
                    <a:pt x="1062" y="60"/>
                  </a:lnTo>
                  <a:lnTo>
                    <a:pt x="1062" y="1062"/>
                  </a:lnTo>
                  <a:lnTo>
                    <a:pt x="178" y="1062"/>
                  </a:lnTo>
                  <a:lnTo>
                    <a:pt x="178" y="60"/>
                  </a:lnTo>
                  <a:lnTo>
                    <a:pt x="178" y="60"/>
                  </a:lnTo>
                  <a:lnTo>
                    <a:pt x="176" y="48"/>
                  </a:lnTo>
                  <a:lnTo>
                    <a:pt x="174" y="36"/>
                  </a:lnTo>
                  <a:lnTo>
                    <a:pt x="168" y="26"/>
                  </a:lnTo>
                  <a:lnTo>
                    <a:pt x="160" y="18"/>
                  </a:lnTo>
                  <a:lnTo>
                    <a:pt x="150" y="10"/>
                  </a:lnTo>
                  <a:lnTo>
                    <a:pt x="140" y="4"/>
                  </a:lnTo>
                  <a:lnTo>
                    <a:pt x="128" y="0"/>
                  </a:lnTo>
                  <a:lnTo>
                    <a:pt x="116" y="0"/>
                  </a:lnTo>
                  <a:lnTo>
                    <a:pt x="108" y="0"/>
                  </a:lnTo>
                  <a:lnTo>
                    <a:pt x="108" y="0"/>
                  </a:lnTo>
                  <a:lnTo>
                    <a:pt x="96" y="0"/>
                  </a:lnTo>
                  <a:lnTo>
                    <a:pt x="84" y="4"/>
                  </a:lnTo>
                  <a:lnTo>
                    <a:pt x="74" y="10"/>
                  </a:lnTo>
                  <a:lnTo>
                    <a:pt x="64" y="18"/>
                  </a:lnTo>
                  <a:lnTo>
                    <a:pt x="56" y="26"/>
                  </a:lnTo>
                  <a:lnTo>
                    <a:pt x="50" y="36"/>
                  </a:lnTo>
                  <a:lnTo>
                    <a:pt x="48" y="48"/>
                  </a:lnTo>
                  <a:lnTo>
                    <a:pt x="46" y="60"/>
                  </a:lnTo>
                  <a:lnTo>
                    <a:pt x="46" y="1062"/>
                  </a:lnTo>
                  <a:lnTo>
                    <a:pt x="42" y="1062"/>
                  </a:lnTo>
                  <a:lnTo>
                    <a:pt x="42" y="1062"/>
                  </a:lnTo>
                  <a:lnTo>
                    <a:pt x="34" y="1062"/>
                  </a:lnTo>
                  <a:lnTo>
                    <a:pt x="26" y="1066"/>
                  </a:lnTo>
                  <a:lnTo>
                    <a:pt x="18" y="1070"/>
                  </a:lnTo>
                  <a:lnTo>
                    <a:pt x="12" y="1074"/>
                  </a:lnTo>
                  <a:lnTo>
                    <a:pt x="6" y="1082"/>
                  </a:lnTo>
                  <a:lnTo>
                    <a:pt x="2" y="1088"/>
                  </a:lnTo>
                  <a:lnTo>
                    <a:pt x="0" y="1096"/>
                  </a:lnTo>
                  <a:lnTo>
                    <a:pt x="0" y="1106"/>
                  </a:lnTo>
                  <a:lnTo>
                    <a:pt x="0" y="1144"/>
                  </a:lnTo>
                  <a:lnTo>
                    <a:pt x="0" y="1144"/>
                  </a:lnTo>
                  <a:lnTo>
                    <a:pt x="0" y="1152"/>
                  </a:lnTo>
                  <a:lnTo>
                    <a:pt x="2" y="1160"/>
                  </a:lnTo>
                  <a:lnTo>
                    <a:pt x="6" y="1168"/>
                  </a:lnTo>
                  <a:lnTo>
                    <a:pt x="12" y="1174"/>
                  </a:lnTo>
                  <a:lnTo>
                    <a:pt x="18" y="1180"/>
                  </a:lnTo>
                  <a:lnTo>
                    <a:pt x="26" y="1184"/>
                  </a:lnTo>
                  <a:lnTo>
                    <a:pt x="34" y="1186"/>
                  </a:lnTo>
                  <a:lnTo>
                    <a:pt x="42" y="1188"/>
                  </a:lnTo>
                  <a:lnTo>
                    <a:pt x="1198" y="1188"/>
                  </a:lnTo>
                  <a:lnTo>
                    <a:pt x="1198" y="1188"/>
                  </a:lnTo>
                  <a:lnTo>
                    <a:pt x="1206" y="1186"/>
                  </a:lnTo>
                  <a:lnTo>
                    <a:pt x="1214" y="1184"/>
                  </a:lnTo>
                  <a:lnTo>
                    <a:pt x="1222" y="1180"/>
                  </a:lnTo>
                  <a:lnTo>
                    <a:pt x="1228" y="1174"/>
                  </a:lnTo>
                  <a:lnTo>
                    <a:pt x="1234" y="1168"/>
                  </a:lnTo>
                  <a:lnTo>
                    <a:pt x="1238" y="1160"/>
                  </a:lnTo>
                  <a:lnTo>
                    <a:pt x="1240" y="1152"/>
                  </a:lnTo>
                  <a:lnTo>
                    <a:pt x="1240" y="1144"/>
                  </a:lnTo>
                  <a:lnTo>
                    <a:pt x="1240" y="1106"/>
                  </a:lnTo>
                  <a:lnTo>
                    <a:pt x="1240" y="1106"/>
                  </a:lnTo>
                  <a:lnTo>
                    <a:pt x="1240" y="1096"/>
                  </a:lnTo>
                  <a:lnTo>
                    <a:pt x="1238" y="1088"/>
                  </a:lnTo>
                  <a:lnTo>
                    <a:pt x="1234" y="1082"/>
                  </a:lnTo>
                  <a:lnTo>
                    <a:pt x="1228" y="1074"/>
                  </a:lnTo>
                  <a:lnTo>
                    <a:pt x="1222" y="1070"/>
                  </a:lnTo>
                  <a:lnTo>
                    <a:pt x="1214" y="1066"/>
                  </a:lnTo>
                  <a:lnTo>
                    <a:pt x="1206" y="1062"/>
                  </a:lnTo>
                  <a:lnTo>
                    <a:pt x="1198" y="1062"/>
                  </a:lnTo>
                  <a:lnTo>
                    <a:pt x="1198" y="106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es-MX" dirty="0">
                <a:solidFill>
                  <a:prstClr val="black"/>
                </a:solidFill>
                <a:latin typeface="Calibri"/>
              </a:endParaRPr>
            </a:p>
          </p:txBody>
        </p:sp>
      </p:grpSp>
      <p:sp>
        <p:nvSpPr>
          <p:cNvPr id="17" name="Rounded Rectangle 16"/>
          <p:cNvSpPr/>
          <p:nvPr/>
        </p:nvSpPr>
        <p:spPr>
          <a:xfrm>
            <a:off x="301841" y="5301022"/>
            <a:ext cx="8513685" cy="826927"/>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r>
              <a:rPr lang="es-MX" dirty="0" smtClean="0">
                <a:solidFill>
                  <a:srgbClr val="224180">
                    <a:lumMod val="50000"/>
                  </a:srgbClr>
                </a:solidFill>
              </a:rPr>
              <a:t>Invirtiendo en México por más de 18 años, con oficinas locales desde 2007. </a:t>
            </a:r>
          </a:p>
          <a:p>
            <a:pPr algn="ctr" eaLnBrk="1" fontAlgn="auto" hangingPunct="1">
              <a:spcBef>
                <a:spcPts val="0"/>
              </a:spcBef>
              <a:spcAft>
                <a:spcPts val="0"/>
              </a:spcAft>
            </a:pPr>
            <a:r>
              <a:rPr lang="es-MX" dirty="0" smtClean="0">
                <a:solidFill>
                  <a:srgbClr val="224180">
                    <a:lumMod val="50000"/>
                  </a:srgbClr>
                </a:solidFill>
              </a:rPr>
              <a:t>Replicando la estrategia global de Walton Street Capital en México</a:t>
            </a:r>
            <a:endParaRPr lang="es-MX" dirty="0">
              <a:solidFill>
                <a:srgbClr val="224180">
                  <a:lumMod val="50000"/>
                </a:srgbClr>
              </a:solidFill>
            </a:endParaRPr>
          </a:p>
        </p:txBody>
      </p:sp>
    </p:spTree>
    <p:extLst>
      <p:ext uri="{BB962C8B-B14F-4D97-AF65-F5344CB8AC3E}">
        <p14:creationId xmlns:p14="http://schemas.microsoft.com/office/powerpoint/2010/main" val="2434258285"/>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8754533" y="6603470"/>
            <a:ext cx="389467" cy="254530"/>
          </a:xfrm>
        </p:spPr>
        <p:txBody>
          <a:bodyPr vert="horz" lIns="0" tIns="0" rIns="0" bIns="0" rtlCol="0" anchor="ctr"/>
          <a:lstStyle/>
          <a:p>
            <a:pPr algn="ctr"/>
            <a:fld id="{E29CE2B1-1230-5143-99F7-AF8E660DDCE2}" type="slidenum">
              <a:rPr lang="es-MX" sz="1200" b="0">
                <a:solidFill>
                  <a:schemeClr val="bg1">
                    <a:lumMod val="75000"/>
                  </a:schemeClr>
                </a:solidFill>
                <a:latin typeface="Century Gothic" panose="020B0502020202020204" pitchFamily="34" charset="0"/>
              </a:rPr>
              <a:pPr algn="ctr"/>
              <a:t>9</a:t>
            </a:fld>
            <a:endParaRPr lang="es-MX" sz="1200" b="0" dirty="0">
              <a:solidFill>
                <a:schemeClr val="bg1">
                  <a:lumMod val="75000"/>
                </a:schemeClr>
              </a:solidFill>
              <a:latin typeface="Century Gothic" panose="020B0502020202020204" pitchFamily="34" charset="0"/>
            </a:endParaRPr>
          </a:p>
        </p:txBody>
      </p:sp>
      <p:sp>
        <p:nvSpPr>
          <p:cNvPr id="49" name="Rectangle 48"/>
          <p:cNvSpPr/>
          <p:nvPr/>
        </p:nvSpPr>
        <p:spPr>
          <a:xfrm>
            <a:off x="824676" y="793055"/>
            <a:ext cx="7946099" cy="293314"/>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s-MX" dirty="0">
              <a:solidFill>
                <a:prstClr val="white"/>
              </a:solidFill>
            </a:endParaRPr>
          </a:p>
        </p:txBody>
      </p:sp>
      <p:grpSp>
        <p:nvGrpSpPr>
          <p:cNvPr id="50" name="Group 49"/>
          <p:cNvGrpSpPr/>
          <p:nvPr/>
        </p:nvGrpSpPr>
        <p:grpSpPr>
          <a:xfrm>
            <a:off x="478536" y="747699"/>
            <a:ext cx="346141" cy="338669"/>
            <a:chOff x="753533" y="1540932"/>
            <a:chExt cx="186051" cy="182035"/>
          </a:xfrm>
        </p:grpSpPr>
        <p:sp>
          <p:nvSpPr>
            <p:cNvPr id="51" name="Rectangle 50"/>
            <p:cNvSpPr/>
            <p:nvPr/>
          </p:nvSpPr>
          <p:spPr>
            <a:xfrm>
              <a:off x="778934" y="1566333"/>
              <a:ext cx="160650" cy="15663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s-MX" dirty="0">
                <a:solidFill>
                  <a:prstClr val="white"/>
                </a:solidFill>
              </a:endParaRPr>
            </a:p>
          </p:txBody>
        </p:sp>
        <p:sp>
          <p:nvSpPr>
            <p:cNvPr id="52" name="Rectangle 51"/>
            <p:cNvSpPr/>
            <p:nvPr/>
          </p:nvSpPr>
          <p:spPr>
            <a:xfrm>
              <a:off x="753533" y="1540932"/>
              <a:ext cx="160650" cy="15663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s-MX" dirty="0">
                <a:solidFill>
                  <a:prstClr val="white"/>
                </a:solidFill>
              </a:endParaRPr>
            </a:p>
          </p:txBody>
        </p:sp>
      </p:grpSp>
      <p:sp>
        <p:nvSpPr>
          <p:cNvPr id="58" name="Content Placeholder 2"/>
          <p:cNvSpPr txBox="1">
            <a:spLocks/>
          </p:cNvSpPr>
          <p:nvPr/>
        </p:nvSpPr>
        <p:spPr>
          <a:xfrm>
            <a:off x="478536" y="822554"/>
            <a:ext cx="7204141" cy="212261"/>
          </a:xfrm>
          <a:prstGeom prst="rect">
            <a:avLst/>
          </a:prstGeom>
          <a:ln>
            <a:noFill/>
          </a:ln>
        </p:spPr>
        <p:txBody>
          <a:bodyPr vert="horz" lIns="0" tIns="0" rIns="0" bIns="0" rtlCol="0">
            <a:normAutofit lnSpcReduction="10000"/>
          </a:bodyPr>
          <a:lstStyle>
            <a:lvl1pPr marL="0" indent="0" algn="l" defTabSz="457200" rtl="0" eaLnBrk="1" latinLnBrk="0" hangingPunct="1">
              <a:spcBef>
                <a:spcPct val="20000"/>
              </a:spcBef>
              <a:spcAft>
                <a:spcPts val="600"/>
              </a:spcAft>
              <a:buClr>
                <a:schemeClr val="bg1"/>
              </a:buClr>
              <a:buFont typeface="Arial"/>
              <a:buChar char="•"/>
              <a:defRPr sz="1400" b="1" kern="1200">
                <a:solidFill>
                  <a:schemeClr val="tx1"/>
                </a:solidFill>
                <a:latin typeface="Georgia"/>
                <a:ea typeface="+mn-ea"/>
                <a:cs typeface="Georgia"/>
              </a:defRPr>
            </a:lvl1pPr>
            <a:lvl2pPr marL="684213" indent="-227013" algn="l" defTabSz="457200" rtl="0" eaLnBrk="1" latinLnBrk="0" hangingPunct="1">
              <a:spcBef>
                <a:spcPts val="288"/>
              </a:spcBef>
              <a:spcAft>
                <a:spcPts val="300"/>
              </a:spcAft>
              <a:buSzPct val="100000"/>
              <a:buFontTx/>
              <a:buBlip>
                <a:blip r:embed="rId4"/>
              </a:buBlip>
              <a:defRPr sz="1200" kern="1200">
                <a:solidFill>
                  <a:schemeClr val="tx1"/>
                </a:solidFill>
                <a:latin typeface="+mn-lt"/>
                <a:ea typeface="+mn-ea"/>
                <a:cs typeface="+mn-cs"/>
              </a:defRPr>
            </a:lvl2pPr>
            <a:lvl3pPr marL="1082675" indent="-168275" algn="l" defTabSz="457200" rtl="0" eaLnBrk="1" latinLnBrk="0" hangingPunct="1">
              <a:spcBef>
                <a:spcPts val="288"/>
              </a:spcBef>
              <a:spcAft>
                <a:spcPts val="300"/>
              </a:spcAft>
              <a:buClr>
                <a:schemeClr val="accent5"/>
              </a:buClr>
              <a:buFont typeface="Arial"/>
              <a:buChar char="•"/>
              <a:defRPr sz="1200" kern="1200">
                <a:solidFill>
                  <a:schemeClr val="tx1"/>
                </a:solidFill>
                <a:latin typeface="+mn-lt"/>
                <a:ea typeface="+mn-ea"/>
                <a:cs typeface="+mn-cs"/>
              </a:defRPr>
            </a:lvl3pPr>
            <a:lvl4pPr marL="1600200" indent="-228600" algn="l" defTabSz="457200" rtl="0" eaLnBrk="1" latinLnBrk="0" hangingPunct="1">
              <a:spcBef>
                <a:spcPts val="288"/>
              </a:spcBef>
              <a:spcAft>
                <a:spcPts val="300"/>
              </a:spcAft>
              <a:buFont typeface="Arial"/>
              <a:buChar char="–"/>
              <a:defRPr sz="1200" kern="1200">
                <a:solidFill>
                  <a:schemeClr val="tx1"/>
                </a:solidFill>
                <a:latin typeface="+mn-lt"/>
                <a:ea typeface="+mn-ea"/>
                <a:cs typeface="+mn-cs"/>
              </a:defRPr>
            </a:lvl4pPr>
            <a:lvl5pPr marL="2057400" indent="-228600" algn="l" defTabSz="457200" rtl="0" eaLnBrk="1" latinLnBrk="0" hangingPunct="1">
              <a:spcBef>
                <a:spcPts val="288"/>
              </a:spcBef>
              <a:spcAft>
                <a:spcPts val="300"/>
              </a:spcAft>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spcAft>
                <a:spcPts val="1200"/>
              </a:spcAft>
              <a:buClr>
                <a:prstClr val="white"/>
              </a:buClr>
              <a:buFont typeface="Arial"/>
              <a:buNone/>
            </a:pPr>
            <a:r>
              <a:rPr lang="es-MX" dirty="0">
                <a:solidFill>
                  <a:prstClr val="black"/>
                </a:solidFill>
              </a:rPr>
              <a:t>	</a:t>
            </a:r>
            <a:r>
              <a:rPr lang="es-MX" dirty="0" smtClean="0">
                <a:solidFill>
                  <a:prstClr val="black"/>
                </a:solidFill>
              </a:rPr>
              <a:t>Resumen de los fondos globales y dedicados a México de Walton Street</a:t>
            </a:r>
            <a:endParaRPr lang="es-MX" dirty="0">
              <a:solidFill>
                <a:prstClr val="black"/>
              </a:solidFill>
            </a:endParaRPr>
          </a:p>
        </p:txBody>
      </p:sp>
      <p:pic>
        <p:nvPicPr>
          <p:cNvPr id="60" name="Picture 59"/>
          <p:cNvPicPr>
            <a:picLocks noChangeAspect="1"/>
          </p:cNvPicPr>
          <p:nvPr/>
        </p:nvPicPr>
        <p:blipFill>
          <a:blip r:embed="rId5"/>
          <a:stretch>
            <a:fillRect/>
          </a:stretch>
        </p:blipFill>
        <p:spPr>
          <a:xfrm>
            <a:off x="521863" y="784516"/>
            <a:ext cx="213482" cy="213482"/>
          </a:xfrm>
          <a:prstGeom prst="rect">
            <a:avLst/>
          </a:prstGeom>
        </p:spPr>
      </p:pic>
      <p:graphicFrame>
        <p:nvGraphicFramePr>
          <p:cNvPr id="31" name="Table 30"/>
          <p:cNvGraphicFramePr>
            <a:graphicFrameLocks noGrp="1"/>
          </p:cNvGraphicFramePr>
          <p:nvPr>
            <p:extLst/>
          </p:nvPr>
        </p:nvGraphicFramePr>
        <p:xfrm>
          <a:off x="824676" y="1573857"/>
          <a:ext cx="7604007" cy="1432560"/>
        </p:xfrm>
        <a:graphic>
          <a:graphicData uri="http://schemas.openxmlformats.org/drawingml/2006/table">
            <a:tbl>
              <a:tblPr>
                <a:tableStyleId>{5C22544A-7EE6-4342-B048-85BDC9FD1C3A}</a:tableStyleId>
              </a:tblPr>
              <a:tblGrid>
                <a:gridCol w="1127943">
                  <a:extLst>
                    <a:ext uri="{9D8B030D-6E8A-4147-A177-3AD203B41FA5}">
                      <a16:colId xmlns="" xmlns:a16="http://schemas.microsoft.com/office/drawing/2014/main" val="4245405137"/>
                    </a:ext>
                  </a:extLst>
                </a:gridCol>
                <a:gridCol w="809508">
                  <a:extLst>
                    <a:ext uri="{9D8B030D-6E8A-4147-A177-3AD203B41FA5}">
                      <a16:colId xmlns="" xmlns:a16="http://schemas.microsoft.com/office/drawing/2014/main" val="355709410"/>
                    </a:ext>
                  </a:extLst>
                </a:gridCol>
                <a:gridCol w="809508">
                  <a:extLst>
                    <a:ext uri="{9D8B030D-6E8A-4147-A177-3AD203B41FA5}">
                      <a16:colId xmlns="" xmlns:a16="http://schemas.microsoft.com/office/drawing/2014/main" val="1310862136"/>
                    </a:ext>
                  </a:extLst>
                </a:gridCol>
                <a:gridCol w="809508">
                  <a:extLst>
                    <a:ext uri="{9D8B030D-6E8A-4147-A177-3AD203B41FA5}">
                      <a16:colId xmlns="" xmlns:a16="http://schemas.microsoft.com/office/drawing/2014/main" val="2013031636"/>
                    </a:ext>
                  </a:extLst>
                </a:gridCol>
                <a:gridCol w="809508">
                  <a:extLst>
                    <a:ext uri="{9D8B030D-6E8A-4147-A177-3AD203B41FA5}">
                      <a16:colId xmlns="" xmlns:a16="http://schemas.microsoft.com/office/drawing/2014/main" val="2746168211"/>
                    </a:ext>
                  </a:extLst>
                </a:gridCol>
                <a:gridCol w="809508">
                  <a:extLst>
                    <a:ext uri="{9D8B030D-6E8A-4147-A177-3AD203B41FA5}">
                      <a16:colId xmlns="" xmlns:a16="http://schemas.microsoft.com/office/drawing/2014/main" val="706634374"/>
                    </a:ext>
                  </a:extLst>
                </a:gridCol>
                <a:gridCol w="809508">
                  <a:extLst>
                    <a:ext uri="{9D8B030D-6E8A-4147-A177-3AD203B41FA5}">
                      <a16:colId xmlns="" xmlns:a16="http://schemas.microsoft.com/office/drawing/2014/main" val="3513089396"/>
                    </a:ext>
                  </a:extLst>
                </a:gridCol>
                <a:gridCol w="809508">
                  <a:extLst>
                    <a:ext uri="{9D8B030D-6E8A-4147-A177-3AD203B41FA5}">
                      <a16:colId xmlns="" xmlns:a16="http://schemas.microsoft.com/office/drawing/2014/main" val="1559220488"/>
                    </a:ext>
                  </a:extLst>
                </a:gridCol>
                <a:gridCol w="809508">
                  <a:extLst>
                    <a:ext uri="{9D8B030D-6E8A-4147-A177-3AD203B41FA5}">
                      <a16:colId xmlns="" xmlns:a16="http://schemas.microsoft.com/office/drawing/2014/main" val="1631449505"/>
                    </a:ext>
                  </a:extLst>
                </a:gridCol>
              </a:tblGrid>
              <a:tr h="63369">
                <a:tc gridSpan="9">
                  <a:txBody>
                    <a:bodyPr/>
                    <a:lstStyle/>
                    <a:p>
                      <a:pPr marL="57150" indent="0" algn="ctr" fontAlgn="b"/>
                      <a:r>
                        <a:rPr lang="es-MX" sz="1200" b="1" i="0" u="none" strike="noStrike" noProof="0" dirty="0" smtClean="0">
                          <a:solidFill>
                            <a:schemeClr val="bg1"/>
                          </a:solidFill>
                          <a:effectLst/>
                          <a:latin typeface="+mj-lt"/>
                          <a:cs typeface="+mn-cs"/>
                        </a:rPr>
                        <a:t>Resumen de los fondos globales</a:t>
                      </a:r>
                      <a:r>
                        <a:rPr lang="es-MX" sz="1200" b="1" i="0" u="none" strike="noStrike" baseline="0" noProof="0" dirty="0" smtClean="0">
                          <a:solidFill>
                            <a:schemeClr val="bg1"/>
                          </a:solidFill>
                          <a:effectLst/>
                          <a:latin typeface="+mj-lt"/>
                          <a:cs typeface="+mn-cs"/>
                        </a:rPr>
                        <a:t> de </a:t>
                      </a:r>
                      <a:r>
                        <a:rPr lang="es-MX" sz="1200" b="1" i="0" u="none" strike="noStrike" noProof="0" dirty="0" smtClean="0">
                          <a:solidFill>
                            <a:schemeClr val="bg1"/>
                          </a:solidFill>
                          <a:effectLst/>
                          <a:latin typeface="+mj-lt"/>
                          <a:cs typeface="+mn-cs"/>
                        </a:rPr>
                        <a:t>Walton</a:t>
                      </a:r>
                      <a:r>
                        <a:rPr lang="es-MX" sz="1200" b="1" i="0" u="none" strike="noStrike" baseline="0" noProof="0" dirty="0" smtClean="0">
                          <a:solidFill>
                            <a:schemeClr val="bg1"/>
                          </a:solidFill>
                          <a:effectLst/>
                          <a:latin typeface="+mj-lt"/>
                          <a:cs typeface="+mn-cs"/>
                        </a:rPr>
                        <a:t> Street Capital</a:t>
                      </a:r>
                      <a:r>
                        <a:rPr lang="es-MX" sz="1200" b="1" i="0" u="none" strike="noStrike" baseline="30000" noProof="0" dirty="0" smtClean="0">
                          <a:solidFill>
                            <a:schemeClr val="bg1"/>
                          </a:solidFill>
                          <a:effectLst/>
                          <a:latin typeface="+mj-lt"/>
                          <a:cs typeface="+mn-cs"/>
                        </a:rPr>
                        <a:t>1</a:t>
                      </a:r>
                      <a:endParaRPr lang="es-MX" sz="1200" b="1" i="0" u="none" strike="noStrike" baseline="30000" noProof="0" dirty="0">
                        <a:solidFill>
                          <a:schemeClr val="bg1"/>
                        </a:solidFill>
                        <a:effectLst/>
                        <a:latin typeface="+mj-lt"/>
                        <a:cs typeface="Calibri"/>
                      </a:endParaRPr>
                    </a:p>
                  </a:txBody>
                  <a:tcPr marL="10542" marR="10542" marT="0" marB="0" anchor="ct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solidFill>
                      <a:schemeClr val="accent1"/>
                    </a:solidFill>
                  </a:tcPr>
                </a:tc>
                <a:tc hMerge="1">
                  <a:txBody>
                    <a:bodyPr/>
                    <a:lstStyle/>
                    <a:p>
                      <a:pPr marL="57150" indent="0" algn="ctr" fontAlgn="b"/>
                      <a:endParaRPr lang="en-US" sz="1200" b="1" i="0" u="none" strike="noStrike" dirty="0">
                        <a:solidFill>
                          <a:schemeClr val="bg1"/>
                        </a:solidFill>
                        <a:effectLst/>
                        <a:latin typeface="Calibri (Body)"/>
                        <a:cs typeface="Calibri"/>
                      </a:endParaRPr>
                    </a:p>
                  </a:txBody>
                  <a:tcPr marL="10542" marR="10542" marT="0" marB="0" anchor="ct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solidFill>
                      <a:schemeClr val="accent1"/>
                    </a:solidFill>
                  </a:tcPr>
                </a:tc>
                <a:tc hMerge="1">
                  <a:txBody>
                    <a:bodyPr/>
                    <a:lstStyle/>
                    <a:p>
                      <a:pPr marL="57150" indent="0" algn="ctr" fontAlgn="b"/>
                      <a:endParaRPr lang="en-US" sz="1200" b="1" i="0" u="none" strike="noStrike" dirty="0">
                        <a:solidFill>
                          <a:schemeClr val="bg1"/>
                        </a:solidFill>
                        <a:effectLst/>
                        <a:latin typeface="Calibri (Body)"/>
                        <a:cs typeface="Calibri"/>
                      </a:endParaRPr>
                    </a:p>
                  </a:txBody>
                  <a:tcPr marL="10542" marR="10542" marT="0" marB="0" anchor="ct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solidFill>
                      <a:schemeClr val="accent1"/>
                    </a:solidFill>
                  </a:tcPr>
                </a:tc>
                <a:tc hMerge="1">
                  <a:txBody>
                    <a:bodyPr/>
                    <a:lstStyle/>
                    <a:p>
                      <a:pPr marL="57150" indent="0" algn="ctr" fontAlgn="b"/>
                      <a:endParaRPr lang="en-US" sz="1200" b="1" i="0" u="none" strike="noStrike" dirty="0">
                        <a:solidFill>
                          <a:schemeClr val="bg1"/>
                        </a:solidFill>
                        <a:effectLst/>
                        <a:latin typeface="Calibri (Body)"/>
                        <a:cs typeface="Calibri"/>
                      </a:endParaRPr>
                    </a:p>
                  </a:txBody>
                  <a:tcPr marL="10542" marR="10542" marT="0" marB="0" anchor="ct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solidFill>
                      <a:schemeClr val="accent1"/>
                    </a:solidFill>
                  </a:tcPr>
                </a:tc>
                <a:tc hMerge="1">
                  <a:txBody>
                    <a:bodyPr/>
                    <a:lstStyle/>
                    <a:p>
                      <a:pPr marL="57150" indent="0" algn="ctr" fontAlgn="b"/>
                      <a:endParaRPr lang="en-US" sz="1200" b="1" i="0" u="none" strike="noStrike" dirty="0">
                        <a:solidFill>
                          <a:schemeClr val="bg1"/>
                        </a:solidFill>
                        <a:effectLst/>
                        <a:latin typeface="Calibri (Body)"/>
                        <a:cs typeface="Calibri"/>
                      </a:endParaRPr>
                    </a:p>
                  </a:txBody>
                  <a:tcPr marL="10542" marR="10542" marT="0" marB="0" anchor="ct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solidFill>
                      <a:schemeClr val="accent1"/>
                    </a:solidFill>
                  </a:tcPr>
                </a:tc>
                <a:tc hMerge="1">
                  <a:txBody>
                    <a:bodyPr/>
                    <a:lstStyle/>
                    <a:p>
                      <a:pPr marL="57150" indent="0" algn="ctr" fontAlgn="b"/>
                      <a:endParaRPr lang="en-US" sz="1200" b="1" i="0" u="none" strike="noStrike" dirty="0">
                        <a:solidFill>
                          <a:schemeClr val="bg1"/>
                        </a:solidFill>
                        <a:effectLst/>
                        <a:latin typeface="Calibri (Body)"/>
                        <a:cs typeface="Calibri"/>
                      </a:endParaRPr>
                    </a:p>
                  </a:txBody>
                  <a:tcPr marL="10542" marR="10542" marT="0" marB="0" anchor="ct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solidFill>
                      <a:schemeClr val="accent1"/>
                    </a:solidFill>
                  </a:tcPr>
                </a:tc>
                <a:tc hMerge="1">
                  <a:txBody>
                    <a:bodyPr/>
                    <a:lstStyle/>
                    <a:p>
                      <a:pPr marL="57150" indent="0" algn="ctr" fontAlgn="b"/>
                      <a:endParaRPr lang="en-US" sz="1200" b="1" i="0" u="none" strike="noStrike" dirty="0">
                        <a:solidFill>
                          <a:schemeClr val="bg1"/>
                        </a:solidFill>
                        <a:effectLst/>
                        <a:latin typeface="Calibri (Body)"/>
                        <a:cs typeface="Calibri"/>
                      </a:endParaRPr>
                    </a:p>
                  </a:txBody>
                  <a:tcPr marL="10542" marR="10542" marT="0" marB="0" anchor="ct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solidFill>
                      <a:schemeClr val="accent1"/>
                    </a:solidFill>
                  </a:tcPr>
                </a:tc>
                <a:tc hMerge="1">
                  <a:txBody>
                    <a:bodyPr/>
                    <a:lstStyle/>
                    <a:p>
                      <a:pPr marL="57150" indent="0" algn="ctr" fontAlgn="b"/>
                      <a:endParaRPr lang="en-US" sz="1200" b="1" i="0" u="none" strike="noStrike" dirty="0">
                        <a:solidFill>
                          <a:schemeClr val="bg1"/>
                        </a:solidFill>
                        <a:effectLst/>
                        <a:latin typeface="Calibri (Body)"/>
                        <a:cs typeface="Calibri"/>
                      </a:endParaRPr>
                    </a:p>
                  </a:txBody>
                  <a:tcPr marL="10542" marR="10542" marT="0" marB="0" anchor="ct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solidFill>
                      <a:schemeClr val="accent1"/>
                    </a:solidFill>
                  </a:tcPr>
                </a:tc>
                <a:tc hMerge="1">
                  <a:txBody>
                    <a:bodyPr/>
                    <a:lstStyle/>
                    <a:p>
                      <a:pPr marL="57150" indent="0" algn="ctr" fontAlgn="b"/>
                      <a:endParaRPr lang="en-US" sz="1200" b="1" i="0" u="none" strike="noStrike" dirty="0">
                        <a:solidFill>
                          <a:schemeClr val="bg1"/>
                        </a:solidFill>
                        <a:effectLst/>
                        <a:latin typeface="Calibri (Body)"/>
                        <a:cs typeface="Calibri"/>
                      </a:endParaRPr>
                    </a:p>
                  </a:txBody>
                  <a:tcPr marL="10542" marR="10542" marT="0" marB="0" anchor="ct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solidFill>
                      <a:schemeClr val="accent1"/>
                    </a:solidFill>
                  </a:tcPr>
                </a:tc>
                <a:extLst>
                  <a:ext uri="{0D108BD9-81ED-4DB2-BD59-A6C34878D82A}">
                    <a16:rowId xmlns="" xmlns:a16="http://schemas.microsoft.com/office/drawing/2014/main" val="10000"/>
                  </a:ext>
                </a:extLst>
              </a:tr>
              <a:tr h="0">
                <a:tc>
                  <a:txBody>
                    <a:bodyPr/>
                    <a:lstStyle/>
                    <a:p>
                      <a:pPr algn="l" fontAlgn="ctr"/>
                      <a:r>
                        <a:rPr lang="es-MX" sz="1000" b="1" i="0" u="none" strike="noStrike" noProof="0" dirty="0" smtClean="0">
                          <a:solidFill>
                            <a:sysClr val="windowText" lastClr="000000"/>
                          </a:solidFill>
                          <a:effectLst/>
                          <a:latin typeface="+mj-lt"/>
                        </a:rPr>
                        <a:t>(US$ en millones)</a:t>
                      </a:r>
                      <a:endParaRPr lang="es-MX" sz="1000" b="1" i="0" u="none" strike="noStrike" noProof="0" dirty="0">
                        <a:solidFill>
                          <a:sysClr val="windowText" lastClr="000000"/>
                        </a:solidFill>
                        <a:effectLst/>
                        <a:latin typeface="+mj-lt"/>
                      </a:endParaRPr>
                    </a:p>
                  </a:txBody>
                  <a:tcPr marL="45720" marR="0" marT="0" marB="0" anchor="ctr">
                    <a:lnL w="12700" cap="flat" cmpd="sng" algn="ctr">
                      <a:solidFill>
                        <a:prstClr val="white"/>
                      </a:solidFill>
                      <a:prstDash val="solid"/>
                      <a:round/>
                      <a:headEnd type="none" w="med" len="med"/>
                      <a:tailEnd type="none" w="med" len="med"/>
                    </a:lnL>
                    <a:solidFill>
                      <a:schemeClr val="bg1">
                        <a:lumMod val="85000"/>
                      </a:schemeClr>
                    </a:solidFill>
                  </a:tcPr>
                </a:tc>
                <a:tc>
                  <a:txBody>
                    <a:bodyPr/>
                    <a:lstStyle/>
                    <a:p>
                      <a:pPr algn="r" fontAlgn="ctr"/>
                      <a:r>
                        <a:rPr lang="es-MX" sz="1000" b="1" i="0" u="none" strike="noStrike" noProof="0" dirty="0" smtClean="0">
                          <a:solidFill>
                            <a:sysClr val="windowText" lastClr="000000"/>
                          </a:solidFill>
                          <a:effectLst/>
                          <a:latin typeface="+mj-lt"/>
                        </a:rPr>
                        <a:t>Fondo I</a:t>
                      </a:r>
                      <a:endParaRPr lang="es-MX" sz="1000" b="1" i="0" u="none" strike="noStrike" noProof="0" dirty="0">
                        <a:solidFill>
                          <a:sysClr val="windowText" lastClr="000000"/>
                        </a:solidFill>
                        <a:effectLst/>
                        <a:latin typeface="+mj-lt"/>
                      </a:endParaRPr>
                    </a:p>
                  </a:txBody>
                  <a:tcPr marL="45720" marR="45720" anchor="ctr">
                    <a:solidFill>
                      <a:schemeClr val="bg1">
                        <a:lumMod val="85000"/>
                      </a:schemeClr>
                    </a:solidFill>
                  </a:tcPr>
                </a:tc>
                <a:tc>
                  <a:txBody>
                    <a:bodyPr/>
                    <a:lstStyle/>
                    <a:p>
                      <a:pPr algn="r" fontAlgn="ctr"/>
                      <a:r>
                        <a:rPr lang="es-MX" sz="1000" b="1" i="0" u="none" strike="noStrike" noProof="0" dirty="0" smtClean="0">
                          <a:solidFill>
                            <a:sysClr val="windowText" lastClr="000000"/>
                          </a:solidFill>
                          <a:effectLst/>
                          <a:latin typeface="+mj-lt"/>
                        </a:rPr>
                        <a:t>Fondo II</a:t>
                      </a:r>
                      <a:endParaRPr lang="es-MX" sz="1000" b="1" i="0" u="none" strike="noStrike" noProof="0" dirty="0">
                        <a:solidFill>
                          <a:sysClr val="windowText" lastClr="000000"/>
                        </a:solidFill>
                        <a:effectLst/>
                        <a:latin typeface="+mj-lt"/>
                      </a:endParaRPr>
                    </a:p>
                  </a:txBody>
                  <a:tcPr marL="45720" marR="45720" anchor="ctr">
                    <a:solidFill>
                      <a:schemeClr val="bg1">
                        <a:lumMod val="85000"/>
                      </a:schemeClr>
                    </a:solidFill>
                  </a:tcPr>
                </a:tc>
                <a:tc>
                  <a:txBody>
                    <a:bodyPr/>
                    <a:lstStyle/>
                    <a:p>
                      <a:pPr algn="r" fontAlgn="ctr"/>
                      <a:r>
                        <a:rPr lang="es-MX" sz="1000" b="1" i="0" u="none" strike="noStrike" noProof="0" dirty="0" smtClean="0">
                          <a:solidFill>
                            <a:sysClr val="windowText" lastClr="000000"/>
                          </a:solidFill>
                          <a:effectLst/>
                          <a:latin typeface="+mj-lt"/>
                        </a:rPr>
                        <a:t>Fondo III</a:t>
                      </a:r>
                      <a:endParaRPr lang="es-MX" sz="1000" b="1" i="0" u="none" strike="noStrike" noProof="0" dirty="0">
                        <a:solidFill>
                          <a:sysClr val="windowText" lastClr="000000"/>
                        </a:solidFill>
                        <a:effectLst/>
                        <a:latin typeface="+mj-lt"/>
                      </a:endParaRPr>
                    </a:p>
                  </a:txBody>
                  <a:tcPr marL="45720" marR="45720" anchor="ctr">
                    <a:solidFill>
                      <a:schemeClr val="bg1">
                        <a:lumMod val="85000"/>
                      </a:schemeClr>
                    </a:solidFill>
                  </a:tcPr>
                </a:tc>
                <a:tc>
                  <a:txBody>
                    <a:bodyPr/>
                    <a:lstStyle/>
                    <a:p>
                      <a:pPr algn="r" fontAlgn="ctr"/>
                      <a:r>
                        <a:rPr lang="es-MX" sz="1000" b="1" i="0" u="none" strike="noStrike" noProof="0" dirty="0" smtClean="0">
                          <a:solidFill>
                            <a:sysClr val="windowText" lastClr="000000"/>
                          </a:solidFill>
                          <a:effectLst/>
                          <a:latin typeface="+mj-lt"/>
                        </a:rPr>
                        <a:t>Fondo IV</a:t>
                      </a:r>
                      <a:endParaRPr lang="es-MX" sz="1000" b="1" i="0" u="none" strike="noStrike" noProof="0" dirty="0">
                        <a:solidFill>
                          <a:sysClr val="windowText" lastClr="000000"/>
                        </a:solidFill>
                        <a:effectLst/>
                        <a:latin typeface="+mj-lt"/>
                      </a:endParaRPr>
                    </a:p>
                  </a:txBody>
                  <a:tcPr marL="45720" marR="45720" anchor="ctr">
                    <a:solidFill>
                      <a:schemeClr val="bg1">
                        <a:lumMod val="85000"/>
                      </a:schemeClr>
                    </a:solidFill>
                  </a:tcPr>
                </a:tc>
                <a:tc>
                  <a:txBody>
                    <a:bodyPr/>
                    <a:lstStyle/>
                    <a:p>
                      <a:pPr algn="r" fontAlgn="ctr"/>
                      <a:r>
                        <a:rPr lang="es-MX" sz="1000" b="1" i="0" u="none" strike="noStrike" noProof="0" dirty="0" smtClean="0">
                          <a:solidFill>
                            <a:sysClr val="windowText" lastClr="000000"/>
                          </a:solidFill>
                          <a:effectLst/>
                          <a:latin typeface="+mj-lt"/>
                        </a:rPr>
                        <a:t>Fondo V</a:t>
                      </a:r>
                      <a:endParaRPr lang="es-MX" sz="1000" b="1" i="0" u="none" strike="noStrike" noProof="0" dirty="0">
                        <a:solidFill>
                          <a:sysClr val="windowText" lastClr="000000"/>
                        </a:solidFill>
                        <a:effectLst/>
                        <a:latin typeface="+mj-lt"/>
                      </a:endParaRPr>
                    </a:p>
                  </a:txBody>
                  <a:tcPr marL="45720" marR="45720" anchor="ctr">
                    <a:solidFill>
                      <a:schemeClr val="bg1">
                        <a:lumMod val="85000"/>
                      </a:schemeClr>
                    </a:solidFill>
                  </a:tcPr>
                </a:tc>
                <a:tc>
                  <a:txBody>
                    <a:bodyPr/>
                    <a:lstStyle/>
                    <a:p>
                      <a:pPr algn="r" fontAlgn="ctr"/>
                      <a:r>
                        <a:rPr lang="es-MX" sz="1000" b="1" i="0" u="none" strike="noStrike" noProof="0" dirty="0" smtClean="0">
                          <a:solidFill>
                            <a:sysClr val="windowText" lastClr="000000"/>
                          </a:solidFill>
                          <a:effectLst/>
                          <a:latin typeface="+mj-lt"/>
                        </a:rPr>
                        <a:t>Fondo</a:t>
                      </a:r>
                      <a:r>
                        <a:rPr lang="es-MX" sz="1000" b="1" i="0" u="none" strike="noStrike" baseline="0" noProof="0" dirty="0" smtClean="0">
                          <a:solidFill>
                            <a:sysClr val="windowText" lastClr="000000"/>
                          </a:solidFill>
                          <a:effectLst/>
                          <a:latin typeface="+mj-lt"/>
                        </a:rPr>
                        <a:t> VI</a:t>
                      </a:r>
                      <a:endParaRPr lang="es-MX" sz="1000" b="1" i="0" u="none" strike="noStrike" noProof="0" dirty="0">
                        <a:solidFill>
                          <a:sysClr val="windowText" lastClr="000000"/>
                        </a:solidFill>
                        <a:effectLst/>
                        <a:latin typeface="+mj-lt"/>
                      </a:endParaRPr>
                    </a:p>
                  </a:txBody>
                  <a:tcPr marL="45720" marR="45720" anchor="ctr">
                    <a:solidFill>
                      <a:schemeClr val="bg1">
                        <a:lumMod val="85000"/>
                      </a:schemeClr>
                    </a:solidFill>
                  </a:tcPr>
                </a:tc>
                <a:tc>
                  <a:txBody>
                    <a:bodyPr/>
                    <a:lstStyle/>
                    <a:p>
                      <a:pPr algn="r" fontAlgn="ctr"/>
                      <a:r>
                        <a:rPr lang="es-MX" sz="1000" b="1" i="0" u="none" strike="noStrike" noProof="0" dirty="0" smtClean="0">
                          <a:solidFill>
                            <a:sysClr val="windowText" lastClr="000000"/>
                          </a:solidFill>
                          <a:effectLst/>
                          <a:latin typeface="+mj-lt"/>
                        </a:rPr>
                        <a:t>Fondo VII</a:t>
                      </a:r>
                      <a:endParaRPr lang="es-MX" sz="1000" b="1" i="0" u="none" strike="noStrike" noProof="0" dirty="0">
                        <a:solidFill>
                          <a:sysClr val="windowText" lastClr="000000"/>
                        </a:solidFill>
                        <a:effectLst/>
                        <a:latin typeface="+mj-lt"/>
                      </a:endParaRPr>
                    </a:p>
                  </a:txBody>
                  <a:tcPr marL="45720" marR="45720" anchor="ctr">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algn="r" fontAlgn="ctr"/>
                      <a:r>
                        <a:rPr lang="es-MX" sz="1000" b="1" i="0" u="none" strike="noStrike" noProof="0" dirty="0" smtClean="0">
                          <a:solidFill>
                            <a:sysClr val="windowText" lastClr="000000"/>
                          </a:solidFill>
                          <a:effectLst/>
                          <a:latin typeface="+mj-lt"/>
                        </a:rPr>
                        <a:t>Total</a:t>
                      </a:r>
                      <a:endParaRPr lang="es-MX" sz="1000" b="1" i="0" u="none" strike="noStrike" noProof="0" dirty="0">
                        <a:solidFill>
                          <a:sysClr val="windowText" lastClr="000000"/>
                        </a:solidFill>
                        <a:effectLst/>
                        <a:latin typeface="+mj-lt"/>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lumMod val="85000"/>
                      </a:schemeClr>
                    </a:solidFill>
                  </a:tcPr>
                </a:tc>
                <a:extLst>
                  <a:ext uri="{0D108BD9-81ED-4DB2-BD59-A6C34878D82A}">
                    <a16:rowId xmlns="" xmlns:a16="http://schemas.microsoft.com/office/drawing/2014/main" val="369263071"/>
                  </a:ext>
                </a:extLst>
              </a:tr>
              <a:tr h="0">
                <a:tc>
                  <a:txBody>
                    <a:bodyPr/>
                    <a:lstStyle/>
                    <a:p>
                      <a:pPr algn="l" fontAlgn="ctr"/>
                      <a:r>
                        <a:rPr lang="es-MX" sz="1000" b="1" i="0" u="none" strike="noStrike" noProof="0" dirty="0" smtClean="0">
                          <a:solidFill>
                            <a:srgbClr val="000000"/>
                          </a:solidFill>
                          <a:effectLst/>
                          <a:latin typeface="+mj-lt"/>
                        </a:rPr>
                        <a:t>Capital Comprometido</a:t>
                      </a:r>
                      <a:endParaRPr lang="es-MX" sz="1000" b="1" i="0" u="none" strike="noStrike" noProof="0" dirty="0">
                        <a:solidFill>
                          <a:srgbClr val="000000"/>
                        </a:solidFill>
                        <a:effectLst/>
                        <a:latin typeface="+mj-lt"/>
                      </a:endParaRPr>
                    </a:p>
                  </a:txBody>
                  <a:tcPr marL="45720" marR="0" marT="0" marB="0" anchor="ctr">
                    <a:lnL w="12700" cap="flat" cmpd="sng" algn="ctr">
                      <a:solidFill>
                        <a:prstClr val="white"/>
                      </a:solidFill>
                      <a:prstDash val="solid"/>
                      <a:round/>
                      <a:headEnd type="none" w="med" len="med"/>
                      <a:tailEnd type="none" w="med" len="med"/>
                    </a:lnL>
                    <a:solidFill>
                      <a:schemeClr val="bg1"/>
                    </a:solidFill>
                  </a:tcPr>
                </a:tc>
                <a:tc>
                  <a:txBody>
                    <a:bodyPr/>
                    <a:lstStyle/>
                    <a:p>
                      <a:pPr algn="r" fontAlgn="b"/>
                      <a:r>
                        <a:rPr lang="es-MX" sz="1000" b="0" i="0" u="none" strike="noStrike" noProof="0" dirty="0" smtClean="0">
                          <a:solidFill>
                            <a:srgbClr val="000000"/>
                          </a:solidFill>
                          <a:effectLst/>
                          <a:latin typeface="+mj-lt"/>
                        </a:rPr>
                        <a:t>$150 </a:t>
                      </a:r>
                      <a:endParaRPr lang="es-MX" sz="1000" b="0" i="0" u="none" strike="noStrike" noProof="0" dirty="0">
                        <a:solidFill>
                          <a:srgbClr val="000000"/>
                        </a:solidFill>
                        <a:effectLst/>
                        <a:latin typeface="+mj-lt"/>
                      </a:endParaRPr>
                    </a:p>
                  </a:txBody>
                  <a:tcPr marL="45720" marR="45720" anchor="ctr">
                    <a:solidFill>
                      <a:schemeClr val="bg1"/>
                    </a:solidFill>
                  </a:tcPr>
                </a:tc>
                <a:tc>
                  <a:txBody>
                    <a:bodyPr/>
                    <a:lstStyle/>
                    <a:p>
                      <a:pPr algn="r" fontAlgn="b"/>
                      <a:r>
                        <a:rPr lang="es-MX" sz="1000" b="0" i="0" u="none" strike="noStrike" noProof="0" dirty="0" smtClean="0">
                          <a:solidFill>
                            <a:srgbClr val="000000"/>
                          </a:solidFill>
                          <a:effectLst/>
                          <a:latin typeface="+mj-lt"/>
                        </a:rPr>
                        <a:t>$397 </a:t>
                      </a:r>
                      <a:endParaRPr lang="es-MX" sz="1000" b="0" i="0" u="none" strike="noStrike" noProof="0" dirty="0">
                        <a:solidFill>
                          <a:srgbClr val="000000"/>
                        </a:solidFill>
                        <a:effectLst/>
                        <a:latin typeface="+mj-lt"/>
                      </a:endParaRPr>
                    </a:p>
                  </a:txBody>
                  <a:tcPr marL="45720" marR="45720" anchor="ctr">
                    <a:solidFill>
                      <a:schemeClr val="bg1"/>
                    </a:solidFill>
                  </a:tcPr>
                </a:tc>
                <a:tc>
                  <a:txBody>
                    <a:bodyPr/>
                    <a:lstStyle/>
                    <a:p>
                      <a:pPr algn="r" fontAlgn="b"/>
                      <a:r>
                        <a:rPr lang="es-MX" sz="1000" b="0" i="0" u="none" strike="noStrike" noProof="0" dirty="0" smtClean="0">
                          <a:solidFill>
                            <a:srgbClr val="000000"/>
                          </a:solidFill>
                          <a:effectLst/>
                          <a:latin typeface="+mj-lt"/>
                        </a:rPr>
                        <a:t>$523 </a:t>
                      </a:r>
                      <a:endParaRPr lang="es-MX" sz="1000" b="0" i="0" u="none" strike="noStrike" noProof="0" dirty="0">
                        <a:solidFill>
                          <a:srgbClr val="000000"/>
                        </a:solidFill>
                        <a:effectLst/>
                        <a:latin typeface="+mj-lt"/>
                      </a:endParaRPr>
                    </a:p>
                  </a:txBody>
                  <a:tcPr marL="45720" marR="45720" anchor="ctr">
                    <a:solidFill>
                      <a:schemeClr val="bg1"/>
                    </a:solidFill>
                  </a:tcPr>
                </a:tc>
                <a:tc>
                  <a:txBody>
                    <a:bodyPr/>
                    <a:lstStyle/>
                    <a:p>
                      <a:pPr algn="r" fontAlgn="b"/>
                      <a:r>
                        <a:rPr lang="es-MX" sz="1000" b="0" i="0" u="none" strike="noStrike" noProof="0" dirty="0" smtClean="0">
                          <a:solidFill>
                            <a:srgbClr val="000000"/>
                          </a:solidFill>
                          <a:effectLst/>
                          <a:latin typeface="+mj-lt"/>
                        </a:rPr>
                        <a:t>$742</a:t>
                      </a:r>
                      <a:endParaRPr lang="es-MX" sz="1000" b="0" i="0" u="none" strike="noStrike" noProof="0" dirty="0">
                        <a:solidFill>
                          <a:srgbClr val="000000"/>
                        </a:solidFill>
                        <a:effectLst/>
                        <a:latin typeface="+mj-lt"/>
                      </a:endParaRPr>
                    </a:p>
                  </a:txBody>
                  <a:tcPr marL="45720" marR="45720" anchor="ctr">
                    <a:solidFill>
                      <a:schemeClr val="bg1"/>
                    </a:solidFill>
                  </a:tcPr>
                </a:tc>
                <a:tc>
                  <a:txBody>
                    <a:bodyPr/>
                    <a:lstStyle/>
                    <a:p>
                      <a:pPr algn="r" fontAlgn="b"/>
                      <a:r>
                        <a:rPr lang="es-MX" sz="1000" b="0" i="0" u="none" strike="noStrike" noProof="0" dirty="0" smtClean="0">
                          <a:solidFill>
                            <a:srgbClr val="000000"/>
                          </a:solidFill>
                          <a:effectLst/>
                          <a:latin typeface="+mj-lt"/>
                        </a:rPr>
                        <a:t>$1,597 </a:t>
                      </a:r>
                      <a:endParaRPr lang="es-MX" sz="1000" b="0" i="0" u="none" strike="noStrike" noProof="0" dirty="0">
                        <a:solidFill>
                          <a:srgbClr val="000000"/>
                        </a:solidFill>
                        <a:effectLst/>
                        <a:latin typeface="+mj-lt"/>
                      </a:endParaRPr>
                    </a:p>
                  </a:txBody>
                  <a:tcPr marL="45720" marR="45720" anchor="ctr">
                    <a:solidFill>
                      <a:schemeClr val="bg1"/>
                    </a:solidFill>
                  </a:tcPr>
                </a:tc>
                <a:tc>
                  <a:txBody>
                    <a:bodyPr/>
                    <a:lstStyle/>
                    <a:p>
                      <a:pPr algn="r" fontAlgn="b"/>
                      <a:r>
                        <a:rPr lang="es-MX" sz="1000" b="0" i="0" u="none" strike="noStrike" noProof="0" dirty="0" smtClean="0">
                          <a:solidFill>
                            <a:srgbClr val="000000"/>
                          </a:solidFill>
                          <a:effectLst/>
                          <a:latin typeface="+mj-lt"/>
                        </a:rPr>
                        <a:t>$1,935 </a:t>
                      </a:r>
                      <a:endParaRPr lang="es-MX" sz="1000" b="0" i="0" u="none" strike="noStrike" noProof="0" dirty="0">
                        <a:solidFill>
                          <a:srgbClr val="000000"/>
                        </a:solidFill>
                        <a:effectLst/>
                        <a:latin typeface="+mj-lt"/>
                      </a:endParaRPr>
                    </a:p>
                  </a:txBody>
                  <a:tcPr marL="45720" marR="45720" anchor="ctr">
                    <a:solidFill>
                      <a:schemeClr val="bg1"/>
                    </a:solidFill>
                  </a:tcPr>
                </a:tc>
                <a:tc>
                  <a:txBody>
                    <a:bodyPr/>
                    <a:lstStyle/>
                    <a:p>
                      <a:pPr algn="r" fontAlgn="b"/>
                      <a:r>
                        <a:rPr lang="es-MX" sz="1000" b="0" i="0" u="none" strike="noStrike" noProof="0" dirty="0" smtClean="0">
                          <a:solidFill>
                            <a:srgbClr val="000000"/>
                          </a:solidFill>
                          <a:effectLst/>
                          <a:latin typeface="+mj-lt"/>
                        </a:rPr>
                        <a:t>$1,278</a:t>
                      </a:r>
                      <a:endParaRPr lang="es-MX" sz="1000" b="0" i="0" u="none" strike="noStrike" baseline="30000" noProof="0" dirty="0">
                        <a:solidFill>
                          <a:srgbClr val="000000"/>
                        </a:solidFill>
                        <a:effectLst/>
                        <a:latin typeface="+mj-lt"/>
                      </a:endParaRPr>
                    </a:p>
                  </a:txBody>
                  <a:tcPr marL="45720" marR="45720" anchor="ctr">
                    <a:lnR w="12700" cap="flat" cmpd="sng" algn="ctr">
                      <a:solidFill>
                        <a:schemeClr val="tx1"/>
                      </a:solidFill>
                      <a:prstDash val="solid"/>
                      <a:round/>
                      <a:headEnd type="none" w="med" len="med"/>
                      <a:tailEnd type="none" w="med" len="med"/>
                    </a:lnR>
                    <a:solidFill>
                      <a:schemeClr val="bg1"/>
                    </a:solidFill>
                  </a:tcPr>
                </a:tc>
                <a:tc>
                  <a:txBody>
                    <a:bodyPr/>
                    <a:lstStyle/>
                    <a:p>
                      <a:pPr algn="r" rtl="0" fontAlgn="b"/>
                      <a:r>
                        <a:rPr lang="es-MX" sz="1000" b="1" i="0" u="none" strike="noStrike" noProof="0" dirty="0">
                          <a:solidFill>
                            <a:srgbClr val="000000"/>
                          </a:solidFill>
                          <a:effectLst/>
                          <a:latin typeface="+mj-lt"/>
                        </a:rPr>
                        <a:t>$6,622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 xmlns:a16="http://schemas.microsoft.com/office/drawing/2014/main" val="10003"/>
                  </a:ext>
                </a:extLst>
              </a:tr>
              <a:tr h="0">
                <a:tc>
                  <a:txBody>
                    <a:bodyPr/>
                    <a:lstStyle/>
                    <a:p>
                      <a:pPr algn="l" fontAlgn="ctr"/>
                      <a:r>
                        <a:rPr lang="es-MX" sz="1000" b="1" i="0" u="none" strike="noStrike" noProof="0" dirty="0" smtClean="0">
                          <a:solidFill>
                            <a:srgbClr val="000000"/>
                          </a:solidFill>
                          <a:effectLst/>
                          <a:latin typeface="+mj-lt"/>
                        </a:rPr>
                        <a:t>Inversión de los </a:t>
                      </a:r>
                      <a:r>
                        <a:rPr lang="es-MX" sz="1000" b="1" i="1" u="none" strike="noStrike" noProof="0" dirty="0" smtClean="0">
                          <a:solidFill>
                            <a:srgbClr val="000000"/>
                          </a:solidFill>
                          <a:effectLst/>
                          <a:latin typeface="+mj-lt"/>
                        </a:rPr>
                        <a:t>Principals</a:t>
                      </a:r>
                      <a:r>
                        <a:rPr lang="es-MX" sz="1000" b="1" i="0" u="none" strike="noStrike" noProof="0" dirty="0" smtClean="0">
                          <a:solidFill>
                            <a:srgbClr val="000000"/>
                          </a:solidFill>
                          <a:effectLst/>
                          <a:latin typeface="+mj-lt"/>
                        </a:rPr>
                        <a:t> de Walton Street</a:t>
                      </a:r>
                      <a:endParaRPr lang="es-MX" sz="1000" b="1" i="0" u="none" strike="noStrike" noProof="0" dirty="0">
                        <a:solidFill>
                          <a:srgbClr val="000000"/>
                        </a:solidFill>
                        <a:effectLst/>
                        <a:latin typeface="+mj-lt"/>
                      </a:endParaRPr>
                    </a:p>
                  </a:txBody>
                  <a:tcPr marL="45720" marR="0" marT="0" marB="0" anchor="ctr">
                    <a:lnL w="12700" cap="flat" cmpd="sng" algn="ctr">
                      <a:solidFill>
                        <a:prstClr val="white"/>
                      </a:solidFill>
                      <a:prstDash val="solid"/>
                      <a:round/>
                      <a:headEnd type="none" w="med" len="med"/>
                      <a:tailEnd type="none" w="med" len="med"/>
                    </a:lnL>
                    <a:solidFill>
                      <a:schemeClr val="bg1">
                        <a:lumMod val="85000"/>
                      </a:schemeClr>
                    </a:solidFill>
                  </a:tcPr>
                </a:tc>
                <a:tc>
                  <a:txBody>
                    <a:bodyPr/>
                    <a:lstStyle/>
                    <a:p>
                      <a:pPr algn="r" fontAlgn="b"/>
                      <a:r>
                        <a:rPr lang="es-MX" sz="1000" b="0" i="0" u="none" strike="noStrike" baseline="0" noProof="0" dirty="0" smtClean="0">
                          <a:solidFill>
                            <a:srgbClr val="000000"/>
                          </a:solidFill>
                          <a:effectLst/>
                          <a:latin typeface="+mj-lt"/>
                        </a:rPr>
                        <a:t>$28</a:t>
                      </a:r>
                      <a:endParaRPr lang="es-MX" sz="1000" b="0" i="0" u="none" strike="noStrike" baseline="0" noProof="0" dirty="0">
                        <a:solidFill>
                          <a:srgbClr val="000000"/>
                        </a:solidFill>
                        <a:effectLst/>
                        <a:latin typeface="+mj-lt"/>
                      </a:endParaRPr>
                    </a:p>
                  </a:txBody>
                  <a:tcPr marL="45720" marR="45720" anchor="ctr">
                    <a:solidFill>
                      <a:schemeClr val="bg1">
                        <a:lumMod val="85000"/>
                      </a:schemeClr>
                    </a:solidFill>
                  </a:tcPr>
                </a:tc>
                <a:tc>
                  <a:txBody>
                    <a:bodyPr/>
                    <a:lstStyle/>
                    <a:p>
                      <a:pPr algn="r" fontAlgn="b"/>
                      <a:r>
                        <a:rPr lang="es-MX" sz="1000" b="0" i="0" u="none" strike="noStrike" baseline="0" noProof="0" dirty="0" smtClean="0">
                          <a:solidFill>
                            <a:srgbClr val="000000"/>
                          </a:solidFill>
                          <a:effectLst/>
                          <a:latin typeface="+mj-lt"/>
                        </a:rPr>
                        <a:t>$30</a:t>
                      </a:r>
                      <a:endParaRPr lang="es-MX" sz="1000" b="0" i="0" u="none" strike="noStrike" baseline="0" noProof="0" dirty="0">
                        <a:solidFill>
                          <a:srgbClr val="000000"/>
                        </a:solidFill>
                        <a:effectLst/>
                        <a:latin typeface="+mj-lt"/>
                      </a:endParaRPr>
                    </a:p>
                  </a:txBody>
                  <a:tcPr marL="45720" marR="45720" anchor="ctr">
                    <a:solidFill>
                      <a:schemeClr val="bg1">
                        <a:lumMod val="85000"/>
                      </a:schemeClr>
                    </a:solidFill>
                  </a:tcPr>
                </a:tc>
                <a:tc>
                  <a:txBody>
                    <a:bodyPr/>
                    <a:lstStyle/>
                    <a:p>
                      <a:pPr algn="r" fontAlgn="b"/>
                      <a:r>
                        <a:rPr lang="es-MX" sz="1000" b="0" i="0" u="none" strike="noStrike" baseline="0" noProof="0" dirty="0" smtClean="0">
                          <a:solidFill>
                            <a:srgbClr val="000000"/>
                          </a:solidFill>
                          <a:effectLst/>
                          <a:latin typeface="+mj-lt"/>
                        </a:rPr>
                        <a:t>$53</a:t>
                      </a:r>
                      <a:endParaRPr lang="es-MX" sz="1000" b="0" i="0" u="none" strike="noStrike" baseline="0" noProof="0" dirty="0">
                        <a:solidFill>
                          <a:srgbClr val="000000"/>
                        </a:solidFill>
                        <a:effectLst/>
                        <a:latin typeface="+mj-lt"/>
                      </a:endParaRPr>
                    </a:p>
                  </a:txBody>
                  <a:tcPr marL="45720" marR="45720" anchor="ctr">
                    <a:solidFill>
                      <a:schemeClr val="bg1">
                        <a:lumMod val="85000"/>
                      </a:schemeClr>
                    </a:solidFill>
                  </a:tcPr>
                </a:tc>
                <a:tc>
                  <a:txBody>
                    <a:bodyPr/>
                    <a:lstStyle/>
                    <a:p>
                      <a:pPr algn="r" fontAlgn="b"/>
                      <a:r>
                        <a:rPr lang="es-MX" sz="1000" b="0" i="0" u="none" strike="noStrike" baseline="0" noProof="0" dirty="0" smtClean="0">
                          <a:solidFill>
                            <a:srgbClr val="000000"/>
                          </a:solidFill>
                          <a:effectLst/>
                          <a:latin typeface="+mj-lt"/>
                        </a:rPr>
                        <a:t>$40</a:t>
                      </a:r>
                      <a:endParaRPr lang="es-MX" sz="1000" b="0" i="0" u="none" strike="noStrike" baseline="0" noProof="0" dirty="0">
                        <a:solidFill>
                          <a:srgbClr val="000000"/>
                        </a:solidFill>
                        <a:effectLst/>
                        <a:latin typeface="+mj-lt"/>
                      </a:endParaRPr>
                    </a:p>
                  </a:txBody>
                  <a:tcPr marL="45720" marR="45720" anchor="ctr">
                    <a:solidFill>
                      <a:schemeClr val="bg1">
                        <a:lumMod val="85000"/>
                      </a:schemeClr>
                    </a:solidFill>
                  </a:tcPr>
                </a:tc>
                <a:tc>
                  <a:txBody>
                    <a:bodyPr/>
                    <a:lstStyle/>
                    <a:p>
                      <a:pPr algn="r" fontAlgn="b"/>
                      <a:r>
                        <a:rPr lang="es-MX" sz="1000" b="0" i="0" u="none" strike="noStrike" baseline="0" noProof="0" dirty="0" smtClean="0">
                          <a:solidFill>
                            <a:srgbClr val="000000"/>
                          </a:solidFill>
                          <a:effectLst/>
                          <a:latin typeface="+mj-lt"/>
                        </a:rPr>
                        <a:t>$51</a:t>
                      </a:r>
                      <a:endParaRPr lang="es-MX" sz="1000" b="0" i="0" u="none" strike="noStrike" baseline="0" noProof="0" dirty="0">
                        <a:solidFill>
                          <a:srgbClr val="000000"/>
                        </a:solidFill>
                        <a:effectLst/>
                        <a:latin typeface="+mj-lt"/>
                      </a:endParaRPr>
                    </a:p>
                  </a:txBody>
                  <a:tcPr marL="45720" marR="45720" anchor="ctr">
                    <a:solidFill>
                      <a:schemeClr val="bg1">
                        <a:lumMod val="85000"/>
                      </a:schemeClr>
                    </a:solidFill>
                  </a:tcPr>
                </a:tc>
                <a:tc>
                  <a:txBody>
                    <a:bodyPr/>
                    <a:lstStyle/>
                    <a:p>
                      <a:pPr algn="r" fontAlgn="b"/>
                      <a:r>
                        <a:rPr lang="es-MX" sz="1000" b="0" i="0" u="none" strike="noStrike" baseline="0" noProof="0" dirty="0" smtClean="0">
                          <a:solidFill>
                            <a:srgbClr val="000000"/>
                          </a:solidFill>
                          <a:effectLst/>
                          <a:latin typeface="+mj-lt"/>
                        </a:rPr>
                        <a:t>$60</a:t>
                      </a:r>
                      <a:endParaRPr lang="es-MX" sz="1000" b="0" i="0" u="none" strike="noStrike" baseline="0" noProof="0" dirty="0">
                        <a:solidFill>
                          <a:srgbClr val="000000"/>
                        </a:solidFill>
                        <a:effectLst/>
                        <a:latin typeface="+mj-lt"/>
                      </a:endParaRPr>
                    </a:p>
                  </a:txBody>
                  <a:tcPr marL="45720" marR="45720" anchor="ctr">
                    <a:solidFill>
                      <a:schemeClr val="bg1">
                        <a:lumMod val="85000"/>
                      </a:schemeClr>
                    </a:solidFill>
                  </a:tcPr>
                </a:tc>
                <a:tc>
                  <a:txBody>
                    <a:bodyPr/>
                    <a:lstStyle/>
                    <a:p>
                      <a:pPr algn="r" fontAlgn="b"/>
                      <a:r>
                        <a:rPr lang="es-MX" sz="1000" b="0" i="0" u="none" strike="noStrike" baseline="0" noProof="0" dirty="0" smtClean="0">
                          <a:solidFill>
                            <a:srgbClr val="000000"/>
                          </a:solidFill>
                          <a:effectLst/>
                          <a:latin typeface="+mj-lt"/>
                        </a:rPr>
                        <a:t>$63</a:t>
                      </a:r>
                      <a:endParaRPr lang="es-MX" sz="1000" b="0" i="0" u="none" strike="noStrike" baseline="0" noProof="0" dirty="0">
                        <a:solidFill>
                          <a:srgbClr val="000000"/>
                        </a:solidFill>
                        <a:effectLst/>
                        <a:latin typeface="+mj-lt"/>
                      </a:endParaRPr>
                    </a:p>
                  </a:txBody>
                  <a:tcPr marL="45720" marR="45720" anchor="ctr">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algn="r" rtl="0" fontAlgn="b"/>
                      <a:r>
                        <a:rPr lang="es-MX" sz="1000" b="1" i="0" u="none" strike="noStrike" noProof="0" dirty="0" smtClean="0">
                          <a:solidFill>
                            <a:srgbClr val="000000"/>
                          </a:solidFill>
                          <a:effectLst/>
                          <a:latin typeface="+mj-lt"/>
                        </a:rPr>
                        <a:t>$325</a:t>
                      </a:r>
                      <a:endParaRPr lang="es-MX" sz="1000" b="1" i="0" u="none" strike="noStrike" noProof="0" dirty="0">
                        <a:solidFill>
                          <a:srgbClr val="000000"/>
                        </a:solidFill>
                        <a:effectLst/>
                        <a:latin typeface="+mj-lt"/>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 xmlns:a16="http://schemas.microsoft.com/office/drawing/2014/main" val="10004"/>
                  </a:ext>
                </a:extLst>
              </a:tr>
              <a:tr h="0">
                <a:tc>
                  <a:txBody>
                    <a:bodyPr/>
                    <a:lstStyle/>
                    <a:p>
                      <a:pPr algn="l" fontAlgn="ctr"/>
                      <a:r>
                        <a:rPr lang="es-MX" sz="1000" b="1" i="0" u="none" strike="noStrike" noProof="0" dirty="0" smtClean="0">
                          <a:solidFill>
                            <a:srgbClr val="000000"/>
                          </a:solidFill>
                          <a:effectLst/>
                          <a:latin typeface="+mj-lt"/>
                        </a:rPr>
                        <a:t>Fecha</a:t>
                      </a:r>
                      <a:r>
                        <a:rPr lang="es-MX" sz="1000" b="1" i="0" u="none" strike="noStrike" baseline="0" noProof="0" dirty="0" smtClean="0">
                          <a:solidFill>
                            <a:srgbClr val="000000"/>
                          </a:solidFill>
                          <a:effectLst/>
                          <a:latin typeface="+mj-lt"/>
                        </a:rPr>
                        <a:t> de cierre</a:t>
                      </a:r>
                      <a:endParaRPr lang="es-MX" sz="1000" b="1" i="0" u="none" strike="noStrike" noProof="0" dirty="0">
                        <a:solidFill>
                          <a:srgbClr val="000000"/>
                        </a:solidFill>
                        <a:effectLst/>
                        <a:latin typeface="+mj-lt"/>
                      </a:endParaRPr>
                    </a:p>
                  </a:txBody>
                  <a:tcPr marL="45720" marR="0" marT="0" marB="0" anchor="ctr">
                    <a:lnL w="12700" cap="flat" cmpd="sng" algn="ctr">
                      <a:solidFill>
                        <a:prstClr val="white"/>
                      </a:solidFill>
                      <a:prstDash val="solid"/>
                      <a:round/>
                      <a:headEnd type="none" w="med" len="med"/>
                      <a:tailEnd type="none" w="med" len="med"/>
                    </a:lnL>
                    <a:solidFill>
                      <a:schemeClr val="bg1">
                        <a:lumMod val="85000"/>
                      </a:schemeClr>
                    </a:solidFill>
                  </a:tcPr>
                </a:tc>
                <a:tc>
                  <a:txBody>
                    <a:bodyPr/>
                    <a:lstStyle/>
                    <a:p>
                      <a:pPr algn="r" fontAlgn="b"/>
                      <a:r>
                        <a:rPr lang="es-MX" sz="1000" b="0" i="0" u="none" strike="noStrike" baseline="0" noProof="0" dirty="0" smtClean="0">
                          <a:solidFill>
                            <a:srgbClr val="000000"/>
                          </a:solidFill>
                          <a:effectLst/>
                          <a:latin typeface="+mj-lt"/>
                        </a:rPr>
                        <a:t>Abr 1997</a:t>
                      </a:r>
                      <a:endParaRPr lang="es-MX" sz="1000" b="0" i="0" u="none" strike="noStrike" baseline="0" noProof="0" dirty="0">
                        <a:solidFill>
                          <a:srgbClr val="000000"/>
                        </a:solidFill>
                        <a:effectLst/>
                        <a:latin typeface="+mj-lt"/>
                      </a:endParaRPr>
                    </a:p>
                  </a:txBody>
                  <a:tcPr marL="45720" marR="45720" anchor="ctr">
                    <a:solidFill>
                      <a:schemeClr val="bg1">
                        <a:lumMod val="85000"/>
                      </a:schemeClr>
                    </a:solidFill>
                  </a:tcPr>
                </a:tc>
                <a:tc>
                  <a:txBody>
                    <a:bodyPr/>
                    <a:lstStyle/>
                    <a:p>
                      <a:pPr algn="r" fontAlgn="b"/>
                      <a:r>
                        <a:rPr lang="es-MX" sz="1000" b="0" i="0" u="none" strike="noStrike" baseline="0" noProof="0" dirty="0" smtClean="0">
                          <a:solidFill>
                            <a:srgbClr val="000000"/>
                          </a:solidFill>
                          <a:effectLst/>
                          <a:latin typeface="+mj-lt"/>
                        </a:rPr>
                        <a:t>Jul 1998</a:t>
                      </a:r>
                      <a:endParaRPr lang="es-MX" sz="1000" b="0" i="0" u="none" strike="noStrike" baseline="0" noProof="0" dirty="0">
                        <a:solidFill>
                          <a:srgbClr val="000000"/>
                        </a:solidFill>
                        <a:effectLst/>
                        <a:latin typeface="+mj-lt"/>
                      </a:endParaRPr>
                    </a:p>
                  </a:txBody>
                  <a:tcPr marL="45720" marR="45720" anchor="ctr">
                    <a:solidFill>
                      <a:schemeClr val="bg1">
                        <a:lumMod val="85000"/>
                      </a:schemeClr>
                    </a:solidFill>
                  </a:tcPr>
                </a:tc>
                <a:tc>
                  <a:txBody>
                    <a:bodyPr/>
                    <a:lstStyle/>
                    <a:p>
                      <a:pPr algn="r" fontAlgn="b"/>
                      <a:r>
                        <a:rPr lang="es-MX" sz="1000" b="0" i="0" u="none" strike="noStrike" baseline="0" noProof="0" dirty="0" smtClean="0">
                          <a:solidFill>
                            <a:srgbClr val="000000"/>
                          </a:solidFill>
                          <a:effectLst/>
                          <a:latin typeface="+mj-lt"/>
                        </a:rPr>
                        <a:t>Ago 2000</a:t>
                      </a:r>
                      <a:endParaRPr lang="es-MX" sz="1000" b="0" i="0" u="none" strike="noStrike" baseline="0" noProof="0" dirty="0">
                        <a:solidFill>
                          <a:srgbClr val="000000"/>
                        </a:solidFill>
                        <a:effectLst/>
                        <a:latin typeface="+mj-lt"/>
                      </a:endParaRPr>
                    </a:p>
                  </a:txBody>
                  <a:tcPr marL="45720" marR="45720" anchor="ctr">
                    <a:solidFill>
                      <a:schemeClr val="bg1">
                        <a:lumMod val="85000"/>
                      </a:schemeClr>
                    </a:solidFill>
                  </a:tcPr>
                </a:tc>
                <a:tc>
                  <a:txBody>
                    <a:bodyPr/>
                    <a:lstStyle/>
                    <a:p>
                      <a:pPr algn="r" fontAlgn="b"/>
                      <a:r>
                        <a:rPr lang="es-MX" sz="1000" b="0" i="0" u="none" strike="noStrike" baseline="0" noProof="0" dirty="0" smtClean="0">
                          <a:solidFill>
                            <a:srgbClr val="000000"/>
                          </a:solidFill>
                          <a:effectLst/>
                          <a:latin typeface="+mj-lt"/>
                        </a:rPr>
                        <a:t>Ene 2004</a:t>
                      </a:r>
                      <a:endParaRPr lang="es-MX" sz="1000" b="0" i="0" u="none" strike="noStrike" baseline="0" noProof="0" dirty="0">
                        <a:solidFill>
                          <a:srgbClr val="000000"/>
                        </a:solidFill>
                        <a:effectLst/>
                        <a:latin typeface="+mj-lt"/>
                      </a:endParaRPr>
                    </a:p>
                  </a:txBody>
                  <a:tcPr marL="45720" marR="45720" anchor="ctr">
                    <a:solidFill>
                      <a:schemeClr val="bg1">
                        <a:lumMod val="85000"/>
                      </a:schemeClr>
                    </a:solidFill>
                  </a:tcPr>
                </a:tc>
                <a:tc>
                  <a:txBody>
                    <a:bodyPr/>
                    <a:lstStyle/>
                    <a:p>
                      <a:pPr algn="r" fontAlgn="b"/>
                      <a:r>
                        <a:rPr lang="es-MX" sz="1000" b="0" i="0" u="none" strike="noStrike" baseline="0" noProof="0" dirty="0" smtClean="0">
                          <a:solidFill>
                            <a:srgbClr val="000000"/>
                          </a:solidFill>
                          <a:effectLst/>
                          <a:latin typeface="+mj-lt"/>
                        </a:rPr>
                        <a:t>Jun 2006</a:t>
                      </a:r>
                      <a:endParaRPr lang="es-MX" sz="1000" b="0" i="0" u="none" strike="noStrike" baseline="0" noProof="0" dirty="0">
                        <a:solidFill>
                          <a:srgbClr val="000000"/>
                        </a:solidFill>
                        <a:effectLst/>
                        <a:latin typeface="+mj-lt"/>
                      </a:endParaRPr>
                    </a:p>
                  </a:txBody>
                  <a:tcPr marL="45720" marR="45720" anchor="ctr">
                    <a:solidFill>
                      <a:schemeClr val="bg1">
                        <a:lumMod val="85000"/>
                      </a:schemeClr>
                    </a:solidFill>
                  </a:tcPr>
                </a:tc>
                <a:tc>
                  <a:txBody>
                    <a:bodyPr/>
                    <a:lstStyle/>
                    <a:p>
                      <a:pPr algn="r" fontAlgn="b"/>
                      <a:r>
                        <a:rPr lang="es-MX" sz="1000" b="0" i="0" u="none" strike="noStrike" baseline="0" noProof="0" dirty="0" smtClean="0">
                          <a:solidFill>
                            <a:srgbClr val="000000"/>
                          </a:solidFill>
                          <a:effectLst/>
                          <a:latin typeface="+mj-lt"/>
                        </a:rPr>
                        <a:t>Mar 2009</a:t>
                      </a:r>
                      <a:endParaRPr lang="es-MX" sz="1000" b="0" i="0" u="none" strike="noStrike" baseline="0" noProof="0" dirty="0">
                        <a:solidFill>
                          <a:srgbClr val="000000"/>
                        </a:solidFill>
                        <a:effectLst/>
                        <a:latin typeface="+mj-lt"/>
                      </a:endParaRPr>
                    </a:p>
                  </a:txBody>
                  <a:tcPr marL="45720" marR="45720" anchor="ctr">
                    <a:solidFill>
                      <a:schemeClr val="bg1">
                        <a:lumMod val="85000"/>
                      </a:schemeClr>
                    </a:solidFill>
                  </a:tcPr>
                </a:tc>
                <a:tc>
                  <a:txBody>
                    <a:bodyPr/>
                    <a:lstStyle/>
                    <a:p>
                      <a:pPr algn="r" fontAlgn="b"/>
                      <a:r>
                        <a:rPr lang="es-MX" sz="1000" b="0" i="0" u="none" strike="noStrike" baseline="0" noProof="0" dirty="0" smtClean="0">
                          <a:solidFill>
                            <a:srgbClr val="000000"/>
                          </a:solidFill>
                          <a:effectLst/>
                          <a:latin typeface="+mj-lt"/>
                        </a:rPr>
                        <a:t>Feb 2014</a:t>
                      </a:r>
                      <a:endParaRPr lang="es-MX" sz="1000" b="0" i="0" u="none" strike="noStrike" baseline="0" noProof="0" dirty="0">
                        <a:solidFill>
                          <a:srgbClr val="000000"/>
                        </a:solidFill>
                        <a:effectLst/>
                        <a:latin typeface="+mj-lt"/>
                      </a:endParaRPr>
                    </a:p>
                  </a:txBody>
                  <a:tcPr marL="45720" marR="45720" anchor="ctr">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algn="r" fontAlgn="b"/>
                      <a:endParaRPr lang="es-MX" sz="1000" b="1" i="0" u="none" strike="noStrike" baseline="0" noProof="0" dirty="0">
                        <a:solidFill>
                          <a:schemeClr val="tx1"/>
                        </a:solidFill>
                        <a:effectLst/>
                        <a:latin typeface="+mj-lt"/>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 xmlns:a16="http://schemas.microsoft.com/office/drawing/2014/main" val="4147368781"/>
                  </a:ext>
                </a:extLst>
              </a:tr>
            </a:tbl>
          </a:graphicData>
        </a:graphic>
      </p:graphicFrame>
      <p:sp>
        <p:nvSpPr>
          <p:cNvPr id="32" name="Title 1"/>
          <p:cNvSpPr txBox="1">
            <a:spLocks/>
          </p:cNvSpPr>
          <p:nvPr/>
        </p:nvSpPr>
        <p:spPr>
          <a:xfrm>
            <a:off x="647472" y="316782"/>
            <a:ext cx="8039327" cy="356318"/>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1000" b="1" i="0" kern="0" spc="100">
                <a:solidFill>
                  <a:srgbClr val="FFFFFF"/>
                </a:solidFill>
                <a:latin typeface="Calibri"/>
                <a:ea typeface="+mj-ea"/>
                <a:cs typeface="Calibri"/>
              </a:defRPr>
            </a:lvl1pPr>
          </a:lstStyle>
          <a:p>
            <a:pPr fontAlgn="auto">
              <a:spcAft>
                <a:spcPts val="0"/>
              </a:spcAft>
            </a:pPr>
            <a:r>
              <a:rPr lang="es-MX" dirty="0"/>
              <a:t>WALTON STREET MÉXICO – RESUMEN EJECUTIVO</a:t>
            </a:r>
          </a:p>
        </p:txBody>
      </p:sp>
      <p:sp>
        <p:nvSpPr>
          <p:cNvPr id="11" name="Rectangle 33"/>
          <p:cNvSpPr>
            <a:spLocks noChangeArrowheads="1"/>
          </p:cNvSpPr>
          <p:nvPr>
            <p:custDataLst>
              <p:tags r:id="rId1"/>
            </p:custDataLst>
          </p:nvPr>
        </p:nvSpPr>
        <p:spPr bwMode="auto">
          <a:xfrm>
            <a:off x="376521" y="4885785"/>
            <a:ext cx="8394254" cy="1354217"/>
          </a:xfrm>
          <a:prstGeom prst="rect">
            <a:avLst/>
          </a:prstGeom>
          <a:noFill/>
          <a:ln w="9525">
            <a:noFill/>
            <a:miter lim="800000"/>
            <a:headEnd/>
            <a:tailEnd/>
          </a:ln>
        </p:spPr>
        <p:txBody>
          <a:bodyPr wrap="square" lIns="0" tIns="0" rIns="0" bIns="0">
            <a:spAutoFit/>
          </a:bodyPr>
          <a:lstStyle/>
          <a:p>
            <a:pPr marL="228600" lvl="2" indent="-228600" algn="just" eaLnBrk="1" fontAlgn="auto" hangingPunct="1">
              <a:spcBef>
                <a:spcPts val="0"/>
              </a:spcBef>
              <a:spcAft>
                <a:spcPts val="0"/>
              </a:spcAft>
              <a:buFontTx/>
              <a:buAutoNum type="arabicParenR"/>
              <a:tabLst>
                <a:tab pos="112713" algn="l"/>
              </a:tabLst>
            </a:pPr>
            <a:r>
              <a:rPr lang="es-MX" sz="800" dirty="0" smtClean="0">
                <a:solidFill>
                  <a:prstClr val="black"/>
                </a:solidFill>
                <a:latin typeface="Calibri"/>
                <a:cs typeface="Arial" pitchFamily="34" charset="0"/>
              </a:rPr>
              <a:t>Al 31 de diciembre de 2015. Sólo incluye los fondos que cerraron al 31 de diciembre de 2015. Los compromisos de capital incluyen los compromisos de capital de las entidades de los</a:t>
            </a:r>
            <a:r>
              <a:rPr lang="es-MX" sz="800" i="1" dirty="0" smtClean="0">
                <a:solidFill>
                  <a:prstClr val="black"/>
                </a:solidFill>
                <a:latin typeface="Calibri"/>
                <a:cs typeface="Arial" pitchFamily="34" charset="0"/>
              </a:rPr>
              <a:t> Principals </a:t>
            </a:r>
            <a:r>
              <a:rPr lang="es-MX" sz="800" dirty="0" smtClean="0">
                <a:solidFill>
                  <a:prstClr val="black"/>
                </a:solidFill>
                <a:latin typeface="Calibri"/>
                <a:cs typeface="Arial" pitchFamily="34" charset="0"/>
              </a:rPr>
              <a:t>de WSC y sus entidades familiares.</a:t>
            </a:r>
          </a:p>
          <a:p>
            <a:pPr marL="228600" lvl="2" indent="-228600" algn="just" eaLnBrk="1" fontAlgn="auto" hangingPunct="1">
              <a:spcBef>
                <a:spcPts val="0"/>
              </a:spcBef>
              <a:spcAft>
                <a:spcPts val="0"/>
              </a:spcAft>
              <a:buFontTx/>
              <a:buAutoNum type="arabicParenR"/>
              <a:tabLst>
                <a:tab pos="112713" algn="l"/>
              </a:tabLst>
            </a:pPr>
            <a:r>
              <a:rPr lang="es-MX" sz="800" dirty="0" smtClean="0">
                <a:solidFill>
                  <a:prstClr val="black"/>
                </a:solidFill>
                <a:latin typeface="Calibri"/>
                <a:cs typeface="Arial" pitchFamily="34" charset="0"/>
              </a:rPr>
              <a:t>Los compromisos de capital incluyen los compromisos de capital de las entidades de los </a:t>
            </a:r>
            <a:r>
              <a:rPr lang="es-MX" sz="800" i="1" dirty="0" smtClean="0">
                <a:solidFill>
                  <a:prstClr val="black"/>
                </a:solidFill>
                <a:latin typeface="Calibri"/>
                <a:cs typeface="Arial" pitchFamily="34" charset="0"/>
              </a:rPr>
              <a:t>Principals </a:t>
            </a:r>
            <a:r>
              <a:rPr lang="es-MX" sz="800" dirty="0" smtClean="0">
                <a:solidFill>
                  <a:prstClr val="black"/>
                </a:solidFill>
                <a:latin typeface="Calibri"/>
                <a:cs typeface="Arial" pitchFamily="34" charset="0"/>
              </a:rPr>
              <a:t>de WSC y sus entidades familiares. El tamaño del CKD Comercial, el CKD Industrial I y el CKD Industrial II incluye los compromisos de capital de Planigrupo por MX $715 millones en el CKD Comercial y de Finsa por MX $135 millones y MX $125 millones en los CKDs Industriales I y II respectivamente. Para evitar un conteo doble no se incluyen los compromisos de capital de WSMFI al CKD Comercial ni al CKD Industrial I. Ver la nota pie 3)  para más información con respecto al CKD Comercial, el CKD Industrial I y el CKD Industrial II. WSMFI es un fondo denominado en US$ y se convirtió a MX$ al promedio del tipo de cambio oficial MX$ / US$ del trimestre en el que cerró. </a:t>
            </a:r>
          </a:p>
          <a:p>
            <a:pPr marL="228600" lvl="2" indent="-228600" algn="just" eaLnBrk="1" fontAlgn="auto" hangingPunct="1">
              <a:spcBef>
                <a:spcPts val="0"/>
              </a:spcBef>
              <a:spcAft>
                <a:spcPts val="0"/>
              </a:spcAft>
              <a:buFontTx/>
              <a:buAutoNum type="arabicParenR"/>
              <a:tabLst>
                <a:tab pos="112713" algn="l"/>
              </a:tabLst>
            </a:pPr>
            <a:r>
              <a:rPr lang="es-MX" sz="800" dirty="0" smtClean="0">
                <a:solidFill>
                  <a:prstClr val="black"/>
                </a:solidFill>
                <a:latin typeface="Calibri"/>
                <a:cs typeface="Arial" pitchFamily="34" charset="0"/>
              </a:rPr>
              <a:t>Planigrupo es el administrador del CKD Comercial y Finsa es el administrador de los CKDs Industriales. Walton Street Capital México, S de R.L. de C.V. provee servicios a Planigrupo y Finsa relacionados con la administración de dichos CKDs. Todos los asuntos relacionados a la gobernabilidad de dichos CKDs (incluyendo sin limitar la adquisición y venta de activos) requiere aprobación del comité de inversión de cada CKD respectivamente. Walton Street representa 50% de los de miembros del comité de inversión del CKD Comercial, así como de cada uno de los CKDs Industriales mientras que Planigrupo y Finsa representan el 50% restante en cada CKD respectivamente. Las decisiones de cada comité de inversión requieren la aprobación de por lo menos uno de los representantes de Planigrupo o Finsa acorde al CKD. WSMFI es un co-inversionista junto con el CKD Comercial y el CKD Industrial I.</a:t>
            </a:r>
          </a:p>
        </p:txBody>
      </p:sp>
      <p:graphicFrame>
        <p:nvGraphicFramePr>
          <p:cNvPr id="13" name="Table 12"/>
          <p:cNvGraphicFramePr>
            <a:graphicFrameLocks noGrp="1"/>
          </p:cNvGraphicFramePr>
          <p:nvPr>
            <p:extLst/>
          </p:nvPr>
        </p:nvGraphicFramePr>
        <p:xfrm>
          <a:off x="824676" y="3470446"/>
          <a:ext cx="7604009" cy="1049329"/>
        </p:xfrm>
        <a:graphic>
          <a:graphicData uri="http://schemas.openxmlformats.org/drawingml/2006/table">
            <a:tbl>
              <a:tblPr>
                <a:tableStyleId>{5C22544A-7EE6-4342-B048-85BDC9FD1C3A}</a:tableStyleId>
              </a:tblPr>
              <a:tblGrid>
                <a:gridCol w="1414179">
                  <a:extLst>
                    <a:ext uri="{9D8B030D-6E8A-4147-A177-3AD203B41FA5}">
                      <a16:colId xmlns="" xmlns:a16="http://schemas.microsoft.com/office/drawing/2014/main" val="4245405137"/>
                    </a:ext>
                  </a:extLst>
                </a:gridCol>
                <a:gridCol w="928340">
                  <a:extLst>
                    <a:ext uri="{9D8B030D-6E8A-4147-A177-3AD203B41FA5}">
                      <a16:colId xmlns="" xmlns:a16="http://schemas.microsoft.com/office/drawing/2014/main" val="1966928126"/>
                    </a:ext>
                  </a:extLst>
                </a:gridCol>
                <a:gridCol w="1052298">
                  <a:extLst>
                    <a:ext uri="{9D8B030D-6E8A-4147-A177-3AD203B41FA5}">
                      <a16:colId xmlns="" xmlns:a16="http://schemas.microsoft.com/office/drawing/2014/main" val="3513089396"/>
                    </a:ext>
                  </a:extLst>
                </a:gridCol>
                <a:gridCol w="1052298">
                  <a:extLst>
                    <a:ext uri="{9D8B030D-6E8A-4147-A177-3AD203B41FA5}">
                      <a16:colId xmlns="" xmlns:a16="http://schemas.microsoft.com/office/drawing/2014/main" val="1559220488"/>
                    </a:ext>
                  </a:extLst>
                </a:gridCol>
                <a:gridCol w="1052298">
                  <a:extLst>
                    <a:ext uri="{9D8B030D-6E8A-4147-A177-3AD203B41FA5}">
                      <a16:colId xmlns="" xmlns:a16="http://schemas.microsoft.com/office/drawing/2014/main" val="1126511777"/>
                    </a:ext>
                  </a:extLst>
                </a:gridCol>
                <a:gridCol w="1052298">
                  <a:extLst>
                    <a:ext uri="{9D8B030D-6E8A-4147-A177-3AD203B41FA5}">
                      <a16:colId xmlns="" xmlns:a16="http://schemas.microsoft.com/office/drawing/2014/main" val="1256542706"/>
                    </a:ext>
                  </a:extLst>
                </a:gridCol>
                <a:gridCol w="1052298">
                  <a:extLst>
                    <a:ext uri="{9D8B030D-6E8A-4147-A177-3AD203B41FA5}">
                      <a16:colId xmlns="" xmlns:a16="http://schemas.microsoft.com/office/drawing/2014/main" val="1631449505"/>
                    </a:ext>
                  </a:extLst>
                </a:gridCol>
              </a:tblGrid>
              <a:tr h="0">
                <a:tc gridSpan="7">
                  <a:txBody>
                    <a:bodyPr/>
                    <a:lstStyle/>
                    <a:p>
                      <a:pPr marL="57150" indent="0" algn="ctr" fontAlgn="b"/>
                      <a:r>
                        <a:rPr lang="es-MX" sz="1000" b="1" i="0" u="none" strike="noStrike" noProof="0" dirty="0" smtClean="0">
                          <a:solidFill>
                            <a:schemeClr val="bg1"/>
                          </a:solidFill>
                          <a:effectLst/>
                          <a:latin typeface="+mj-lt"/>
                          <a:cs typeface="+mn-cs"/>
                        </a:rPr>
                        <a:t>Resumen de los fondos de Walton</a:t>
                      </a:r>
                      <a:r>
                        <a:rPr lang="es-MX" sz="1000" b="1" i="0" u="none" strike="noStrike" baseline="0" noProof="0" dirty="0" smtClean="0">
                          <a:solidFill>
                            <a:schemeClr val="bg1"/>
                          </a:solidFill>
                          <a:effectLst/>
                          <a:latin typeface="+mj-lt"/>
                          <a:cs typeface="+mn-cs"/>
                        </a:rPr>
                        <a:t> Street Mexico</a:t>
                      </a:r>
                      <a:r>
                        <a:rPr lang="es-MX" sz="1000" b="1" i="0" u="none" strike="noStrike" baseline="30000" noProof="0" dirty="0" smtClean="0">
                          <a:solidFill>
                            <a:schemeClr val="bg1"/>
                          </a:solidFill>
                          <a:effectLst/>
                          <a:latin typeface="+mj-lt"/>
                          <a:cs typeface="+mn-cs"/>
                        </a:rPr>
                        <a:t>1,2,3</a:t>
                      </a:r>
                      <a:endParaRPr lang="es-MX" sz="1000" b="1" i="0" u="none" strike="noStrike" baseline="30000" noProof="0" dirty="0">
                        <a:solidFill>
                          <a:schemeClr val="bg1"/>
                        </a:solidFill>
                        <a:effectLst/>
                        <a:latin typeface="+mj-lt"/>
                        <a:cs typeface="Calibri"/>
                      </a:endParaRPr>
                    </a:p>
                  </a:txBody>
                  <a:tcPr marL="10542" marR="10542" marT="0" marB="0" anchor="ct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solidFill>
                      <a:schemeClr val="accent1"/>
                    </a:solidFill>
                  </a:tcPr>
                </a:tc>
                <a:tc hMerge="1">
                  <a:txBody>
                    <a:bodyPr/>
                    <a:lstStyle/>
                    <a:p>
                      <a:pPr marL="57150" indent="0" algn="ctr" fontAlgn="b"/>
                      <a:endParaRPr lang="en-US" sz="1200" b="1" i="0" u="none" strike="noStrike" dirty="0">
                        <a:solidFill>
                          <a:schemeClr val="bg1"/>
                        </a:solidFill>
                        <a:effectLst/>
                        <a:latin typeface="Calibri (Body)"/>
                        <a:cs typeface="Calibri"/>
                      </a:endParaRPr>
                    </a:p>
                  </a:txBody>
                  <a:tcPr marL="10542" marR="10542" marT="0" marB="0" anchor="ct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solidFill>
                      <a:schemeClr val="accent1"/>
                    </a:solidFill>
                  </a:tcPr>
                </a:tc>
                <a:tc hMerge="1">
                  <a:txBody>
                    <a:bodyPr/>
                    <a:lstStyle/>
                    <a:p>
                      <a:pPr marL="57150" indent="0" algn="ctr" fontAlgn="b"/>
                      <a:endParaRPr lang="en-US" sz="1200" b="1" i="0" u="none" strike="noStrike" dirty="0">
                        <a:solidFill>
                          <a:schemeClr val="bg1"/>
                        </a:solidFill>
                        <a:effectLst/>
                        <a:latin typeface="Calibri (Body)"/>
                        <a:cs typeface="Calibri"/>
                      </a:endParaRPr>
                    </a:p>
                  </a:txBody>
                  <a:tcPr marL="10542" marR="10542" marT="0" marB="0" anchor="ct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solidFill>
                      <a:schemeClr val="accent1"/>
                    </a:solidFill>
                  </a:tcPr>
                </a:tc>
                <a:tc hMerge="1">
                  <a:txBody>
                    <a:bodyPr/>
                    <a:lstStyle/>
                    <a:p>
                      <a:pPr marL="57150" indent="0" algn="ctr" fontAlgn="b"/>
                      <a:endParaRPr lang="en-US" sz="1200" b="1" i="0" u="none" strike="noStrike" dirty="0">
                        <a:solidFill>
                          <a:schemeClr val="bg1"/>
                        </a:solidFill>
                        <a:effectLst/>
                        <a:latin typeface="Calibri (Body)"/>
                        <a:cs typeface="Calibri"/>
                      </a:endParaRPr>
                    </a:p>
                  </a:txBody>
                  <a:tcPr marL="10542" marR="10542" marT="0" marB="0" anchor="ct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solidFill>
                      <a:schemeClr val="accent1"/>
                    </a:solidFill>
                  </a:tcPr>
                </a:tc>
                <a:tc hMerge="1">
                  <a:txBody>
                    <a:bodyPr/>
                    <a:lstStyle/>
                    <a:p>
                      <a:endParaRPr lang="en-US"/>
                    </a:p>
                  </a:txBody>
                  <a:tcPr/>
                </a:tc>
                <a:tc hMerge="1">
                  <a:txBody>
                    <a:bodyPr/>
                    <a:lstStyle/>
                    <a:p>
                      <a:endParaRPr lang="en-US"/>
                    </a:p>
                  </a:txBody>
                  <a:tcPr/>
                </a:tc>
                <a:tc hMerge="1">
                  <a:txBody>
                    <a:bodyPr/>
                    <a:lstStyle/>
                    <a:p>
                      <a:pPr marL="57150" indent="0" algn="ctr" fontAlgn="b"/>
                      <a:endParaRPr lang="en-US" sz="1200" b="1" i="0" u="none" strike="noStrike" dirty="0">
                        <a:solidFill>
                          <a:schemeClr val="bg1"/>
                        </a:solidFill>
                        <a:effectLst/>
                        <a:latin typeface="Calibri (Body)"/>
                        <a:cs typeface="Calibri"/>
                      </a:endParaRPr>
                    </a:p>
                  </a:txBody>
                  <a:tcPr marL="10542" marR="10542" marT="0" marB="0" anchor="ct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solidFill>
                      <a:schemeClr val="accent1"/>
                    </a:solidFill>
                  </a:tcPr>
                </a:tc>
                <a:extLst>
                  <a:ext uri="{0D108BD9-81ED-4DB2-BD59-A6C34878D82A}">
                    <a16:rowId xmlns="" xmlns:a16="http://schemas.microsoft.com/office/drawing/2014/main" val="10000"/>
                  </a:ext>
                </a:extLst>
              </a:tr>
              <a:tr h="0">
                <a:tc>
                  <a:txBody>
                    <a:bodyPr/>
                    <a:lstStyle/>
                    <a:p>
                      <a:pPr algn="l" fontAlgn="ctr"/>
                      <a:r>
                        <a:rPr lang="es-MX" sz="1000" b="1" i="0" u="none" strike="noStrike" noProof="0" dirty="0" smtClean="0">
                          <a:solidFill>
                            <a:sysClr val="windowText" lastClr="000000"/>
                          </a:solidFill>
                          <a:effectLst/>
                          <a:latin typeface="+mj-lt"/>
                        </a:rPr>
                        <a:t>(US$ en millones)</a:t>
                      </a:r>
                      <a:endParaRPr lang="es-MX" sz="1000" b="1" i="0" u="none" strike="noStrike" noProof="0" dirty="0">
                        <a:solidFill>
                          <a:sysClr val="windowText" lastClr="000000"/>
                        </a:solidFill>
                        <a:effectLst/>
                        <a:latin typeface="+mj-lt"/>
                      </a:endParaRPr>
                    </a:p>
                  </a:txBody>
                  <a:tcPr marL="45720" marR="0" marT="0" marB="0" anchor="ctr">
                    <a:lnL w="12700" cap="flat" cmpd="sng" algn="ctr">
                      <a:solidFill>
                        <a:prstClr val="white"/>
                      </a:solidFill>
                      <a:prstDash val="solid"/>
                      <a:round/>
                      <a:headEnd type="none" w="med" len="med"/>
                      <a:tailEnd type="none" w="med" len="med"/>
                    </a:lnL>
                    <a:solidFill>
                      <a:schemeClr val="bg1">
                        <a:lumMod val="85000"/>
                      </a:schemeClr>
                    </a:solidFill>
                  </a:tcPr>
                </a:tc>
                <a:tc>
                  <a:txBody>
                    <a:bodyPr/>
                    <a:lstStyle/>
                    <a:p>
                      <a:pPr algn="r" fontAlgn="ctr"/>
                      <a:r>
                        <a:rPr lang="es-MX" sz="1000" b="1" i="0" u="none" strike="noStrike" noProof="0" dirty="0" smtClean="0">
                          <a:solidFill>
                            <a:sysClr val="windowText" lastClr="000000"/>
                          </a:solidFill>
                          <a:effectLst/>
                          <a:latin typeface="+mj-lt"/>
                        </a:rPr>
                        <a:t>WSMFI</a:t>
                      </a:r>
                      <a:endParaRPr lang="es-MX" sz="1000" b="1" i="0" u="none" strike="noStrike" noProof="0" dirty="0">
                        <a:solidFill>
                          <a:sysClr val="windowText" lastClr="000000"/>
                        </a:solidFill>
                        <a:effectLst/>
                        <a:latin typeface="+mj-lt"/>
                      </a:endParaRPr>
                    </a:p>
                  </a:txBody>
                  <a:tcPr marL="45720" marR="45720" anchor="ctr">
                    <a:solidFill>
                      <a:schemeClr val="bg1">
                        <a:lumMod val="85000"/>
                      </a:schemeClr>
                    </a:solidFill>
                  </a:tcPr>
                </a:tc>
                <a:tc>
                  <a:txBody>
                    <a:bodyPr/>
                    <a:lstStyle/>
                    <a:p>
                      <a:pPr algn="r" fontAlgn="ctr"/>
                      <a:r>
                        <a:rPr lang="es-MX" sz="1000" b="1" i="0" u="none" strike="noStrike" noProof="0" dirty="0" smtClean="0">
                          <a:solidFill>
                            <a:sysClr val="windowText" lastClr="000000"/>
                          </a:solidFill>
                          <a:effectLst/>
                          <a:latin typeface="+mj-lt"/>
                        </a:rPr>
                        <a:t> CKD Comercial</a:t>
                      </a:r>
                      <a:endParaRPr lang="es-MX" sz="1000" b="1" i="0" u="none" strike="noStrike" noProof="0" dirty="0">
                        <a:solidFill>
                          <a:sysClr val="windowText" lastClr="000000"/>
                        </a:solidFill>
                        <a:effectLst/>
                        <a:latin typeface="+mj-lt"/>
                      </a:endParaRPr>
                    </a:p>
                  </a:txBody>
                  <a:tcPr marL="45720" marR="45720" anchor="ctr">
                    <a:solidFill>
                      <a:schemeClr val="bg1">
                        <a:lumMod val="85000"/>
                      </a:schemeClr>
                    </a:solidFill>
                  </a:tcPr>
                </a:tc>
                <a:tc>
                  <a:txBody>
                    <a:bodyPr/>
                    <a:lstStyle/>
                    <a:p>
                      <a:pPr algn="r" fontAlgn="ctr"/>
                      <a:r>
                        <a:rPr lang="es-MX" sz="1000" b="1" i="0" u="none" strike="noStrike" noProof="0" dirty="0" smtClean="0">
                          <a:solidFill>
                            <a:sysClr val="windowText" lastClr="000000"/>
                          </a:solidFill>
                          <a:effectLst/>
                          <a:latin typeface="+mj-lt"/>
                        </a:rPr>
                        <a:t>CKD industrial I</a:t>
                      </a:r>
                      <a:endParaRPr lang="es-MX" sz="1000" b="1" i="0" u="none" strike="noStrike" noProof="0" dirty="0">
                        <a:solidFill>
                          <a:sysClr val="windowText" lastClr="000000"/>
                        </a:solidFill>
                        <a:effectLst/>
                        <a:latin typeface="+mj-lt"/>
                      </a:endParaRPr>
                    </a:p>
                  </a:txBody>
                  <a:tcPr marL="45720" marR="45720" anchor="ctr">
                    <a:solidFill>
                      <a:schemeClr val="bg1">
                        <a:lumMod val="85000"/>
                      </a:schemeClr>
                    </a:solidFill>
                  </a:tcPr>
                </a:tc>
                <a:tc>
                  <a:txBody>
                    <a:bodyPr/>
                    <a:lstStyle/>
                    <a:p>
                      <a:pPr algn="r" fontAlgn="ctr"/>
                      <a:r>
                        <a:rPr lang="es-MX" sz="1000" b="1" i="0" u="none" strike="noStrike" noProof="0" dirty="0" smtClean="0">
                          <a:solidFill>
                            <a:sysClr val="windowText" lastClr="000000"/>
                          </a:solidFill>
                          <a:effectLst/>
                          <a:latin typeface="+mj-lt"/>
                        </a:rPr>
                        <a:t>CKD Walton</a:t>
                      </a:r>
                      <a:endParaRPr lang="es-MX" sz="1000" b="1" i="0" u="none" strike="noStrike" baseline="30000" noProof="0" dirty="0">
                        <a:solidFill>
                          <a:sysClr val="windowText" lastClr="000000"/>
                        </a:solidFill>
                        <a:effectLst/>
                        <a:latin typeface="+mj-lt"/>
                      </a:endParaRPr>
                    </a:p>
                  </a:txBody>
                  <a:tcPr marL="45720" marR="45720" anchor="ctr">
                    <a:solidFill>
                      <a:schemeClr val="bg1">
                        <a:lumMod val="85000"/>
                      </a:schemeClr>
                    </a:solidFill>
                  </a:tcPr>
                </a:tc>
                <a:tc>
                  <a:txBody>
                    <a:bodyPr/>
                    <a:lstStyle/>
                    <a:p>
                      <a:pPr algn="r" fontAlgn="ctr"/>
                      <a:r>
                        <a:rPr lang="es-MX" sz="1000" b="1" i="0" u="none" strike="noStrike" noProof="0" dirty="0" smtClean="0">
                          <a:solidFill>
                            <a:sysClr val="windowText" lastClr="000000"/>
                          </a:solidFill>
                          <a:effectLst/>
                          <a:latin typeface="+mj-lt"/>
                        </a:rPr>
                        <a:t>CKD Industrial II</a:t>
                      </a:r>
                      <a:endParaRPr lang="es-MX" sz="1000" b="1" i="0" u="none" strike="noStrike" baseline="30000" noProof="0" dirty="0">
                        <a:solidFill>
                          <a:sysClr val="windowText" lastClr="000000"/>
                        </a:solidFill>
                        <a:effectLst/>
                        <a:latin typeface="+mj-lt"/>
                      </a:endParaRPr>
                    </a:p>
                  </a:txBody>
                  <a:tcPr marL="45720" marR="45720" anchor="ctr">
                    <a:lnR w="19050" cap="flat" cmpd="sng" algn="ctr">
                      <a:solidFill>
                        <a:schemeClr val="tx1"/>
                      </a:solidFill>
                      <a:prstDash val="solid"/>
                      <a:round/>
                      <a:headEnd type="none" w="med" len="med"/>
                      <a:tailEnd type="none" w="med" len="med"/>
                    </a:lnR>
                    <a:solidFill>
                      <a:schemeClr val="bg1">
                        <a:lumMod val="85000"/>
                      </a:schemeClr>
                    </a:solidFill>
                  </a:tcPr>
                </a:tc>
                <a:tc>
                  <a:txBody>
                    <a:bodyPr/>
                    <a:lstStyle/>
                    <a:p>
                      <a:pPr algn="r" fontAlgn="ctr"/>
                      <a:r>
                        <a:rPr lang="es-MX" sz="1000" b="1" i="0" u="none" strike="noStrike" noProof="0" dirty="0" smtClean="0">
                          <a:solidFill>
                            <a:sysClr val="windowText" lastClr="000000"/>
                          </a:solidFill>
                          <a:effectLst/>
                          <a:latin typeface="+mj-lt"/>
                        </a:rPr>
                        <a:t>Total</a:t>
                      </a:r>
                      <a:endParaRPr lang="es-MX" sz="1000" b="1" i="0" u="none" strike="noStrike" noProof="0" dirty="0">
                        <a:solidFill>
                          <a:sysClr val="windowText" lastClr="000000"/>
                        </a:solidFill>
                        <a:effectLst/>
                        <a:latin typeface="+mj-lt"/>
                      </a:endParaRPr>
                    </a:p>
                  </a:txBody>
                  <a:tcPr marL="45720" marR="4572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bg1">
                        <a:lumMod val="85000"/>
                      </a:schemeClr>
                    </a:solidFill>
                  </a:tcPr>
                </a:tc>
                <a:extLst>
                  <a:ext uri="{0D108BD9-81ED-4DB2-BD59-A6C34878D82A}">
                    <a16:rowId xmlns="" xmlns:a16="http://schemas.microsoft.com/office/drawing/2014/main" val="369263071"/>
                  </a:ext>
                </a:extLst>
              </a:tr>
              <a:tr h="0">
                <a:tc>
                  <a:txBody>
                    <a:bodyPr/>
                    <a:lstStyle/>
                    <a:p>
                      <a:pPr algn="l" fontAlgn="ctr"/>
                      <a:r>
                        <a:rPr lang="es-MX" sz="1000" b="1" i="0" u="none" strike="noStrike" noProof="0" dirty="0" smtClean="0">
                          <a:solidFill>
                            <a:srgbClr val="000000"/>
                          </a:solidFill>
                          <a:effectLst/>
                          <a:latin typeface="+mj-lt"/>
                        </a:rPr>
                        <a:t>Capital Comprometido</a:t>
                      </a:r>
                      <a:endParaRPr lang="es-MX" sz="1000" b="1" i="0" u="none" strike="noStrike" noProof="0" dirty="0">
                        <a:solidFill>
                          <a:srgbClr val="000000"/>
                        </a:solidFill>
                        <a:effectLst/>
                        <a:latin typeface="+mj-lt"/>
                      </a:endParaRPr>
                    </a:p>
                  </a:txBody>
                  <a:tcPr marL="45720" marR="0" marT="0" marB="0" anchor="ctr">
                    <a:lnL w="12700" cap="flat" cmpd="sng" algn="ctr">
                      <a:solidFill>
                        <a:prstClr val="white"/>
                      </a:solidFill>
                      <a:prstDash val="solid"/>
                      <a:round/>
                      <a:headEnd type="none" w="med" len="med"/>
                      <a:tailEnd type="none" w="med" len="med"/>
                    </a:lnL>
                    <a:solidFill>
                      <a:schemeClr val="bg1"/>
                    </a:solidFill>
                  </a:tcPr>
                </a:tc>
                <a:tc>
                  <a:txBody>
                    <a:bodyPr/>
                    <a:lstStyle/>
                    <a:p>
                      <a:pPr algn="r" rtl="0" fontAlgn="b"/>
                      <a:r>
                        <a:rPr lang="es-MX" sz="1000" b="0" i="0" u="none" strike="noStrike" noProof="0" dirty="0">
                          <a:solidFill>
                            <a:srgbClr val="000000"/>
                          </a:solidFill>
                          <a:effectLst/>
                          <a:latin typeface="+mj-lt"/>
                        </a:rPr>
                        <a:t>$277</a:t>
                      </a:r>
                    </a:p>
                  </a:txBody>
                  <a:tcPr marL="7620" marR="7620" marT="7620" marB="0" anchor="b">
                    <a:solidFill>
                      <a:schemeClr val="bg1"/>
                    </a:solidFill>
                  </a:tcPr>
                </a:tc>
                <a:tc>
                  <a:txBody>
                    <a:bodyPr/>
                    <a:lstStyle/>
                    <a:p>
                      <a:pPr algn="r" rtl="0" fontAlgn="b"/>
                      <a:r>
                        <a:rPr lang="es-MX" sz="1000" b="0" i="0" u="none" strike="noStrike" noProof="0" dirty="0">
                          <a:solidFill>
                            <a:srgbClr val="000000"/>
                          </a:solidFill>
                          <a:effectLst/>
                          <a:latin typeface="+mj-lt"/>
                        </a:rPr>
                        <a:t>$232</a:t>
                      </a:r>
                    </a:p>
                  </a:txBody>
                  <a:tcPr marL="7620" marR="7620" marT="7620" marB="0" anchor="b">
                    <a:solidFill>
                      <a:schemeClr val="bg1"/>
                    </a:solidFill>
                  </a:tcPr>
                </a:tc>
                <a:tc>
                  <a:txBody>
                    <a:bodyPr/>
                    <a:lstStyle/>
                    <a:p>
                      <a:pPr algn="r" rtl="0" fontAlgn="b"/>
                      <a:r>
                        <a:rPr lang="es-MX" sz="1000" b="0" i="0" u="none" strike="noStrike" noProof="0" dirty="0">
                          <a:solidFill>
                            <a:srgbClr val="000000"/>
                          </a:solidFill>
                          <a:effectLst/>
                          <a:latin typeface="+mj-lt"/>
                        </a:rPr>
                        <a:t>$223</a:t>
                      </a:r>
                    </a:p>
                  </a:txBody>
                  <a:tcPr marL="7620" marR="7620" marT="7620" marB="0" anchor="b">
                    <a:solidFill>
                      <a:schemeClr val="bg1"/>
                    </a:solidFill>
                  </a:tcPr>
                </a:tc>
                <a:tc>
                  <a:txBody>
                    <a:bodyPr/>
                    <a:lstStyle/>
                    <a:p>
                      <a:pPr algn="r" rtl="0" fontAlgn="b"/>
                      <a:r>
                        <a:rPr lang="es-MX" sz="1000" b="0" i="0" u="none" strike="noStrike" noProof="0" dirty="0">
                          <a:solidFill>
                            <a:srgbClr val="000000"/>
                          </a:solidFill>
                          <a:effectLst/>
                          <a:latin typeface="+mj-lt"/>
                        </a:rPr>
                        <a:t>$350</a:t>
                      </a:r>
                    </a:p>
                  </a:txBody>
                  <a:tcPr marL="7620" marR="7620" marT="7620" marB="0" anchor="b">
                    <a:solidFill>
                      <a:schemeClr val="bg1"/>
                    </a:solidFill>
                  </a:tcPr>
                </a:tc>
                <a:tc>
                  <a:txBody>
                    <a:bodyPr/>
                    <a:lstStyle/>
                    <a:p>
                      <a:pPr algn="r" rtl="0" fontAlgn="b"/>
                      <a:r>
                        <a:rPr lang="es-MX" sz="1000" b="0" i="0" u="none" strike="noStrike" noProof="0" dirty="0">
                          <a:solidFill>
                            <a:srgbClr val="000000"/>
                          </a:solidFill>
                          <a:effectLst/>
                          <a:latin typeface="+mj-lt"/>
                        </a:rPr>
                        <a:t>$314</a:t>
                      </a:r>
                    </a:p>
                  </a:txBody>
                  <a:tcPr marL="7620" marR="7620" marT="7620" marB="0" anchor="b">
                    <a:lnR w="19050" cap="flat" cmpd="sng" algn="ctr">
                      <a:solidFill>
                        <a:schemeClr val="tx1"/>
                      </a:solidFill>
                      <a:prstDash val="solid"/>
                      <a:round/>
                      <a:headEnd type="none" w="med" len="med"/>
                      <a:tailEnd type="none" w="med" len="med"/>
                    </a:lnR>
                    <a:solidFill>
                      <a:schemeClr val="bg1"/>
                    </a:solidFill>
                  </a:tcPr>
                </a:tc>
                <a:tc>
                  <a:txBody>
                    <a:bodyPr/>
                    <a:lstStyle/>
                    <a:p>
                      <a:pPr algn="r" rtl="0" fontAlgn="b"/>
                      <a:r>
                        <a:rPr lang="es-MX" sz="1000" b="1" i="0" u="none" strike="noStrike" noProof="0" dirty="0">
                          <a:solidFill>
                            <a:srgbClr val="000000"/>
                          </a:solidFill>
                          <a:effectLst/>
                          <a:latin typeface="+mj-lt"/>
                        </a:rPr>
                        <a:t>$1,396</a:t>
                      </a:r>
                    </a:p>
                  </a:txBody>
                  <a:tcPr marL="7620" marR="7620" marT="7620" marB="0" anchor="b">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solidFill>
                      <a:schemeClr val="bg1"/>
                    </a:solidFill>
                  </a:tcPr>
                </a:tc>
                <a:extLst>
                  <a:ext uri="{0D108BD9-81ED-4DB2-BD59-A6C34878D82A}">
                    <a16:rowId xmlns="" xmlns:a16="http://schemas.microsoft.com/office/drawing/2014/main" val="10003"/>
                  </a:ext>
                </a:extLst>
              </a:tr>
              <a:tr h="0">
                <a:tc>
                  <a:txBody>
                    <a:bodyPr/>
                    <a:lstStyle/>
                    <a:p>
                      <a:pPr algn="l" fontAlgn="ctr"/>
                      <a:r>
                        <a:rPr lang="es-MX" sz="1000" b="1" i="0" u="none" strike="noStrike" noProof="0" dirty="0" smtClean="0">
                          <a:solidFill>
                            <a:srgbClr val="000000"/>
                          </a:solidFill>
                          <a:effectLst/>
                          <a:latin typeface="+mj-lt"/>
                        </a:rPr>
                        <a:t>Inversión de los </a:t>
                      </a:r>
                      <a:r>
                        <a:rPr lang="es-MX" sz="1000" b="1" i="1" u="none" strike="noStrike" noProof="0" dirty="0" smtClean="0">
                          <a:solidFill>
                            <a:srgbClr val="000000"/>
                          </a:solidFill>
                          <a:effectLst/>
                          <a:latin typeface="+mj-lt"/>
                        </a:rPr>
                        <a:t>Principals</a:t>
                      </a:r>
                      <a:r>
                        <a:rPr lang="es-MX" sz="1000" b="1" i="0" u="none" strike="noStrike" noProof="0" dirty="0" smtClean="0">
                          <a:solidFill>
                            <a:srgbClr val="000000"/>
                          </a:solidFill>
                          <a:effectLst/>
                          <a:latin typeface="+mj-lt"/>
                        </a:rPr>
                        <a:t> de Walton Street</a:t>
                      </a:r>
                      <a:endParaRPr lang="es-MX" sz="1000" b="1" i="0" u="none" strike="noStrike" noProof="0" dirty="0">
                        <a:solidFill>
                          <a:srgbClr val="000000"/>
                        </a:solidFill>
                        <a:effectLst/>
                        <a:latin typeface="+mj-lt"/>
                      </a:endParaRPr>
                    </a:p>
                  </a:txBody>
                  <a:tcPr marL="45720" marR="0" marT="0" marB="0" anchor="ctr">
                    <a:lnL w="12700" cap="flat" cmpd="sng" algn="ctr">
                      <a:solidFill>
                        <a:prstClr val="white"/>
                      </a:solidFill>
                      <a:prstDash val="solid"/>
                      <a:round/>
                      <a:headEnd type="none" w="med" len="med"/>
                      <a:tailEnd type="none" w="med" len="med"/>
                    </a:lnL>
                    <a:solidFill>
                      <a:schemeClr val="bg1">
                        <a:lumMod val="85000"/>
                      </a:schemeClr>
                    </a:solidFill>
                  </a:tcPr>
                </a:tc>
                <a:tc>
                  <a:txBody>
                    <a:bodyPr/>
                    <a:lstStyle/>
                    <a:p>
                      <a:pPr algn="r" rtl="0" fontAlgn="b"/>
                      <a:r>
                        <a:rPr lang="es-MX" sz="1000" b="0" i="0" u="none" strike="noStrike" noProof="0" dirty="0">
                          <a:solidFill>
                            <a:srgbClr val="000000"/>
                          </a:solidFill>
                          <a:effectLst/>
                          <a:latin typeface="+mj-lt"/>
                        </a:rPr>
                        <a:t>$14</a:t>
                      </a:r>
                    </a:p>
                  </a:txBody>
                  <a:tcPr marL="7620" marR="7620" marT="7620" marB="0" anchor="b">
                    <a:solidFill>
                      <a:schemeClr val="bg1">
                        <a:lumMod val="85000"/>
                      </a:schemeClr>
                    </a:solidFill>
                  </a:tcPr>
                </a:tc>
                <a:tc>
                  <a:txBody>
                    <a:bodyPr/>
                    <a:lstStyle/>
                    <a:p>
                      <a:pPr algn="r" rtl="0" fontAlgn="b"/>
                      <a:r>
                        <a:rPr lang="es-MX" sz="1000" b="0" i="0" u="none" strike="noStrike" noProof="0" dirty="0">
                          <a:solidFill>
                            <a:srgbClr val="000000"/>
                          </a:solidFill>
                          <a:effectLst/>
                          <a:latin typeface="+mj-lt"/>
                        </a:rPr>
                        <a:t>NA</a:t>
                      </a:r>
                      <a:r>
                        <a:rPr lang="es-MX" sz="1000" b="1" i="0" u="none" strike="noStrike" baseline="30000" noProof="0" dirty="0">
                          <a:solidFill>
                            <a:srgbClr val="000000"/>
                          </a:solidFill>
                          <a:effectLst/>
                          <a:latin typeface="+mj-lt"/>
                        </a:rPr>
                        <a:t>3</a:t>
                      </a:r>
                      <a:endParaRPr lang="es-MX" sz="1000" b="0" i="0" u="none" strike="noStrike" noProof="0" dirty="0">
                        <a:solidFill>
                          <a:srgbClr val="000000"/>
                        </a:solidFill>
                        <a:effectLst/>
                        <a:latin typeface="+mj-lt"/>
                      </a:endParaRPr>
                    </a:p>
                  </a:txBody>
                  <a:tcPr marL="7620" marR="7620" marT="7620" marB="0" anchor="b">
                    <a:solidFill>
                      <a:schemeClr val="bg1">
                        <a:lumMod val="85000"/>
                      </a:schemeClr>
                    </a:solidFill>
                  </a:tcPr>
                </a:tc>
                <a:tc>
                  <a:txBody>
                    <a:bodyPr/>
                    <a:lstStyle/>
                    <a:p>
                      <a:pPr algn="r" rtl="0" fontAlgn="b"/>
                      <a:r>
                        <a:rPr lang="es-MX" sz="1000" b="0" i="0" u="none" strike="noStrike" noProof="0" dirty="0">
                          <a:solidFill>
                            <a:srgbClr val="000000"/>
                          </a:solidFill>
                          <a:effectLst/>
                          <a:latin typeface="+mj-lt"/>
                        </a:rPr>
                        <a:t>NA</a:t>
                      </a:r>
                      <a:r>
                        <a:rPr lang="es-MX" sz="1000" b="1" i="0" u="none" strike="noStrike" baseline="30000" noProof="0" dirty="0">
                          <a:solidFill>
                            <a:srgbClr val="000000"/>
                          </a:solidFill>
                          <a:effectLst/>
                          <a:latin typeface="+mj-lt"/>
                        </a:rPr>
                        <a:t>3</a:t>
                      </a:r>
                      <a:endParaRPr lang="es-MX" sz="1000" b="0" i="0" u="none" strike="noStrike" noProof="0" dirty="0">
                        <a:solidFill>
                          <a:srgbClr val="000000"/>
                        </a:solidFill>
                        <a:effectLst/>
                        <a:latin typeface="+mj-lt"/>
                      </a:endParaRPr>
                    </a:p>
                  </a:txBody>
                  <a:tcPr marL="7620" marR="7620" marT="7620" marB="0" anchor="b">
                    <a:solidFill>
                      <a:schemeClr val="bg1">
                        <a:lumMod val="85000"/>
                      </a:schemeClr>
                    </a:solidFill>
                  </a:tcPr>
                </a:tc>
                <a:tc>
                  <a:txBody>
                    <a:bodyPr/>
                    <a:lstStyle/>
                    <a:p>
                      <a:pPr algn="r" rtl="0" fontAlgn="b"/>
                      <a:r>
                        <a:rPr lang="es-MX" sz="1000" b="0" i="0" u="none" strike="noStrike" noProof="0" dirty="0">
                          <a:solidFill>
                            <a:srgbClr val="000000"/>
                          </a:solidFill>
                          <a:effectLst/>
                          <a:latin typeface="+mj-lt"/>
                        </a:rPr>
                        <a:t>$</a:t>
                      </a:r>
                      <a:r>
                        <a:rPr lang="es-MX" sz="1000" b="0" i="0" u="none" strike="noStrike" noProof="0" dirty="0" smtClean="0">
                          <a:solidFill>
                            <a:srgbClr val="000000"/>
                          </a:solidFill>
                          <a:effectLst/>
                          <a:latin typeface="+mj-lt"/>
                        </a:rPr>
                        <a:t>17</a:t>
                      </a:r>
                      <a:endParaRPr lang="es-MX" sz="1000" b="0" i="0" u="none" strike="noStrike" noProof="0" dirty="0">
                        <a:solidFill>
                          <a:srgbClr val="000000"/>
                        </a:solidFill>
                        <a:effectLst/>
                        <a:latin typeface="+mj-lt"/>
                      </a:endParaRPr>
                    </a:p>
                  </a:txBody>
                  <a:tcPr marL="7620" marR="7620" marT="7620" marB="0" anchor="b">
                    <a:solidFill>
                      <a:schemeClr val="bg1">
                        <a:lumMod val="85000"/>
                      </a:schemeClr>
                    </a:solidFill>
                  </a:tcPr>
                </a:tc>
                <a:tc>
                  <a:txBody>
                    <a:bodyPr/>
                    <a:lstStyle/>
                    <a:p>
                      <a:pPr algn="r" rtl="0" fontAlgn="b"/>
                      <a:r>
                        <a:rPr lang="es-MX" sz="1000" b="0" i="0" u="none" strike="noStrike" noProof="0" dirty="0">
                          <a:solidFill>
                            <a:srgbClr val="000000"/>
                          </a:solidFill>
                          <a:effectLst/>
                          <a:latin typeface="+mj-lt"/>
                        </a:rPr>
                        <a:t>$7</a:t>
                      </a:r>
                    </a:p>
                  </a:txBody>
                  <a:tcPr marL="7620" marR="7620" marT="7620" marB="0" anchor="b">
                    <a:lnR w="19050" cap="flat" cmpd="sng" algn="ctr">
                      <a:solidFill>
                        <a:schemeClr val="tx1"/>
                      </a:solidFill>
                      <a:prstDash val="solid"/>
                      <a:round/>
                      <a:headEnd type="none" w="med" len="med"/>
                      <a:tailEnd type="none" w="med" len="med"/>
                    </a:lnR>
                    <a:solidFill>
                      <a:schemeClr val="bg1">
                        <a:lumMod val="85000"/>
                      </a:schemeClr>
                    </a:solidFill>
                  </a:tcPr>
                </a:tc>
                <a:tc>
                  <a:txBody>
                    <a:bodyPr/>
                    <a:lstStyle/>
                    <a:p>
                      <a:pPr algn="r" rtl="0" fontAlgn="b"/>
                      <a:r>
                        <a:rPr lang="es-MX" sz="1000" b="1" i="0" u="none" strike="noStrike" noProof="0" dirty="0" smtClean="0">
                          <a:solidFill>
                            <a:srgbClr val="000000"/>
                          </a:solidFill>
                          <a:effectLst/>
                          <a:latin typeface="+mj-lt"/>
                        </a:rPr>
                        <a:t>$38</a:t>
                      </a:r>
                      <a:endParaRPr lang="es-MX" sz="1000" b="1" i="0" u="none" strike="noStrike" noProof="0" dirty="0">
                        <a:solidFill>
                          <a:srgbClr val="000000"/>
                        </a:solidFill>
                        <a:effectLst/>
                        <a:latin typeface="+mj-lt"/>
                      </a:endParaRPr>
                    </a:p>
                  </a:txBody>
                  <a:tcPr marL="7620" marR="7620" marT="7620" marB="0" anchor="b">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 xmlns:a16="http://schemas.microsoft.com/office/drawing/2014/main" val="10004"/>
                  </a:ext>
                </a:extLst>
              </a:tr>
              <a:tr h="188269">
                <a:tc>
                  <a:txBody>
                    <a:bodyPr/>
                    <a:lstStyle/>
                    <a:p>
                      <a:pPr algn="l" fontAlgn="ctr"/>
                      <a:r>
                        <a:rPr lang="es-MX" sz="1000" b="1" i="0" u="none" strike="noStrike" noProof="0" dirty="0" smtClean="0">
                          <a:solidFill>
                            <a:srgbClr val="000000"/>
                          </a:solidFill>
                          <a:effectLst/>
                          <a:latin typeface="+mj-lt"/>
                        </a:rPr>
                        <a:t>Fecha</a:t>
                      </a:r>
                      <a:r>
                        <a:rPr lang="es-MX" sz="1000" b="1" i="0" u="none" strike="noStrike" baseline="0" noProof="0" dirty="0" smtClean="0">
                          <a:solidFill>
                            <a:srgbClr val="000000"/>
                          </a:solidFill>
                          <a:effectLst/>
                          <a:latin typeface="+mj-lt"/>
                        </a:rPr>
                        <a:t> de cierre</a:t>
                      </a:r>
                      <a:endParaRPr lang="es-MX" sz="1000" b="1" i="0" u="none" strike="noStrike" noProof="0" dirty="0">
                        <a:solidFill>
                          <a:srgbClr val="000000"/>
                        </a:solidFill>
                        <a:effectLst/>
                        <a:latin typeface="+mj-lt"/>
                      </a:endParaRPr>
                    </a:p>
                  </a:txBody>
                  <a:tcPr marL="45720" marR="0" marT="0" marB="0" anchor="ctr">
                    <a:lnL w="12700" cap="flat" cmpd="sng" algn="ctr">
                      <a:solidFill>
                        <a:prstClr val="white"/>
                      </a:solidFill>
                      <a:prstDash val="solid"/>
                      <a:round/>
                      <a:headEnd type="none" w="med" len="med"/>
                      <a:tailEnd type="none" w="med" len="med"/>
                    </a:lnL>
                    <a:solidFill>
                      <a:schemeClr val="bg1">
                        <a:lumMod val="85000"/>
                      </a:schemeClr>
                    </a:solidFill>
                  </a:tcPr>
                </a:tc>
                <a:tc>
                  <a:txBody>
                    <a:bodyPr/>
                    <a:lstStyle/>
                    <a:p>
                      <a:pPr algn="r" rtl="0" fontAlgn="b"/>
                      <a:r>
                        <a:rPr lang="es-MX" sz="1000" b="0" i="0" u="none" strike="noStrike" noProof="0" dirty="0" smtClean="0">
                          <a:solidFill>
                            <a:srgbClr val="000000"/>
                          </a:solidFill>
                          <a:effectLst/>
                          <a:latin typeface="+mj-lt"/>
                        </a:rPr>
                        <a:t>Oct</a:t>
                      </a:r>
                      <a:r>
                        <a:rPr lang="es-MX" sz="1000" b="0" i="0" u="none" strike="noStrike" baseline="0" noProof="0" dirty="0" smtClean="0">
                          <a:solidFill>
                            <a:srgbClr val="000000"/>
                          </a:solidFill>
                          <a:effectLst/>
                          <a:latin typeface="+mj-lt"/>
                        </a:rPr>
                        <a:t> 20</a:t>
                      </a:r>
                      <a:r>
                        <a:rPr lang="es-MX" sz="1000" b="0" i="0" u="none" strike="noStrike" noProof="0" dirty="0" smtClean="0">
                          <a:solidFill>
                            <a:srgbClr val="000000"/>
                          </a:solidFill>
                          <a:effectLst/>
                          <a:latin typeface="+mj-lt"/>
                        </a:rPr>
                        <a:t>08</a:t>
                      </a:r>
                      <a:endParaRPr lang="es-MX" sz="1000" b="0" i="0" u="none" strike="noStrike" noProof="0" dirty="0">
                        <a:solidFill>
                          <a:srgbClr val="000000"/>
                        </a:solidFill>
                        <a:effectLst/>
                        <a:latin typeface="+mj-lt"/>
                      </a:endParaRPr>
                    </a:p>
                  </a:txBody>
                  <a:tcPr marL="7620" marR="7620" marT="7620" marB="0" anchor="b">
                    <a:solidFill>
                      <a:schemeClr val="bg1">
                        <a:lumMod val="85000"/>
                      </a:schemeClr>
                    </a:solidFill>
                  </a:tcPr>
                </a:tc>
                <a:tc>
                  <a:txBody>
                    <a:bodyPr/>
                    <a:lstStyle/>
                    <a:p>
                      <a:pPr algn="r" rtl="0" fontAlgn="b"/>
                      <a:r>
                        <a:rPr lang="es-MX" sz="1000" b="0" i="0" u="none" strike="noStrike" noProof="0" dirty="0" smtClean="0">
                          <a:solidFill>
                            <a:srgbClr val="000000"/>
                          </a:solidFill>
                          <a:effectLst/>
                          <a:latin typeface="+mj-lt"/>
                        </a:rPr>
                        <a:t>May 2012</a:t>
                      </a:r>
                      <a:endParaRPr lang="es-MX" sz="1000" b="0" i="0" u="none" strike="noStrike" noProof="0" dirty="0">
                        <a:solidFill>
                          <a:srgbClr val="000000"/>
                        </a:solidFill>
                        <a:effectLst/>
                        <a:latin typeface="+mj-lt"/>
                      </a:endParaRPr>
                    </a:p>
                  </a:txBody>
                  <a:tcPr marL="7620" marR="7620" marT="7620" marB="0" anchor="b">
                    <a:solidFill>
                      <a:schemeClr val="bg1">
                        <a:lumMod val="85000"/>
                      </a:schemeClr>
                    </a:solidFill>
                  </a:tcPr>
                </a:tc>
                <a:tc>
                  <a:txBody>
                    <a:bodyPr/>
                    <a:lstStyle/>
                    <a:p>
                      <a:pPr algn="r" rtl="0" fontAlgn="b"/>
                      <a:r>
                        <a:rPr lang="es-MX" sz="1000" b="0" i="0" u="none" strike="noStrike" noProof="0" dirty="0" smtClean="0">
                          <a:solidFill>
                            <a:srgbClr val="000000"/>
                          </a:solidFill>
                          <a:effectLst/>
                          <a:latin typeface="+mj-lt"/>
                        </a:rPr>
                        <a:t>Oct 2012</a:t>
                      </a:r>
                      <a:endParaRPr lang="es-MX" sz="1000" b="0" i="0" u="none" strike="noStrike" noProof="0" dirty="0">
                        <a:solidFill>
                          <a:srgbClr val="000000"/>
                        </a:solidFill>
                        <a:effectLst/>
                        <a:latin typeface="+mj-lt"/>
                      </a:endParaRPr>
                    </a:p>
                  </a:txBody>
                  <a:tcPr marL="7620" marR="7620" marT="7620" marB="0" anchor="b">
                    <a:solidFill>
                      <a:schemeClr val="bg1">
                        <a:lumMod val="85000"/>
                      </a:schemeClr>
                    </a:solidFill>
                  </a:tcPr>
                </a:tc>
                <a:tc>
                  <a:txBody>
                    <a:bodyPr/>
                    <a:lstStyle/>
                    <a:p>
                      <a:pPr algn="r" rtl="0" fontAlgn="b"/>
                      <a:r>
                        <a:rPr lang="es-MX" sz="1000" b="0" i="0" u="none" strike="noStrike" noProof="0" dirty="0" smtClean="0">
                          <a:solidFill>
                            <a:srgbClr val="000000"/>
                          </a:solidFill>
                          <a:effectLst/>
                          <a:latin typeface="+mj-lt"/>
                        </a:rPr>
                        <a:t>Oct 2013</a:t>
                      </a:r>
                      <a:endParaRPr lang="es-MX" sz="1000" b="0" i="0" u="none" strike="noStrike" noProof="0" dirty="0">
                        <a:solidFill>
                          <a:srgbClr val="000000"/>
                        </a:solidFill>
                        <a:effectLst/>
                        <a:latin typeface="+mj-lt"/>
                      </a:endParaRPr>
                    </a:p>
                  </a:txBody>
                  <a:tcPr marL="7620" marR="7620" marT="7620" marB="0" anchor="b">
                    <a:solidFill>
                      <a:schemeClr val="bg1">
                        <a:lumMod val="85000"/>
                      </a:schemeClr>
                    </a:solidFill>
                  </a:tcPr>
                </a:tc>
                <a:tc>
                  <a:txBody>
                    <a:bodyPr/>
                    <a:lstStyle/>
                    <a:p>
                      <a:pPr algn="r" rtl="0" fontAlgn="b"/>
                      <a:r>
                        <a:rPr lang="es-MX" sz="1000" b="0" i="0" u="none" strike="noStrike" noProof="0" dirty="0" smtClean="0">
                          <a:solidFill>
                            <a:srgbClr val="000000"/>
                          </a:solidFill>
                          <a:effectLst/>
                          <a:latin typeface="+mj-lt"/>
                        </a:rPr>
                        <a:t>Nov 2015</a:t>
                      </a:r>
                      <a:endParaRPr lang="es-MX" sz="1000" b="0" i="0" u="none" strike="noStrike" noProof="0" dirty="0">
                        <a:solidFill>
                          <a:srgbClr val="000000"/>
                        </a:solidFill>
                        <a:effectLst/>
                        <a:latin typeface="+mj-lt"/>
                      </a:endParaRPr>
                    </a:p>
                  </a:txBody>
                  <a:tcPr marL="7620" marR="7620" marT="7620" marB="0" anchor="b">
                    <a:lnR w="19050" cap="flat" cmpd="sng" algn="ctr">
                      <a:solidFill>
                        <a:schemeClr val="tx1"/>
                      </a:solidFill>
                      <a:prstDash val="solid"/>
                      <a:round/>
                      <a:headEnd type="none" w="med" len="med"/>
                      <a:tailEnd type="none" w="med" len="med"/>
                    </a:lnR>
                    <a:solidFill>
                      <a:schemeClr val="bg1">
                        <a:lumMod val="85000"/>
                      </a:schemeClr>
                    </a:solidFill>
                  </a:tcPr>
                </a:tc>
                <a:tc>
                  <a:txBody>
                    <a:bodyPr/>
                    <a:lstStyle/>
                    <a:p>
                      <a:pPr algn="r" rtl="0" fontAlgn="b"/>
                      <a:r>
                        <a:rPr lang="es-MX" sz="1000" b="1" i="0" u="none" strike="noStrike" noProof="0" dirty="0">
                          <a:solidFill>
                            <a:srgbClr val="000000"/>
                          </a:solidFill>
                          <a:effectLst/>
                          <a:latin typeface="+mj-lt"/>
                        </a:rPr>
                        <a:t> </a:t>
                      </a:r>
                    </a:p>
                  </a:txBody>
                  <a:tcPr marL="7620" marR="7620" marT="7620" marB="0" anchor="b">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 xmlns:a16="http://schemas.microsoft.com/office/drawing/2014/main" val="4147368781"/>
                  </a:ext>
                </a:extLst>
              </a:tr>
            </a:tbl>
          </a:graphicData>
        </a:graphic>
      </p:graphicFrame>
      <p:sp>
        <p:nvSpPr>
          <p:cNvPr id="15" name="Content Placeholder 2"/>
          <p:cNvSpPr txBox="1">
            <a:spLocks/>
          </p:cNvSpPr>
          <p:nvPr/>
        </p:nvSpPr>
        <p:spPr>
          <a:xfrm>
            <a:off x="630936" y="1161567"/>
            <a:ext cx="7204141" cy="211628"/>
          </a:xfrm>
          <a:prstGeom prst="rect">
            <a:avLst/>
          </a:prstGeom>
          <a:ln>
            <a:noFill/>
          </a:ln>
        </p:spPr>
        <p:txBody>
          <a:bodyPr vert="horz" lIns="0" tIns="0" rIns="0" bIns="0" rtlCol="0">
            <a:normAutofit/>
          </a:bodyPr>
          <a:lstStyle>
            <a:lvl1pPr marL="0" indent="0" algn="l" defTabSz="457200" rtl="0" eaLnBrk="1" latinLnBrk="0" hangingPunct="1">
              <a:spcBef>
                <a:spcPct val="20000"/>
              </a:spcBef>
              <a:spcAft>
                <a:spcPts val="600"/>
              </a:spcAft>
              <a:buClr>
                <a:schemeClr val="bg1"/>
              </a:buClr>
              <a:buFont typeface="Arial"/>
              <a:buChar char="•"/>
              <a:defRPr sz="1400" b="1" kern="1200">
                <a:solidFill>
                  <a:schemeClr val="tx1"/>
                </a:solidFill>
                <a:latin typeface="Georgia"/>
                <a:ea typeface="+mn-ea"/>
                <a:cs typeface="Georgia"/>
              </a:defRPr>
            </a:lvl1pPr>
            <a:lvl2pPr marL="684213" indent="-227013" algn="l" defTabSz="457200" rtl="0" eaLnBrk="1" latinLnBrk="0" hangingPunct="1">
              <a:spcBef>
                <a:spcPts val="288"/>
              </a:spcBef>
              <a:spcAft>
                <a:spcPts val="300"/>
              </a:spcAft>
              <a:buSzPct val="100000"/>
              <a:buFontTx/>
              <a:buBlip>
                <a:blip r:embed="rId4"/>
              </a:buBlip>
              <a:defRPr sz="1200" kern="1200">
                <a:solidFill>
                  <a:schemeClr val="tx1"/>
                </a:solidFill>
                <a:latin typeface="+mn-lt"/>
                <a:ea typeface="+mn-ea"/>
                <a:cs typeface="+mn-cs"/>
              </a:defRPr>
            </a:lvl2pPr>
            <a:lvl3pPr marL="1082675" indent="-168275" algn="l" defTabSz="457200" rtl="0" eaLnBrk="1" latinLnBrk="0" hangingPunct="1">
              <a:spcBef>
                <a:spcPts val="288"/>
              </a:spcBef>
              <a:spcAft>
                <a:spcPts val="300"/>
              </a:spcAft>
              <a:buClr>
                <a:schemeClr val="accent5"/>
              </a:buClr>
              <a:buFont typeface="Arial"/>
              <a:buChar char="•"/>
              <a:defRPr sz="1200" kern="1200">
                <a:solidFill>
                  <a:schemeClr val="tx1"/>
                </a:solidFill>
                <a:latin typeface="+mn-lt"/>
                <a:ea typeface="+mn-ea"/>
                <a:cs typeface="+mn-cs"/>
              </a:defRPr>
            </a:lvl3pPr>
            <a:lvl4pPr marL="1600200" indent="-228600" algn="l" defTabSz="457200" rtl="0" eaLnBrk="1" latinLnBrk="0" hangingPunct="1">
              <a:spcBef>
                <a:spcPts val="288"/>
              </a:spcBef>
              <a:spcAft>
                <a:spcPts val="300"/>
              </a:spcAft>
              <a:buFont typeface="Arial"/>
              <a:buChar char="–"/>
              <a:defRPr sz="1200" kern="1200">
                <a:solidFill>
                  <a:schemeClr val="tx1"/>
                </a:solidFill>
                <a:latin typeface="+mn-lt"/>
                <a:ea typeface="+mn-ea"/>
                <a:cs typeface="+mn-cs"/>
              </a:defRPr>
            </a:lvl4pPr>
            <a:lvl5pPr marL="2057400" indent="-228600" algn="l" defTabSz="457200" rtl="0" eaLnBrk="1" latinLnBrk="0" hangingPunct="1">
              <a:spcBef>
                <a:spcPts val="288"/>
              </a:spcBef>
              <a:spcAft>
                <a:spcPts val="300"/>
              </a:spcAft>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fontAlgn="auto"/>
            <a:r>
              <a:rPr lang="es-MX" dirty="0" smtClean="0">
                <a:solidFill>
                  <a:prstClr val="black"/>
                </a:solidFill>
              </a:rPr>
              <a:t>Más de US $8,000 millones de capital a través de distintos fondos y vehículos de inversión.</a:t>
            </a:r>
          </a:p>
        </p:txBody>
      </p:sp>
    </p:spTree>
    <p:extLst>
      <p:ext uri="{BB962C8B-B14F-4D97-AF65-F5344CB8AC3E}">
        <p14:creationId xmlns:p14="http://schemas.microsoft.com/office/powerpoint/2010/main" val="4262349932"/>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MX" noProof="0" dirty="0" smtClean="0"/>
              <a:t>WALTON STREET MÉXICO – RESUMEN EJECUTIVO</a:t>
            </a:r>
            <a:r>
              <a:rPr lang="es-MX" baseline="30000" noProof="0" dirty="0" smtClean="0"/>
              <a:t>5</a:t>
            </a:r>
            <a:endParaRPr lang="es-MX" baseline="30000" noProof="0" dirty="0"/>
          </a:p>
        </p:txBody>
      </p:sp>
      <p:sp>
        <p:nvSpPr>
          <p:cNvPr id="5" name="Slide Number Placeholder 4"/>
          <p:cNvSpPr>
            <a:spLocks noGrp="1"/>
          </p:cNvSpPr>
          <p:nvPr>
            <p:ph type="sldNum" sz="quarter" idx="4"/>
          </p:nvPr>
        </p:nvSpPr>
        <p:spPr>
          <a:xfrm>
            <a:off x="8459448" y="6473877"/>
            <a:ext cx="684552" cy="384123"/>
          </a:xfrm>
        </p:spPr>
        <p:txBody>
          <a:bodyPr vert="horz" lIns="0" tIns="0" rIns="0" bIns="0" rtlCol="0" anchor="ctr"/>
          <a:lstStyle/>
          <a:p>
            <a:pPr algn="ctr"/>
            <a:fld id="{E29CE2B1-1230-5143-99F7-AF8E660DDCE2}" type="slidenum">
              <a:rPr lang="en-US" sz="1200" b="0">
                <a:solidFill>
                  <a:schemeClr val="bg1">
                    <a:lumMod val="75000"/>
                  </a:schemeClr>
                </a:solidFill>
                <a:latin typeface="Century Gothic" panose="020B0502020202020204" pitchFamily="34" charset="0"/>
              </a:rPr>
              <a:pPr algn="ctr"/>
              <a:t>10</a:t>
            </a:fld>
            <a:endParaRPr lang="en-US" sz="1200" b="0" dirty="0">
              <a:solidFill>
                <a:schemeClr val="bg1">
                  <a:lumMod val="75000"/>
                </a:schemeClr>
              </a:solidFill>
              <a:latin typeface="Century Gothic" panose="020B0502020202020204" pitchFamily="34" charset="0"/>
            </a:endParaRPr>
          </a:p>
        </p:txBody>
      </p:sp>
      <p:grpSp>
        <p:nvGrpSpPr>
          <p:cNvPr id="34" name="Group 33"/>
          <p:cNvGrpSpPr/>
          <p:nvPr/>
        </p:nvGrpSpPr>
        <p:grpSpPr>
          <a:xfrm>
            <a:off x="457200" y="746854"/>
            <a:ext cx="3902141" cy="338669"/>
            <a:chOff x="457200" y="1036563"/>
            <a:chExt cx="3902141" cy="338669"/>
          </a:xfrm>
        </p:grpSpPr>
        <p:sp>
          <p:nvSpPr>
            <p:cNvPr id="36" name="Rectangle 35"/>
            <p:cNvSpPr/>
            <p:nvPr/>
          </p:nvSpPr>
          <p:spPr>
            <a:xfrm>
              <a:off x="803341" y="1081918"/>
              <a:ext cx="3556000" cy="29141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nvGrpSpPr>
            <p:cNvPr id="38" name="Group 37"/>
            <p:cNvGrpSpPr/>
            <p:nvPr/>
          </p:nvGrpSpPr>
          <p:grpSpPr>
            <a:xfrm>
              <a:off x="457200" y="1036563"/>
              <a:ext cx="346141" cy="338669"/>
              <a:chOff x="753533" y="1540932"/>
              <a:chExt cx="186051" cy="182035"/>
            </a:xfrm>
          </p:grpSpPr>
          <p:sp>
            <p:nvSpPr>
              <p:cNvPr id="40" name="Rectangle 39"/>
              <p:cNvSpPr/>
              <p:nvPr/>
            </p:nvSpPr>
            <p:spPr>
              <a:xfrm>
                <a:off x="778934" y="1566333"/>
                <a:ext cx="160650" cy="156634"/>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41" name="Rectangle 40"/>
              <p:cNvSpPr/>
              <p:nvPr/>
            </p:nvSpPr>
            <p:spPr>
              <a:xfrm>
                <a:off x="753533" y="1540932"/>
                <a:ext cx="160650" cy="15663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pic>
          <p:nvPicPr>
            <p:cNvPr id="39" name="Picture 38"/>
            <p:cNvPicPr>
              <a:picLocks noChangeAspect="1"/>
            </p:cNvPicPr>
            <p:nvPr/>
          </p:nvPicPr>
          <p:blipFill>
            <a:blip r:embed="rId3"/>
            <a:stretch>
              <a:fillRect/>
            </a:stretch>
          </p:blipFill>
          <p:spPr>
            <a:xfrm>
              <a:off x="501258" y="1100968"/>
              <a:ext cx="203592" cy="182161"/>
            </a:xfrm>
            <a:prstGeom prst="rect">
              <a:avLst/>
            </a:prstGeom>
          </p:spPr>
        </p:pic>
      </p:grpSp>
      <p:sp>
        <p:nvSpPr>
          <p:cNvPr id="42" name="Rectangle 41"/>
          <p:cNvSpPr/>
          <p:nvPr/>
        </p:nvSpPr>
        <p:spPr>
          <a:xfrm>
            <a:off x="4994341" y="3069276"/>
            <a:ext cx="3556000" cy="29141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nvGrpSpPr>
          <p:cNvPr id="43" name="Group 42"/>
          <p:cNvGrpSpPr/>
          <p:nvPr/>
        </p:nvGrpSpPr>
        <p:grpSpPr>
          <a:xfrm>
            <a:off x="4648200" y="3023921"/>
            <a:ext cx="346141" cy="338669"/>
            <a:chOff x="753533" y="1540932"/>
            <a:chExt cx="186051" cy="182035"/>
          </a:xfrm>
        </p:grpSpPr>
        <p:sp>
          <p:nvSpPr>
            <p:cNvPr id="44" name="Rectangle 43"/>
            <p:cNvSpPr/>
            <p:nvPr/>
          </p:nvSpPr>
          <p:spPr>
            <a:xfrm>
              <a:off x="778934" y="1566333"/>
              <a:ext cx="160650" cy="15663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45" name="Rectangle 44"/>
            <p:cNvSpPr/>
            <p:nvPr/>
          </p:nvSpPr>
          <p:spPr>
            <a:xfrm>
              <a:off x="753533" y="1540932"/>
              <a:ext cx="160650" cy="15663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pic>
        <p:nvPicPr>
          <p:cNvPr id="46" name="Picture 45"/>
          <p:cNvPicPr>
            <a:picLocks noChangeAspect="1"/>
          </p:cNvPicPr>
          <p:nvPr/>
        </p:nvPicPr>
        <p:blipFill>
          <a:blip r:embed="rId4"/>
          <a:stretch>
            <a:fillRect/>
          </a:stretch>
        </p:blipFill>
        <p:spPr>
          <a:xfrm>
            <a:off x="4699691" y="3069276"/>
            <a:ext cx="196851" cy="196851"/>
          </a:xfrm>
          <a:prstGeom prst="rect">
            <a:avLst/>
          </a:prstGeom>
        </p:spPr>
      </p:pic>
      <p:sp>
        <p:nvSpPr>
          <p:cNvPr id="47" name="Content Placeholder 2"/>
          <p:cNvSpPr>
            <a:spLocks noGrp="1"/>
          </p:cNvSpPr>
          <p:nvPr>
            <p:ph idx="1"/>
          </p:nvPr>
        </p:nvSpPr>
        <p:spPr>
          <a:xfrm>
            <a:off x="205274" y="817429"/>
            <a:ext cx="4154068" cy="2554854"/>
          </a:xfrm>
          <a:ln>
            <a:noFill/>
          </a:ln>
        </p:spPr>
        <p:txBody>
          <a:bodyPr>
            <a:noAutofit/>
          </a:bodyPr>
          <a:lstStyle/>
          <a:p>
            <a:pPr algn="just">
              <a:spcAft>
                <a:spcPts val="1200"/>
              </a:spcAft>
              <a:buNone/>
            </a:pPr>
            <a:r>
              <a:rPr lang="es-MX" noProof="0" dirty="0" smtClean="0"/>
              <a:t>           	Equipo Estable y Experimentado</a:t>
            </a:r>
          </a:p>
          <a:p>
            <a:pPr lvl="1" algn="just"/>
            <a:r>
              <a:rPr lang="es-MX" sz="950" noProof="0" dirty="0" smtClean="0"/>
              <a:t>Tres  </a:t>
            </a:r>
            <a:r>
              <a:rPr lang="es-MX" sz="950" i="1" noProof="0" dirty="0" smtClean="0"/>
              <a:t>Principals</a:t>
            </a:r>
            <a:r>
              <a:rPr lang="es-MX" sz="950" noProof="0" dirty="0" smtClean="0"/>
              <a:t> de México han trabajado juntos desde la apertura de la oficina de México en </a:t>
            </a:r>
            <a:r>
              <a:rPr lang="es-MX" sz="950" dirty="0" smtClean="0"/>
              <a:t>2007 </a:t>
            </a:r>
            <a:r>
              <a:rPr lang="es-MX" sz="950" dirty="0"/>
              <a:t>y dos de los </a:t>
            </a:r>
            <a:r>
              <a:rPr lang="es-MX" sz="950" i="1" dirty="0"/>
              <a:t>Principals </a:t>
            </a:r>
            <a:r>
              <a:rPr lang="es-MX" sz="950" dirty="0"/>
              <a:t>de Walton Street México han trabajado juntos por más de 12 años</a:t>
            </a:r>
            <a:r>
              <a:rPr lang="es-MX" sz="950" dirty="0" smtClean="0"/>
              <a:t>.</a:t>
            </a:r>
            <a:endParaRPr lang="es-MX" sz="950" noProof="0" dirty="0" smtClean="0"/>
          </a:p>
          <a:p>
            <a:pPr lvl="1" algn="just"/>
            <a:r>
              <a:rPr lang="es-MX" sz="950" noProof="0" dirty="0" smtClean="0"/>
              <a:t>Los cinco </a:t>
            </a:r>
            <a:r>
              <a:rPr lang="es-MX" sz="950" i="1" noProof="0" dirty="0" smtClean="0"/>
              <a:t>Managing Principals </a:t>
            </a:r>
            <a:r>
              <a:rPr lang="es-MX" sz="950" noProof="0" dirty="0" smtClean="0"/>
              <a:t>de Walton Street Capital han trabajado juntos por 27 años y actualmente participan en </a:t>
            </a:r>
            <a:r>
              <a:rPr lang="es-MX" sz="950" dirty="0" smtClean="0"/>
              <a:t>los</a:t>
            </a:r>
            <a:r>
              <a:rPr lang="es-MX" sz="950" noProof="0" dirty="0" smtClean="0"/>
              <a:t> comités de inversión y de administración de Walton Street México. </a:t>
            </a:r>
          </a:p>
          <a:p>
            <a:pPr lvl="1" algn="just"/>
            <a:r>
              <a:rPr lang="es-MX" sz="950" noProof="0" dirty="0" smtClean="0"/>
              <a:t>Los </a:t>
            </a:r>
            <a:r>
              <a:rPr lang="es-MX" sz="950" i="1" dirty="0" smtClean="0"/>
              <a:t>Principals</a:t>
            </a:r>
            <a:r>
              <a:rPr lang="es-MX" sz="950" dirty="0"/>
              <a:t> </a:t>
            </a:r>
            <a:r>
              <a:rPr lang="es-MX" sz="950" dirty="0" smtClean="0"/>
              <a:t>de Walton Street Capital</a:t>
            </a:r>
            <a:r>
              <a:rPr lang="es-MX" sz="950" noProof="0" dirty="0" smtClean="0"/>
              <a:t> han adquirido, obtenido financiamiento y administrado más de US$ 50,000 millones de activos inmobiliarios.</a:t>
            </a:r>
          </a:p>
          <a:p>
            <a:pPr lvl="1" algn="just"/>
            <a:r>
              <a:rPr lang="es-MX" sz="950" noProof="0" dirty="0" smtClean="0"/>
              <a:t>El equipo ha invertido capital institucional por 5 décadas a través de distintos ciclos económicos.</a:t>
            </a:r>
          </a:p>
        </p:txBody>
      </p:sp>
      <p:sp>
        <p:nvSpPr>
          <p:cNvPr id="48" name="Content Placeholder 3"/>
          <p:cNvSpPr>
            <a:spLocks noGrp="1"/>
          </p:cNvSpPr>
          <p:nvPr>
            <p:ph idx="13"/>
          </p:nvPr>
        </p:nvSpPr>
        <p:spPr>
          <a:xfrm>
            <a:off x="4786010" y="3091117"/>
            <a:ext cx="3764332" cy="2146579"/>
          </a:xfrm>
        </p:spPr>
        <p:txBody>
          <a:bodyPr>
            <a:normAutofit/>
          </a:bodyPr>
          <a:lstStyle/>
          <a:p>
            <a:pPr marL="571500" indent="-228600" algn="just">
              <a:spcAft>
                <a:spcPts val="1200"/>
              </a:spcAft>
              <a:buNone/>
            </a:pPr>
            <a:r>
              <a:rPr lang="es-MX" noProof="0" dirty="0" smtClean="0"/>
              <a:t>Plataforma Probada y de Largo Plazo</a:t>
            </a:r>
          </a:p>
          <a:p>
            <a:pPr marL="571500" lvl="1" indent="-228600" algn="just"/>
            <a:r>
              <a:rPr lang="es-MX" sz="950" noProof="0" dirty="0" smtClean="0"/>
              <a:t>Se han invertido en México, desde hace 18 años, </a:t>
            </a:r>
            <a:r>
              <a:rPr lang="es-MX" sz="950" dirty="0"/>
              <a:t>m</a:t>
            </a:r>
            <a:r>
              <a:rPr lang="es-MX" sz="950" noProof="0" dirty="0" smtClean="0"/>
              <a:t>ás de MX$</a:t>
            </a:r>
            <a:r>
              <a:rPr lang="es-MX" sz="950" strike="sngStrike" noProof="0" dirty="0" smtClean="0"/>
              <a:t> </a:t>
            </a:r>
            <a:r>
              <a:rPr lang="es-MX" sz="950" noProof="0" dirty="0" smtClean="0"/>
              <a:t>29,200 millones </a:t>
            </a:r>
            <a:r>
              <a:rPr lang="es-MX" sz="950" dirty="0" smtClean="0"/>
              <a:t>en</a:t>
            </a:r>
            <a:r>
              <a:rPr lang="es-MX" sz="950" noProof="0" dirty="0" smtClean="0"/>
              <a:t> bienes raíces</a:t>
            </a:r>
            <a:r>
              <a:rPr lang="es-MX" sz="950" baseline="30000" noProof="0" dirty="0" smtClean="0"/>
              <a:t>4</a:t>
            </a:r>
            <a:r>
              <a:rPr lang="es-MX" sz="950" noProof="0" dirty="0" smtClean="0"/>
              <a:t>.</a:t>
            </a:r>
          </a:p>
          <a:p>
            <a:pPr marL="571500" lvl="1" indent="-228600" algn="just"/>
            <a:r>
              <a:rPr lang="es-MX" sz="950" noProof="0" dirty="0" smtClean="0"/>
              <a:t>Walton Street Capital ha obtenido capital para 5 fondos dedicados a bienes raíces en México incluyendo 4 CKDs</a:t>
            </a:r>
            <a:r>
              <a:rPr lang="es-MX" sz="950" baseline="30000" noProof="0" dirty="0"/>
              <a:t>3</a:t>
            </a:r>
            <a:r>
              <a:rPr lang="es-MX" sz="950" noProof="0" dirty="0" smtClean="0"/>
              <a:t>. </a:t>
            </a:r>
          </a:p>
          <a:p>
            <a:pPr marL="571500" lvl="1" indent="-228600" algn="just"/>
            <a:r>
              <a:rPr lang="es-MX" sz="950" noProof="0" dirty="0" smtClean="0"/>
              <a:t>Equipo con 25 profesionales al día de hoy.</a:t>
            </a:r>
          </a:p>
          <a:p>
            <a:pPr marL="571500" lvl="1" indent="-228600" algn="just"/>
            <a:r>
              <a:rPr lang="es-MX" sz="950" noProof="0" dirty="0" smtClean="0"/>
              <a:t>Cultura de operación proactiva; acceso directo a cada proyecto y administración interna de los activos.</a:t>
            </a:r>
            <a:endParaRPr lang="es-MX" sz="950" noProof="0" dirty="0"/>
          </a:p>
        </p:txBody>
      </p:sp>
      <p:sp>
        <p:nvSpPr>
          <p:cNvPr id="49" name="Rectangle 48"/>
          <p:cNvSpPr/>
          <p:nvPr/>
        </p:nvSpPr>
        <p:spPr>
          <a:xfrm>
            <a:off x="4947083" y="804610"/>
            <a:ext cx="3666314" cy="52372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nvGrpSpPr>
          <p:cNvPr id="50" name="Group 49"/>
          <p:cNvGrpSpPr/>
          <p:nvPr/>
        </p:nvGrpSpPr>
        <p:grpSpPr>
          <a:xfrm>
            <a:off x="4648200" y="724071"/>
            <a:ext cx="346141" cy="338669"/>
            <a:chOff x="753533" y="1540932"/>
            <a:chExt cx="186051" cy="182035"/>
          </a:xfrm>
        </p:grpSpPr>
        <p:sp>
          <p:nvSpPr>
            <p:cNvPr id="51" name="Rectangle 50"/>
            <p:cNvSpPr/>
            <p:nvPr/>
          </p:nvSpPr>
          <p:spPr>
            <a:xfrm>
              <a:off x="778934" y="1566333"/>
              <a:ext cx="160650" cy="15663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52" name="Rectangle 51"/>
            <p:cNvSpPr/>
            <p:nvPr/>
          </p:nvSpPr>
          <p:spPr>
            <a:xfrm>
              <a:off x="753533" y="1540932"/>
              <a:ext cx="160650" cy="15663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sp>
        <p:nvSpPr>
          <p:cNvPr id="53" name="Rectangle 52"/>
          <p:cNvSpPr/>
          <p:nvPr/>
        </p:nvSpPr>
        <p:spPr>
          <a:xfrm>
            <a:off x="803341" y="3092833"/>
            <a:ext cx="3556000" cy="29141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nvGrpSpPr>
          <p:cNvPr id="54" name="Group 53"/>
          <p:cNvGrpSpPr/>
          <p:nvPr/>
        </p:nvGrpSpPr>
        <p:grpSpPr>
          <a:xfrm>
            <a:off x="457200" y="3047478"/>
            <a:ext cx="346141" cy="338669"/>
            <a:chOff x="753533" y="1540932"/>
            <a:chExt cx="186051" cy="182035"/>
          </a:xfrm>
        </p:grpSpPr>
        <p:sp>
          <p:nvSpPr>
            <p:cNvPr id="55" name="Rectangle 54"/>
            <p:cNvSpPr/>
            <p:nvPr/>
          </p:nvSpPr>
          <p:spPr>
            <a:xfrm>
              <a:off x="778934" y="1566333"/>
              <a:ext cx="160650" cy="156634"/>
            </a:xfrm>
            <a:prstGeom prst="rect">
              <a:avLst/>
            </a:prstGeom>
            <a:solidFill>
              <a:srgbClr val="8DA9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56" name="Rectangle 55"/>
            <p:cNvSpPr/>
            <p:nvPr/>
          </p:nvSpPr>
          <p:spPr>
            <a:xfrm>
              <a:off x="753533" y="1540932"/>
              <a:ext cx="160650" cy="15663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sp>
        <p:nvSpPr>
          <p:cNvPr id="57" name="Content Placeholder 3"/>
          <p:cNvSpPr txBox="1">
            <a:spLocks/>
          </p:cNvSpPr>
          <p:nvPr/>
        </p:nvSpPr>
        <p:spPr>
          <a:xfrm>
            <a:off x="278296" y="3113866"/>
            <a:ext cx="4217505" cy="1810025"/>
          </a:xfrm>
          <a:prstGeom prst="rect">
            <a:avLst/>
          </a:prstGeom>
        </p:spPr>
        <p:txBody>
          <a:bodyPr vert="horz" lIns="0" tIns="0" rIns="0" bIns="0" rtlCol="0">
            <a:noAutofit/>
          </a:bodyPr>
          <a:lstStyle>
            <a:lvl1pPr marL="0" indent="0" algn="l" defTabSz="457200" rtl="0" eaLnBrk="1" latinLnBrk="0" hangingPunct="1">
              <a:spcBef>
                <a:spcPct val="20000"/>
              </a:spcBef>
              <a:spcAft>
                <a:spcPts val="600"/>
              </a:spcAft>
              <a:buClr>
                <a:schemeClr val="bg1"/>
              </a:buClr>
              <a:buFont typeface="Arial"/>
              <a:buChar char="•"/>
              <a:defRPr sz="1400" b="1" kern="1200">
                <a:solidFill>
                  <a:schemeClr val="tx1"/>
                </a:solidFill>
                <a:latin typeface="Georgia"/>
                <a:ea typeface="+mn-ea"/>
                <a:cs typeface="Georgia"/>
              </a:defRPr>
            </a:lvl1pPr>
            <a:lvl2pPr marL="684213" indent="-227013" algn="l" defTabSz="457200" rtl="0" eaLnBrk="1" latinLnBrk="0" hangingPunct="1">
              <a:spcBef>
                <a:spcPts val="288"/>
              </a:spcBef>
              <a:spcAft>
                <a:spcPts val="300"/>
              </a:spcAft>
              <a:buSzPct val="100000"/>
              <a:buFontTx/>
              <a:buBlip>
                <a:blip r:embed="rId5"/>
              </a:buBlip>
              <a:defRPr sz="1200" kern="1200">
                <a:solidFill>
                  <a:schemeClr val="tx1"/>
                </a:solidFill>
                <a:latin typeface="+mn-lt"/>
                <a:ea typeface="+mn-ea"/>
                <a:cs typeface="+mn-cs"/>
              </a:defRPr>
            </a:lvl2pPr>
            <a:lvl3pPr marL="1082675" indent="-168275" algn="l" defTabSz="457200" rtl="0" eaLnBrk="1" latinLnBrk="0" hangingPunct="1">
              <a:spcBef>
                <a:spcPts val="288"/>
              </a:spcBef>
              <a:spcAft>
                <a:spcPts val="300"/>
              </a:spcAft>
              <a:buClr>
                <a:schemeClr val="accent5"/>
              </a:buClr>
              <a:buFont typeface="Arial"/>
              <a:buChar char="•"/>
              <a:defRPr sz="1200" kern="1200">
                <a:solidFill>
                  <a:schemeClr val="tx1"/>
                </a:solidFill>
                <a:latin typeface="+mn-lt"/>
                <a:ea typeface="+mn-ea"/>
                <a:cs typeface="+mn-cs"/>
              </a:defRPr>
            </a:lvl3pPr>
            <a:lvl4pPr marL="1600200" indent="-228600" algn="l" defTabSz="457200" rtl="0" eaLnBrk="1" latinLnBrk="0" hangingPunct="1">
              <a:spcBef>
                <a:spcPts val="288"/>
              </a:spcBef>
              <a:spcAft>
                <a:spcPts val="300"/>
              </a:spcAft>
              <a:buFont typeface="Arial"/>
              <a:buChar char="–"/>
              <a:defRPr sz="1200" kern="1200">
                <a:solidFill>
                  <a:schemeClr val="tx1"/>
                </a:solidFill>
                <a:latin typeface="+mn-lt"/>
                <a:ea typeface="+mn-ea"/>
                <a:cs typeface="+mn-cs"/>
              </a:defRPr>
            </a:lvl4pPr>
            <a:lvl5pPr marL="2057400" indent="-228600" algn="l" defTabSz="457200" rtl="0" eaLnBrk="1" latinLnBrk="0" hangingPunct="1">
              <a:spcBef>
                <a:spcPts val="288"/>
              </a:spcBef>
              <a:spcAft>
                <a:spcPts val="300"/>
              </a:spcAft>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spcAft>
                <a:spcPts val="1200"/>
              </a:spcAft>
              <a:buClr>
                <a:prstClr val="white"/>
              </a:buClr>
              <a:buFont typeface="Arial"/>
              <a:buNone/>
            </a:pPr>
            <a:r>
              <a:rPr lang="es-MX" dirty="0" smtClean="0">
                <a:solidFill>
                  <a:prstClr val="black"/>
                </a:solidFill>
              </a:rPr>
              <a:t>	       Relaciones con la Industria</a:t>
            </a:r>
          </a:p>
          <a:p>
            <a:pPr marL="571500" lvl="1" indent="-228600" algn="just" fontAlgn="auto"/>
            <a:r>
              <a:rPr lang="es-MX" sz="950" dirty="0" smtClean="0">
                <a:solidFill>
                  <a:prstClr val="black"/>
                </a:solidFill>
              </a:rPr>
              <a:t>Relaciones </a:t>
            </a:r>
            <a:r>
              <a:rPr lang="es-MX" sz="950" dirty="0">
                <a:solidFill>
                  <a:prstClr val="black"/>
                </a:solidFill>
              </a:rPr>
              <a:t>y alianzas estratégicas: Walton Street ha </a:t>
            </a:r>
            <a:r>
              <a:rPr lang="es-MX" sz="950" dirty="0" smtClean="0">
                <a:solidFill>
                  <a:prstClr val="black"/>
                </a:solidFill>
              </a:rPr>
              <a:t>participado </a:t>
            </a:r>
            <a:r>
              <a:rPr lang="es-MX" sz="950" dirty="0">
                <a:solidFill>
                  <a:prstClr val="black"/>
                </a:solidFill>
              </a:rPr>
              <a:t>en inversiones </a:t>
            </a:r>
            <a:r>
              <a:rPr lang="es-MX" sz="950" dirty="0" smtClean="0">
                <a:solidFill>
                  <a:prstClr val="black"/>
                </a:solidFill>
              </a:rPr>
              <a:t>con 13 </a:t>
            </a:r>
            <a:r>
              <a:rPr lang="es-MX" sz="950" dirty="0">
                <a:solidFill>
                  <a:prstClr val="black"/>
                </a:solidFill>
              </a:rPr>
              <a:t>socios en diferentes sectores en México (usos mixtos, comercial, oficinas, industrial, residencial y hoteles).</a:t>
            </a:r>
            <a:r>
              <a:rPr lang="es-MX" sz="950" baseline="30000" dirty="0" smtClean="0">
                <a:solidFill>
                  <a:prstClr val="black"/>
                </a:solidFill>
              </a:rPr>
              <a:t>2</a:t>
            </a:r>
          </a:p>
          <a:p>
            <a:pPr marL="571500" lvl="1" indent="-228600" fontAlgn="auto"/>
            <a:r>
              <a:rPr lang="es-MX" sz="950" dirty="0" smtClean="0">
                <a:solidFill>
                  <a:prstClr val="black"/>
                </a:solidFill>
              </a:rPr>
              <a:t>Relaciones extensas con propietarios, bancos, inversionistas, competidores, corredores y proveedores de servicios.</a:t>
            </a:r>
          </a:p>
          <a:p>
            <a:pPr marL="571500" lvl="1" indent="-228600" fontAlgn="auto"/>
            <a:r>
              <a:rPr lang="es-MX" sz="950" dirty="0" smtClean="0">
                <a:solidFill>
                  <a:prstClr val="black"/>
                </a:solidFill>
              </a:rPr>
              <a:t>Beneficio de las relaciones globales de Walton Street Capital.</a:t>
            </a:r>
          </a:p>
        </p:txBody>
      </p:sp>
      <p:sp>
        <p:nvSpPr>
          <p:cNvPr id="58" name="Content Placeholder 2"/>
          <p:cNvSpPr txBox="1">
            <a:spLocks/>
          </p:cNvSpPr>
          <p:nvPr/>
        </p:nvSpPr>
        <p:spPr>
          <a:xfrm>
            <a:off x="4648200" y="798926"/>
            <a:ext cx="3965197" cy="2483412"/>
          </a:xfrm>
          <a:prstGeom prst="rect">
            <a:avLst/>
          </a:prstGeom>
          <a:ln>
            <a:noFill/>
          </a:ln>
        </p:spPr>
        <p:txBody>
          <a:bodyPr vert="horz" lIns="0" tIns="0" rIns="0" bIns="0" rtlCol="0">
            <a:normAutofit/>
          </a:bodyPr>
          <a:lstStyle>
            <a:lvl1pPr marL="0" indent="0" algn="l" defTabSz="457200" rtl="0" eaLnBrk="1" latinLnBrk="0" hangingPunct="1">
              <a:spcBef>
                <a:spcPct val="20000"/>
              </a:spcBef>
              <a:spcAft>
                <a:spcPts val="600"/>
              </a:spcAft>
              <a:buClr>
                <a:schemeClr val="bg1"/>
              </a:buClr>
              <a:buFont typeface="Arial"/>
              <a:buChar char="•"/>
              <a:defRPr sz="1400" b="1" kern="1200">
                <a:solidFill>
                  <a:schemeClr val="tx1"/>
                </a:solidFill>
                <a:latin typeface="Georgia"/>
                <a:ea typeface="+mn-ea"/>
                <a:cs typeface="Georgia"/>
              </a:defRPr>
            </a:lvl1pPr>
            <a:lvl2pPr marL="684213" indent="-227013" algn="l" defTabSz="457200" rtl="0" eaLnBrk="1" latinLnBrk="0" hangingPunct="1">
              <a:spcBef>
                <a:spcPts val="288"/>
              </a:spcBef>
              <a:spcAft>
                <a:spcPts val="300"/>
              </a:spcAft>
              <a:buSzPct val="100000"/>
              <a:buFontTx/>
              <a:buBlip>
                <a:blip r:embed="rId5"/>
              </a:buBlip>
              <a:defRPr sz="1200" kern="1200">
                <a:solidFill>
                  <a:schemeClr val="tx1"/>
                </a:solidFill>
                <a:latin typeface="+mn-lt"/>
                <a:ea typeface="+mn-ea"/>
                <a:cs typeface="+mn-cs"/>
              </a:defRPr>
            </a:lvl2pPr>
            <a:lvl3pPr marL="1082675" indent="-168275" algn="l" defTabSz="457200" rtl="0" eaLnBrk="1" latinLnBrk="0" hangingPunct="1">
              <a:spcBef>
                <a:spcPts val="288"/>
              </a:spcBef>
              <a:spcAft>
                <a:spcPts val="300"/>
              </a:spcAft>
              <a:buClr>
                <a:schemeClr val="accent5"/>
              </a:buClr>
              <a:buFont typeface="Arial"/>
              <a:buChar char="•"/>
              <a:defRPr sz="1200" kern="1200">
                <a:solidFill>
                  <a:schemeClr val="tx1"/>
                </a:solidFill>
                <a:latin typeface="+mn-lt"/>
                <a:ea typeface="+mn-ea"/>
                <a:cs typeface="+mn-cs"/>
              </a:defRPr>
            </a:lvl3pPr>
            <a:lvl4pPr marL="1600200" indent="-228600" algn="l" defTabSz="457200" rtl="0" eaLnBrk="1" latinLnBrk="0" hangingPunct="1">
              <a:spcBef>
                <a:spcPts val="288"/>
              </a:spcBef>
              <a:spcAft>
                <a:spcPts val="300"/>
              </a:spcAft>
              <a:buFont typeface="Arial"/>
              <a:buChar char="–"/>
              <a:defRPr sz="1200" kern="1200">
                <a:solidFill>
                  <a:schemeClr val="tx1"/>
                </a:solidFill>
                <a:latin typeface="+mn-lt"/>
                <a:ea typeface="+mn-ea"/>
                <a:cs typeface="+mn-cs"/>
              </a:defRPr>
            </a:lvl4pPr>
            <a:lvl5pPr marL="2057400" indent="-228600" algn="l" defTabSz="457200" rtl="0" eaLnBrk="1" latinLnBrk="0" hangingPunct="1">
              <a:spcBef>
                <a:spcPts val="288"/>
              </a:spcBef>
              <a:spcAft>
                <a:spcPts val="300"/>
              </a:spcAft>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fontAlgn="auto">
              <a:spcAft>
                <a:spcPts val="1200"/>
              </a:spcAft>
              <a:buClr>
                <a:prstClr val="white"/>
              </a:buClr>
              <a:buFont typeface="Arial"/>
              <a:buNone/>
            </a:pPr>
            <a:r>
              <a:rPr lang="es-MX" dirty="0" smtClean="0">
                <a:solidFill>
                  <a:prstClr val="black"/>
                </a:solidFill>
              </a:rPr>
              <a:t>	Cultura de Propietarios: Alineada con    	los Intereses de los Inversionistas</a:t>
            </a:r>
          </a:p>
          <a:p>
            <a:pPr lvl="1" algn="just" fontAlgn="auto"/>
            <a:r>
              <a:rPr lang="es-MX" sz="950" dirty="0" smtClean="0">
                <a:solidFill>
                  <a:prstClr val="black"/>
                </a:solidFill>
              </a:rPr>
              <a:t>Los </a:t>
            </a:r>
            <a:r>
              <a:rPr lang="es-MX" sz="950" i="1" dirty="0" smtClean="0">
                <a:solidFill>
                  <a:prstClr val="black"/>
                </a:solidFill>
              </a:rPr>
              <a:t>Principals </a:t>
            </a:r>
            <a:r>
              <a:rPr lang="es-MX" sz="950" dirty="0" smtClean="0">
                <a:solidFill>
                  <a:prstClr val="black"/>
                </a:solidFill>
              </a:rPr>
              <a:t>han comprometido recursos propios junto con los inversionistas: MX$ 520 millones</a:t>
            </a:r>
            <a:r>
              <a:rPr lang="es-MX" sz="950" baseline="30000" dirty="0" smtClean="0">
                <a:solidFill>
                  <a:prstClr val="black"/>
                </a:solidFill>
              </a:rPr>
              <a:t>1</a:t>
            </a:r>
            <a:r>
              <a:rPr lang="es-MX" sz="950" dirty="0" smtClean="0">
                <a:solidFill>
                  <a:prstClr val="black"/>
                </a:solidFill>
              </a:rPr>
              <a:t> de los MX$ 19,600 milliones</a:t>
            </a:r>
            <a:r>
              <a:rPr lang="es-MX" sz="950" baseline="30000" dirty="0" smtClean="0">
                <a:solidFill>
                  <a:prstClr val="black"/>
                </a:solidFill>
              </a:rPr>
              <a:t>2</a:t>
            </a:r>
            <a:r>
              <a:rPr lang="es-MX" sz="950" dirty="0" smtClean="0">
                <a:solidFill>
                  <a:prstClr val="black"/>
                </a:solidFill>
              </a:rPr>
              <a:t> de capital levantado para inversiones en México.</a:t>
            </a:r>
          </a:p>
          <a:p>
            <a:pPr lvl="1" algn="just" fontAlgn="auto"/>
            <a:r>
              <a:rPr lang="es-MX" sz="950" dirty="0" smtClean="0">
                <a:solidFill>
                  <a:prstClr val="black"/>
                </a:solidFill>
              </a:rPr>
              <a:t>Únicamente enfocados en bienes raíces.</a:t>
            </a:r>
          </a:p>
          <a:p>
            <a:pPr lvl="1" algn="just" fontAlgn="auto"/>
            <a:r>
              <a:rPr lang="es-MX" sz="950" dirty="0" smtClean="0">
                <a:solidFill>
                  <a:prstClr val="black"/>
                </a:solidFill>
              </a:rPr>
              <a:t>Compensación de incentivos enfocada a desempeño.</a:t>
            </a:r>
          </a:p>
          <a:p>
            <a:pPr lvl="1" algn="just" fontAlgn="auto"/>
            <a:r>
              <a:rPr lang="es-MX" sz="950" dirty="0" smtClean="0">
                <a:solidFill>
                  <a:prstClr val="black"/>
                </a:solidFill>
              </a:rPr>
              <a:t>Walton Street Capital, L.L.C. es un Asesor de Inversiones (</a:t>
            </a:r>
            <a:r>
              <a:rPr lang="es-MX" sz="950" i="1" dirty="0">
                <a:solidFill>
                  <a:prstClr val="black"/>
                </a:solidFill>
              </a:rPr>
              <a:t>i</a:t>
            </a:r>
            <a:r>
              <a:rPr lang="es-MX" sz="950" i="1" dirty="0" smtClean="0">
                <a:solidFill>
                  <a:prstClr val="black"/>
                </a:solidFill>
              </a:rPr>
              <a:t>nvestment </a:t>
            </a:r>
            <a:r>
              <a:rPr lang="es-MX" sz="950" i="1" dirty="0">
                <a:solidFill>
                  <a:prstClr val="black"/>
                </a:solidFill>
              </a:rPr>
              <a:t>a</a:t>
            </a:r>
            <a:r>
              <a:rPr lang="es-MX" sz="950" i="1" dirty="0" smtClean="0">
                <a:solidFill>
                  <a:prstClr val="black"/>
                </a:solidFill>
              </a:rPr>
              <a:t>dviser) </a:t>
            </a:r>
            <a:r>
              <a:rPr lang="es-MX" sz="950" dirty="0" smtClean="0">
                <a:solidFill>
                  <a:prstClr val="black"/>
                </a:solidFill>
              </a:rPr>
              <a:t>registrado en la </a:t>
            </a:r>
            <a:r>
              <a:rPr lang="es-MX" sz="950" i="1" dirty="0" smtClean="0">
                <a:solidFill>
                  <a:prstClr val="black"/>
                </a:solidFill>
              </a:rPr>
              <a:t>SEC (Securities Exchange Commission)  </a:t>
            </a:r>
            <a:r>
              <a:rPr lang="es-MX" sz="950" dirty="0" smtClean="0">
                <a:solidFill>
                  <a:prstClr val="black"/>
                </a:solidFill>
              </a:rPr>
              <a:t>de los EE. UU.</a:t>
            </a:r>
            <a:endParaRPr lang="es-MX" sz="950" dirty="0">
              <a:solidFill>
                <a:prstClr val="black"/>
              </a:solidFill>
            </a:endParaRPr>
          </a:p>
        </p:txBody>
      </p:sp>
      <p:pic>
        <p:nvPicPr>
          <p:cNvPr id="59" name="Picture 58"/>
          <p:cNvPicPr>
            <a:picLocks noChangeAspect="1"/>
          </p:cNvPicPr>
          <p:nvPr/>
        </p:nvPicPr>
        <p:blipFill>
          <a:blip r:embed="rId6"/>
          <a:stretch>
            <a:fillRect/>
          </a:stretch>
        </p:blipFill>
        <p:spPr>
          <a:xfrm>
            <a:off x="489867" y="3107376"/>
            <a:ext cx="245784" cy="177801"/>
          </a:xfrm>
          <a:prstGeom prst="rect">
            <a:avLst/>
          </a:prstGeom>
        </p:spPr>
      </p:pic>
      <p:pic>
        <p:nvPicPr>
          <p:cNvPr id="60" name="Picture 59"/>
          <p:cNvPicPr>
            <a:picLocks noChangeAspect="1"/>
          </p:cNvPicPr>
          <p:nvPr/>
        </p:nvPicPr>
        <p:blipFill>
          <a:blip r:embed="rId7"/>
          <a:stretch>
            <a:fillRect/>
          </a:stretch>
        </p:blipFill>
        <p:spPr>
          <a:xfrm>
            <a:off x="4691527" y="760888"/>
            <a:ext cx="213482" cy="213482"/>
          </a:xfrm>
          <a:prstGeom prst="rect">
            <a:avLst/>
          </a:prstGeom>
        </p:spPr>
      </p:pic>
      <p:sp>
        <p:nvSpPr>
          <p:cNvPr id="29" name="TextBox 28"/>
          <p:cNvSpPr txBox="1"/>
          <p:nvPr/>
        </p:nvSpPr>
        <p:spPr>
          <a:xfrm>
            <a:off x="415518" y="4747342"/>
            <a:ext cx="8229598" cy="1569660"/>
          </a:xfrm>
          <a:prstGeom prst="rect">
            <a:avLst/>
          </a:prstGeom>
          <a:noFill/>
        </p:spPr>
        <p:txBody>
          <a:bodyPr wrap="square" lIns="0" rIns="0" bIns="45720" rtlCol="0" anchor="b">
            <a:spAutoFit/>
          </a:bodyPr>
          <a:lstStyle/>
          <a:p>
            <a:pPr marL="228600" indent="-228600" algn="just" eaLnBrk="1" fontAlgn="auto" hangingPunct="1">
              <a:spcBef>
                <a:spcPts val="0"/>
              </a:spcBef>
              <a:spcAft>
                <a:spcPts val="0"/>
              </a:spcAft>
              <a:buFontTx/>
              <a:buAutoNum type="arabicParenR"/>
              <a:tabLst>
                <a:tab pos="173038" algn="l"/>
              </a:tabLst>
            </a:pPr>
            <a:r>
              <a:rPr lang="es-MX" sz="600" dirty="0" smtClean="0">
                <a:solidFill>
                  <a:prstClr val="black"/>
                </a:solidFill>
                <a:latin typeface="Calibri"/>
                <a:cs typeface="Arial" pitchFamily="34" charset="0"/>
              </a:rPr>
              <a:t>Los </a:t>
            </a:r>
            <a:r>
              <a:rPr lang="es-MX" sz="600" dirty="0">
                <a:solidFill>
                  <a:prstClr val="black"/>
                </a:solidFill>
                <a:latin typeface="Calibri"/>
                <a:cs typeface="Arial" pitchFamily="34" charset="0"/>
              </a:rPr>
              <a:t>montos reflejan los compromisos de capital de las entidades de los Principals de WSC o sus entidades familiares hechos a WSMFI, el CKD Comercial, el CKD Industrial I y el CKD Industrial II (como se definen cada una en las Notas </a:t>
            </a:r>
            <a:r>
              <a:rPr lang="es-MX" sz="600" dirty="0" smtClean="0">
                <a:solidFill>
                  <a:prstClr val="black"/>
                </a:solidFill>
                <a:latin typeface="Calibri"/>
                <a:cs typeface="Arial" pitchFamily="34" charset="0"/>
              </a:rPr>
              <a:t>Finales en </a:t>
            </a:r>
            <a:r>
              <a:rPr lang="es-MX" sz="600" dirty="0">
                <a:solidFill>
                  <a:prstClr val="black"/>
                </a:solidFill>
                <a:latin typeface="Calibri"/>
                <a:cs typeface="Arial" pitchFamily="34" charset="0"/>
              </a:rPr>
              <a:t>la </a:t>
            </a:r>
            <a:r>
              <a:rPr lang="es-MX" sz="600" dirty="0" smtClean="0">
                <a:solidFill>
                  <a:prstClr val="black"/>
                </a:solidFill>
                <a:latin typeface="Calibri"/>
                <a:cs typeface="Arial" pitchFamily="34" charset="0"/>
              </a:rPr>
              <a:t>páginas 49-51. </a:t>
            </a:r>
            <a:r>
              <a:rPr lang="es-MX" sz="600" dirty="0">
                <a:solidFill>
                  <a:prstClr val="black"/>
                </a:solidFill>
                <a:latin typeface="Calibri"/>
                <a:cs typeface="Arial" pitchFamily="34" charset="0"/>
              </a:rPr>
              <a:t>Ver la nota al pie 3) para más información con respecto al CKD Comercial, al CKD Industrial I y al CKD industrial II. Para evitar un conteo doble no se incluyen los compromisos de capital de WSMFI al CKD Comercial ni al CKD Industrial I.</a:t>
            </a:r>
          </a:p>
          <a:p>
            <a:pPr marL="228600" indent="-228600" algn="just" eaLnBrk="1" fontAlgn="auto" hangingPunct="1">
              <a:spcBef>
                <a:spcPts val="0"/>
              </a:spcBef>
              <a:spcAft>
                <a:spcPts val="0"/>
              </a:spcAft>
              <a:buFontTx/>
              <a:buAutoNum type="arabicParenR"/>
              <a:tabLst>
                <a:tab pos="173038" algn="l"/>
              </a:tabLst>
            </a:pPr>
            <a:r>
              <a:rPr lang="es-MX" sz="600" dirty="0" smtClean="0">
                <a:solidFill>
                  <a:prstClr val="black"/>
                </a:solidFill>
                <a:latin typeface="Calibri"/>
                <a:cs typeface="Arial" pitchFamily="34" charset="0"/>
              </a:rPr>
              <a:t>Los </a:t>
            </a:r>
            <a:r>
              <a:rPr lang="es-MX" sz="600" dirty="0">
                <a:solidFill>
                  <a:prstClr val="black"/>
                </a:solidFill>
                <a:latin typeface="Calibri"/>
                <a:cs typeface="Arial" pitchFamily="34" charset="0"/>
              </a:rPr>
              <a:t>montos reflejan los compromisos de capital hechos a WSMFI, el CKD Comercial, el CKD Industrial I y el CKD Industrial </a:t>
            </a:r>
            <a:r>
              <a:rPr lang="es-MX" sz="600" dirty="0" smtClean="0">
                <a:solidFill>
                  <a:prstClr val="black"/>
                </a:solidFill>
                <a:latin typeface="Calibri"/>
                <a:cs typeface="Arial" pitchFamily="34" charset="0"/>
              </a:rPr>
              <a:t>II (ver definición en la páginas 49-51. </a:t>
            </a:r>
            <a:r>
              <a:rPr lang="es-MX" sz="600" dirty="0">
                <a:solidFill>
                  <a:prstClr val="black"/>
                </a:solidFill>
                <a:latin typeface="Calibri"/>
                <a:cs typeface="Arial" pitchFamily="34" charset="0"/>
              </a:rPr>
              <a:t>Los compromisos de capital incluyen compromisos hechos por las entidades de los Principals de WSC o sus entidades familiares. El CKD Comercial, el CKD Industrial I y el CKD Industrial II incluyen los compromisos de capital de Planigrupo por MX $715 millones en el CKD Comercial y de Finsa por MX $135 millones y MX $125 millones en los CKDs Industrial I e Industrial II respectivamente. Ver la nota al pie 3) para más información con respecto al CKD Comercial, al CKD Industrial I y al CKD industrial II. WSMFI es un fondo denominado en US$ y se convirtió a MX$ al promedio del tipo de cambio oficial MX$ / US$ del trimestre en el que cerró. </a:t>
            </a:r>
          </a:p>
          <a:p>
            <a:pPr marL="228600" indent="-228600" algn="just" eaLnBrk="1" fontAlgn="auto" hangingPunct="1">
              <a:spcBef>
                <a:spcPts val="0"/>
              </a:spcBef>
              <a:spcAft>
                <a:spcPts val="0"/>
              </a:spcAft>
              <a:buFontTx/>
              <a:buAutoNum type="arabicParenR"/>
              <a:tabLst>
                <a:tab pos="173038" algn="l"/>
              </a:tabLst>
            </a:pPr>
            <a:r>
              <a:rPr lang="es-MX" sz="600" dirty="0" smtClean="0">
                <a:solidFill>
                  <a:prstClr val="black"/>
                </a:solidFill>
                <a:latin typeface="Calibri"/>
                <a:cs typeface="Arial" pitchFamily="34" charset="0"/>
              </a:rPr>
              <a:t>Los </a:t>
            </a:r>
            <a:r>
              <a:rPr lang="es-MX" sz="600" dirty="0">
                <a:solidFill>
                  <a:prstClr val="black"/>
                </a:solidFill>
                <a:latin typeface="Calibri"/>
                <a:cs typeface="Arial" pitchFamily="34" charset="0"/>
              </a:rPr>
              <a:t>5 fondos dedicados a México son WSFMI, el CKD Walton, el CKD Comercial, el CKD Industrial I y el CKD Industrial II. Walton Street Capital Mexico, S de R.L. de C.V. provee servicios profesionales a Planigrupo y Finsa con relación a la administración de dichos CKDs. Todas la decisiones importantes (incluyendo, sin limitar, la inversión y desinversión en proyectos) de dichos CKDs requieren de la aprobación del comité de inversión de los mismos. La representación de Walton Street compone el 50% de los miembros del comité de inversión del CKD Comercial y de cada uno de los CKDs Industriales, mientras que los representantes de Planigrupo y Finsa, según aplique, compone el resto de los miembros del comité de inversión. WSMFI es un co-inversionista junto con el CKD Comercial y el CKD Industrial I.</a:t>
            </a:r>
          </a:p>
          <a:p>
            <a:pPr marL="228600" indent="-228600" algn="just" eaLnBrk="1" fontAlgn="auto" hangingPunct="1">
              <a:spcBef>
                <a:spcPts val="0"/>
              </a:spcBef>
              <a:spcAft>
                <a:spcPts val="0"/>
              </a:spcAft>
              <a:buFontTx/>
              <a:buAutoNum type="arabicParenR"/>
              <a:tabLst>
                <a:tab pos="173038" algn="l"/>
              </a:tabLst>
            </a:pPr>
            <a:r>
              <a:rPr lang="es-MX" sz="600" dirty="0" smtClean="0">
                <a:solidFill>
                  <a:prstClr val="black"/>
                </a:solidFill>
                <a:latin typeface="Calibri"/>
                <a:cs typeface="Arial" pitchFamily="34" charset="0"/>
              </a:rPr>
              <a:t>A </a:t>
            </a:r>
            <a:r>
              <a:rPr lang="es-MX" sz="600" dirty="0">
                <a:solidFill>
                  <a:prstClr val="black"/>
                </a:solidFill>
                <a:latin typeface="Calibri"/>
                <a:cs typeface="Arial" pitchFamily="34" charset="0"/>
              </a:rPr>
              <a:t>diciembre de 2015. Los montos reflejan todas las inversiones hechas por WSMFI, el CKD Walton, el CKD Comercial, el CKD Industrial I y el CKD Industrial II y excluyen la única inversión de WSMFI hecha fuera de </a:t>
            </a:r>
            <a:r>
              <a:rPr lang="es-MX" sz="600" dirty="0" smtClean="0">
                <a:solidFill>
                  <a:prstClr val="black"/>
                </a:solidFill>
                <a:latin typeface="Calibri"/>
                <a:cs typeface="Arial" pitchFamily="34" charset="0"/>
              </a:rPr>
              <a:t>México. </a:t>
            </a:r>
            <a:r>
              <a:rPr lang="es-MX" sz="600" dirty="0">
                <a:solidFill>
                  <a:prstClr val="black"/>
                </a:solidFill>
                <a:latin typeface="Calibri"/>
                <a:cs typeface="Arial" pitchFamily="34" charset="0"/>
              </a:rPr>
              <a:t>Ver la nota al pie </a:t>
            </a:r>
            <a:r>
              <a:rPr lang="es-MX" sz="600" dirty="0" smtClean="0">
                <a:solidFill>
                  <a:prstClr val="black"/>
                </a:solidFill>
                <a:latin typeface="Calibri"/>
                <a:cs typeface="Arial" pitchFamily="34" charset="0"/>
              </a:rPr>
              <a:t>3 </a:t>
            </a:r>
            <a:r>
              <a:rPr lang="es-MX" sz="600" dirty="0">
                <a:solidFill>
                  <a:prstClr val="black"/>
                </a:solidFill>
                <a:latin typeface="Calibri"/>
                <a:cs typeface="Arial" pitchFamily="34" charset="0"/>
              </a:rPr>
              <a:t>para más información con respecto al CKD Comercial, al CKD Industrial I y al CKD industrial II. </a:t>
            </a:r>
            <a:r>
              <a:rPr lang="es-MX" sz="600" dirty="0" smtClean="0">
                <a:solidFill>
                  <a:prstClr val="black"/>
                </a:solidFill>
                <a:latin typeface="Calibri"/>
                <a:cs typeface="Arial" pitchFamily="34" charset="0"/>
              </a:rPr>
              <a:t>Los montos de las </a:t>
            </a:r>
            <a:r>
              <a:rPr lang="es-MX" sz="600" dirty="0">
                <a:solidFill>
                  <a:prstClr val="black"/>
                </a:solidFill>
                <a:latin typeface="Calibri"/>
                <a:cs typeface="Arial" pitchFamily="34" charset="0"/>
              </a:rPr>
              <a:t>inversiones totales incluyen cualquier porción de WSMFI, el CKD Walton, el CKD Comercial, el CKD Industrial I y el CKD Industrial II hecha por una empresa no afiliada, un tercero o un co-inversionista. </a:t>
            </a:r>
          </a:p>
          <a:p>
            <a:pPr marL="228600" indent="-228600" algn="just" eaLnBrk="1" fontAlgn="auto" hangingPunct="1">
              <a:spcBef>
                <a:spcPts val="0"/>
              </a:spcBef>
              <a:spcAft>
                <a:spcPts val="0"/>
              </a:spcAft>
              <a:buFontTx/>
              <a:buAutoNum type="arabicParenR"/>
              <a:tabLst>
                <a:tab pos="173038" algn="l"/>
              </a:tabLst>
            </a:pPr>
            <a:r>
              <a:rPr lang="es-MX" sz="600" dirty="0" smtClean="0">
                <a:solidFill>
                  <a:prstClr val="black"/>
                </a:solidFill>
                <a:latin typeface="Calibri"/>
                <a:cs typeface="Arial" pitchFamily="34" charset="0"/>
              </a:rPr>
              <a:t>Toda </a:t>
            </a:r>
            <a:r>
              <a:rPr lang="es-MX" sz="600" dirty="0">
                <a:solidFill>
                  <a:prstClr val="black"/>
                </a:solidFill>
                <a:latin typeface="Calibri"/>
                <a:cs typeface="Arial" pitchFamily="34" charset="0"/>
              </a:rPr>
              <a:t>la información con respecto a las inversiones de Walton Street en México a lo largo de esta presentación excluye las inversiones en México </a:t>
            </a:r>
            <a:r>
              <a:rPr lang="es-MX" sz="600" dirty="0" smtClean="0">
                <a:solidFill>
                  <a:prstClr val="black"/>
                </a:solidFill>
                <a:latin typeface="Calibri"/>
                <a:cs typeface="Arial" pitchFamily="34" charset="0"/>
              </a:rPr>
              <a:t>realizadAs </a:t>
            </a:r>
            <a:r>
              <a:rPr lang="es-MX" sz="600" dirty="0">
                <a:solidFill>
                  <a:prstClr val="black"/>
                </a:solidFill>
                <a:latin typeface="Calibri"/>
                <a:cs typeface="Arial" pitchFamily="34" charset="0"/>
              </a:rPr>
              <a:t>por los Fondos Globales de Walton Street (como se define en la </a:t>
            </a:r>
            <a:r>
              <a:rPr lang="es-MX" sz="600" dirty="0" smtClean="0">
                <a:solidFill>
                  <a:prstClr val="black"/>
                </a:solidFill>
                <a:latin typeface="Calibri"/>
                <a:cs typeface="Arial" pitchFamily="34" charset="0"/>
              </a:rPr>
              <a:t>páginas 49-51 </a:t>
            </a:r>
            <a:r>
              <a:rPr lang="es-MX" sz="600" dirty="0">
                <a:solidFill>
                  <a:prstClr val="black"/>
                </a:solidFill>
                <a:latin typeface="Calibri"/>
                <a:cs typeface="Arial" pitchFamily="34" charset="0"/>
              </a:rPr>
              <a:t>de las </a:t>
            </a:r>
            <a:r>
              <a:rPr lang="es-MX" sz="600" dirty="0" smtClean="0">
                <a:solidFill>
                  <a:prstClr val="black"/>
                </a:solidFill>
                <a:latin typeface="Calibri"/>
                <a:cs typeface="Arial" pitchFamily="34" charset="0"/>
              </a:rPr>
              <a:t>Notas Finales) </a:t>
            </a:r>
            <a:r>
              <a:rPr lang="es-MX" sz="600" dirty="0">
                <a:solidFill>
                  <a:prstClr val="black"/>
                </a:solidFill>
                <a:latin typeface="Calibri"/>
                <a:cs typeface="Arial" pitchFamily="34" charset="0"/>
              </a:rPr>
              <a:t>(exceptuando la co-inversión hecha por los Fondos Globales de Walton Street y los fondos dedicados a México de Walton Street) ya que dichas inversiones se hicieron antes de la formación de Walton Street Mexico en 2007 y antes de que Walton Street Mexico contratara a los 3 Principals de Walton Street </a:t>
            </a:r>
            <a:r>
              <a:rPr lang="es-MX" sz="600" dirty="0" smtClean="0">
                <a:solidFill>
                  <a:prstClr val="black"/>
                </a:solidFill>
                <a:latin typeface="Calibri"/>
                <a:cs typeface="Arial" pitchFamily="34" charset="0"/>
              </a:rPr>
              <a:t>Mexico</a:t>
            </a:r>
            <a:r>
              <a:rPr lang="es-MX" sz="600" dirty="0">
                <a:solidFill>
                  <a:prstClr val="black"/>
                </a:solidFill>
                <a:latin typeface="Calibri"/>
                <a:cs typeface="Arial" pitchFamily="34" charset="0"/>
              </a:rPr>
              <a:t>.</a:t>
            </a:r>
            <a:r>
              <a:rPr lang="es-MX" sz="600" dirty="0" smtClean="0">
                <a:solidFill>
                  <a:prstClr val="black"/>
                </a:solidFill>
                <a:latin typeface="Calibri"/>
                <a:cs typeface="Arial" pitchFamily="34" charset="0"/>
              </a:rPr>
              <a:t> </a:t>
            </a:r>
            <a:endParaRPr lang="es-MX" sz="600" dirty="0">
              <a:solidFill>
                <a:prstClr val="black"/>
              </a:solidFill>
              <a:latin typeface="Calibri"/>
              <a:cs typeface="Arial" pitchFamily="34" charset="0"/>
            </a:endParaRPr>
          </a:p>
        </p:txBody>
      </p:sp>
    </p:spTree>
    <p:extLst>
      <p:ext uri="{BB962C8B-B14F-4D97-AF65-F5344CB8AC3E}">
        <p14:creationId xmlns:p14="http://schemas.microsoft.com/office/powerpoint/2010/main" val="944271841"/>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457848" y="4334434"/>
            <a:ext cx="8275042" cy="2169825"/>
          </a:xfrm>
          <a:prstGeom prst="rect">
            <a:avLst/>
          </a:prstGeom>
          <a:solidFill>
            <a:schemeClr val="bg1"/>
          </a:solidFill>
        </p:spPr>
        <p:txBody>
          <a:bodyPr wrap="square" lIns="0" rIns="0" bIns="45720" rtlCol="0" anchor="b">
            <a:spAutoFit/>
          </a:bodyPr>
          <a:lstStyle/>
          <a:p>
            <a:pPr marL="228600" lvl="2" indent="-228600" algn="just" eaLnBrk="1" fontAlgn="auto" hangingPunct="1">
              <a:spcBef>
                <a:spcPts val="0"/>
              </a:spcBef>
              <a:spcAft>
                <a:spcPts val="0"/>
              </a:spcAft>
              <a:buFont typeface="+mj-lt"/>
              <a:buAutoNum type="arabicPeriod"/>
              <a:tabLst>
                <a:tab pos="173038" algn="l"/>
              </a:tabLst>
            </a:pPr>
            <a:r>
              <a:rPr lang="es-MX" sz="500" dirty="0" smtClean="0">
                <a:solidFill>
                  <a:prstClr val="black"/>
                </a:solidFill>
                <a:latin typeface="Calibri"/>
                <a:cs typeface="Arial" pitchFamily="34" charset="0"/>
              </a:rPr>
              <a:t>El </a:t>
            </a:r>
            <a:r>
              <a:rPr lang="es-MX" sz="500" dirty="0">
                <a:solidFill>
                  <a:prstClr val="black"/>
                </a:solidFill>
                <a:latin typeface="Calibri"/>
                <a:cs typeface="Arial" pitchFamily="34" charset="0"/>
              </a:rPr>
              <a:t>tamaño del fondo incluye los compromisos de capital de las entidades de los Principals de WSC o sus entidades familiares. El tamaño del CKD Comercial y el CKD Industrial I incluyen los compromisos de capital de Planigrupo por MX $715 millones en el CKD Comercial y de Finsa por MX $135 </a:t>
            </a:r>
            <a:r>
              <a:rPr lang="es-MX" sz="500" dirty="0" smtClean="0">
                <a:solidFill>
                  <a:prstClr val="black"/>
                </a:solidFill>
                <a:latin typeface="Calibri"/>
                <a:cs typeface="Arial" pitchFamily="34" charset="0"/>
              </a:rPr>
              <a:t>millones. </a:t>
            </a:r>
            <a:r>
              <a:rPr lang="es-MX" sz="500" dirty="0">
                <a:solidFill>
                  <a:prstClr val="black"/>
                </a:solidFill>
                <a:latin typeface="Calibri"/>
                <a:cs typeface="Arial" pitchFamily="34" charset="0"/>
              </a:rPr>
              <a:t>Para evitar un conteo doble no se incluyen los compromisos de capital de WSMFI al CKD Comercial ni al CKD Industrial I. Ver la nota al pie 8) para más información con respecto al CKD Comercial y al CKD Industrial I. WSMFI es un vehículo denominado en US$ con su equivalente en MX$ determinado por el tipo de cambio oficial promedio MX$/US$ del trimestre del cierre de WSMFI.</a:t>
            </a:r>
          </a:p>
          <a:p>
            <a:pPr marL="228600" lvl="2" indent="-228600" algn="just" eaLnBrk="1" fontAlgn="auto" hangingPunct="1">
              <a:spcBef>
                <a:spcPts val="0"/>
              </a:spcBef>
              <a:spcAft>
                <a:spcPts val="0"/>
              </a:spcAft>
              <a:buFont typeface="+mj-lt"/>
              <a:buAutoNum type="arabicPeriod"/>
              <a:tabLst>
                <a:tab pos="173038" algn="l"/>
              </a:tabLst>
            </a:pPr>
            <a:r>
              <a:rPr lang="es-MX" sz="500" dirty="0" smtClean="0">
                <a:solidFill>
                  <a:prstClr val="black"/>
                </a:solidFill>
                <a:latin typeface="Calibri"/>
                <a:cs typeface="Arial" pitchFamily="34" charset="0"/>
              </a:rPr>
              <a:t>El </a:t>
            </a:r>
            <a:r>
              <a:rPr lang="es-MX" sz="500" dirty="0">
                <a:solidFill>
                  <a:prstClr val="black"/>
                </a:solidFill>
                <a:latin typeface="Calibri"/>
                <a:cs typeface="Arial" pitchFamily="34" charset="0"/>
              </a:rPr>
              <a:t>capital comprometido incluye inversiones, montos estimados y reservas a nivel </a:t>
            </a:r>
            <a:r>
              <a:rPr lang="es-MX" sz="500" dirty="0" smtClean="0">
                <a:solidFill>
                  <a:prstClr val="black"/>
                </a:solidFill>
                <a:latin typeface="Calibri"/>
                <a:cs typeface="Arial" pitchFamily="34" charset="0"/>
              </a:rPr>
              <a:t>fondo.</a:t>
            </a:r>
            <a:endParaRPr lang="es-MX" sz="500" dirty="0" smtClean="0">
              <a:solidFill>
                <a:srgbClr val="FF0000"/>
              </a:solidFill>
              <a:latin typeface="Calibri"/>
              <a:cs typeface="Arial" pitchFamily="34" charset="0"/>
            </a:endParaRPr>
          </a:p>
          <a:p>
            <a:pPr marL="228600" lvl="2" indent="-228600" algn="just" eaLnBrk="1" fontAlgn="auto" hangingPunct="1">
              <a:spcBef>
                <a:spcPts val="0"/>
              </a:spcBef>
              <a:spcAft>
                <a:spcPts val="0"/>
              </a:spcAft>
              <a:buFont typeface="+mj-lt"/>
              <a:buAutoNum type="arabicPeriod"/>
              <a:tabLst>
                <a:tab pos="173038" algn="l"/>
              </a:tabLst>
            </a:pPr>
            <a:r>
              <a:rPr lang="es-MX" sz="500" dirty="0" smtClean="0">
                <a:solidFill>
                  <a:prstClr val="black"/>
                </a:solidFill>
                <a:latin typeface="Calibri"/>
              </a:rPr>
              <a:t>Para propiedades en operación durante 2015 (excluye propiedades en desarrollo). </a:t>
            </a:r>
            <a:r>
              <a:rPr lang="es-MX" sz="500" i="1" dirty="0" smtClean="0">
                <a:solidFill>
                  <a:prstClr val="black"/>
                </a:solidFill>
                <a:latin typeface="Calibri"/>
              </a:rPr>
              <a:t>Yield on Cost </a:t>
            </a:r>
            <a:r>
              <a:rPr lang="es-MX" sz="500" dirty="0" smtClean="0">
                <a:solidFill>
                  <a:prstClr val="black"/>
                </a:solidFill>
                <a:latin typeface="Calibri"/>
              </a:rPr>
              <a:t>= 2015 NOI / Valor de Inversión. NOI (Ingreso Operativo Neto)= utilidad operación menos otros ingresos (gastos) no recurrentes. Inversión total= valor de propiedad de inversión en el año de adquisición o inicio de operaciones. Información de acuerdo a estados financieros a dic 2015.</a:t>
            </a:r>
            <a:r>
              <a:rPr lang="es-MX" sz="500" dirty="0" smtClean="0">
                <a:solidFill>
                  <a:prstClr val="black"/>
                </a:solidFill>
                <a:latin typeface="Calibri"/>
                <a:cs typeface="Arial" pitchFamily="34" charset="0"/>
              </a:rPr>
              <a:t> El ingreso Operativo Neto es a nivel proyecto y sin tomar en cuenta las comisiones a nivel fondo ni los gastos del fondo.</a:t>
            </a:r>
          </a:p>
          <a:p>
            <a:pPr marL="228600" lvl="2" indent="-228600" algn="just" eaLnBrk="1" fontAlgn="auto" hangingPunct="1">
              <a:spcBef>
                <a:spcPts val="0"/>
              </a:spcBef>
              <a:spcAft>
                <a:spcPts val="0"/>
              </a:spcAft>
              <a:buFont typeface="+mj-lt"/>
              <a:buAutoNum type="arabicPeriod"/>
              <a:tabLst>
                <a:tab pos="173038" algn="l"/>
              </a:tabLst>
            </a:pPr>
            <a:r>
              <a:rPr lang="es-MX" sz="500" dirty="0" smtClean="0">
                <a:solidFill>
                  <a:prstClr val="black"/>
                </a:solidFill>
                <a:latin typeface="Calibri"/>
                <a:cs typeface="Arial" pitchFamily="34" charset="0"/>
              </a:rPr>
              <a:t>La </a:t>
            </a:r>
            <a:r>
              <a:rPr lang="es-MX" sz="500" dirty="0">
                <a:solidFill>
                  <a:prstClr val="black"/>
                </a:solidFill>
                <a:latin typeface="Calibri"/>
                <a:cs typeface="Arial" pitchFamily="34" charset="0"/>
              </a:rPr>
              <a:t>información de esta página no incluye del CKD Industrial II dado que fue recientemente formado en octubre de </a:t>
            </a:r>
            <a:r>
              <a:rPr lang="es-MX" sz="500" dirty="0" smtClean="0">
                <a:solidFill>
                  <a:prstClr val="black"/>
                </a:solidFill>
                <a:latin typeface="Calibri"/>
                <a:cs typeface="Arial" pitchFamily="34" charset="0"/>
              </a:rPr>
              <a:t>2015 con tamaño total de MX $5,250 millones </a:t>
            </a:r>
            <a:r>
              <a:rPr lang="es-MX" sz="500" dirty="0">
                <a:solidFill>
                  <a:prstClr val="black"/>
                </a:solidFill>
                <a:latin typeface="Calibri"/>
                <a:cs typeface="Arial" pitchFamily="34" charset="0"/>
              </a:rPr>
              <a:t>y está iniciando su periodo de inversión.</a:t>
            </a:r>
          </a:p>
          <a:p>
            <a:pPr marL="228600" lvl="2" indent="-228600" algn="just" eaLnBrk="1" fontAlgn="auto" hangingPunct="1">
              <a:spcBef>
                <a:spcPts val="0"/>
              </a:spcBef>
              <a:spcAft>
                <a:spcPts val="0"/>
              </a:spcAft>
              <a:buFont typeface="+mj-lt"/>
              <a:buAutoNum type="arabicPeriod"/>
              <a:tabLst>
                <a:tab pos="173038" algn="l"/>
              </a:tabLst>
            </a:pPr>
            <a:r>
              <a:rPr lang="es-MX" sz="500" dirty="0" smtClean="0">
                <a:solidFill>
                  <a:prstClr val="black"/>
                </a:solidFill>
                <a:latin typeface="Calibri"/>
                <a:cs typeface="Arial" pitchFamily="34" charset="0"/>
              </a:rPr>
              <a:t>WSMFI </a:t>
            </a:r>
            <a:r>
              <a:rPr lang="es-MX" sz="500" dirty="0">
                <a:solidFill>
                  <a:prstClr val="black"/>
                </a:solidFill>
                <a:latin typeface="Calibri"/>
                <a:cs typeface="Arial" pitchFamily="34" charset="0"/>
              </a:rPr>
              <a:t>es un fondo denominado en dólares estadounidenses sin embargo sus retornos están calculados en pesos mexicanos sin tomar en cuenta el impacto de los </a:t>
            </a:r>
            <a:r>
              <a:rPr lang="es-MX" sz="500" dirty="0" smtClean="0">
                <a:solidFill>
                  <a:prstClr val="black"/>
                </a:solidFill>
                <a:latin typeface="Calibri"/>
                <a:cs typeface="Arial" pitchFamily="34" charset="0"/>
              </a:rPr>
              <a:t>impuestos, los cuales fueron soportados por ciertos inversionistas de WSMFI, </a:t>
            </a:r>
            <a:r>
              <a:rPr lang="es-MX" sz="500" dirty="0">
                <a:solidFill>
                  <a:prstClr val="black"/>
                </a:solidFill>
                <a:latin typeface="Calibri"/>
                <a:cs typeface="Arial" pitchFamily="34" charset="0"/>
              </a:rPr>
              <a:t>para que sean comparables de forma más directa con el Fideicomiso y sus inversionistas. Más específicamente, el Fideicomiso es un vehículo denominado en pesos y se espera que sus inversionistas no lleven la carga de los impuestos mexicanos o tengan la capacidad de recibir un reembolso total de dichos impuestos. Dado que WSMFI es un vehículo denominado en dólares todas las contribuciones de capital realizadas por los inversionistas fueron hechas en dólares al igual que todas las distribuciones. Los retornos de WSMFI después de impuestos son considerablemente menores que los retornos de WSMFI mostrados en esta página. Ver la nota al pie 8) en </a:t>
            </a:r>
            <a:r>
              <a:rPr lang="es-MX" sz="500" dirty="0" smtClean="0">
                <a:solidFill>
                  <a:prstClr val="black"/>
                </a:solidFill>
                <a:latin typeface="Calibri"/>
                <a:cs typeface="Arial" pitchFamily="34" charset="0"/>
              </a:rPr>
              <a:t>las páginas 49-51 </a:t>
            </a:r>
            <a:r>
              <a:rPr lang="es-MX" sz="500" dirty="0">
                <a:solidFill>
                  <a:prstClr val="black"/>
                </a:solidFill>
                <a:latin typeface="Calibri"/>
                <a:cs typeface="Arial" pitchFamily="34" charset="0"/>
              </a:rPr>
              <a:t>para observar los siguientes retornos de WSFMI en </a:t>
            </a:r>
            <a:r>
              <a:rPr lang="es-MX" sz="500" dirty="0" smtClean="0">
                <a:solidFill>
                  <a:prstClr val="black"/>
                </a:solidFill>
                <a:latin typeface="Calibri"/>
                <a:cs typeface="Arial" pitchFamily="34" charset="0"/>
              </a:rPr>
              <a:t>dólares </a:t>
            </a:r>
            <a:r>
              <a:rPr lang="es-MX" sz="500" dirty="0">
                <a:solidFill>
                  <a:prstClr val="black"/>
                </a:solidFill>
                <a:latin typeface="Calibri"/>
                <a:cs typeface="Arial" pitchFamily="34" charset="0"/>
              </a:rPr>
              <a:t>estadounidenses y después de impuestos: tasa interna de retorno bruta realizada /no realizada a nivel fondo, múltiplo de capital bruto realizado /no realizado a nivel fondo, tasa interna de retorno neta realizada / no realizada a nivel fondo, múltiplo de capital neto realizado / no realizado a nivel fondo, tasa interna de retorno bruta del valor del activo neto realizado / no realizado a nivel </a:t>
            </a:r>
            <a:r>
              <a:rPr lang="es-MX" sz="500" dirty="0" smtClean="0">
                <a:solidFill>
                  <a:prstClr val="black"/>
                </a:solidFill>
                <a:latin typeface="Calibri"/>
                <a:cs typeface="Arial" pitchFamily="34" charset="0"/>
              </a:rPr>
              <a:t>fondo, </a:t>
            </a:r>
            <a:r>
              <a:rPr lang="es-MX" sz="500" dirty="0">
                <a:solidFill>
                  <a:prstClr val="black"/>
                </a:solidFill>
                <a:latin typeface="Calibri"/>
                <a:cs typeface="Arial" pitchFamily="34" charset="0"/>
              </a:rPr>
              <a:t>múltiplo de capital bruto del valor del activo neto realizado / no realizado a nivel fondo, tasa interna de retorno neta del valor del activo neto realizado / no realizado a nivel fondo, múltiplo de capital neto del valor del activo neto realizado / no realizado a nivel fondo. Los retornos de WSFMI a nivel proyecto de esta página excluyen la única inversión hecha fuera de México por WSMFI mientras que los retornos a nivel fondo mostrados en esta página sí incluyen dicha inversión. Todos los flujos de efectivo históricos en dólares fueron convertidos a pesos con base en el promedio del tipo de cambio del trimestre en el que ocurrieron dichos flujos. Los flujos de efectivos proyectados se convirtieron a pesos usando el tipo de cambio del 31 de diciembre de 2015. Para mayor </a:t>
            </a:r>
            <a:r>
              <a:rPr lang="es-MX" sz="500" dirty="0" smtClean="0">
                <a:solidFill>
                  <a:prstClr val="black"/>
                </a:solidFill>
                <a:latin typeface="Calibri"/>
                <a:cs typeface="Arial" pitchFamily="34" charset="0"/>
              </a:rPr>
              <a:t>detalle </a:t>
            </a:r>
            <a:r>
              <a:rPr lang="es-MX" sz="500" dirty="0">
                <a:solidFill>
                  <a:prstClr val="black"/>
                </a:solidFill>
                <a:latin typeface="Calibri"/>
                <a:cs typeface="Arial" pitchFamily="34" charset="0"/>
              </a:rPr>
              <a:t>de la información descrita en ésta página ver las Notas </a:t>
            </a:r>
            <a:r>
              <a:rPr lang="es-MX" sz="500" dirty="0" smtClean="0">
                <a:solidFill>
                  <a:prstClr val="black"/>
                </a:solidFill>
                <a:latin typeface="Calibri"/>
                <a:cs typeface="Arial" pitchFamily="34" charset="0"/>
              </a:rPr>
              <a:t>Finales en </a:t>
            </a:r>
            <a:r>
              <a:rPr lang="es-MX" sz="500" dirty="0">
                <a:solidFill>
                  <a:prstClr val="black"/>
                </a:solidFill>
                <a:latin typeface="Calibri"/>
                <a:cs typeface="Arial" pitchFamily="34" charset="0"/>
              </a:rPr>
              <a:t>las páginas </a:t>
            </a:r>
            <a:r>
              <a:rPr lang="es-MX" sz="500" dirty="0" smtClean="0">
                <a:solidFill>
                  <a:prstClr val="black"/>
                </a:solidFill>
                <a:latin typeface="Calibri"/>
                <a:cs typeface="Arial" pitchFamily="34" charset="0"/>
              </a:rPr>
              <a:t>49-51 </a:t>
            </a:r>
            <a:r>
              <a:rPr lang="es-MX" sz="500" dirty="0">
                <a:solidFill>
                  <a:prstClr val="black"/>
                </a:solidFill>
                <a:latin typeface="Calibri"/>
                <a:cs typeface="Arial" pitchFamily="34" charset="0"/>
              </a:rPr>
              <a:t>(incluyendo las notas 2, 3, y 4 de </a:t>
            </a:r>
            <a:r>
              <a:rPr lang="es-MX" sz="500" dirty="0" smtClean="0">
                <a:solidFill>
                  <a:prstClr val="black"/>
                </a:solidFill>
                <a:latin typeface="Calibri"/>
                <a:cs typeface="Arial" pitchFamily="34" charset="0"/>
              </a:rPr>
              <a:t>las páginas 49-51). </a:t>
            </a:r>
            <a:r>
              <a:rPr lang="es-MX" sz="500" dirty="0">
                <a:solidFill>
                  <a:prstClr val="black"/>
                </a:solidFill>
                <a:latin typeface="Calibri"/>
                <a:cs typeface="Arial" pitchFamily="34" charset="0"/>
              </a:rPr>
              <a:t>Rendimientos históricos no son garantía de rendimientos futuros. </a:t>
            </a:r>
          </a:p>
          <a:p>
            <a:pPr marL="228600" lvl="2" indent="-228600" algn="just" eaLnBrk="1" fontAlgn="auto" hangingPunct="1">
              <a:spcBef>
                <a:spcPts val="0"/>
              </a:spcBef>
              <a:spcAft>
                <a:spcPts val="0"/>
              </a:spcAft>
              <a:buFont typeface="+mj-lt"/>
              <a:buAutoNum type="arabicPeriod"/>
              <a:tabLst>
                <a:tab pos="173038" algn="l"/>
              </a:tabLst>
            </a:pPr>
            <a:r>
              <a:rPr lang="es-MX" sz="500" dirty="0" smtClean="0">
                <a:solidFill>
                  <a:prstClr val="black"/>
                </a:solidFill>
                <a:latin typeface="Calibri"/>
                <a:cs typeface="Arial" pitchFamily="34" charset="0"/>
              </a:rPr>
              <a:t>El </a:t>
            </a:r>
            <a:r>
              <a:rPr lang="es-MX" sz="500" dirty="0">
                <a:solidFill>
                  <a:prstClr val="black"/>
                </a:solidFill>
                <a:latin typeface="Calibri"/>
                <a:cs typeface="Arial" pitchFamily="34" charset="0"/>
              </a:rPr>
              <a:t>CKD Walton no tiene ninguna inversión realizada. Ver la nota 10 de las </a:t>
            </a:r>
            <a:r>
              <a:rPr lang="es-MX" sz="500" dirty="0" smtClean="0">
                <a:solidFill>
                  <a:prstClr val="black"/>
                </a:solidFill>
                <a:latin typeface="Calibri"/>
                <a:cs typeface="Arial" pitchFamily="34" charset="0"/>
              </a:rPr>
              <a:t>Notas Finales en las páginas 49-51] </a:t>
            </a:r>
            <a:r>
              <a:rPr lang="es-MX" sz="500" dirty="0">
                <a:solidFill>
                  <a:prstClr val="black"/>
                </a:solidFill>
                <a:latin typeface="Calibri"/>
                <a:cs typeface="Arial" pitchFamily="34" charset="0"/>
              </a:rPr>
              <a:t>para observar la tasa interna de retorno bruta del valor del activo neto no realizada a nivel fondo, el múltiplo de capital bruto del valor del activo neto no realizado a nivel fondo, la tasa interna de retorno neta del valor del activo neto no realizada a nivel fondo y el múltiplo de capital neto del valor del activo neto no realizado a nivel fondo. </a:t>
            </a:r>
            <a:r>
              <a:rPr lang="es-MX" sz="500" dirty="0" smtClean="0">
                <a:solidFill>
                  <a:prstClr val="black"/>
                </a:solidFill>
                <a:latin typeface="Calibri"/>
                <a:cs typeface="Arial" pitchFamily="34" charset="0"/>
              </a:rPr>
              <a:t>Para </a:t>
            </a:r>
            <a:r>
              <a:rPr lang="es-MX" sz="500" dirty="0">
                <a:solidFill>
                  <a:prstClr val="black"/>
                </a:solidFill>
                <a:latin typeface="Calibri"/>
                <a:cs typeface="Arial" pitchFamily="34" charset="0"/>
              </a:rPr>
              <a:t>mayor información de la información descrita en ésta página ver las </a:t>
            </a:r>
            <a:r>
              <a:rPr lang="es-MX" sz="500" dirty="0" smtClean="0">
                <a:solidFill>
                  <a:prstClr val="black"/>
                </a:solidFill>
                <a:latin typeface="Calibri"/>
                <a:cs typeface="Arial" pitchFamily="34" charset="0"/>
              </a:rPr>
              <a:t>Notas Finales </a:t>
            </a:r>
            <a:r>
              <a:rPr lang="es-MX" sz="500" dirty="0">
                <a:solidFill>
                  <a:prstClr val="black"/>
                </a:solidFill>
                <a:latin typeface="Calibri"/>
                <a:cs typeface="Arial" pitchFamily="34" charset="0"/>
              </a:rPr>
              <a:t>en las páginas </a:t>
            </a:r>
            <a:r>
              <a:rPr lang="es-MX" sz="500" dirty="0" smtClean="0">
                <a:solidFill>
                  <a:prstClr val="black"/>
                </a:solidFill>
                <a:latin typeface="Calibri"/>
                <a:cs typeface="Arial" pitchFamily="34" charset="0"/>
              </a:rPr>
              <a:t>49-51 </a:t>
            </a:r>
            <a:r>
              <a:rPr lang="es-MX" sz="500" dirty="0">
                <a:solidFill>
                  <a:prstClr val="black"/>
                </a:solidFill>
                <a:latin typeface="Calibri"/>
                <a:cs typeface="Arial" pitchFamily="34" charset="0"/>
              </a:rPr>
              <a:t>(incluyendo las notas 2, 3, y 4 de </a:t>
            </a:r>
            <a:r>
              <a:rPr lang="es-MX" sz="500" dirty="0" smtClean="0">
                <a:solidFill>
                  <a:prstClr val="black"/>
                </a:solidFill>
                <a:latin typeface="Calibri"/>
                <a:cs typeface="Arial" pitchFamily="34" charset="0"/>
              </a:rPr>
              <a:t>las páginas 49-51). </a:t>
            </a:r>
            <a:r>
              <a:rPr lang="es-MX" sz="500" dirty="0">
                <a:solidFill>
                  <a:prstClr val="black"/>
                </a:solidFill>
                <a:latin typeface="Calibri"/>
                <a:cs typeface="Arial" pitchFamily="34" charset="0"/>
              </a:rPr>
              <a:t>Rendimientos históricos no son garantía de rendimientos futuros. </a:t>
            </a:r>
            <a:r>
              <a:rPr lang="es-MX" sz="500" dirty="0" smtClean="0">
                <a:solidFill>
                  <a:prstClr val="black"/>
                </a:solidFill>
                <a:latin typeface="Calibri"/>
                <a:cs typeface="Arial" pitchFamily="34" charset="0"/>
              </a:rPr>
              <a:t>Rendimientos de CKD Walton a Mayo 2016.</a:t>
            </a:r>
            <a:endParaRPr lang="es-MX" sz="500" dirty="0">
              <a:solidFill>
                <a:prstClr val="black"/>
              </a:solidFill>
              <a:latin typeface="Calibri"/>
              <a:cs typeface="Arial" pitchFamily="34" charset="0"/>
            </a:endParaRPr>
          </a:p>
          <a:p>
            <a:pPr marL="228600" lvl="2" indent="-228600" algn="just" eaLnBrk="1" fontAlgn="auto" hangingPunct="1">
              <a:spcBef>
                <a:spcPts val="0"/>
              </a:spcBef>
              <a:spcAft>
                <a:spcPts val="0"/>
              </a:spcAft>
              <a:buFont typeface="+mj-lt"/>
              <a:buAutoNum type="arabicPeriod"/>
              <a:tabLst>
                <a:tab pos="173038" algn="l"/>
              </a:tabLst>
            </a:pPr>
            <a:r>
              <a:rPr lang="es-MX" sz="500" dirty="0" smtClean="0">
                <a:solidFill>
                  <a:prstClr val="black"/>
                </a:solidFill>
                <a:latin typeface="Calibri"/>
                <a:cs typeface="Arial" pitchFamily="34" charset="0"/>
              </a:rPr>
              <a:t>Yield </a:t>
            </a:r>
            <a:r>
              <a:rPr lang="es-MX" sz="500" dirty="0">
                <a:solidFill>
                  <a:prstClr val="black"/>
                </a:solidFill>
                <a:latin typeface="Calibri"/>
                <a:cs typeface="Arial" pitchFamily="34" charset="0"/>
              </a:rPr>
              <a:t>on Cost estabilizado a 2015 = NOI estabilizado/costo total de la inversión; NOI estabilizado = Renta estabilizada al 100% menos 3% de los ingresos de la renta. El ingreso Operativo Neto es a nivel proyecto y sin tomar en cuenta las comisiones a nivel fondo ni los gastos del fondo.</a:t>
            </a:r>
          </a:p>
          <a:p>
            <a:pPr marL="228600" lvl="2" indent="-228600" algn="just" eaLnBrk="1" fontAlgn="auto" hangingPunct="1">
              <a:spcBef>
                <a:spcPts val="0"/>
              </a:spcBef>
              <a:spcAft>
                <a:spcPts val="0"/>
              </a:spcAft>
              <a:buFont typeface="+mj-lt"/>
              <a:buAutoNum type="arabicPeriod"/>
              <a:tabLst>
                <a:tab pos="173038" algn="l"/>
              </a:tabLst>
            </a:pPr>
            <a:r>
              <a:rPr lang="es-MX" sz="500" dirty="0" smtClean="0">
                <a:solidFill>
                  <a:prstClr val="black"/>
                </a:solidFill>
                <a:latin typeface="Calibri"/>
                <a:cs typeface="Arial" pitchFamily="34" charset="0"/>
              </a:rPr>
              <a:t>Planigrupo </a:t>
            </a:r>
            <a:r>
              <a:rPr lang="es-MX" sz="500" dirty="0">
                <a:solidFill>
                  <a:prstClr val="black"/>
                </a:solidFill>
                <a:latin typeface="Calibri"/>
                <a:cs typeface="Arial" pitchFamily="34" charset="0"/>
              </a:rPr>
              <a:t>es el administrador del CKD Comercial y Finsa es el administrador del CKD Indsutrial I. Walton Street Capital México, S de R.L. de C.V. les brinda servicios a Planigrupo y Finsa relacionados con la administración de dichas CKDs. Todos los asuntos relacionados a la gobernabilidad de e</a:t>
            </a:r>
            <a:r>
              <a:rPr lang="es-MX" sz="500" dirty="0" smtClean="0">
                <a:solidFill>
                  <a:prstClr val="black"/>
                </a:solidFill>
                <a:latin typeface="Calibri"/>
                <a:cs typeface="Arial" pitchFamily="34" charset="0"/>
              </a:rPr>
              <a:t>stas </a:t>
            </a:r>
            <a:r>
              <a:rPr lang="es-MX" sz="500" dirty="0">
                <a:solidFill>
                  <a:prstClr val="black"/>
                </a:solidFill>
                <a:latin typeface="Calibri"/>
                <a:cs typeface="Arial" pitchFamily="34" charset="0"/>
              </a:rPr>
              <a:t>CKDs (incluyendo sin limitar la adquisición y venta de activos) requieren aprobación del comité de inversión de cada CKD respectivamente. Walton Street representa 50% de los de miembros del comité de inversión del CKD Industrial I, al igual que del CKD Comercial mientras que Finsa y Planigrupo representan el 50% restante de cada CKD. Las decisiones de cada comité de inversión requieren la aprobación de por lo menos uno de los representantes de Finsa y Planigrupo según sea el caso y uno de los representantes de Walton Street. WSMFI es un inversionista en los CKDs Comercial e Industrial I. WSMFI recibe 50% de las distribuciones por desempeño que se pagan en estas CKDs y no lleva la comisión por administración que cobran tanto Planigrupo como Finsa ni paga ningún tipo de distribución con relación a la inversión en los CKDs Comercial e Industrial. Así, los retornos de WSMFI en estos CKDs son significativamente más altos que los retornos que obtiene cualquier otro inversionista en dichos CKDs. A diferencia del Fideicomiso, el cual se espera invertir en distintos tipos de activos, el CKD Comercial sólo invierte en activos comerciales, mientras que el CKD industrial I sólo invierte en activos industriales. Así, las inversiones y retornos de dichos CKDs no deben considerarse como representativos de los tipos de inversión propuestos a ser adquiridos por el Fideicomiso ni representan de ninguna forma garantía alguna de los rendimientos de las inversiones que realizará u obtendrá el Fideicomiso ni de la capacidad de Walton Street para realizar inversiones. No se debe asumir que las inversiones que se hagan en el futuro tendrán un retorno similar a las inversiones de los CKDs Comercial e Industrial I</a:t>
            </a:r>
            <a:r>
              <a:rPr lang="es-MX" sz="500" dirty="0" smtClean="0">
                <a:solidFill>
                  <a:prstClr val="black"/>
                </a:solidFill>
                <a:latin typeface="Calibri"/>
                <a:cs typeface="Arial" pitchFamily="34" charset="0"/>
              </a:rPr>
              <a:t>.</a:t>
            </a:r>
          </a:p>
          <a:p>
            <a:pPr marL="228600" lvl="2" indent="-228600" algn="just" eaLnBrk="1" fontAlgn="auto" hangingPunct="1">
              <a:spcBef>
                <a:spcPts val="0"/>
              </a:spcBef>
              <a:spcAft>
                <a:spcPts val="0"/>
              </a:spcAft>
              <a:buFont typeface="+mj-lt"/>
              <a:buAutoNum type="arabicPeriod"/>
              <a:tabLst>
                <a:tab pos="173038" algn="l"/>
              </a:tabLst>
            </a:pPr>
            <a:r>
              <a:rPr lang="es-MX" sz="500" dirty="0" smtClean="0">
                <a:solidFill>
                  <a:prstClr val="black"/>
                </a:solidFill>
                <a:latin typeface="Calibri"/>
                <a:cs typeface="Arial" pitchFamily="34" charset="0"/>
              </a:rPr>
              <a:t>A marzo de2016.</a:t>
            </a:r>
            <a:endParaRPr lang="es-MX" sz="500" dirty="0">
              <a:solidFill>
                <a:prstClr val="black"/>
              </a:solidFill>
              <a:latin typeface="Calibri"/>
              <a:cs typeface="Arial" pitchFamily="34" charset="0"/>
            </a:endParaRPr>
          </a:p>
        </p:txBody>
      </p:sp>
      <p:sp>
        <p:nvSpPr>
          <p:cNvPr id="2" name="Title 1"/>
          <p:cNvSpPr>
            <a:spLocks noGrp="1"/>
          </p:cNvSpPr>
          <p:nvPr>
            <p:ph type="title"/>
          </p:nvPr>
        </p:nvSpPr>
        <p:spPr/>
        <p:txBody>
          <a:bodyPr>
            <a:normAutofit/>
          </a:bodyPr>
          <a:lstStyle/>
          <a:p>
            <a:r>
              <a:rPr lang="es-MX" noProof="0" dirty="0" smtClean="0"/>
              <a:t>WALTON STREET MÉXICO – RESUMEN EJECUTIVO </a:t>
            </a:r>
            <a:endParaRPr lang="es-MX" noProof="0" dirty="0"/>
          </a:p>
        </p:txBody>
      </p:sp>
      <p:sp>
        <p:nvSpPr>
          <p:cNvPr id="4" name="Content Placeholder 3"/>
          <p:cNvSpPr>
            <a:spLocks noGrp="1"/>
          </p:cNvSpPr>
          <p:nvPr>
            <p:ph idx="13"/>
          </p:nvPr>
        </p:nvSpPr>
        <p:spPr>
          <a:xfrm>
            <a:off x="476056" y="2990398"/>
            <a:ext cx="3952875" cy="1311044"/>
          </a:xfrm>
        </p:spPr>
        <p:txBody>
          <a:bodyPr>
            <a:noAutofit/>
          </a:bodyPr>
          <a:lstStyle/>
          <a:p>
            <a:pPr marL="354013" lvl="1" indent="-260350" algn="just">
              <a:spcBef>
                <a:spcPts val="100"/>
              </a:spcBef>
              <a:spcAft>
                <a:spcPts val="100"/>
              </a:spcAft>
            </a:pPr>
            <a:r>
              <a:rPr lang="es-MX" sz="1000" noProof="0" dirty="0" smtClean="0"/>
              <a:t>Tamaño del Fondo: MX$ 3,688 millones</a:t>
            </a:r>
            <a:r>
              <a:rPr lang="es-MX" sz="1000" baseline="30000" noProof="0" dirty="0" smtClean="0"/>
              <a:t>1</a:t>
            </a:r>
            <a:r>
              <a:rPr lang="es-MX" sz="1000" noProof="0" dirty="0" smtClean="0"/>
              <a:t>.</a:t>
            </a:r>
          </a:p>
          <a:p>
            <a:pPr marL="354013" lvl="1" indent="-260350" algn="just">
              <a:spcBef>
                <a:spcPts val="100"/>
              </a:spcBef>
              <a:spcAft>
                <a:spcPts val="100"/>
              </a:spcAft>
            </a:pPr>
            <a:r>
              <a:rPr lang="es-MX" sz="1000" noProof="0" dirty="0" smtClean="0"/>
              <a:t>Diversificación: Hotel, comercial, industrial y residencial.</a:t>
            </a:r>
          </a:p>
          <a:p>
            <a:pPr marL="354013" lvl="1" indent="-260350" algn="just">
              <a:spcBef>
                <a:spcPts val="100"/>
              </a:spcBef>
              <a:spcAft>
                <a:spcPts val="100"/>
              </a:spcAft>
            </a:pPr>
            <a:r>
              <a:rPr lang="es-MX" sz="1000" noProof="0" dirty="0" smtClean="0"/>
              <a:t>Totalmente comprometido durante el periodo de inversión</a:t>
            </a:r>
            <a:r>
              <a:rPr lang="es-MX" sz="1000" baseline="30000" noProof="0" dirty="0" smtClean="0"/>
              <a:t>2</a:t>
            </a:r>
            <a:r>
              <a:rPr lang="es-MX" sz="1000" noProof="0" dirty="0" smtClean="0"/>
              <a:t>.</a:t>
            </a:r>
          </a:p>
          <a:p>
            <a:pPr marL="354013" lvl="1" indent="-260350" algn="just">
              <a:spcBef>
                <a:spcPts val="100"/>
              </a:spcBef>
              <a:spcAft>
                <a:spcPts val="100"/>
              </a:spcAft>
            </a:pPr>
            <a:r>
              <a:rPr lang="es-MX" sz="1000" noProof="0" dirty="0" smtClean="0"/>
              <a:t>Retornos brutos realizados a nivel proyecto; TIR y MC:</a:t>
            </a:r>
            <a:r>
              <a:rPr lang="es-MX" sz="1000" kern="0" noProof="0" dirty="0" smtClean="0"/>
              <a:t>  28%  / 1.8x</a:t>
            </a:r>
            <a:r>
              <a:rPr lang="es-MX" sz="1000" baseline="30000" dirty="0" smtClean="0"/>
              <a:t>5</a:t>
            </a:r>
            <a:r>
              <a:rPr lang="es-MX" sz="1000" noProof="0" dirty="0" smtClean="0"/>
              <a:t>.</a:t>
            </a:r>
          </a:p>
          <a:p>
            <a:pPr marL="354013" lvl="1" indent="-260350" algn="just">
              <a:spcBef>
                <a:spcPts val="100"/>
              </a:spcBef>
              <a:spcAft>
                <a:spcPts val="100"/>
              </a:spcAft>
            </a:pPr>
            <a:r>
              <a:rPr lang="es-MX" sz="1000" dirty="0"/>
              <a:t>Retornos brutos realizados / no realizados a nivel </a:t>
            </a:r>
            <a:r>
              <a:rPr lang="es-MX" sz="1000" dirty="0" smtClean="0"/>
              <a:t>fondo; </a:t>
            </a:r>
            <a:r>
              <a:rPr lang="es-MX" sz="1000" dirty="0"/>
              <a:t>TIR y </a:t>
            </a:r>
            <a:r>
              <a:rPr lang="es-MX" sz="1000" dirty="0" smtClean="0"/>
              <a:t>MC: 12% / 1.8x</a:t>
            </a:r>
            <a:r>
              <a:rPr lang="es-MX" sz="1000" baseline="30000" dirty="0" smtClean="0"/>
              <a:t>5</a:t>
            </a:r>
            <a:r>
              <a:rPr lang="es-MX" sz="1000" dirty="0" smtClean="0"/>
              <a:t>.</a:t>
            </a:r>
            <a:endParaRPr lang="es-MX" sz="1000" noProof="0" dirty="0" smtClean="0"/>
          </a:p>
          <a:p>
            <a:pPr marL="354013" lvl="1" indent="-260350" algn="just">
              <a:spcBef>
                <a:spcPts val="100"/>
              </a:spcBef>
              <a:spcAft>
                <a:spcPts val="100"/>
              </a:spcAft>
            </a:pPr>
            <a:r>
              <a:rPr lang="es-MX" sz="1000" dirty="0" smtClean="0"/>
              <a:t>Retornos netos </a:t>
            </a:r>
            <a:r>
              <a:rPr lang="es-MX" sz="1000" dirty="0"/>
              <a:t>realizados / no realizados a nivel fondo; TIR y MC: </a:t>
            </a:r>
            <a:r>
              <a:rPr lang="es-MX" sz="1000" dirty="0" smtClean="0"/>
              <a:t>9% </a:t>
            </a:r>
            <a:r>
              <a:rPr lang="es-MX" sz="1000" dirty="0"/>
              <a:t>/ </a:t>
            </a:r>
            <a:r>
              <a:rPr lang="es-MX" sz="1000" dirty="0" smtClean="0"/>
              <a:t>1.7x</a:t>
            </a:r>
            <a:r>
              <a:rPr lang="es-MX" sz="1000" baseline="30000" dirty="0" smtClean="0"/>
              <a:t>5</a:t>
            </a:r>
            <a:r>
              <a:rPr lang="es-MX" sz="1000" dirty="0" smtClean="0"/>
              <a:t>.</a:t>
            </a:r>
            <a:endParaRPr lang="es-MX" sz="1000" dirty="0"/>
          </a:p>
        </p:txBody>
      </p:sp>
      <p:sp>
        <p:nvSpPr>
          <p:cNvPr id="5" name="Slide Number Placeholder 4"/>
          <p:cNvSpPr>
            <a:spLocks noGrp="1"/>
          </p:cNvSpPr>
          <p:nvPr>
            <p:ph type="sldNum" sz="quarter" idx="4"/>
          </p:nvPr>
        </p:nvSpPr>
        <p:spPr>
          <a:xfrm>
            <a:off x="8742221" y="6584984"/>
            <a:ext cx="389467" cy="254530"/>
          </a:xfrm>
        </p:spPr>
        <p:txBody>
          <a:bodyPr vert="horz" lIns="0" tIns="0" rIns="0" bIns="0" rtlCol="0" anchor="ctr"/>
          <a:lstStyle/>
          <a:p>
            <a:pPr algn="ctr"/>
            <a:fld id="{E29CE2B1-1230-5143-99F7-AF8E660DDCE2}" type="slidenum">
              <a:rPr lang="en-US" sz="1200" b="0">
                <a:solidFill>
                  <a:schemeClr val="bg1">
                    <a:lumMod val="75000"/>
                  </a:schemeClr>
                </a:solidFill>
                <a:latin typeface="Century Gothic" panose="020B0502020202020204" pitchFamily="34" charset="0"/>
              </a:rPr>
              <a:pPr algn="ctr"/>
              <a:t>11</a:t>
            </a:fld>
            <a:endParaRPr lang="en-US" sz="1200" b="0" dirty="0">
              <a:solidFill>
                <a:schemeClr val="bg1">
                  <a:lumMod val="75000"/>
                </a:schemeClr>
              </a:solidFill>
              <a:latin typeface="Century Gothic" panose="020B0502020202020204" pitchFamily="34" charset="0"/>
            </a:endParaRPr>
          </a:p>
        </p:txBody>
      </p:sp>
      <p:sp>
        <p:nvSpPr>
          <p:cNvPr id="6" name="TextBox 5"/>
          <p:cNvSpPr txBox="1"/>
          <p:nvPr/>
        </p:nvSpPr>
        <p:spPr>
          <a:xfrm>
            <a:off x="476057" y="2723438"/>
            <a:ext cx="3945219" cy="228303"/>
          </a:xfrm>
          <a:prstGeom prst="rect">
            <a:avLst/>
          </a:prstGeom>
          <a:solidFill>
            <a:srgbClr val="6E6E6E"/>
          </a:solidFill>
        </p:spPr>
        <p:txBody>
          <a:bodyPr wrap="square" lIns="0" tIns="0" rIns="0" bIns="9144" rtlCol="0" anchor="ctr" anchorCtr="0">
            <a:noAutofit/>
          </a:bodyPr>
          <a:lstStyle/>
          <a:p>
            <a:pPr algn="ctr" eaLnBrk="1" fontAlgn="auto" hangingPunct="1">
              <a:spcBef>
                <a:spcPts val="0"/>
              </a:spcBef>
              <a:spcAft>
                <a:spcPts val="0"/>
              </a:spcAft>
            </a:pPr>
            <a:r>
              <a:rPr lang="en-US" sz="1200" b="1" kern="0" spc="100" dirty="0" smtClean="0">
                <a:solidFill>
                  <a:prstClr val="white"/>
                </a:solidFill>
                <a:latin typeface="Calibri"/>
              </a:rPr>
              <a:t>WSMFI</a:t>
            </a:r>
            <a:endParaRPr lang="en-US" sz="1200" b="1" kern="0" spc="100" dirty="0">
              <a:solidFill>
                <a:prstClr val="white"/>
              </a:solidFill>
              <a:latin typeface="Calibri"/>
            </a:endParaRPr>
          </a:p>
        </p:txBody>
      </p:sp>
      <p:sp>
        <p:nvSpPr>
          <p:cNvPr id="8" name="Content Placeholder 2"/>
          <p:cNvSpPr>
            <a:spLocks noGrp="1"/>
          </p:cNvSpPr>
          <p:nvPr>
            <p:ph idx="1"/>
          </p:nvPr>
        </p:nvSpPr>
        <p:spPr>
          <a:xfrm>
            <a:off x="1009570" y="784061"/>
            <a:ext cx="8042990" cy="342595"/>
          </a:xfrm>
          <a:prstGeom prst="rect">
            <a:avLst/>
          </a:prstGeom>
        </p:spPr>
        <p:txBody>
          <a:bodyPr>
            <a:normAutofit lnSpcReduction="10000"/>
          </a:bodyPr>
          <a:lstStyle/>
          <a:p>
            <a:pPr>
              <a:lnSpc>
                <a:spcPct val="110000"/>
              </a:lnSpc>
              <a:buNone/>
            </a:pPr>
            <a:r>
              <a:rPr lang="es-MX" sz="1600" b="0" noProof="0" dirty="0" smtClean="0">
                <a:solidFill>
                  <a:schemeClr val="accent6"/>
                </a:solidFill>
              </a:rPr>
              <a:t>Trayectoria Probada: </a:t>
            </a:r>
            <a:r>
              <a:rPr lang="es-MX" sz="1600" b="0" dirty="0" smtClean="0">
                <a:solidFill>
                  <a:schemeClr val="accent1"/>
                </a:solidFill>
              </a:rPr>
              <a:t>Se han comprometido c</a:t>
            </a:r>
            <a:r>
              <a:rPr lang="es-MX" sz="1600" b="0" noProof="0" dirty="0" smtClean="0">
                <a:solidFill>
                  <a:schemeClr val="accent1"/>
                </a:solidFill>
              </a:rPr>
              <a:t>uatro fondos y CKDs</a:t>
            </a:r>
            <a:r>
              <a:rPr lang="es-MX" sz="1600" b="0" baseline="30000" dirty="0">
                <a:solidFill>
                  <a:schemeClr val="accent1"/>
                </a:solidFill>
              </a:rPr>
              <a:t>4</a:t>
            </a:r>
            <a:r>
              <a:rPr lang="es-MX" sz="1600" b="0" noProof="0" dirty="0" smtClean="0">
                <a:solidFill>
                  <a:schemeClr val="accent1"/>
                </a:solidFill>
              </a:rPr>
              <a:t> dedicados a México.</a:t>
            </a:r>
          </a:p>
          <a:p>
            <a:pPr>
              <a:lnSpc>
                <a:spcPct val="110000"/>
              </a:lnSpc>
              <a:buNone/>
            </a:pPr>
            <a:endParaRPr lang="es-MX" sz="1600" b="0" baseline="30000" noProof="0" dirty="0" smtClean="0">
              <a:solidFill>
                <a:schemeClr val="accent1"/>
              </a:solidFill>
            </a:endParaRPr>
          </a:p>
        </p:txBody>
      </p:sp>
      <p:pic>
        <p:nvPicPr>
          <p:cNvPr id="7" name="Picture 6"/>
          <p:cNvPicPr>
            <a:picLocks noChangeAspect="1"/>
          </p:cNvPicPr>
          <p:nvPr/>
        </p:nvPicPr>
        <p:blipFill>
          <a:blip r:embed="rId3"/>
          <a:stretch>
            <a:fillRect/>
          </a:stretch>
        </p:blipFill>
        <p:spPr>
          <a:xfrm>
            <a:off x="476056" y="705408"/>
            <a:ext cx="476444" cy="473909"/>
          </a:xfrm>
          <a:prstGeom prst="rect">
            <a:avLst/>
          </a:prstGeom>
        </p:spPr>
      </p:pic>
      <p:sp>
        <p:nvSpPr>
          <p:cNvPr id="13" name="Content Placeholder 3"/>
          <p:cNvSpPr txBox="1">
            <a:spLocks/>
          </p:cNvSpPr>
          <p:nvPr/>
        </p:nvSpPr>
        <p:spPr>
          <a:xfrm>
            <a:off x="476057" y="1510669"/>
            <a:ext cx="3954095" cy="1048304"/>
          </a:xfrm>
          <a:prstGeom prst="rect">
            <a:avLst/>
          </a:prstGeom>
        </p:spPr>
        <p:txBody>
          <a:bodyPr vert="horz" lIns="0" tIns="0" rIns="0" bIns="0" rtlCol="0">
            <a:normAutofit/>
          </a:bodyPr>
          <a:lstStyle>
            <a:lvl1pPr marL="0" indent="0" algn="l" defTabSz="457200" rtl="0" eaLnBrk="1" latinLnBrk="0" hangingPunct="1">
              <a:spcBef>
                <a:spcPct val="20000"/>
              </a:spcBef>
              <a:spcAft>
                <a:spcPts val="600"/>
              </a:spcAft>
              <a:buClr>
                <a:schemeClr val="bg1"/>
              </a:buClr>
              <a:buFont typeface="Arial"/>
              <a:buChar char="•"/>
              <a:defRPr sz="1400" b="1" kern="1200">
                <a:solidFill>
                  <a:schemeClr val="tx1"/>
                </a:solidFill>
                <a:latin typeface="Georgia"/>
                <a:ea typeface="+mn-ea"/>
                <a:cs typeface="Georgia"/>
              </a:defRPr>
            </a:lvl1pPr>
            <a:lvl2pPr marL="684213" indent="-227013" algn="l" defTabSz="457200" rtl="0" eaLnBrk="1" latinLnBrk="0" hangingPunct="1">
              <a:spcBef>
                <a:spcPts val="288"/>
              </a:spcBef>
              <a:spcAft>
                <a:spcPts val="300"/>
              </a:spcAft>
              <a:buSzPct val="100000"/>
              <a:buFontTx/>
              <a:buBlip>
                <a:blip r:embed="rId4"/>
              </a:buBlip>
              <a:defRPr sz="1200" kern="1200">
                <a:solidFill>
                  <a:schemeClr val="tx1"/>
                </a:solidFill>
                <a:latin typeface="+mn-lt"/>
                <a:ea typeface="+mn-ea"/>
                <a:cs typeface="+mn-cs"/>
              </a:defRPr>
            </a:lvl2pPr>
            <a:lvl3pPr marL="1082675" indent="-168275" algn="l" defTabSz="457200" rtl="0" eaLnBrk="1" latinLnBrk="0" hangingPunct="1">
              <a:spcBef>
                <a:spcPts val="288"/>
              </a:spcBef>
              <a:spcAft>
                <a:spcPts val="300"/>
              </a:spcAft>
              <a:buClr>
                <a:schemeClr val="accent5"/>
              </a:buClr>
              <a:buFont typeface="Arial"/>
              <a:buChar char="•"/>
              <a:defRPr sz="1200" kern="1200">
                <a:solidFill>
                  <a:schemeClr val="tx1"/>
                </a:solidFill>
                <a:latin typeface="+mn-lt"/>
                <a:ea typeface="+mn-ea"/>
                <a:cs typeface="+mn-cs"/>
              </a:defRPr>
            </a:lvl3pPr>
            <a:lvl4pPr marL="1600200" indent="-228600" algn="l" defTabSz="457200" rtl="0" eaLnBrk="1" latinLnBrk="0" hangingPunct="1">
              <a:spcBef>
                <a:spcPts val="288"/>
              </a:spcBef>
              <a:spcAft>
                <a:spcPts val="300"/>
              </a:spcAft>
              <a:buFont typeface="Arial"/>
              <a:buChar char="–"/>
              <a:defRPr sz="1200" kern="1200">
                <a:solidFill>
                  <a:schemeClr val="tx1"/>
                </a:solidFill>
                <a:latin typeface="+mn-lt"/>
                <a:ea typeface="+mn-ea"/>
                <a:cs typeface="+mn-cs"/>
              </a:defRPr>
            </a:lvl4pPr>
            <a:lvl5pPr marL="2057400" indent="-228600" algn="l" defTabSz="457200" rtl="0" eaLnBrk="1" latinLnBrk="0" hangingPunct="1">
              <a:spcBef>
                <a:spcPts val="288"/>
              </a:spcBef>
              <a:spcAft>
                <a:spcPts val="300"/>
              </a:spcAft>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54013" lvl="1" indent="-260350" algn="just" fontAlgn="auto">
              <a:spcBef>
                <a:spcPts val="100"/>
              </a:spcBef>
              <a:spcAft>
                <a:spcPts val="100"/>
              </a:spcAft>
            </a:pPr>
            <a:r>
              <a:rPr lang="es-MX" sz="1000" dirty="0" smtClean="0">
                <a:solidFill>
                  <a:prstClr val="black"/>
                </a:solidFill>
              </a:rPr>
              <a:t>Tamaño del Fondo: MX$ 4,589 millones</a:t>
            </a:r>
            <a:r>
              <a:rPr lang="es-MX" sz="1000" baseline="30000" dirty="0" smtClean="0">
                <a:solidFill>
                  <a:prstClr val="black"/>
                </a:solidFill>
              </a:rPr>
              <a:t>1</a:t>
            </a:r>
            <a:r>
              <a:rPr lang="es-MX" sz="1000" dirty="0" smtClean="0">
                <a:solidFill>
                  <a:prstClr val="black"/>
                </a:solidFill>
              </a:rPr>
              <a:t>.</a:t>
            </a:r>
          </a:p>
          <a:p>
            <a:pPr marL="354013" lvl="1" indent="-260350" algn="just" fontAlgn="auto">
              <a:spcBef>
                <a:spcPts val="100"/>
              </a:spcBef>
              <a:spcAft>
                <a:spcPts val="100"/>
              </a:spcAft>
            </a:pPr>
            <a:r>
              <a:rPr lang="es-MX" sz="1000" dirty="0" smtClean="0">
                <a:solidFill>
                  <a:prstClr val="black"/>
                </a:solidFill>
              </a:rPr>
              <a:t>Diversificación: Hotel, industrial, oficinas y residencial.</a:t>
            </a:r>
          </a:p>
          <a:p>
            <a:pPr marL="354013" lvl="1" indent="-260350" algn="just" fontAlgn="auto">
              <a:spcBef>
                <a:spcPts val="100"/>
              </a:spcBef>
              <a:spcAft>
                <a:spcPts val="100"/>
              </a:spcAft>
            </a:pPr>
            <a:r>
              <a:rPr lang="es-MX" sz="1000" dirty="0" smtClean="0">
                <a:solidFill>
                  <a:prstClr val="black"/>
                </a:solidFill>
              </a:rPr>
              <a:t>83% comprometido</a:t>
            </a:r>
            <a:r>
              <a:rPr lang="es-MX" sz="1000" baseline="30000" dirty="0" smtClean="0">
                <a:solidFill>
                  <a:prstClr val="black"/>
                </a:solidFill>
              </a:rPr>
              <a:t>2</a:t>
            </a:r>
            <a:r>
              <a:rPr lang="es-MX" sz="1000" dirty="0" smtClean="0">
                <a:solidFill>
                  <a:prstClr val="black"/>
                </a:solidFill>
              </a:rPr>
              <a:t> con más de 1 año y 6 meses restantes del periodo de inversión.</a:t>
            </a:r>
            <a:r>
              <a:rPr lang="es-MX" sz="1000" baseline="30000" dirty="0" smtClean="0">
                <a:solidFill>
                  <a:prstClr val="black"/>
                </a:solidFill>
              </a:rPr>
              <a:t>9</a:t>
            </a:r>
          </a:p>
          <a:p>
            <a:pPr marL="354013" lvl="1" indent="-260350" algn="just" fontAlgn="auto">
              <a:spcBef>
                <a:spcPts val="100"/>
              </a:spcBef>
              <a:spcAft>
                <a:spcPts val="100"/>
              </a:spcAft>
            </a:pPr>
            <a:r>
              <a:rPr lang="es-MX" sz="1000" dirty="0" smtClean="0">
                <a:solidFill>
                  <a:prstClr val="black"/>
                </a:solidFill>
              </a:rPr>
              <a:t>Retornos brutos no realizados a nivel fondo; TIR y MC: 21% / 2.1x</a:t>
            </a:r>
            <a:r>
              <a:rPr lang="es-MX" sz="1000" baseline="30000" dirty="0" smtClean="0">
                <a:solidFill>
                  <a:prstClr val="black"/>
                </a:solidFill>
              </a:rPr>
              <a:t>6</a:t>
            </a:r>
            <a:r>
              <a:rPr lang="es-MX" sz="1000" dirty="0" smtClean="0">
                <a:solidFill>
                  <a:prstClr val="black"/>
                </a:solidFill>
              </a:rPr>
              <a:t>.</a:t>
            </a:r>
          </a:p>
          <a:p>
            <a:pPr marL="354013" lvl="1" indent="-260350" algn="just" fontAlgn="auto">
              <a:spcBef>
                <a:spcPts val="100"/>
              </a:spcBef>
              <a:spcAft>
                <a:spcPts val="100"/>
              </a:spcAft>
            </a:pPr>
            <a:r>
              <a:rPr lang="es-MX" sz="1000" dirty="0" smtClean="0">
                <a:solidFill>
                  <a:prstClr val="black"/>
                </a:solidFill>
              </a:rPr>
              <a:t>Retornos netos no realizados a nivel fondo; TIR y MC: 15% / 1.8x</a:t>
            </a:r>
            <a:r>
              <a:rPr lang="es-MX" sz="1000" baseline="30000" dirty="0" smtClean="0">
                <a:solidFill>
                  <a:prstClr val="black"/>
                </a:solidFill>
              </a:rPr>
              <a:t>6</a:t>
            </a:r>
            <a:r>
              <a:rPr lang="es-MX" sz="1000" dirty="0" smtClean="0">
                <a:solidFill>
                  <a:prstClr val="black"/>
                </a:solidFill>
              </a:rPr>
              <a:t>.</a:t>
            </a:r>
            <a:endParaRPr lang="es-MX" sz="1000" dirty="0">
              <a:solidFill>
                <a:prstClr val="black"/>
              </a:solidFill>
            </a:endParaRPr>
          </a:p>
        </p:txBody>
      </p:sp>
      <p:sp>
        <p:nvSpPr>
          <p:cNvPr id="14" name="TextBox 13"/>
          <p:cNvSpPr txBox="1"/>
          <p:nvPr/>
        </p:nvSpPr>
        <p:spPr>
          <a:xfrm>
            <a:off x="476057" y="1243709"/>
            <a:ext cx="3961751" cy="228303"/>
          </a:xfrm>
          <a:prstGeom prst="rect">
            <a:avLst/>
          </a:prstGeom>
          <a:solidFill>
            <a:srgbClr val="6E6E6E"/>
          </a:solidFill>
        </p:spPr>
        <p:txBody>
          <a:bodyPr wrap="square" lIns="0" tIns="0" rIns="0" bIns="9144" rtlCol="0" anchor="ctr" anchorCtr="0">
            <a:noAutofit/>
          </a:bodyPr>
          <a:lstStyle/>
          <a:p>
            <a:pPr algn="ctr" eaLnBrk="1" fontAlgn="auto" hangingPunct="1">
              <a:spcBef>
                <a:spcPts val="0"/>
              </a:spcBef>
              <a:spcAft>
                <a:spcPts val="0"/>
              </a:spcAft>
            </a:pPr>
            <a:r>
              <a:rPr lang="es-MX" sz="1200" b="1" kern="0" spc="100" dirty="0" smtClean="0">
                <a:solidFill>
                  <a:prstClr val="white"/>
                </a:solidFill>
                <a:latin typeface="Calibri"/>
              </a:rPr>
              <a:t>CKD Walton</a:t>
            </a:r>
            <a:endParaRPr lang="es-MX" sz="1200" b="1" kern="0" spc="100" dirty="0">
              <a:solidFill>
                <a:prstClr val="white"/>
              </a:solidFill>
              <a:latin typeface="Calibri"/>
            </a:endParaRPr>
          </a:p>
        </p:txBody>
      </p:sp>
      <p:sp>
        <p:nvSpPr>
          <p:cNvPr id="18" name="Content Placeholder 3"/>
          <p:cNvSpPr txBox="1">
            <a:spLocks/>
          </p:cNvSpPr>
          <p:nvPr/>
        </p:nvSpPr>
        <p:spPr>
          <a:xfrm>
            <a:off x="4797002" y="3007385"/>
            <a:ext cx="3945218" cy="1060759"/>
          </a:xfrm>
          <a:prstGeom prst="rect">
            <a:avLst/>
          </a:prstGeom>
        </p:spPr>
        <p:txBody>
          <a:bodyPr vert="horz" lIns="0" tIns="0" rIns="0" bIns="0" rtlCol="0">
            <a:noAutofit/>
          </a:bodyPr>
          <a:lstStyle>
            <a:lvl1pPr marL="0" indent="0" algn="l" defTabSz="457200" rtl="0" eaLnBrk="1" latinLnBrk="0" hangingPunct="1">
              <a:spcBef>
                <a:spcPct val="20000"/>
              </a:spcBef>
              <a:spcAft>
                <a:spcPts val="600"/>
              </a:spcAft>
              <a:buClr>
                <a:schemeClr val="bg1"/>
              </a:buClr>
              <a:buFont typeface="Arial"/>
              <a:buChar char="•"/>
              <a:defRPr sz="1400" b="1" kern="1200">
                <a:solidFill>
                  <a:schemeClr val="tx1"/>
                </a:solidFill>
                <a:latin typeface="Georgia"/>
                <a:ea typeface="+mn-ea"/>
                <a:cs typeface="Georgia"/>
              </a:defRPr>
            </a:lvl1pPr>
            <a:lvl2pPr marL="684213" indent="-227013" algn="l" defTabSz="457200" rtl="0" eaLnBrk="1" latinLnBrk="0" hangingPunct="1">
              <a:spcBef>
                <a:spcPts val="288"/>
              </a:spcBef>
              <a:spcAft>
                <a:spcPts val="300"/>
              </a:spcAft>
              <a:buSzPct val="100000"/>
              <a:buFontTx/>
              <a:buBlip>
                <a:blip r:embed="rId4"/>
              </a:buBlip>
              <a:defRPr sz="1200" kern="1200">
                <a:solidFill>
                  <a:schemeClr val="tx1"/>
                </a:solidFill>
                <a:latin typeface="+mn-lt"/>
                <a:ea typeface="+mn-ea"/>
                <a:cs typeface="+mn-cs"/>
              </a:defRPr>
            </a:lvl2pPr>
            <a:lvl3pPr marL="1082675" indent="-168275" algn="l" defTabSz="457200" rtl="0" eaLnBrk="1" latinLnBrk="0" hangingPunct="1">
              <a:spcBef>
                <a:spcPts val="288"/>
              </a:spcBef>
              <a:spcAft>
                <a:spcPts val="300"/>
              </a:spcAft>
              <a:buClr>
                <a:schemeClr val="accent5"/>
              </a:buClr>
              <a:buFont typeface="Arial"/>
              <a:buChar char="•"/>
              <a:defRPr sz="1200" kern="1200">
                <a:solidFill>
                  <a:schemeClr val="tx1"/>
                </a:solidFill>
                <a:latin typeface="+mn-lt"/>
                <a:ea typeface="+mn-ea"/>
                <a:cs typeface="+mn-cs"/>
              </a:defRPr>
            </a:lvl3pPr>
            <a:lvl4pPr marL="1600200" indent="-228600" algn="l" defTabSz="457200" rtl="0" eaLnBrk="1" latinLnBrk="0" hangingPunct="1">
              <a:spcBef>
                <a:spcPts val="288"/>
              </a:spcBef>
              <a:spcAft>
                <a:spcPts val="300"/>
              </a:spcAft>
              <a:buFont typeface="Arial"/>
              <a:buChar char="–"/>
              <a:defRPr sz="1200" kern="1200">
                <a:solidFill>
                  <a:schemeClr val="tx1"/>
                </a:solidFill>
                <a:latin typeface="+mn-lt"/>
                <a:ea typeface="+mn-ea"/>
                <a:cs typeface="+mn-cs"/>
              </a:defRPr>
            </a:lvl4pPr>
            <a:lvl5pPr marL="2057400" indent="-228600" algn="l" defTabSz="457200" rtl="0" eaLnBrk="1" latinLnBrk="0" hangingPunct="1">
              <a:spcBef>
                <a:spcPts val="288"/>
              </a:spcBef>
              <a:spcAft>
                <a:spcPts val="300"/>
              </a:spcAft>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54013" lvl="1" indent="-260350" algn="just" fontAlgn="auto">
              <a:spcBef>
                <a:spcPts val="100"/>
              </a:spcBef>
              <a:spcAft>
                <a:spcPts val="100"/>
              </a:spcAft>
            </a:pPr>
            <a:r>
              <a:rPr lang="es-MX" sz="1000" dirty="0" smtClean="0">
                <a:solidFill>
                  <a:prstClr val="black"/>
                </a:solidFill>
              </a:rPr>
              <a:t>Sociedad con Finsa.</a:t>
            </a:r>
          </a:p>
          <a:p>
            <a:pPr marL="354013" lvl="1" indent="-260350" algn="just" fontAlgn="auto">
              <a:spcBef>
                <a:spcPts val="100"/>
              </a:spcBef>
              <a:spcAft>
                <a:spcPts val="100"/>
              </a:spcAft>
            </a:pPr>
            <a:r>
              <a:rPr lang="es-MX" sz="1000" dirty="0" smtClean="0">
                <a:solidFill>
                  <a:prstClr val="black"/>
                </a:solidFill>
              </a:rPr>
              <a:t>Tamaño del Fondo: MX$ 3,376 millones</a:t>
            </a:r>
            <a:r>
              <a:rPr lang="es-MX" sz="1000" baseline="30000" dirty="0" smtClean="0">
                <a:solidFill>
                  <a:prstClr val="black"/>
                </a:solidFill>
              </a:rPr>
              <a:t>1</a:t>
            </a:r>
            <a:r>
              <a:rPr lang="es-MX" sz="1000" dirty="0" smtClean="0">
                <a:solidFill>
                  <a:prstClr val="black"/>
                </a:solidFill>
              </a:rPr>
              <a:t>.</a:t>
            </a:r>
          </a:p>
          <a:p>
            <a:pPr marL="354013" lvl="1" indent="-260350" algn="just" fontAlgn="auto">
              <a:spcBef>
                <a:spcPts val="100"/>
              </a:spcBef>
              <a:spcAft>
                <a:spcPts val="100"/>
              </a:spcAft>
            </a:pPr>
            <a:r>
              <a:rPr lang="es-MX" sz="1000" dirty="0">
                <a:solidFill>
                  <a:prstClr val="black"/>
                </a:solidFill>
              </a:rPr>
              <a:t>Totalmente comprometido durante el periodo de inversión</a:t>
            </a:r>
            <a:r>
              <a:rPr lang="es-MX" sz="1000" baseline="30000" dirty="0">
                <a:solidFill>
                  <a:prstClr val="black"/>
                </a:solidFill>
              </a:rPr>
              <a:t>2</a:t>
            </a:r>
            <a:r>
              <a:rPr lang="es-MX" sz="1000" dirty="0" smtClean="0">
                <a:solidFill>
                  <a:prstClr val="black"/>
                </a:solidFill>
              </a:rPr>
              <a:t>.</a:t>
            </a:r>
            <a:endParaRPr lang="es-MX" sz="1000" dirty="0">
              <a:solidFill>
                <a:prstClr val="black"/>
              </a:solidFill>
            </a:endParaRPr>
          </a:p>
          <a:p>
            <a:pPr marL="354013" lvl="1" indent="-260350" algn="just" fontAlgn="auto">
              <a:spcBef>
                <a:spcPts val="100"/>
              </a:spcBef>
              <a:spcAft>
                <a:spcPts val="100"/>
              </a:spcAft>
            </a:pPr>
            <a:r>
              <a:rPr lang="es-MX" sz="1000" dirty="0" smtClean="0">
                <a:solidFill>
                  <a:prstClr val="black"/>
                </a:solidFill>
              </a:rPr>
              <a:t>70 edificios industriales con una ocupación al final de 2015 de 90%.</a:t>
            </a:r>
          </a:p>
          <a:p>
            <a:pPr marL="354013" lvl="1" indent="-260350" algn="just" fontAlgn="auto">
              <a:spcBef>
                <a:spcPts val="100"/>
              </a:spcBef>
              <a:spcAft>
                <a:spcPts val="100"/>
              </a:spcAft>
            </a:pPr>
            <a:r>
              <a:rPr lang="es-MX" sz="1000" dirty="0" smtClean="0">
                <a:solidFill>
                  <a:prstClr val="black"/>
                </a:solidFill>
              </a:rPr>
              <a:t>Más de 1.1 millones de m2 de área rentable y más de 1.9 millones de m2 de tierra para desarrollar a futuro.</a:t>
            </a:r>
          </a:p>
          <a:p>
            <a:pPr marL="354013" lvl="1" indent="-260350" algn="just" fontAlgn="auto">
              <a:spcBef>
                <a:spcPts val="100"/>
              </a:spcBef>
              <a:spcAft>
                <a:spcPts val="100"/>
              </a:spcAft>
            </a:pPr>
            <a:r>
              <a:rPr lang="es-MX" sz="1000" i="1" dirty="0" smtClean="0">
                <a:solidFill>
                  <a:prstClr val="black"/>
                </a:solidFill>
              </a:rPr>
              <a:t>Yield on Cost</a:t>
            </a:r>
            <a:r>
              <a:rPr lang="es-MX" sz="1000" dirty="0" smtClean="0">
                <a:solidFill>
                  <a:prstClr val="black"/>
                </a:solidFill>
              </a:rPr>
              <a:t> estabilizado a 2015</a:t>
            </a:r>
            <a:r>
              <a:rPr lang="es-MX" sz="1000" baseline="30000" dirty="0">
                <a:solidFill>
                  <a:prstClr val="black"/>
                </a:solidFill>
              </a:rPr>
              <a:t>7</a:t>
            </a:r>
            <a:r>
              <a:rPr lang="es-MX" sz="1000" dirty="0" smtClean="0">
                <a:solidFill>
                  <a:prstClr val="black"/>
                </a:solidFill>
              </a:rPr>
              <a:t>: 8.9%.</a:t>
            </a:r>
          </a:p>
        </p:txBody>
      </p:sp>
      <p:sp>
        <p:nvSpPr>
          <p:cNvPr id="19" name="TextBox 18"/>
          <p:cNvSpPr txBox="1"/>
          <p:nvPr/>
        </p:nvSpPr>
        <p:spPr>
          <a:xfrm>
            <a:off x="4797001" y="2731281"/>
            <a:ext cx="3945219" cy="228303"/>
          </a:xfrm>
          <a:prstGeom prst="rect">
            <a:avLst/>
          </a:prstGeom>
          <a:solidFill>
            <a:srgbClr val="6E6E6E"/>
          </a:solidFill>
        </p:spPr>
        <p:txBody>
          <a:bodyPr wrap="square" lIns="0" tIns="0" rIns="0" bIns="9144" rtlCol="0" anchor="ctr" anchorCtr="0">
            <a:noAutofit/>
          </a:bodyPr>
          <a:lstStyle/>
          <a:p>
            <a:pPr algn="ctr" eaLnBrk="1" fontAlgn="auto" hangingPunct="1">
              <a:spcBef>
                <a:spcPts val="0"/>
              </a:spcBef>
              <a:spcAft>
                <a:spcPts val="0"/>
              </a:spcAft>
            </a:pPr>
            <a:r>
              <a:rPr lang="en-US" sz="1200" b="1" kern="0" spc="100" dirty="0" smtClean="0">
                <a:solidFill>
                  <a:prstClr val="white"/>
                </a:solidFill>
                <a:latin typeface="Calibri"/>
              </a:rPr>
              <a:t>CKD Industrial I</a:t>
            </a:r>
            <a:r>
              <a:rPr lang="en-US" sz="1200" b="1" kern="0" spc="100" baseline="30000" dirty="0" smtClean="0">
                <a:solidFill>
                  <a:prstClr val="white"/>
                </a:solidFill>
                <a:latin typeface="Calibri"/>
              </a:rPr>
              <a:t>8</a:t>
            </a:r>
            <a:endParaRPr lang="en-US" sz="1200" b="1" kern="0" spc="100" baseline="30000" dirty="0">
              <a:solidFill>
                <a:srgbClr val="00B050"/>
              </a:solidFill>
              <a:latin typeface="Calibri"/>
            </a:endParaRPr>
          </a:p>
        </p:txBody>
      </p:sp>
      <p:sp>
        <p:nvSpPr>
          <p:cNvPr id="20" name="TextBox 19"/>
          <p:cNvSpPr txBox="1"/>
          <p:nvPr/>
        </p:nvSpPr>
        <p:spPr>
          <a:xfrm>
            <a:off x="476056" y="2734924"/>
            <a:ext cx="3945219" cy="240420"/>
          </a:xfrm>
          <a:prstGeom prst="rect">
            <a:avLst/>
          </a:prstGeom>
          <a:solidFill>
            <a:srgbClr val="6E6E6E"/>
          </a:solidFill>
        </p:spPr>
        <p:txBody>
          <a:bodyPr wrap="square" lIns="0" tIns="0" rIns="0" bIns="9144" rtlCol="0" anchor="ctr" anchorCtr="0">
            <a:noAutofit/>
          </a:bodyPr>
          <a:lstStyle/>
          <a:p>
            <a:pPr algn="ctr" eaLnBrk="1" fontAlgn="auto" hangingPunct="1">
              <a:spcBef>
                <a:spcPts val="0"/>
              </a:spcBef>
              <a:spcAft>
                <a:spcPts val="0"/>
              </a:spcAft>
            </a:pPr>
            <a:r>
              <a:rPr lang="en-US" sz="1200" b="1" kern="0" spc="100" dirty="0" smtClean="0">
                <a:solidFill>
                  <a:prstClr val="white"/>
                </a:solidFill>
                <a:latin typeface="Calibri"/>
              </a:rPr>
              <a:t>WSMFI</a:t>
            </a:r>
            <a:endParaRPr lang="en-US" sz="1200" b="1" kern="0" spc="100" dirty="0">
              <a:solidFill>
                <a:prstClr val="white"/>
              </a:solidFill>
              <a:latin typeface="Calibri"/>
            </a:endParaRPr>
          </a:p>
        </p:txBody>
      </p:sp>
      <p:sp>
        <p:nvSpPr>
          <p:cNvPr id="21" name="TextBox 20"/>
          <p:cNvSpPr txBox="1"/>
          <p:nvPr/>
        </p:nvSpPr>
        <p:spPr>
          <a:xfrm>
            <a:off x="476057" y="1237617"/>
            <a:ext cx="3954096" cy="245881"/>
          </a:xfrm>
          <a:prstGeom prst="rect">
            <a:avLst/>
          </a:prstGeom>
          <a:solidFill>
            <a:srgbClr val="6E6E6E"/>
          </a:solidFill>
        </p:spPr>
        <p:txBody>
          <a:bodyPr wrap="square" lIns="0" tIns="0" rIns="0" bIns="9144" rtlCol="0" anchor="ctr" anchorCtr="0">
            <a:noAutofit/>
          </a:bodyPr>
          <a:lstStyle/>
          <a:p>
            <a:pPr algn="ctr" eaLnBrk="1" fontAlgn="auto" hangingPunct="1">
              <a:spcBef>
                <a:spcPts val="0"/>
              </a:spcBef>
              <a:spcAft>
                <a:spcPts val="0"/>
              </a:spcAft>
            </a:pPr>
            <a:r>
              <a:rPr lang="es-MX" sz="1200" b="1" kern="0" spc="100" dirty="0" smtClean="0">
                <a:solidFill>
                  <a:prstClr val="white"/>
                </a:solidFill>
                <a:latin typeface="Calibri"/>
              </a:rPr>
              <a:t>CKD Walton</a:t>
            </a:r>
            <a:endParaRPr lang="es-MX" sz="1200" b="1" kern="0" spc="100" dirty="0">
              <a:solidFill>
                <a:prstClr val="white"/>
              </a:solidFill>
              <a:latin typeface="Calibri"/>
            </a:endParaRPr>
          </a:p>
        </p:txBody>
      </p:sp>
      <p:sp>
        <p:nvSpPr>
          <p:cNvPr id="22" name="TextBox 21"/>
          <p:cNvSpPr txBox="1"/>
          <p:nvPr/>
        </p:nvSpPr>
        <p:spPr>
          <a:xfrm>
            <a:off x="4797002" y="2742767"/>
            <a:ext cx="3945217" cy="228303"/>
          </a:xfrm>
          <a:prstGeom prst="rect">
            <a:avLst/>
          </a:prstGeom>
          <a:solidFill>
            <a:srgbClr val="6E6E6E"/>
          </a:solidFill>
        </p:spPr>
        <p:txBody>
          <a:bodyPr wrap="square" lIns="0" tIns="0" rIns="0" bIns="9144" rtlCol="0" anchor="ctr" anchorCtr="0">
            <a:noAutofit/>
          </a:bodyPr>
          <a:lstStyle/>
          <a:p>
            <a:pPr algn="ctr" eaLnBrk="1" fontAlgn="auto" hangingPunct="1">
              <a:spcBef>
                <a:spcPts val="0"/>
              </a:spcBef>
              <a:spcAft>
                <a:spcPts val="0"/>
              </a:spcAft>
            </a:pPr>
            <a:r>
              <a:rPr lang="en-US" sz="1200" b="1" kern="0" spc="100" dirty="0" smtClean="0">
                <a:solidFill>
                  <a:prstClr val="white"/>
                </a:solidFill>
                <a:latin typeface="Calibri"/>
              </a:rPr>
              <a:t>CKD Industrial I</a:t>
            </a:r>
            <a:r>
              <a:rPr lang="en-US" sz="1200" b="1" kern="0" spc="100" baseline="30000" dirty="0" smtClean="0">
                <a:solidFill>
                  <a:prstClr val="white"/>
                </a:solidFill>
                <a:latin typeface="Calibri"/>
              </a:rPr>
              <a:t>8</a:t>
            </a:r>
            <a:endParaRPr lang="en-US" sz="1200" b="1" kern="0" spc="100" baseline="30000" dirty="0">
              <a:solidFill>
                <a:srgbClr val="00B050"/>
              </a:solidFill>
              <a:latin typeface="Calibri"/>
            </a:endParaRPr>
          </a:p>
        </p:txBody>
      </p:sp>
      <p:sp>
        <p:nvSpPr>
          <p:cNvPr id="23" name="Content Placeholder 3"/>
          <p:cNvSpPr txBox="1">
            <a:spLocks/>
          </p:cNvSpPr>
          <p:nvPr/>
        </p:nvSpPr>
        <p:spPr>
          <a:xfrm>
            <a:off x="4797002" y="1513721"/>
            <a:ext cx="3945219" cy="1272390"/>
          </a:xfrm>
          <a:prstGeom prst="rect">
            <a:avLst/>
          </a:prstGeom>
        </p:spPr>
        <p:txBody>
          <a:bodyPr vert="horz" lIns="0" tIns="0" rIns="0" bIns="0" rtlCol="0">
            <a:normAutofit/>
          </a:bodyPr>
          <a:lstStyle>
            <a:lvl1pPr marL="0" indent="0" algn="l" defTabSz="457200" rtl="0" eaLnBrk="1" latinLnBrk="0" hangingPunct="1">
              <a:spcBef>
                <a:spcPct val="20000"/>
              </a:spcBef>
              <a:spcAft>
                <a:spcPts val="600"/>
              </a:spcAft>
              <a:buClr>
                <a:schemeClr val="bg1"/>
              </a:buClr>
              <a:buFont typeface="Arial"/>
              <a:buChar char="•"/>
              <a:defRPr sz="1400" b="1" kern="1200">
                <a:solidFill>
                  <a:schemeClr val="tx1"/>
                </a:solidFill>
                <a:latin typeface="Georgia"/>
                <a:ea typeface="+mn-ea"/>
                <a:cs typeface="Georgia"/>
              </a:defRPr>
            </a:lvl1pPr>
            <a:lvl2pPr marL="684213" indent="-227013" algn="l" defTabSz="457200" rtl="0" eaLnBrk="1" latinLnBrk="0" hangingPunct="1">
              <a:spcBef>
                <a:spcPts val="288"/>
              </a:spcBef>
              <a:spcAft>
                <a:spcPts val="300"/>
              </a:spcAft>
              <a:buSzPct val="100000"/>
              <a:buFontTx/>
              <a:buBlip>
                <a:blip r:embed="rId4"/>
              </a:buBlip>
              <a:defRPr sz="1200" kern="1200">
                <a:solidFill>
                  <a:schemeClr val="tx1"/>
                </a:solidFill>
                <a:latin typeface="+mn-lt"/>
                <a:ea typeface="+mn-ea"/>
                <a:cs typeface="+mn-cs"/>
              </a:defRPr>
            </a:lvl2pPr>
            <a:lvl3pPr marL="1082675" indent="-168275" algn="l" defTabSz="457200" rtl="0" eaLnBrk="1" latinLnBrk="0" hangingPunct="1">
              <a:spcBef>
                <a:spcPts val="288"/>
              </a:spcBef>
              <a:spcAft>
                <a:spcPts val="300"/>
              </a:spcAft>
              <a:buClr>
                <a:schemeClr val="accent5"/>
              </a:buClr>
              <a:buFont typeface="Arial"/>
              <a:buChar char="•"/>
              <a:defRPr sz="1200" kern="1200">
                <a:solidFill>
                  <a:schemeClr val="tx1"/>
                </a:solidFill>
                <a:latin typeface="+mn-lt"/>
                <a:ea typeface="+mn-ea"/>
                <a:cs typeface="+mn-cs"/>
              </a:defRPr>
            </a:lvl3pPr>
            <a:lvl4pPr marL="1600200" indent="-228600" algn="l" defTabSz="457200" rtl="0" eaLnBrk="1" latinLnBrk="0" hangingPunct="1">
              <a:spcBef>
                <a:spcPts val="288"/>
              </a:spcBef>
              <a:spcAft>
                <a:spcPts val="300"/>
              </a:spcAft>
              <a:buFont typeface="Arial"/>
              <a:buChar char="–"/>
              <a:defRPr sz="1200" kern="1200">
                <a:solidFill>
                  <a:schemeClr val="tx1"/>
                </a:solidFill>
                <a:latin typeface="+mn-lt"/>
                <a:ea typeface="+mn-ea"/>
                <a:cs typeface="+mn-cs"/>
              </a:defRPr>
            </a:lvl4pPr>
            <a:lvl5pPr marL="2057400" indent="-228600" algn="l" defTabSz="457200" rtl="0" eaLnBrk="1" latinLnBrk="0" hangingPunct="1">
              <a:spcBef>
                <a:spcPts val="288"/>
              </a:spcBef>
              <a:spcAft>
                <a:spcPts val="300"/>
              </a:spcAft>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54013" lvl="1" indent="-260350" fontAlgn="auto">
              <a:spcBef>
                <a:spcPts val="100"/>
              </a:spcBef>
              <a:spcAft>
                <a:spcPts val="100"/>
              </a:spcAft>
            </a:pPr>
            <a:r>
              <a:rPr lang="es-MX" sz="1000" dirty="0" smtClean="0">
                <a:solidFill>
                  <a:prstClr val="black"/>
                </a:solidFill>
              </a:rPr>
              <a:t>Sociedad con Planigrupo. </a:t>
            </a:r>
          </a:p>
          <a:p>
            <a:pPr marL="354013" lvl="1" indent="-260350" fontAlgn="auto">
              <a:spcBef>
                <a:spcPts val="100"/>
              </a:spcBef>
              <a:spcAft>
                <a:spcPts val="100"/>
              </a:spcAft>
            </a:pPr>
            <a:r>
              <a:rPr lang="es-MX" sz="1000" dirty="0" smtClean="0">
                <a:solidFill>
                  <a:prstClr val="black"/>
                </a:solidFill>
              </a:rPr>
              <a:t>Tamaño del Fondo: MX$ 3,576 millones</a:t>
            </a:r>
            <a:r>
              <a:rPr lang="es-MX" sz="1000" baseline="30000" dirty="0" smtClean="0">
                <a:solidFill>
                  <a:prstClr val="black"/>
                </a:solidFill>
              </a:rPr>
              <a:t>1</a:t>
            </a:r>
            <a:r>
              <a:rPr lang="es-MX" sz="1000" dirty="0" smtClean="0">
                <a:solidFill>
                  <a:prstClr val="black"/>
                </a:solidFill>
              </a:rPr>
              <a:t>. </a:t>
            </a:r>
          </a:p>
          <a:p>
            <a:pPr marL="354013" lvl="1" indent="-260350" fontAlgn="auto">
              <a:spcBef>
                <a:spcPts val="100"/>
              </a:spcBef>
              <a:spcAft>
                <a:spcPts val="100"/>
              </a:spcAft>
            </a:pPr>
            <a:r>
              <a:rPr lang="es-MX" sz="1000" dirty="0" smtClean="0">
                <a:solidFill>
                  <a:prstClr val="black"/>
                </a:solidFill>
              </a:rPr>
              <a:t>Totalmente comprometido durante el periodo de inversión</a:t>
            </a:r>
            <a:r>
              <a:rPr lang="es-MX" sz="1000" baseline="30000" dirty="0" smtClean="0">
                <a:solidFill>
                  <a:prstClr val="black"/>
                </a:solidFill>
              </a:rPr>
              <a:t>2</a:t>
            </a:r>
            <a:r>
              <a:rPr lang="es-MX" sz="1000" dirty="0" smtClean="0">
                <a:solidFill>
                  <a:prstClr val="black"/>
                </a:solidFill>
              </a:rPr>
              <a:t>.</a:t>
            </a:r>
          </a:p>
          <a:p>
            <a:pPr marL="354013" lvl="1" indent="-260350" fontAlgn="auto">
              <a:spcBef>
                <a:spcPts val="100"/>
              </a:spcBef>
              <a:spcAft>
                <a:spcPts val="100"/>
              </a:spcAft>
            </a:pPr>
            <a:r>
              <a:rPr lang="es-MX" sz="1000" dirty="0" smtClean="0">
                <a:solidFill>
                  <a:prstClr val="black"/>
                </a:solidFill>
              </a:rPr>
              <a:t>14 propiedades en operación y 5 propiedades en construcción localizadas a lo largo de 13 estados.</a:t>
            </a:r>
          </a:p>
          <a:p>
            <a:pPr marL="354013" lvl="1" indent="-260350" fontAlgn="auto">
              <a:spcBef>
                <a:spcPts val="100"/>
              </a:spcBef>
              <a:spcAft>
                <a:spcPts val="100"/>
              </a:spcAft>
            </a:pPr>
            <a:r>
              <a:rPr lang="es-MX" sz="1000" dirty="0">
                <a:solidFill>
                  <a:prstClr val="black"/>
                </a:solidFill>
              </a:rPr>
              <a:t>Ocupación 2015: 94%</a:t>
            </a:r>
            <a:r>
              <a:rPr lang="es-MX" sz="1000" baseline="30000" dirty="0">
                <a:solidFill>
                  <a:prstClr val="black"/>
                </a:solidFill>
              </a:rPr>
              <a:t>3</a:t>
            </a:r>
            <a:r>
              <a:rPr lang="es-MX" sz="1000" dirty="0">
                <a:solidFill>
                  <a:prstClr val="black"/>
                </a:solidFill>
              </a:rPr>
              <a:t>.</a:t>
            </a:r>
          </a:p>
          <a:p>
            <a:pPr marL="354013" lvl="1" indent="-260350" fontAlgn="auto">
              <a:spcBef>
                <a:spcPts val="100"/>
              </a:spcBef>
              <a:spcAft>
                <a:spcPts val="100"/>
              </a:spcAft>
            </a:pPr>
            <a:r>
              <a:rPr lang="es-MX" sz="1000" i="1" dirty="0" smtClean="0">
                <a:solidFill>
                  <a:prstClr val="black"/>
                </a:solidFill>
              </a:rPr>
              <a:t>Yield on Cost </a:t>
            </a:r>
            <a:r>
              <a:rPr lang="es-MX" sz="1000" dirty="0" smtClean="0">
                <a:solidFill>
                  <a:prstClr val="black"/>
                </a:solidFill>
              </a:rPr>
              <a:t>a 2015</a:t>
            </a:r>
            <a:r>
              <a:rPr lang="es-MX" sz="1000" baseline="30000" dirty="0" smtClean="0">
                <a:solidFill>
                  <a:prstClr val="black"/>
                </a:solidFill>
              </a:rPr>
              <a:t>3</a:t>
            </a:r>
            <a:r>
              <a:rPr lang="es-MX" sz="1000" dirty="0" smtClean="0">
                <a:solidFill>
                  <a:prstClr val="black"/>
                </a:solidFill>
              </a:rPr>
              <a:t>: 9.5%.</a:t>
            </a:r>
          </a:p>
        </p:txBody>
      </p:sp>
      <p:sp>
        <p:nvSpPr>
          <p:cNvPr id="24" name="TextBox 23"/>
          <p:cNvSpPr txBox="1"/>
          <p:nvPr/>
        </p:nvSpPr>
        <p:spPr>
          <a:xfrm>
            <a:off x="4797002" y="1237617"/>
            <a:ext cx="3945219" cy="239047"/>
          </a:xfrm>
          <a:prstGeom prst="rect">
            <a:avLst/>
          </a:prstGeom>
          <a:solidFill>
            <a:srgbClr val="6E6E6E"/>
          </a:solidFill>
        </p:spPr>
        <p:txBody>
          <a:bodyPr wrap="square" lIns="0" tIns="0" rIns="0" bIns="9144" rtlCol="0" anchor="ctr" anchorCtr="0">
            <a:noAutofit/>
          </a:bodyPr>
          <a:lstStyle/>
          <a:p>
            <a:pPr algn="ctr" eaLnBrk="1" fontAlgn="auto" hangingPunct="1">
              <a:spcBef>
                <a:spcPts val="0"/>
              </a:spcBef>
              <a:spcAft>
                <a:spcPts val="0"/>
              </a:spcAft>
            </a:pPr>
            <a:r>
              <a:rPr lang="es-MX" sz="1200" b="1" kern="0" spc="100" dirty="0" smtClean="0">
                <a:solidFill>
                  <a:prstClr val="white"/>
                </a:solidFill>
                <a:latin typeface="Calibri"/>
              </a:rPr>
              <a:t>CKD Comercial</a:t>
            </a:r>
            <a:r>
              <a:rPr lang="es-MX" sz="1200" b="1" kern="0" spc="100" baseline="30000" dirty="0">
                <a:solidFill>
                  <a:prstClr val="white"/>
                </a:solidFill>
                <a:latin typeface="Calibri"/>
              </a:rPr>
              <a:t>8</a:t>
            </a:r>
            <a:endParaRPr lang="es-MX" sz="1200" b="1" kern="0" spc="100" baseline="30000" dirty="0">
              <a:solidFill>
                <a:srgbClr val="FF0000"/>
              </a:solidFill>
              <a:latin typeface="Calibri"/>
            </a:endParaRPr>
          </a:p>
        </p:txBody>
      </p:sp>
    </p:spTree>
    <p:extLst>
      <p:ext uri="{BB962C8B-B14F-4D97-AF65-F5344CB8AC3E}">
        <p14:creationId xmlns:p14="http://schemas.microsoft.com/office/powerpoint/2010/main" val="2915335685"/>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3"/>
          <p:cNvSpPr>
            <a:spLocks noChangeArrowheads="1"/>
          </p:cNvSpPr>
          <p:nvPr>
            <p:custDataLst>
              <p:tags r:id="rId1"/>
            </p:custDataLst>
          </p:nvPr>
        </p:nvSpPr>
        <p:spPr bwMode="auto">
          <a:xfrm>
            <a:off x="353963" y="4958676"/>
            <a:ext cx="8464089" cy="1292662"/>
          </a:xfrm>
          <a:prstGeom prst="rect">
            <a:avLst/>
          </a:prstGeom>
          <a:noFill/>
          <a:ln w="9525">
            <a:noFill/>
            <a:miter lim="800000"/>
            <a:headEnd/>
            <a:tailEnd/>
          </a:ln>
        </p:spPr>
        <p:txBody>
          <a:bodyPr wrap="square" lIns="0" tIns="0" rIns="0" bIns="0">
            <a:spAutoFit/>
          </a:bodyPr>
          <a:lstStyle/>
          <a:p>
            <a:pPr marL="228600" lvl="2" indent="-228600" algn="just" eaLnBrk="1" fontAlgn="auto" hangingPunct="1">
              <a:spcBef>
                <a:spcPts val="0"/>
              </a:spcBef>
              <a:spcAft>
                <a:spcPts val="0"/>
              </a:spcAft>
              <a:buFontTx/>
              <a:buAutoNum type="arabicParenR"/>
              <a:tabLst>
                <a:tab pos="112713" algn="l"/>
              </a:tabLst>
            </a:pPr>
            <a:r>
              <a:rPr lang="es-MX" sz="600" dirty="0">
                <a:solidFill>
                  <a:prstClr val="black"/>
                </a:solidFill>
                <a:latin typeface="Calibri"/>
                <a:cs typeface="Arial" pitchFamily="34" charset="0"/>
              </a:rPr>
              <a:t>Los montos reflejan los compromisos de capital hechos a WSMFI, el CKD Walton, el CKD Comercial, el CKD Industrial I y el CKD Industrial II. Los compromisos de capital incluyen compromisos hechos por las entidades de los Principals de WSC o sus entidades familiares. El CKD Comercial, el CKD Industrial I y el CKD Industrial II incluyen los compromisos de capital de Planigrupo por MX $715 millones en el CKD Comercial y de Finsa por MX $135 millones y MX $125 millones en los CKDs Industrial I e Industrial II respectivamente. Para evitar un conteo doble no se incluyen los compromisos de capital de WSMFI al CKD Comercial ni al CKD Industrial I. Ver la nota al pie 3) para más información con respecto al CKD Comercial, al CKD Industrial I y al CKD industrial. WSMFI es un fondo denominado en US$ y se convirtió a MX$ al promedio del tipo de cambio oficial MX$ / US$ del trimestre en el que cerró. </a:t>
            </a:r>
          </a:p>
          <a:p>
            <a:pPr marL="228600" lvl="2" indent="-228600" algn="just" eaLnBrk="1" fontAlgn="auto" hangingPunct="1">
              <a:spcBef>
                <a:spcPts val="0"/>
              </a:spcBef>
              <a:spcAft>
                <a:spcPts val="0"/>
              </a:spcAft>
              <a:buFontTx/>
              <a:buAutoNum type="arabicParenR"/>
              <a:tabLst>
                <a:tab pos="112713" algn="l"/>
              </a:tabLst>
            </a:pPr>
            <a:r>
              <a:rPr lang="es-MX" sz="600" dirty="0">
                <a:solidFill>
                  <a:prstClr val="black"/>
                </a:solidFill>
                <a:latin typeface="Calibri"/>
                <a:cs typeface="Arial" pitchFamily="34" charset="0"/>
              </a:rPr>
              <a:t>A diciembre de 2015. </a:t>
            </a:r>
            <a:r>
              <a:rPr lang="es-MX" sz="600" dirty="0" smtClean="0">
                <a:solidFill>
                  <a:prstClr val="black"/>
                </a:solidFill>
                <a:latin typeface="Calibri"/>
                <a:cs typeface="Arial" pitchFamily="34" charset="0"/>
              </a:rPr>
              <a:t>Reflejan los montos de todas las </a:t>
            </a:r>
            <a:r>
              <a:rPr lang="es-MX" sz="600" dirty="0">
                <a:solidFill>
                  <a:prstClr val="black"/>
                </a:solidFill>
                <a:latin typeface="Calibri"/>
                <a:cs typeface="Arial" pitchFamily="34" charset="0"/>
              </a:rPr>
              <a:t>inversiones hechas por WSMFI, el CKD Walton, el CKD Comercial, el CKD Industrial I y el CKD Industrial II y excluyen la única inversión de WSMFI hecha fuera de México.  Ver la nota al pie 3) para más información con respecto al CKD Comercial, al CKD Industrial I y al CKD industrial II. Las inversiones totales incluyen cualquier porción de WSMFI, el CKD Walton, el CKD Comercial, el CKD Industrial I y el CKD Industrial II hecha por una empresa no afiliada, un tercero o un co-inversionista.</a:t>
            </a:r>
          </a:p>
          <a:p>
            <a:pPr marL="228600" lvl="2" indent="-228600" algn="just" eaLnBrk="1" fontAlgn="auto" hangingPunct="1">
              <a:spcBef>
                <a:spcPts val="0"/>
              </a:spcBef>
              <a:spcAft>
                <a:spcPts val="0"/>
              </a:spcAft>
              <a:buFontTx/>
              <a:buAutoNum type="arabicParenR"/>
              <a:tabLst>
                <a:tab pos="112713" algn="l"/>
              </a:tabLst>
            </a:pPr>
            <a:r>
              <a:rPr lang="es-MX" sz="600" dirty="0">
                <a:solidFill>
                  <a:prstClr val="black"/>
                </a:solidFill>
                <a:latin typeface="Calibri"/>
                <a:cs typeface="Arial" pitchFamily="34" charset="0"/>
              </a:rPr>
              <a:t>Planigrupo es el administrador del CKD Comercial y Finsa es el administrador del CKD Industrial I y del CKD Industrial II. Walton Street Capital México, S de R.L. de C.V. provee servicios a Planigrupo y Finsa con relación a la administración de dichos CKD. Todos los asuntos relacionados a la gobernabilidad del CKD (incluyendo sin limitar la adquisición y venta de activos) requieren aprobación del comité de inversión de cada CKD respectivamente. Walton Street representa 50% de los de miembros del comité de inversión de cada CKD mientras que Planigrupo y Finsa representan el 50% restante en cada CKD según corresponda. Las decisiones de cada comité de inversión requieren la aprobación de por lo menos uno de los representantes de Planigrupo o Finsa, según sea el caso,  y uno de los representantes de Walton Street. WSMFI es un inversionista en los CKDs Comercial e Industrial I. WSMFI es un co-inversionista en en los CKDs Comercial e Industrial I.</a:t>
            </a:r>
          </a:p>
          <a:p>
            <a:pPr marL="228600" lvl="2" indent="-228600" algn="just" eaLnBrk="1" fontAlgn="auto" hangingPunct="1">
              <a:spcBef>
                <a:spcPts val="0"/>
              </a:spcBef>
              <a:spcAft>
                <a:spcPts val="0"/>
              </a:spcAft>
              <a:buFontTx/>
              <a:buAutoNum type="arabicParenR"/>
              <a:tabLst>
                <a:tab pos="112713" algn="l"/>
              </a:tabLst>
            </a:pPr>
            <a:r>
              <a:rPr lang="es-MX" sz="600" dirty="0">
                <a:solidFill>
                  <a:prstClr val="black"/>
                </a:solidFill>
                <a:latin typeface="Calibri"/>
                <a:cs typeface="Arial" pitchFamily="34" charset="0"/>
              </a:rPr>
              <a:t>La única inversión de WSMFI hecha fuera de México no está incluida</a:t>
            </a:r>
          </a:p>
          <a:p>
            <a:pPr marL="228600" lvl="2" indent="-228600" algn="just" eaLnBrk="1" fontAlgn="auto" hangingPunct="1">
              <a:spcBef>
                <a:spcPts val="0"/>
              </a:spcBef>
              <a:spcAft>
                <a:spcPts val="0"/>
              </a:spcAft>
              <a:buFontTx/>
              <a:buAutoNum type="arabicParenR"/>
              <a:tabLst>
                <a:tab pos="112713" algn="l"/>
              </a:tabLst>
            </a:pPr>
            <a:r>
              <a:rPr lang="es-MX" sz="600" dirty="0" smtClean="0">
                <a:solidFill>
                  <a:prstClr val="black"/>
                </a:solidFill>
                <a:latin typeface="Calibri"/>
              </a:rPr>
              <a:t>Profesionales de Walton Street Mexico en inversiones, finanzas, desarrollo y administración de activos en México al momento del cierre del fondo.</a:t>
            </a:r>
            <a:endParaRPr lang="es-MX" sz="600" dirty="0">
              <a:solidFill>
                <a:prstClr val="black"/>
              </a:solidFill>
              <a:latin typeface="Calibri"/>
            </a:endParaRPr>
          </a:p>
          <a:p>
            <a:pPr marL="0" lvl="2" algn="just" eaLnBrk="1" fontAlgn="auto" hangingPunct="1">
              <a:spcBef>
                <a:spcPts val="0"/>
              </a:spcBef>
              <a:spcAft>
                <a:spcPts val="0"/>
              </a:spcAft>
              <a:tabLst>
                <a:tab pos="112713" algn="l"/>
              </a:tabLst>
            </a:pPr>
            <a:endParaRPr lang="es-MX" sz="600" dirty="0">
              <a:solidFill>
                <a:prstClr val="black"/>
              </a:solidFill>
              <a:latin typeface="Calibri"/>
            </a:endParaRPr>
          </a:p>
        </p:txBody>
      </p:sp>
      <p:sp>
        <p:nvSpPr>
          <p:cNvPr id="6" name="Title 5"/>
          <p:cNvSpPr>
            <a:spLocks noGrp="1"/>
          </p:cNvSpPr>
          <p:nvPr>
            <p:ph type="title"/>
          </p:nvPr>
        </p:nvSpPr>
        <p:spPr/>
        <p:txBody>
          <a:bodyPr/>
          <a:lstStyle/>
          <a:p>
            <a:r>
              <a:rPr lang="es-MX" noProof="0" dirty="0" smtClean="0"/>
              <a:t>WALTON STREET MÉXICO – RESUMEN EJECUTIVO </a:t>
            </a:r>
            <a:endParaRPr lang="es-MX" noProof="0" dirty="0"/>
          </a:p>
        </p:txBody>
      </p:sp>
      <p:sp>
        <p:nvSpPr>
          <p:cNvPr id="5" name="Slide Number Placeholder 4"/>
          <p:cNvSpPr>
            <a:spLocks noGrp="1"/>
          </p:cNvSpPr>
          <p:nvPr>
            <p:ph type="sldNum" sz="quarter" idx="4"/>
          </p:nvPr>
        </p:nvSpPr>
        <p:spPr>
          <a:xfrm>
            <a:off x="8754533" y="6603470"/>
            <a:ext cx="389467" cy="254530"/>
          </a:xfrm>
        </p:spPr>
        <p:txBody>
          <a:bodyPr vert="horz" lIns="0" tIns="0" rIns="0" bIns="0" rtlCol="0" anchor="ctr"/>
          <a:lstStyle/>
          <a:p>
            <a:pPr algn="ctr"/>
            <a:fld id="{E29CE2B1-1230-5143-99F7-AF8E660DDCE2}" type="slidenum">
              <a:rPr lang="en-US" sz="1200" b="0">
                <a:solidFill>
                  <a:schemeClr val="bg1">
                    <a:lumMod val="75000"/>
                  </a:schemeClr>
                </a:solidFill>
                <a:latin typeface="Century Gothic" panose="020B0502020202020204" pitchFamily="34" charset="0"/>
              </a:rPr>
              <a:pPr algn="ctr"/>
              <a:t>12</a:t>
            </a:fld>
            <a:endParaRPr lang="en-US" sz="1200" b="0" dirty="0">
              <a:solidFill>
                <a:schemeClr val="bg1">
                  <a:lumMod val="75000"/>
                </a:schemeClr>
              </a:solidFill>
              <a:latin typeface="Century Gothic" panose="020B0502020202020204" pitchFamily="34" charset="0"/>
            </a:endParaRPr>
          </a:p>
        </p:txBody>
      </p:sp>
      <p:sp>
        <p:nvSpPr>
          <p:cNvPr id="8" name="Rectangle 7"/>
          <p:cNvSpPr/>
          <p:nvPr/>
        </p:nvSpPr>
        <p:spPr>
          <a:xfrm>
            <a:off x="215949" y="1556986"/>
            <a:ext cx="1513965" cy="828398"/>
          </a:xfrm>
          <a:prstGeom prst="rect">
            <a:avLst/>
          </a:prstGeom>
          <a:solidFill>
            <a:schemeClr val="accent1">
              <a:tint val="100000"/>
              <a:shade val="100000"/>
              <a:satMod val="13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r>
              <a:rPr lang="es-MX" sz="1200" b="1" dirty="0" smtClean="0">
                <a:solidFill>
                  <a:prstClr val="white"/>
                </a:solidFill>
              </a:rPr>
              <a:t>Fondos Dedicados a México </a:t>
            </a:r>
            <a:r>
              <a:rPr lang="es-MX" sz="1200" b="1" dirty="0">
                <a:solidFill>
                  <a:prstClr val="white"/>
                </a:solidFill>
              </a:rPr>
              <a:t>(MX$ MM)</a:t>
            </a:r>
            <a:r>
              <a:rPr lang="es-MX" sz="1200" b="1" baseline="30000" dirty="0">
                <a:solidFill>
                  <a:prstClr val="white"/>
                </a:solidFill>
              </a:rPr>
              <a:t>(</a:t>
            </a:r>
            <a:r>
              <a:rPr lang="es-MX" sz="1200" b="1" baseline="30000" dirty="0" smtClean="0">
                <a:solidFill>
                  <a:prstClr val="white"/>
                </a:solidFill>
              </a:rPr>
              <a:t>1,3)</a:t>
            </a:r>
            <a:endParaRPr lang="es-MX" sz="1200" b="1" baseline="30000" dirty="0">
              <a:solidFill>
                <a:prstClr val="white"/>
              </a:solidFill>
            </a:endParaRPr>
          </a:p>
        </p:txBody>
      </p:sp>
      <p:sp>
        <p:nvSpPr>
          <p:cNvPr id="16" name="Content Placeholder 2"/>
          <p:cNvSpPr>
            <a:spLocks noGrp="1"/>
          </p:cNvSpPr>
          <p:nvPr>
            <p:ph idx="1"/>
          </p:nvPr>
        </p:nvSpPr>
        <p:spPr>
          <a:xfrm>
            <a:off x="1101010" y="783689"/>
            <a:ext cx="7744410" cy="568875"/>
          </a:xfrm>
          <a:prstGeom prst="rect">
            <a:avLst/>
          </a:prstGeom>
        </p:spPr>
        <p:txBody>
          <a:bodyPr>
            <a:normAutofit/>
          </a:bodyPr>
          <a:lstStyle/>
          <a:p>
            <a:pPr>
              <a:lnSpc>
                <a:spcPct val="110000"/>
              </a:lnSpc>
              <a:buNone/>
            </a:pPr>
            <a:r>
              <a:rPr lang="es-MX" sz="1600" b="0" noProof="0" dirty="0" smtClean="0">
                <a:solidFill>
                  <a:schemeClr val="accent1"/>
                </a:solidFill>
              </a:rPr>
              <a:t>Walton Street México </a:t>
            </a:r>
            <a:r>
              <a:rPr lang="es-MX" sz="1600" b="0" dirty="0">
                <a:solidFill>
                  <a:schemeClr val="accent1"/>
                </a:solidFill>
              </a:rPr>
              <a:t>ha obtenido más de  MX$ 19,600 millones</a:t>
            </a:r>
            <a:r>
              <a:rPr lang="es-MX" sz="1600" b="0" baseline="30000" dirty="0">
                <a:solidFill>
                  <a:schemeClr val="accent1"/>
                </a:solidFill>
              </a:rPr>
              <a:t>1</a:t>
            </a:r>
            <a:r>
              <a:rPr lang="es-MX" sz="1600" b="0" dirty="0">
                <a:solidFill>
                  <a:schemeClr val="accent1"/>
                </a:solidFill>
              </a:rPr>
              <a:t> de capital y ha invertido en proyectos en México con un valor total de más de MX$ 29,200</a:t>
            </a:r>
            <a:r>
              <a:rPr lang="es-MX" sz="1600" b="0" baseline="30000" dirty="0">
                <a:solidFill>
                  <a:schemeClr val="accent1"/>
                </a:solidFill>
              </a:rPr>
              <a:t>2</a:t>
            </a:r>
            <a:r>
              <a:rPr lang="es-MX" sz="1600" b="0" dirty="0">
                <a:solidFill>
                  <a:schemeClr val="accent1"/>
                </a:solidFill>
              </a:rPr>
              <a:t> millones.</a:t>
            </a:r>
          </a:p>
        </p:txBody>
      </p:sp>
      <p:grpSp>
        <p:nvGrpSpPr>
          <p:cNvPr id="4" name="Group 3"/>
          <p:cNvGrpSpPr/>
          <p:nvPr/>
        </p:nvGrpSpPr>
        <p:grpSpPr>
          <a:xfrm>
            <a:off x="415810" y="715695"/>
            <a:ext cx="622474" cy="609037"/>
            <a:chOff x="478536" y="747699"/>
            <a:chExt cx="346141" cy="338669"/>
          </a:xfrm>
        </p:grpSpPr>
        <p:grpSp>
          <p:nvGrpSpPr>
            <p:cNvPr id="20" name="Group 19"/>
            <p:cNvGrpSpPr/>
            <p:nvPr/>
          </p:nvGrpSpPr>
          <p:grpSpPr>
            <a:xfrm>
              <a:off x="478536" y="747699"/>
              <a:ext cx="346141" cy="338669"/>
              <a:chOff x="753533" y="1540932"/>
              <a:chExt cx="186051" cy="182035"/>
            </a:xfrm>
          </p:grpSpPr>
          <p:sp>
            <p:nvSpPr>
              <p:cNvPr id="21" name="Rectangle 20"/>
              <p:cNvSpPr/>
              <p:nvPr/>
            </p:nvSpPr>
            <p:spPr>
              <a:xfrm>
                <a:off x="778934" y="1566333"/>
                <a:ext cx="160650" cy="15663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sp>
            <p:nvSpPr>
              <p:cNvPr id="26" name="Rectangle 25"/>
              <p:cNvSpPr/>
              <p:nvPr/>
            </p:nvSpPr>
            <p:spPr>
              <a:xfrm>
                <a:off x="753533" y="1540932"/>
                <a:ext cx="160650" cy="15663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n-US" dirty="0">
                  <a:solidFill>
                    <a:prstClr val="white"/>
                  </a:solidFill>
                </a:endParaRPr>
              </a:p>
            </p:txBody>
          </p:sp>
        </p:grpSp>
        <p:pic>
          <p:nvPicPr>
            <p:cNvPr id="27" name="Picture 26"/>
            <p:cNvPicPr>
              <a:picLocks noChangeAspect="1"/>
            </p:cNvPicPr>
            <p:nvPr/>
          </p:nvPicPr>
          <p:blipFill>
            <a:blip r:embed="rId4"/>
            <a:stretch>
              <a:fillRect/>
            </a:stretch>
          </p:blipFill>
          <p:spPr>
            <a:xfrm>
              <a:off x="521863" y="784516"/>
              <a:ext cx="213482" cy="213482"/>
            </a:xfrm>
            <a:prstGeom prst="rect">
              <a:avLst/>
            </a:prstGeom>
          </p:spPr>
        </p:pic>
      </p:grpSp>
      <p:graphicFrame>
        <p:nvGraphicFramePr>
          <p:cNvPr id="31" name="Chart 30"/>
          <p:cNvGraphicFramePr/>
          <p:nvPr>
            <p:extLst/>
          </p:nvPr>
        </p:nvGraphicFramePr>
        <p:xfrm>
          <a:off x="1718303" y="1353780"/>
          <a:ext cx="7099749" cy="1566403"/>
        </p:xfrm>
        <a:graphic>
          <a:graphicData uri="http://schemas.openxmlformats.org/drawingml/2006/chart">
            <c:chart xmlns:c="http://schemas.openxmlformats.org/drawingml/2006/chart" xmlns:r="http://schemas.openxmlformats.org/officeDocument/2006/relationships" r:id="rId5"/>
          </a:graphicData>
        </a:graphic>
      </p:graphicFrame>
      <p:sp>
        <p:nvSpPr>
          <p:cNvPr id="33" name="Rectangle 32"/>
          <p:cNvSpPr/>
          <p:nvPr/>
        </p:nvSpPr>
        <p:spPr>
          <a:xfrm>
            <a:off x="215949" y="3578777"/>
            <a:ext cx="1474161" cy="828398"/>
          </a:xfrm>
          <a:prstGeom prst="rect">
            <a:avLst/>
          </a:prstGeom>
          <a:solidFill>
            <a:schemeClr val="accent1">
              <a:tint val="100000"/>
              <a:shade val="100000"/>
              <a:satMod val="130000"/>
            </a:schemeClr>
          </a:solidFill>
        </p:spPr>
        <p:style>
          <a:lnRef idx="1">
            <a:schemeClr val="accent1"/>
          </a:lnRef>
          <a:fillRef idx="3">
            <a:schemeClr val="accent1"/>
          </a:fillRef>
          <a:effectRef idx="2">
            <a:schemeClr val="accent1"/>
          </a:effectRef>
          <a:fontRef idx="minor">
            <a:schemeClr val="lt1"/>
          </a:fontRef>
        </p:style>
        <p:txBody>
          <a:bodyPr rtlCol="0" anchor="ctr"/>
          <a:lstStyle/>
          <a:p>
            <a:pPr eaLnBrk="1" fontAlgn="auto" hangingPunct="1">
              <a:spcBef>
                <a:spcPts val="0"/>
              </a:spcBef>
              <a:spcAft>
                <a:spcPts val="0"/>
              </a:spcAft>
            </a:pPr>
            <a:r>
              <a:rPr lang="es-MX" sz="1200" b="1" dirty="0" smtClean="0">
                <a:solidFill>
                  <a:prstClr val="white"/>
                </a:solidFill>
              </a:rPr>
              <a:t>Inversión Acumulada en Proyectos en México (MX$ MM)</a:t>
            </a:r>
            <a:r>
              <a:rPr lang="es-MX" sz="1200" b="1" baseline="30000" dirty="0">
                <a:solidFill>
                  <a:prstClr val="white"/>
                </a:solidFill>
              </a:rPr>
              <a:t>2</a:t>
            </a:r>
            <a:endParaRPr lang="es-MX" sz="1200" b="1" dirty="0">
              <a:solidFill>
                <a:prstClr val="white"/>
              </a:solidFill>
            </a:endParaRPr>
          </a:p>
        </p:txBody>
      </p:sp>
      <p:graphicFrame>
        <p:nvGraphicFramePr>
          <p:cNvPr id="35" name="Table 34"/>
          <p:cNvGraphicFramePr>
            <a:graphicFrameLocks noGrp="1"/>
          </p:cNvGraphicFramePr>
          <p:nvPr>
            <p:extLst/>
          </p:nvPr>
        </p:nvGraphicFramePr>
        <p:xfrm>
          <a:off x="215951" y="2830709"/>
          <a:ext cx="7876489" cy="487680"/>
        </p:xfrm>
        <a:graphic>
          <a:graphicData uri="http://schemas.openxmlformats.org/drawingml/2006/table">
            <a:tbl>
              <a:tblPr firstRow="1" bandRow="1">
                <a:tableStyleId>{2D5ABB26-0587-4C30-8999-92F81FD0307C}</a:tableStyleId>
              </a:tblPr>
              <a:tblGrid>
                <a:gridCol w="1713433">
                  <a:extLst>
                    <a:ext uri="{9D8B030D-6E8A-4147-A177-3AD203B41FA5}">
                      <a16:colId xmlns="" xmlns:a16="http://schemas.microsoft.com/office/drawing/2014/main" val="20000"/>
                    </a:ext>
                  </a:extLst>
                </a:gridCol>
                <a:gridCol w="1216152">
                  <a:extLst>
                    <a:ext uri="{9D8B030D-6E8A-4147-A177-3AD203B41FA5}">
                      <a16:colId xmlns="" xmlns:a16="http://schemas.microsoft.com/office/drawing/2014/main" val="20001"/>
                    </a:ext>
                  </a:extLst>
                </a:gridCol>
                <a:gridCol w="1307592">
                  <a:extLst>
                    <a:ext uri="{9D8B030D-6E8A-4147-A177-3AD203B41FA5}">
                      <a16:colId xmlns="" xmlns:a16="http://schemas.microsoft.com/office/drawing/2014/main" val="20002"/>
                    </a:ext>
                  </a:extLst>
                </a:gridCol>
                <a:gridCol w="1371600">
                  <a:extLst>
                    <a:ext uri="{9D8B030D-6E8A-4147-A177-3AD203B41FA5}">
                      <a16:colId xmlns="" xmlns:a16="http://schemas.microsoft.com/office/drawing/2014/main" val="20003"/>
                    </a:ext>
                  </a:extLst>
                </a:gridCol>
                <a:gridCol w="1298448">
                  <a:extLst>
                    <a:ext uri="{9D8B030D-6E8A-4147-A177-3AD203B41FA5}">
                      <a16:colId xmlns="" xmlns:a16="http://schemas.microsoft.com/office/drawing/2014/main" val="20004"/>
                    </a:ext>
                  </a:extLst>
                </a:gridCol>
                <a:gridCol w="969264">
                  <a:extLst>
                    <a:ext uri="{9D8B030D-6E8A-4147-A177-3AD203B41FA5}">
                      <a16:colId xmlns="" xmlns:a16="http://schemas.microsoft.com/office/drawing/2014/main" val="20005"/>
                    </a:ext>
                  </a:extLst>
                </a:gridCol>
              </a:tblGrid>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sz="1000" b="1" dirty="0" smtClean="0">
                          <a:solidFill>
                            <a:schemeClr val="bg1"/>
                          </a:solidFill>
                        </a:rPr>
                        <a:t># de inversiones</a:t>
                      </a:r>
                      <a:r>
                        <a:rPr lang="es-MX" sz="1000" b="1" baseline="30000" dirty="0" smtClean="0">
                          <a:solidFill>
                            <a:schemeClr val="bg1"/>
                          </a:solidFill>
                        </a:rPr>
                        <a:t>4</a:t>
                      </a:r>
                      <a:endParaRPr lang="es-MX" sz="1000" b="1" dirty="0" smtClean="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24180"/>
                    </a:solidFill>
                  </a:tcPr>
                </a:tc>
                <a:tc>
                  <a:txBody>
                    <a:bodyPr/>
                    <a:lstStyle/>
                    <a:p>
                      <a:pPr algn="ctr"/>
                      <a:r>
                        <a:rPr lang="es-MX" sz="1000" dirty="0" smtClean="0">
                          <a:solidFill>
                            <a:schemeClr val="tx1"/>
                          </a:solidFill>
                        </a:rPr>
                        <a:t>20</a:t>
                      </a:r>
                      <a:endParaRPr lang="es-MX" sz="1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MX" sz="1000" dirty="0" smtClean="0">
                          <a:solidFill>
                            <a:schemeClr val="tx1"/>
                          </a:solidFill>
                        </a:rPr>
                        <a:t>39</a:t>
                      </a:r>
                      <a:endParaRPr lang="es-MX" sz="1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MX" sz="1000" dirty="0" smtClean="0">
                          <a:solidFill>
                            <a:schemeClr val="tx1"/>
                          </a:solidFill>
                        </a:rPr>
                        <a:t>108</a:t>
                      </a:r>
                      <a:endParaRPr lang="es-MX" sz="1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r>
                        <a:rPr lang="es-MX" sz="1000" dirty="0" smtClean="0">
                          <a:solidFill>
                            <a:schemeClr val="tx1"/>
                          </a:solidFill>
                        </a:rPr>
                        <a:t>118</a:t>
                      </a:r>
                      <a:endParaRPr lang="es-MX" sz="1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s-MX" sz="1000" dirty="0" smtClean="0">
                          <a:solidFill>
                            <a:schemeClr val="tx1"/>
                          </a:solidFill>
                        </a:rPr>
                        <a:t>             122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0">
                <a:tc>
                  <a:txBody>
                    <a:bodyPr/>
                    <a:lstStyle/>
                    <a:p>
                      <a:r>
                        <a:rPr lang="es-MX" sz="1000" b="1" dirty="0" smtClean="0">
                          <a:solidFill>
                            <a:schemeClr val="bg1"/>
                          </a:solidFill>
                        </a:rPr>
                        <a:t>Equipo WSC Mexico</a:t>
                      </a:r>
                      <a:r>
                        <a:rPr lang="es-MX" sz="1000" b="1" baseline="30000" dirty="0" smtClean="0">
                          <a:solidFill>
                            <a:schemeClr val="bg1"/>
                          </a:solidFill>
                        </a:rPr>
                        <a:t>5</a:t>
                      </a:r>
                      <a:endParaRPr lang="es-MX" sz="1000" b="1"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24180"/>
                    </a:solidFill>
                  </a:tcPr>
                </a:tc>
                <a:tc>
                  <a:txBody>
                    <a:bodyPr/>
                    <a:lstStyle/>
                    <a:p>
                      <a:pPr algn="ctr"/>
                      <a:r>
                        <a:rPr lang="es-MX" sz="1000" dirty="0" smtClean="0">
                          <a:solidFill>
                            <a:schemeClr val="tx1"/>
                          </a:solidFill>
                        </a:rPr>
                        <a:t>8</a:t>
                      </a:r>
                      <a:endParaRPr lang="es-MX" sz="1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MX" sz="1000" dirty="0" smtClean="0">
                          <a:solidFill>
                            <a:schemeClr val="tx1"/>
                          </a:solidFill>
                        </a:rPr>
                        <a:t>10</a:t>
                      </a:r>
                      <a:endParaRPr lang="es-MX" sz="1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MX" sz="1000" dirty="0" smtClean="0">
                          <a:solidFill>
                            <a:schemeClr val="tx1"/>
                          </a:solidFill>
                        </a:rPr>
                        <a:t>10</a:t>
                      </a:r>
                      <a:endParaRPr lang="es-MX" sz="1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MX" sz="1000" dirty="0" smtClean="0"/>
                        <a:t>18</a:t>
                      </a:r>
                      <a:endParaRPr lang="es-MX" sz="10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MX" sz="1000" dirty="0" smtClean="0"/>
                        <a:t>             25</a:t>
                      </a:r>
                      <a:endParaRPr lang="es-MX" sz="10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1"/>
                  </a:ext>
                </a:extLst>
              </a:tr>
            </a:tbl>
          </a:graphicData>
        </a:graphic>
      </p:graphicFrame>
      <p:cxnSp>
        <p:nvCxnSpPr>
          <p:cNvPr id="3" name="Straight Connector 2"/>
          <p:cNvCxnSpPr/>
          <p:nvPr/>
        </p:nvCxnSpPr>
        <p:spPr>
          <a:xfrm flipV="1">
            <a:off x="346653" y="3414718"/>
            <a:ext cx="8270874" cy="9236"/>
          </a:xfrm>
          <a:prstGeom prst="line">
            <a:avLst/>
          </a:prstGeom>
          <a:ln w="19050">
            <a:solidFill>
              <a:schemeClr val="bg1">
                <a:lumMod val="50000"/>
              </a:schemeClr>
            </a:solidFill>
            <a:prstDash val="dash"/>
          </a:ln>
        </p:spPr>
        <p:style>
          <a:lnRef idx="2">
            <a:schemeClr val="accent1"/>
          </a:lnRef>
          <a:fillRef idx="0">
            <a:schemeClr val="accent1"/>
          </a:fillRef>
          <a:effectRef idx="1">
            <a:schemeClr val="accent1"/>
          </a:effectRef>
          <a:fontRef idx="minor">
            <a:schemeClr val="tx1"/>
          </a:fontRef>
        </p:style>
      </p:cxnSp>
      <p:graphicFrame>
        <p:nvGraphicFramePr>
          <p:cNvPr id="18" name="Chart 17"/>
          <p:cNvGraphicFramePr/>
          <p:nvPr>
            <p:extLst/>
          </p:nvPr>
        </p:nvGraphicFramePr>
        <p:xfrm>
          <a:off x="1745671" y="3255934"/>
          <a:ext cx="7099749" cy="137258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008751570"/>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MX" noProof="0" dirty="0" smtClean="0"/>
              <a:t>WALTON STREET MÉXICO – RESUMEN EJECUTIVO </a:t>
            </a:r>
            <a:endParaRPr lang="es-MX" noProof="0" dirty="0"/>
          </a:p>
        </p:txBody>
      </p:sp>
      <p:sp>
        <p:nvSpPr>
          <p:cNvPr id="5" name="Slide Number Placeholder 4"/>
          <p:cNvSpPr>
            <a:spLocks noGrp="1"/>
          </p:cNvSpPr>
          <p:nvPr>
            <p:ph type="sldNum" sz="quarter" idx="10"/>
          </p:nvPr>
        </p:nvSpPr>
        <p:spPr>
          <a:xfrm>
            <a:off x="8754533" y="6500709"/>
            <a:ext cx="389467" cy="254530"/>
          </a:xfrm>
        </p:spPr>
        <p:txBody>
          <a:bodyPr vert="horz" lIns="0" tIns="0" rIns="0" bIns="0" rtlCol="0" anchor="ctr"/>
          <a:lstStyle/>
          <a:p>
            <a:pPr algn="ctr"/>
            <a:fld id="{E29CE2B1-1230-5143-99F7-AF8E660DDCE2}" type="slidenum">
              <a:rPr lang="en-US" sz="1200" b="0">
                <a:solidFill>
                  <a:schemeClr val="bg1">
                    <a:lumMod val="75000"/>
                  </a:schemeClr>
                </a:solidFill>
                <a:latin typeface="Century Gothic" panose="020B0502020202020204" pitchFamily="34" charset="0"/>
              </a:rPr>
              <a:pPr algn="ctr"/>
              <a:t>13</a:t>
            </a:fld>
            <a:endParaRPr lang="en-US" sz="1200" b="0" dirty="0">
              <a:solidFill>
                <a:schemeClr val="bg1">
                  <a:lumMod val="75000"/>
                </a:schemeClr>
              </a:solidFill>
              <a:latin typeface="Century Gothic" panose="020B0502020202020204" pitchFamily="34" charset="0"/>
            </a:endParaRPr>
          </a:p>
        </p:txBody>
      </p:sp>
      <p:sp>
        <p:nvSpPr>
          <p:cNvPr id="24" name="TextBox 23"/>
          <p:cNvSpPr txBox="1"/>
          <p:nvPr/>
        </p:nvSpPr>
        <p:spPr>
          <a:xfrm>
            <a:off x="457200" y="717150"/>
            <a:ext cx="8229599" cy="266470"/>
          </a:xfrm>
          <a:prstGeom prst="rect">
            <a:avLst/>
          </a:prstGeom>
          <a:solidFill>
            <a:srgbClr val="6E6E6E"/>
          </a:solidFill>
        </p:spPr>
        <p:txBody>
          <a:bodyPr wrap="square" lIns="0" tIns="0" rIns="0" bIns="9144" rtlCol="0" anchor="ctr" anchorCtr="0">
            <a:noAutofit/>
          </a:bodyPr>
          <a:lstStyle/>
          <a:p>
            <a:pPr algn="ctr" eaLnBrk="1" fontAlgn="auto" hangingPunct="1">
              <a:spcBef>
                <a:spcPts val="0"/>
              </a:spcBef>
              <a:spcAft>
                <a:spcPts val="0"/>
              </a:spcAft>
            </a:pPr>
            <a:r>
              <a:rPr lang="es-MX" sz="1100" b="1" kern="0" spc="100" dirty="0" smtClean="0">
                <a:solidFill>
                  <a:prstClr val="white"/>
                </a:solidFill>
                <a:latin typeface="Calibri"/>
              </a:rPr>
              <a:t>UBICACIÓN GEOGRAFICA Y DIVERSIFICACIÓN</a:t>
            </a:r>
            <a:endParaRPr lang="es-MX" sz="1100" b="1" kern="0" spc="100" baseline="30000" dirty="0">
              <a:solidFill>
                <a:prstClr val="white"/>
              </a:solidFill>
              <a:latin typeface="Calibri"/>
            </a:endParaRPr>
          </a:p>
        </p:txBody>
      </p:sp>
      <p:sp>
        <p:nvSpPr>
          <p:cNvPr id="28" name="Content Placeholder 3"/>
          <p:cNvSpPr txBox="1">
            <a:spLocks/>
          </p:cNvSpPr>
          <p:nvPr/>
        </p:nvSpPr>
        <p:spPr>
          <a:xfrm>
            <a:off x="46000" y="1021325"/>
            <a:ext cx="8598953" cy="325541"/>
          </a:xfrm>
          <a:prstGeom prst="rect">
            <a:avLst/>
          </a:prstGeom>
        </p:spPr>
        <p:txBody>
          <a:bodyPr vert="horz" lIns="0" tIns="0" rIns="0" bIns="0" rtlCol="0">
            <a:noAutofit/>
          </a:bodyPr>
          <a:lstStyle>
            <a:lvl1pPr marL="0" indent="0" algn="l" defTabSz="457200" rtl="0" eaLnBrk="1" latinLnBrk="0" hangingPunct="1">
              <a:spcBef>
                <a:spcPct val="20000"/>
              </a:spcBef>
              <a:spcAft>
                <a:spcPts val="600"/>
              </a:spcAft>
              <a:buClr>
                <a:schemeClr val="bg1"/>
              </a:buClr>
              <a:buFont typeface="Arial"/>
              <a:buChar char="•"/>
              <a:defRPr sz="1400" b="1" kern="1200">
                <a:solidFill>
                  <a:schemeClr val="tx1"/>
                </a:solidFill>
                <a:latin typeface="Georgia"/>
                <a:ea typeface="+mn-ea"/>
                <a:cs typeface="Georgia"/>
              </a:defRPr>
            </a:lvl1pPr>
            <a:lvl2pPr marL="684213" indent="-227013" algn="l" defTabSz="457200" rtl="0" eaLnBrk="1" latinLnBrk="0" hangingPunct="1">
              <a:spcBef>
                <a:spcPts val="288"/>
              </a:spcBef>
              <a:spcAft>
                <a:spcPts val="300"/>
              </a:spcAft>
              <a:buSzPct val="100000"/>
              <a:buFontTx/>
              <a:buBlip>
                <a:blip r:embed="rId3"/>
              </a:buBlip>
              <a:defRPr sz="1200" kern="1200">
                <a:solidFill>
                  <a:schemeClr val="tx1"/>
                </a:solidFill>
                <a:latin typeface="+mn-lt"/>
                <a:ea typeface="+mn-ea"/>
                <a:cs typeface="+mn-cs"/>
              </a:defRPr>
            </a:lvl2pPr>
            <a:lvl3pPr marL="1082675" indent="-168275" algn="l" defTabSz="457200" rtl="0" eaLnBrk="1" latinLnBrk="0" hangingPunct="1">
              <a:spcBef>
                <a:spcPts val="288"/>
              </a:spcBef>
              <a:spcAft>
                <a:spcPts val="300"/>
              </a:spcAft>
              <a:buClr>
                <a:schemeClr val="accent5"/>
              </a:buClr>
              <a:buFont typeface="Arial"/>
              <a:buChar char="•"/>
              <a:defRPr sz="1200" kern="1200">
                <a:solidFill>
                  <a:schemeClr val="tx1"/>
                </a:solidFill>
                <a:latin typeface="+mn-lt"/>
                <a:ea typeface="+mn-ea"/>
                <a:cs typeface="+mn-cs"/>
              </a:defRPr>
            </a:lvl3pPr>
            <a:lvl4pPr marL="1600200" indent="-228600" algn="l" defTabSz="457200" rtl="0" eaLnBrk="1" latinLnBrk="0" hangingPunct="1">
              <a:spcBef>
                <a:spcPts val="288"/>
              </a:spcBef>
              <a:spcAft>
                <a:spcPts val="300"/>
              </a:spcAft>
              <a:buFont typeface="Arial"/>
              <a:buChar char="–"/>
              <a:defRPr sz="1200" kern="1200">
                <a:solidFill>
                  <a:schemeClr val="tx1"/>
                </a:solidFill>
                <a:latin typeface="+mn-lt"/>
                <a:ea typeface="+mn-ea"/>
                <a:cs typeface="+mn-cs"/>
              </a:defRPr>
            </a:lvl4pPr>
            <a:lvl5pPr marL="2057400" indent="-228600" algn="l" defTabSz="457200" rtl="0" eaLnBrk="1" latinLnBrk="0" hangingPunct="1">
              <a:spcBef>
                <a:spcPts val="288"/>
              </a:spcBef>
              <a:spcAft>
                <a:spcPts val="300"/>
              </a:spcAft>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fontAlgn="auto">
              <a:buFontTx/>
              <a:buNone/>
            </a:pPr>
            <a:r>
              <a:rPr lang="es-MX" sz="1000" dirty="0" smtClean="0">
                <a:solidFill>
                  <a:prstClr val="black"/>
                </a:solidFill>
              </a:rPr>
              <a:t>WALTON STREET CAPITAL MEXICO: INVERSIONES DE LOS FONDOS DEDICADOS A MÉXICO A TRAVÉS DE VARIAS PLATAFORMAS DIVERSIFICADAS POR UBICACIÓN GEOGRAFIA Y TIPO DE ACTIVO</a:t>
            </a:r>
            <a:r>
              <a:rPr lang="es-MX" sz="1000" baseline="30000" dirty="0" smtClean="0">
                <a:solidFill>
                  <a:prstClr val="black"/>
                </a:solidFill>
              </a:rPr>
              <a:t>1</a:t>
            </a:r>
            <a:endParaRPr lang="es-MX" sz="1000" baseline="30000" dirty="0">
              <a:solidFill>
                <a:prstClr val="black"/>
              </a:solidFill>
            </a:endParaRPr>
          </a:p>
        </p:txBody>
      </p:sp>
      <p:sp>
        <p:nvSpPr>
          <p:cNvPr id="123" name="TextBox 94"/>
          <p:cNvSpPr txBox="1"/>
          <p:nvPr/>
        </p:nvSpPr>
        <p:spPr bwMode="gray">
          <a:xfrm>
            <a:off x="351667" y="5236495"/>
            <a:ext cx="8627741" cy="1015608"/>
          </a:xfrm>
          <a:prstGeom prst="rect">
            <a:avLst/>
          </a:prstGeom>
          <a:solidFill>
            <a:schemeClr val="bg1"/>
          </a:solidFill>
        </p:spPr>
        <p:txBody>
          <a:bodyPr wrap="square" lIns="91388" tIns="45693" rIns="91388" bIns="45693" rtlCol="0">
            <a:spAutoFit/>
          </a:bodyPr>
          <a:lstStyle/>
          <a:p>
            <a:pPr marL="174625" indent="-174625" algn="just" eaLnBrk="1" fontAlgn="auto" hangingPunct="1">
              <a:spcBef>
                <a:spcPts val="0"/>
              </a:spcBef>
              <a:spcAft>
                <a:spcPts val="0"/>
              </a:spcAft>
              <a:buFont typeface="+mj-lt"/>
              <a:buAutoNum type="arabicPeriod"/>
            </a:pPr>
            <a:r>
              <a:rPr lang="es-MX" sz="600" i="1" dirty="0">
                <a:solidFill>
                  <a:prstClr val="black">
                    <a:lumMod val="65000"/>
                    <a:lumOff val="35000"/>
                  </a:prstClr>
                </a:solidFill>
                <a:latin typeface="Calibri"/>
              </a:rPr>
              <a:t>El Fideicomiso no adquirirá ninguna participación en estas inversiones. No se debe asumir que las inversiones que realice el Fideicomiso serán similares en calidad, tipo o tamaño a las descritas en esta página.  </a:t>
            </a:r>
          </a:p>
          <a:p>
            <a:pPr marL="174625" indent="-174625" algn="just" eaLnBrk="1" fontAlgn="auto" hangingPunct="1">
              <a:spcBef>
                <a:spcPts val="0"/>
              </a:spcBef>
              <a:spcAft>
                <a:spcPts val="0"/>
              </a:spcAft>
              <a:buFont typeface="+mj-lt"/>
              <a:buAutoNum type="arabicPeriod"/>
            </a:pPr>
            <a:r>
              <a:rPr lang="es-MX" sz="600" i="1" dirty="0">
                <a:solidFill>
                  <a:prstClr val="black">
                    <a:lumMod val="65000"/>
                    <a:lumOff val="35000"/>
                  </a:prstClr>
                </a:solidFill>
                <a:latin typeface="Calibri"/>
              </a:rPr>
              <a:t>Incluye el área rentable neta estimada a ser desarrollada en la tierra en breña actual disponible.</a:t>
            </a:r>
          </a:p>
          <a:p>
            <a:pPr marL="174625" indent="-174625" algn="just" eaLnBrk="1" fontAlgn="auto" hangingPunct="1">
              <a:spcBef>
                <a:spcPts val="0"/>
              </a:spcBef>
              <a:spcAft>
                <a:spcPts val="0"/>
              </a:spcAft>
              <a:buFont typeface="+mj-lt"/>
              <a:buAutoNum type="arabicPeriod"/>
            </a:pPr>
            <a:r>
              <a:rPr lang="es-MX" sz="600" i="1" dirty="0">
                <a:solidFill>
                  <a:prstClr val="black">
                    <a:lumMod val="65000"/>
                    <a:lumOff val="35000"/>
                  </a:prstClr>
                </a:solidFill>
                <a:latin typeface="Calibri"/>
              </a:rPr>
              <a:t>Incluye inversiones hechas por el CKD Comercial y por WSFMI en conjunto con Planigrupo fuera del CKD Comercial. Planigrupo es el administrador del CKD Comercial. Walton Street Capital Mexico, S de R.L. de C.V. provee servicios profesionales a Planigrupo en relación con la administración del CKD Comercial. Todas las decisiones importantes (incluyendo, sin limitar, la inversión y desinversión en proyectos) del CKD Comercial requieren de la aprobación del comité de inversión del CKD Comercial. Representantes de Walton Street componen el 50% de los miembros del comité de inversión, mientras que representantes de Planigrupo componen del resto de los miembros del comité de inversión. Las decisiones del  comité de inversión requieren la aprobación de al menos uno de los miembros de Planigrupo y otro de Walton Street. WSMFI es co-inversionista del CKD Comercial.</a:t>
            </a:r>
          </a:p>
          <a:p>
            <a:pPr marL="174625" indent="-174625" algn="just" eaLnBrk="1" fontAlgn="auto" hangingPunct="1">
              <a:spcBef>
                <a:spcPts val="0"/>
              </a:spcBef>
              <a:spcAft>
                <a:spcPts val="0"/>
              </a:spcAft>
              <a:buFont typeface="+mj-lt"/>
              <a:buAutoNum type="arabicPeriod"/>
            </a:pPr>
            <a:r>
              <a:rPr lang="es-MX" sz="600" i="1" dirty="0">
                <a:solidFill>
                  <a:prstClr val="black">
                    <a:lumMod val="65000"/>
                    <a:lumOff val="35000"/>
                  </a:prstClr>
                </a:solidFill>
                <a:latin typeface="Calibri"/>
              </a:rPr>
              <a:t>Incluye inversiones hechas por el CKD Industrial I y el CKD Industrial II y por WSFMI en conjunto con Finsa fuera del CKD industrial I y del CKD Industrial II. Finsa es el administrador del CKD Industrial I y del CKD industrial II. Walton Street Capital Mexico, S de R.L. de C.V. provee servicios profesionales a Finsa en relación con la administración del CKD Industrial I. Todas las decisiones importantes (incluyendo, sin limitar, la inversión y desinversión en proyectos) de los CKDs requieren de la aprobación del comité de inversión de cada CKD. Los representantes de Walton Street se componne del 50% de los miembros del comité de inversión del CKD Industrial I y del 50% del CKD industrial II, mientras que representantes de Finsa componen del resto de los miembros del comité de inversión de cada CKD. Las decisiones del comité de inversión requieren la aprobación de al menos uno de los miembros de Finsa y otro de Walton Street. WSMFI es co-inversionista del CKD Industrial I.</a:t>
            </a:r>
          </a:p>
        </p:txBody>
      </p:sp>
      <p:sp>
        <p:nvSpPr>
          <p:cNvPr id="130" name="Rectangle 77"/>
          <p:cNvSpPr>
            <a:spLocks noChangeArrowheads="1"/>
          </p:cNvSpPr>
          <p:nvPr/>
        </p:nvSpPr>
        <p:spPr bwMode="auto">
          <a:xfrm>
            <a:off x="1955737" y="3500910"/>
            <a:ext cx="2276718" cy="608745"/>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9938" tIns="49969" rIns="99938" bIns="49969">
            <a:spAutoFit/>
          </a:bodyPr>
          <a:lstStyle/>
          <a:p>
            <a:pPr marL="186091" indent="-186091" defTabSz="914400">
              <a:lnSpc>
                <a:spcPct val="110000"/>
              </a:lnSpc>
              <a:tabLst>
                <a:tab pos="871870" algn="r"/>
                <a:tab pos="1984968" algn="dec"/>
                <a:tab pos="2171059" algn="r"/>
              </a:tabLst>
            </a:pPr>
            <a:r>
              <a:rPr lang="es-MX" sz="1000" u="sng" dirty="0" smtClean="0">
                <a:solidFill>
                  <a:srgbClr val="1F497D"/>
                </a:solidFill>
                <a:latin typeface="Calibri"/>
              </a:rPr>
              <a:t>Hoteles WSM CKD                                                                   </a:t>
            </a:r>
            <a:r>
              <a:rPr lang="es-MX" sz="1000" dirty="0" smtClean="0">
                <a:solidFill>
                  <a:prstClr val="black">
                    <a:lumMod val="65000"/>
                    <a:lumOff val="35000"/>
                  </a:prstClr>
                </a:solidFill>
                <a:latin typeface="Calibri"/>
              </a:rPr>
              <a:t>Tamaño - 	500 cuartos</a:t>
            </a:r>
          </a:p>
          <a:p>
            <a:pPr marL="186091" indent="-186091" defTabSz="914400">
              <a:lnSpc>
                <a:spcPct val="110000"/>
              </a:lnSpc>
              <a:buClr>
                <a:srgbClr val="969696"/>
              </a:buClr>
              <a:buSzPct val="100000"/>
              <a:buFont typeface="Arial" pitchFamily="34" charset="0"/>
              <a:buChar char="•"/>
              <a:tabLst>
                <a:tab pos="871870" algn="r"/>
                <a:tab pos="1984968" algn="dec"/>
                <a:tab pos="2171059" algn="r"/>
              </a:tabLst>
            </a:pPr>
            <a:r>
              <a:rPr lang="es-MX" sz="1000" dirty="0" smtClean="0">
                <a:solidFill>
                  <a:prstClr val="black">
                    <a:lumMod val="65000"/>
                    <a:lumOff val="35000"/>
                  </a:prstClr>
                </a:solidFill>
                <a:latin typeface="Calibri"/>
              </a:rPr>
              <a:t>Ciudad de México</a:t>
            </a:r>
          </a:p>
        </p:txBody>
      </p:sp>
      <p:sp>
        <p:nvSpPr>
          <p:cNvPr id="131" name="Rectangle 70"/>
          <p:cNvSpPr>
            <a:spLocks noChangeArrowheads="1"/>
          </p:cNvSpPr>
          <p:nvPr/>
        </p:nvSpPr>
        <p:spPr bwMode="auto">
          <a:xfrm>
            <a:off x="404979" y="3966512"/>
            <a:ext cx="2440092" cy="1116577"/>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9938" tIns="49969" rIns="99938" bIns="49969">
            <a:spAutoFit/>
          </a:bodyPr>
          <a:lstStyle/>
          <a:p>
            <a:pPr marL="186091" indent="-186091" defTabSz="914400">
              <a:lnSpc>
                <a:spcPct val="110000"/>
              </a:lnSpc>
              <a:tabLst>
                <a:tab pos="871870" algn="r"/>
                <a:tab pos="1984968" algn="dec"/>
                <a:tab pos="2171059" algn="r"/>
              </a:tabLst>
            </a:pPr>
            <a:r>
              <a:rPr lang="es-MX" sz="1000" u="sng" dirty="0" smtClean="0">
                <a:solidFill>
                  <a:srgbClr val="1F497D"/>
                </a:solidFill>
                <a:latin typeface="Calibri"/>
              </a:rPr>
              <a:t>Plataforma Comercial Mercap</a:t>
            </a:r>
          </a:p>
          <a:p>
            <a:pPr marL="186091" indent="-186091" defTabSz="914400">
              <a:lnSpc>
                <a:spcPct val="110000"/>
              </a:lnSpc>
              <a:tabLst>
                <a:tab pos="871870" algn="r"/>
                <a:tab pos="1984968" algn="dec"/>
                <a:tab pos="2171059" algn="r"/>
              </a:tabLst>
            </a:pPr>
            <a:r>
              <a:rPr lang="es-MX" sz="1000" dirty="0" smtClean="0">
                <a:solidFill>
                  <a:prstClr val="black">
                    <a:lumMod val="65000"/>
                    <a:lumOff val="35000"/>
                  </a:prstClr>
                </a:solidFill>
                <a:latin typeface="Calibri"/>
              </a:rPr>
              <a:t>Tamaño – </a:t>
            </a:r>
            <a:r>
              <a:rPr lang="es-MX" sz="1000" dirty="0">
                <a:solidFill>
                  <a:prstClr val="black">
                    <a:lumMod val="65000"/>
                    <a:lumOff val="35000"/>
                  </a:prstClr>
                </a:solidFill>
                <a:latin typeface="Calibri"/>
              </a:rPr>
              <a:t>59,536</a:t>
            </a:r>
            <a:r>
              <a:rPr lang="es-MX" sz="1000" dirty="0" smtClean="0">
                <a:solidFill>
                  <a:prstClr val="black">
                    <a:lumMod val="65000"/>
                    <a:lumOff val="35000"/>
                  </a:prstClr>
                </a:solidFill>
                <a:latin typeface="Calibri"/>
              </a:rPr>
              <a:t>  m</a:t>
            </a:r>
            <a:r>
              <a:rPr lang="es-MX" sz="1000" baseline="30000" dirty="0" smtClean="0">
                <a:solidFill>
                  <a:prstClr val="black">
                    <a:lumMod val="65000"/>
                    <a:lumOff val="35000"/>
                  </a:prstClr>
                </a:solidFill>
                <a:latin typeface="Calibri"/>
              </a:rPr>
              <a:t>2 </a:t>
            </a:r>
            <a:r>
              <a:rPr lang="es-MX" sz="1000" dirty="0" smtClean="0">
                <a:solidFill>
                  <a:prstClr val="black">
                    <a:lumMod val="65000"/>
                    <a:lumOff val="35000"/>
                  </a:prstClr>
                </a:solidFill>
                <a:latin typeface="Calibri"/>
              </a:rPr>
              <a:t>de ARB</a:t>
            </a:r>
          </a:p>
          <a:p>
            <a:pPr marL="186091" indent="-186091" defTabSz="914400">
              <a:lnSpc>
                <a:spcPct val="110000"/>
              </a:lnSpc>
              <a:buClr>
                <a:srgbClr val="969696"/>
              </a:buClr>
              <a:buSzPct val="100000"/>
              <a:buFont typeface="Arial" pitchFamily="34" charset="0"/>
              <a:buChar char="•"/>
              <a:tabLst>
                <a:tab pos="871870" algn="r"/>
                <a:tab pos="1984968" algn="dec"/>
                <a:tab pos="2171059" algn="r"/>
              </a:tabLst>
            </a:pPr>
            <a:r>
              <a:rPr lang="es-MX" sz="1000" dirty="0" smtClean="0">
                <a:solidFill>
                  <a:prstClr val="black">
                    <a:lumMod val="65000"/>
                    <a:lumOff val="35000"/>
                  </a:prstClr>
                </a:solidFill>
                <a:latin typeface="Calibri"/>
              </a:rPr>
              <a:t>Estado de México</a:t>
            </a:r>
          </a:p>
          <a:p>
            <a:pPr marL="186091" indent="-186091" defTabSz="914400">
              <a:lnSpc>
                <a:spcPct val="110000"/>
              </a:lnSpc>
              <a:buClr>
                <a:srgbClr val="969696"/>
              </a:buClr>
              <a:buSzPct val="100000"/>
              <a:buFont typeface="Arial" pitchFamily="34" charset="0"/>
              <a:buChar char="•"/>
              <a:tabLst>
                <a:tab pos="871870" algn="r"/>
                <a:tab pos="1984968" algn="dec"/>
                <a:tab pos="2171059" algn="r"/>
              </a:tabLst>
            </a:pPr>
            <a:r>
              <a:rPr lang="es-MX" sz="1000" dirty="0" smtClean="0">
                <a:solidFill>
                  <a:prstClr val="black">
                    <a:lumMod val="65000"/>
                    <a:lumOff val="35000"/>
                  </a:prstClr>
                </a:solidFill>
                <a:latin typeface="Calibri"/>
              </a:rPr>
              <a:t>Guadalajara</a:t>
            </a:r>
          </a:p>
          <a:p>
            <a:pPr marL="186091" indent="-186091" defTabSz="914400">
              <a:lnSpc>
                <a:spcPct val="110000"/>
              </a:lnSpc>
              <a:buClr>
                <a:srgbClr val="969696"/>
              </a:buClr>
              <a:buSzPct val="100000"/>
              <a:buFont typeface="Arial" pitchFamily="34" charset="0"/>
              <a:buChar char="•"/>
              <a:tabLst>
                <a:tab pos="871870" algn="r"/>
                <a:tab pos="1984968" algn="dec"/>
                <a:tab pos="2171059" algn="r"/>
              </a:tabLst>
            </a:pPr>
            <a:r>
              <a:rPr lang="es-MX" sz="1000" dirty="0" smtClean="0">
                <a:solidFill>
                  <a:prstClr val="black">
                    <a:lumMod val="65000"/>
                    <a:lumOff val="35000"/>
                  </a:prstClr>
                </a:solidFill>
                <a:latin typeface="Calibri"/>
              </a:rPr>
              <a:t>Puebla</a:t>
            </a:r>
          </a:p>
          <a:p>
            <a:pPr marL="186091" indent="-186091" defTabSz="914400">
              <a:lnSpc>
                <a:spcPct val="110000"/>
              </a:lnSpc>
              <a:buClr>
                <a:srgbClr val="969696"/>
              </a:buClr>
              <a:buSzPct val="100000"/>
              <a:buFont typeface="Arial" pitchFamily="34" charset="0"/>
              <a:buChar char="•"/>
              <a:tabLst>
                <a:tab pos="871870" algn="r"/>
                <a:tab pos="1984968" algn="dec"/>
                <a:tab pos="2171059" algn="r"/>
              </a:tabLst>
            </a:pPr>
            <a:r>
              <a:rPr lang="es-MX" sz="1000" dirty="0" smtClean="0">
                <a:solidFill>
                  <a:prstClr val="black">
                    <a:lumMod val="65000"/>
                    <a:lumOff val="35000"/>
                  </a:prstClr>
                </a:solidFill>
                <a:latin typeface="Calibri"/>
              </a:rPr>
              <a:t>Querétaro</a:t>
            </a:r>
            <a:endParaRPr lang="es-MX" sz="1000" dirty="0">
              <a:solidFill>
                <a:prstClr val="black">
                  <a:lumMod val="65000"/>
                  <a:lumOff val="35000"/>
                </a:prstClr>
              </a:solidFill>
              <a:latin typeface="Calibri"/>
            </a:endParaRPr>
          </a:p>
        </p:txBody>
      </p:sp>
      <p:sp>
        <p:nvSpPr>
          <p:cNvPr id="132" name="Rectangle 75"/>
          <p:cNvSpPr>
            <a:spLocks noChangeArrowheads="1"/>
          </p:cNvSpPr>
          <p:nvPr/>
        </p:nvSpPr>
        <p:spPr bwMode="auto">
          <a:xfrm>
            <a:off x="2143056" y="4216637"/>
            <a:ext cx="2345726" cy="608745"/>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9938" tIns="49969" rIns="99938" bIns="49969">
            <a:spAutoFit/>
          </a:bodyPr>
          <a:lstStyle/>
          <a:p>
            <a:pPr marL="186091" indent="-186091" defTabSz="914400">
              <a:lnSpc>
                <a:spcPct val="110000"/>
              </a:lnSpc>
              <a:tabLst>
                <a:tab pos="871870" algn="r"/>
                <a:tab pos="1984968" algn="dec"/>
                <a:tab pos="2171059" algn="r"/>
              </a:tabLst>
            </a:pPr>
            <a:r>
              <a:rPr lang="es-MX" sz="1000" u="sng" dirty="0" smtClean="0">
                <a:solidFill>
                  <a:srgbClr val="1F497D"/>
                </a:solidFill>
                <a:latin typeface="Calibri"/>
              </a:rPr>
              <a:t>Plataforma de Oficinas</a:t>
            </a:r>
          </a:p>
          <a:p>
            <a:pPr marL="186091" indent="-186091" defTabSz="914400">
              <a:lnSpc>
                <a:spcPct val="110000"/>
              </a:lnSpc>
              <a:buClr>
                <a:srgbClr val="969696"/>
              </a:buClr>
              <a:buSzPct val="100000"/>
              <a:tabLst>
                <a:tab pos="871870" algn="r"/>
                <a:tab pos="1984968" algn="dec"/>
                <a:tab pos="2171059" algn="r"/>
              </a:tabLst>
            </a:pPr>
            <a:r>
              <a:rPr lang="es-MX" sz="1000" dirty="0" smtClean="0">
                <a:solidFill>
                  <a:prstClr val="black">
                    <a:lumMod val="65000"/>
                    <a:lumOff val="35000"/>
                  </a:prstClr>
                </a:solidFill>
                <a:latin typeface="Calibri"/>
              </a:rPr>
              <a:t>Tamaño	 - </a:t>
            </a:r>
            <a:r>
              <a:rPr lang="es-MX" sz="1000" dirty="0">
                <a:solidFill>
                  <a:prstClr val="black">
                    <a:lumMod val="65000"/>
                    <a:lumOff val="35000"/>
                  </a:prstClr>
                </a:solidFill>
                <a:latin typeface="Calibri"/>
              </a:rPr>
              <a:t>24,117</a:t>
            </a:r>
            <a:r>
              <a:rPr lang="es-MX" sz="1000" dirty="0" smtClean="0">
                <a:solidFill>
                  <a:prstClr val="black">
                    <a:lumMod val="65000"/>
                    <a:lumOff val="35000"/>
                  </a:prstClr>
                </a:solidFill>
                <a:latin typeface="Calibri"/>
              </a:rPr>
              <a:t> m</a:t>
            </a:r>
            <a:r>
              <a:rPr lang="es-MX" sz="1000" baseline="30000" dirty="0" smtClean="0">
                <a:solidFill>
                  <a:prstClr val="black">
                    <a:lumMod val="65000"/>
                    <a:lumOff val="35000"/>
                  </a:prstClr>
                </a:solidFill>
                <a:latin typeface="Calibri"/>
              </a:rPr>
              <a:t>2</a:t>
            </a:r>
            <a:r>
              <a:rPr lang="es-MX" sz="1000" dirty="0" smtClean="0">
                <a:solidFill>
                  <a:prstClr val="black">
                    <a:lumMod val="65000"/>
                    <a:lumOff val="35000"/>
                  </a:prstClr>
                </a:solidFill>
                <a:latin typeface="Calibri"/>
              </a:rPr>
              <a:t> de ARB</a:t>
            </a:r>
          </a:p>
          <a:p>
            <a:pPr marL="186091" indent="-186091" defTabSz="914400">
              <a:lnSpc>
                <a:spcPct val="110000"/>
              </a:lnSpc>
              <a:buClr>
                <a:srgbClr val="969696"/>
              </a:buClr>
              <a:buSzPct val="100000"/>
              <a:buFont typeface="Arial" pitchFamily="34" charset="0"/>
              <a:buChar char="•"/>
              <a:tabLst>
                <a:tab pos="871870" algn="r"/>
                <a:tab pos="1984968" algn="dec"/>
                <a:tab pos="2171059" algn="r"/>
              </a:tabLst>
            </a:pPr>
            <a:r>
              <a:rPr lang="es-MX" sz="1000" dirty="0" smtClean="0">
                <a:solidFill>
                  <a:prstClr val="black">
                    <a:lumMod val="65000"/>
                    <a:lumOff val="35000"/>
                  </a:prstClr>
                </a:solidFill>
                <a:latin typeface="Calibri"/>
              </a:rPr>
              <a:t>Ciudad de México</a:t>
            </a:r>
            <a:endParaRPr lang="es-MX" sz="1000" dirty="0">
              <a:solidFill>
                <a:prstClr val="black">
                  <a:lumMod val="65000"/>
                  <a:lumOff val="35000"/>
                </a:prstClr>
              </a:solidFill>
              <a:latin typeface="Calibri"/>
            </a:endParaRPr>
          </a:p>
        </p:txBody>
      </p:sp>
      <p:sp>
        <p:nvSpPr>
          <p:cNvPr id="133" name="Rectangle 68"/>
          <p:cNvSpPr>
            <a:spLocks noChangeArrowheads="1"/>
          </p:cNvSpPr>
          <p:nvPr/>
        </p:nvSpPr>
        <p:spPr bwMode="auto">
          <a:xfrm>
            <a:off x="5346447" y="1294563"/>
            <a:ext cx="3262960" cy="1285854"/>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9938" tIns="49969" rIns="99938" bIns="49969">
            <a:spAutoFit/>
          </a:bodyPr>
          <a:lstStyle/>
          <a:p>
            <a:pPr marL="186091" indent="-186091" defTabSz="914400">
              <a:lnSpc>
                <a:spcPct val="110000"/>
              </a:lnSpc>
              <a:tabLst>
                <a:tab pos="871870" algn="r"/>
                <a:tab pos="1984968" algn="dec"/>
                <a:tab pos="2171059" algn="r"/>
              </a:tabLst>
            </a:pPr>
            <a:r>
              <a:rPr lang="es-MX" sz="1000" u="sng" dirty="0" smtClean="0">
                <a:solidFill>
                  <a:srgbClr val="1F497D"/>
                </a:solidFill>
                <a:latin typeface="Calibri"/>
              </a:rPr>
              <a:t>Plataforma Industrial Finsa</a:t>
            </a:r>
            <a:r>
              <a:rPr lang="es-MX" sz="1000" baseline="30000" dirty="0" smtClean="0">
                <a:solidFill>
                  <a:srgbClr val="224180"/>
                </a:solidFill>
                <a:latin typeface="Calibri"/>
              </a:rPr>
              <a:t>2,4</a:t>
            </a:r>
          </a:p>
          <a:p>
            <a:pPr marL="186091" indent="-186091" defTabSz="914400">
              <a:lnSpc>
                <a:spcPct val="110000"/>
              </a:lnSpc>
              <a:tabLst>
                <a:tab pos="871870" algn="r"/>
                <a:tab pos="1984968" algn="dec"/>
                <a:tab pos="2171059" algn="r"/>
              </a:tabLst>
            </a:pPr>
            <a:r>
              <a:rPr lang="es-MX" sz="1000" dirty="0" smtClean="0">
                <a:solidFill>
                  <a:prstClr val="black">
                    <a:lumMod val="65000"/>
                    <a:lumOff val="35000"/>
                  </a:prstClr>
                </a:solidFill>
                <a:latin typeface="Calibri"/>
              </a:rPr>
              <a:t>Tamaño – 20M pies cuadrados</a:t>
            </a:r>
            <a:endParaRPr lang="es-MX" sz="1000" baseline="30000" dirty="0">
              <a:solidFill>
                <a:prstClr val="black">
                  <a:lumMod val="65000"/>
                  <a:lumOff val="35000"/>
                </a:prstClr>
              </a:solidFill>
              <a:latin typeface="Calibri"/>
            </a:endParaRPr>
          </a:p>
          <a:p>
            <a:pPr marL="186091" indent="-186091" defTabSz="914400">
              <a:lnSpc>
                <a:spcPct val="110000"/>
              </a:lnSpc>
              <a:buClr>
                <a:srgbClr val="969696"/>
              </a:buClr>
              <a:buSzPct val="100000"/>
              <a:buFont typeface="Arial" pitchFamily="34" charset="0"/>
              <a:buChar char="•"/>
              <a:tabLst>
                <a:tab pos="871870" algn="r"/>
                <a:tab pos="1984968" algn="dec"/>
                <a:tab pos="2171059" algn="r"/>
              </a:tabLst>
            </a:pPr>
            <a:r>
              <a:rPr lang="es-MX" sz="1000" dirty="0" smtClean="0">
                <a:solidFill>
                  <a:prstClr val="black">
                    <a:lumMod val="65000"/>
                    <a:lumOff val="35000"/>
                  </a:prstClr>
                </a:solidFill>
                <a:latin typeface="Calibri"/>
              </a:rPr>
              <a:t>Matamoros</a:t>
            </a:r>
          </a:p>
          <a:p>
            <a:pPr marL="186091" indent="-186091" defTabSz="914400">
              <a:lnSpc>
                <a:spcPct val="110000"/>
              </a:lnSpc>
              <a:buClr>
                <a:srgbClr val="969696"/>
              </a:buClr>
              <a:buSzPct val="100000"/>
              <a:buFont typeface="Arial" pitchFamily="34" charset="0"/>
              <a:buChar char="•"/>
              <a:tabLst>
                <a:tab pos="871870" algn="r"/>
                <a:tab pos="1984968" algn="dec"/>
                <a:tab pos="2171059" algn="r"/>
              </a:tabLst>
            </a:pPr>
            <a:r>
              <a:rPr lang="es-MX" sz="1000" dirty="0" smtClean="0">
                <a:solidFill>
                  <a:prstClr val="black">
                    <a:lumMod val="65000"/>
                    <a:lumOff val="35000"/>
                  </a:prstClr>
                </a:solidFill>
                <a:latin typeface="Calibri"/>
              </a:rPr>
              <a:t>Nuevo Laredo</a:t>
            </a:r>
          </a:p>
          <a:p>
            <a:pPr marL="186091" indent="-186091" defTabSz="914400">
              <a:lnSpc>
                <a:spcPct val="110000"/>
              </a:lnSpc>
              <a:buClr>
                <a:srgbClr val="969696"/>
              </a:buClr>
              <a:buSzPct val="100000"/>
              <a:buFont typeface="Arial" pitchFamily="34" charset="0"/>
              <a:buChar char="•"/>
              <a:tabLst>
                <a:tab pos="871870" algn="r"/>
                <a:tab pos="1984968" algn="dec"/>
                <a:tab pos="2171059" algn="r"/>
              </a:tabLst>
            </a:pPr>
            <a:r>
              <a:rPr lang="es-MX" sz="1000" dirty="0" smtClean="0">
                <a:solidFill>
                  <a:prstClr val="black">
                    <a:lumMod val="65000"/>
                    <a:lumOff val="35000"/>
                  </a:prstClr>
                </a:solidFill>
                <a:latin typeface="Calibri"/>
              </a:rPr>
              <a:t>Reynosa</a:t>
            </a:r>
          </a:p>
          <a:p>
            <a:pPr marL="186091" indent="-186091" defTabSz="914400">
              <a:lnSpc>
                <a:spcPct val="110000"/>
              </a:lnSpc>
              <a:buClr>
                <a:srgbClr val="969696"/>
              </a:buClr>
              <a:buSzPct val="100000"/>
              <a:buFont typeface="Arial" pitchFamily="34" charset="0"/>
              <a:buChar char="•"/>
              <a:tabLst>
                <a:tab pos="871870" algn="r"/>
                <a:tab pos="1984968" algn="dec"/>
                <a:tab pos="2171059" algn="r"/>
              </a:tabLst>
            </a:pPr>
            <a:r>
              <a:rPr lang="es-MX" sz="1000" dirty="0" smtClean="0">
                <a:solidFill>
                  <a:prstClr val="black">
                    <a:lumMod val="65000"/>
                    <a:lumOff val="35000"/>
                  </a:prstClr>
                </a:solidFill>
                <a:latin typeface="Calibri"/>
              </a:rPr>
              <a:t>Monterrey</a:t>
            </a:r>
          </a:p>
          <a:p>
            <a:pPr marL="186091" indent="-186091" defTabSz="914400">
              <a:lnSpc>
                <a:spcPct val="110000"/>
              </a:lnSpc>
              <a:buClr>
                <a:srgbClr val="969696"/>
              </a:buClr>
              <a:buSzPct val="100000"/>
              <a:buFont typeface="Arial" pitchFamily="34" charset="0"/>
              <a:buChar char="•"/>
              <a:tabLst>
                <a:tab pos="871870" algn="r"/>
                <a:tab pos="1984968" algn="dec"/>
                <a:tab pos="2171059" algn="r"/>
              </a:tabLst>
            </a:pPr>
            <a:r>
              <a:rPr lang="es-MX" sz="1000" dirty="0" smtClean="0">
                <a:solidFill>
                  <a:prstClr val="black">
                    <a:lumMod val="65000"/>
                    <a:lumOff val="35000"/>
                  </a:prstClr>
                </a:solidFill>
                <a:latin typeface="Calibri"/>
              </a:rPr>
              <a:t>Puebla</a:t>
            </a:r>
            <a:endParaRPr lang="es-MX" sz="1000" dirty="0">
              <a:solidFill>
                <a:prstClr val="black">
                  <a:lumMod val="65000"/>
                  <a:lumOff val="35000"/>
                </a:prstClr>
              </a:solidFill>
              <a:latin typeface="Calibri"/>
            </a:endParaRPr>
          </a:p>
        </p:txBody>
      </p:sp>
      <p:sp>
        <p:nvSpPr>
          <p:cNvPr id="134" name="49 CuadroTexto"/>
          <p:cNvSpPr txBox="1"/>
          <p:nvPr/>
        </p:nvSpPr>
        <p:spPr>
          <a:xfrm>
            <a:off x="6312859" y="1626953"/>
            <a:ext cx="1188375" cy="920955"/>
          </a:xfrm>
          <a:prstGeom prst="rect">
            <a:avLst/>
          </a:prstGeom>
          <a:noFill/>
        </p:spPr>
        <p:txBody>
          <a:bodyPr wrap="square" lIns="99248" tIns="49624" rIns="99248" bIns="49624" rtlCol="0">
            <a:spAutoFit/>
          </a:bodyPr>
          <a:lstStyle/>
          <a:p>
            <a:pPr marL="192981" indent="-192981" defTabSz="914400" eaLnBrk="1" hangingPunct="1">
              <a:spcAft>
                <a:spcPts val="109"/>
              </a:spcAft>
              <a:buClr>
                <a:prstClr val="white">
                  <a:lumMod val="50000"/>
                </a:prstClr>
              </a:buClr>
              <a:buFont typeface="Arial" pitchFamily="34" charset="0"/>
              <a:buChar char="•"/>
            </a:pPr>
            <a:r>
              <a:rPr lang="es-MX" sz="1000" dirty="0" smtClean="0">
                <a:solidFill>
                  <a:prstClr val="black">
                    <a:lumMod val="65000"/>
                    <a:lumOff val="35000"/>
                  </a:prstClr>
                </a:solidFill>
                <a:latin typeface="Calibri"/>
              </a:rPr>
              <a:t>Ciudad Juárez</a:t>
            </a:r>
          </a:p>
          <a:p>
            <a:pPr marL="192981" indent="-192981" defTabSz="914400" eaLnBrk="1" hangingPunct="1">
              <a:spcAft>
                <a:spcPts val="109"/>
              </a:spcAft>
              <a:buClr>
                <a:prstClr val="white">
                  <a:lumMod val="50000"/>
                </a:prstClr>
              </a:buClr>
              <a:buFont typeface="Arial" pitchFamily="34" charset="0"/>
              <a:buChar char="•"/>
            </a:pPr>
            <a:r>
              <a:rPr lang="es-MX" sz="1000" dirty="0" smtClean="0">
                <a:solidFill>
                  <a:prstClr val="black">
                    <a:lumMod val="65000"/>
                    <a:lumOff val="35000"/>
                  </a:prstClr>
                </a:solidFill>
                <a:latin typeface="Calibri"/>
              </a:rPr>
              <a:t>Saltillo</a:t>
            </a:r>
          </a:p>
          <a:p>
            <a:pPr marL="192981" indent="-192981" defTabSz="914400" eaLnBrk="1" hangingPunct="1">
              <a:spcAft>
                <a:spcPts val="109"/>
              </a:spcAft>
              <a:buClr>
                <a:prstClr val="white">
                  <a:lumMod val="50000"/>
                </a:prstClr>
              </a:buClr>
              <a:buFont typeface="Arial" pitchFamily="34" charset="0"/>
              <a:buChar char="•"/>
            </a:pPr>
            <a:r>
              <a:rPr lang="es-MX" sz="1000" dirty="0" smtClean="0">
                <a:solidFill>
                  <a:prstClr val="black">
                    <a:lumMod val="65000"/>
                    <a:lumOff val="35000"/>
                  </a:prstClr>
                </a:solidFill>
                <a:latin typeface="Calibri"/>
              </a:rPr>
              <a:t>Durango</a:t>
            </a:r>
          </a:p>
          <a:p>
            <a:pPr marL="192981" indent="-192981" defTabSz="914400" eaLnBrk="1" hangingPunct="1">
              <a:spcAft>
                <a:spcPts val="109"/>
              </a:spcAft>
              <a:buClr>
                <a:prstClr val="white">
                  <a:lumMod val="50000"/>
                </a:prstClr>
              </a:buClr>
              <a:buFont typeface="Arial" pitchFamily="34" charset="0"/>
              <a:buChar char="•"/>
            </a:pPr>
            <a:r>
              <a:rPr lang="es-MX" sz="1000" dirty="0" smtClean="0">
                <a:solidFill>
                  <a:prstClr val="black">
                    <a:lumMod val="65000"/>
                    <a:lumOff val="35000"/>
                  </a:prstClr>
                </a:solidFill>
                <a:latin typeface="Calibri"/>
              </a:rPr>
              <a:t>Querétaro</a:t>
            </a:r>
          </a:p>
          <a:p>
            <a:pPr marL="192981" indent="-192981" defTabSz="914400" eaLnBrk="1" hangingPunct="1">
              <a:spcAft>
                <a:spcPts val="109"/>
              </a:spcAft>
              <a:buClr>
                <a:prstClr val="white">
                  <a:lumMod val="50000"/>
                </a:prstClr>
              </a:buClr>
              <a:buFont typeface="Arial" pitchFamily="34" charset="0"/>
              <a:buChar char="•"/>
            </a:pPr>
            <a:r>
              <a:rPr lang="es-MX" sz="1000" dirty="0" smtClean="0">
                <a:solidFill>
                  <a:prstClr val="black">
                    <a:lumMod val="65000"/>
                    <a:lumOff val="35000"/>
                  </a:prstClr>
                </a:solidFill>
                <a:latin typeface="Calibri"/>
              </a:rPr>
              <a:t>Tijuana</a:t>
            </a:r>
            <a:endParaRPr lang="es-MX" sz="1000" dirty="0">
              <a:solidFill>
                <a:prstClr val="black">
                  <a:lumMod val="65000"/>
                  <a:lumOff val="35000"/>
                </a:prstClr>
              </a:solidFill>
              <a:latin typeface="Calibri"/>
            </a:endParaRPr>
          </a:p>
        </p:txBody>
      </p:sp>
      <p:sp>
        <p:nvSpPr>
          <p:cNvPr id="135" name="7 Elipse"/>
          <p:cNvSpPr>
            <a:spLocks noChangeAspect="1"/>
          </p:cNvSpPr>
          <p:nvPr/>
        </p:nvSpPr>
        <p:spPr>
          <a:xfrm>
            <a:off x="7008424" y="1389600"/>
            <a:ext cx="77038" cy="79683"/>
          </a:xfrm>
          <a:prstGeom prst="ellipse">
            <a:avLst/>
          </a:prstGeom>
          <a:solidFill>
            <a:srgbClr val="1F497D"/>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36" name="63 Elipse"/>
          <p:cNvSpPr>
            <a:spLocks noChangeAspect="1"/>
          </p:cNvSpPr>
          <p:nvPr/>
        </p:nvSpPr>
        <p:spPr>
          <a:xfrm>
            <a:off x="1796030" y="3339903"/>
            <a:ext cx="77038" cy="79683"/>
          </a:xfrm>
          <a:prstGeom prst="ellipse">
            <a:avLst/>
          </a:prstGeom>
          <a:solidFill>
            <a:srgbClr val="4F81BD">
              <a:lumMod val="60000"/>
              <a:lumOff val="40000"/>
            </a:srgbClr>
          </a:solidFill>
          <a:ln w="25400" cap="flat" cmpd="sng" algn="ctr">
            <a:noFill/>
            <a:prstDash val="solid"/>
          </a:ln>
          <a:effectLst/>
        </p:spPr>
        <p:txBody>
          <a:bodyPr lIns="99248" tIns="49624" rIns="99248" bIns="49624" rtlCol="0" anchor="ctr"/>
          <a:lstStyle/>
          <a:p>
            <a:pPr algn="ctr" defTabSz="914400" eaLnBrk="1" hangingPunct="1">
              <a:defRPr/>
            </a:pPr>
            <a:endParaRPr lang="es-MX" sz="1000" kern="0" dirty="0" smtClean="0">
              <a:solidFill>
                <a:prstClr val="black">
                  <a:lumMod val="65000"/>
                  <a:lumOff val="35000"/>
                </a:prstClr>
              </a:solidFill>
              <a:latin typeface="Arial"/>
            </a:endParaRPr>
          </a:p>
        </p:txBody>
      </p:sp>
      <p:sp>
        <p:nvSpPr>
          <p:cNvPr id="137" name="64 Elipse"/>
          <p:cNvSpPr>
            <a:spLocks noChangeAspect="1"/>
          </p:cNvSpPr>
          <p:nvPr/>
        </p:nvSpPr>
        <p:spPr>
          <a:xfrm>
            <a:off x="2078661" y="4076481"/>
            <a:ext cx="77038" cy="79683"/>
          </a:xfrm>
          <a:prstGeom prst="ellipse">
            <a:avLst/>
          </a:prstGeom>
          <a:solidFill>
            <a:srgbClr val="00843D"/>
          </a:solidFill>
          <a:ln w="25400" cap="flat" cmpd="sng" algn="ctr">
            <a:noFill/>
            <a:prstDash val="solid"/>
          </a:ln>
          <a:effectLst/>
        </p:spPr>
        <p:txBody>
          <a:bodyPr lIns="99248" tIns="49624" rIns="99248" bIns="49624" rtlCol="0" anchor="ctr"/>
          <a:lstStyle/>
          <a:p>
            <a:pPr algn="ctr" defTabSz="914400" eaLnBrk="1" hangingPunct="1">
              <a:defRPr/>
            </a:pPr>
            <a:endParaRPr lang="es-MX" sz="1000" kern="0" dirty="0" smtClean="0">
              <a:solidFill>
                <a:prstClr val="black">
                  <a:lumMod val="65000"/>
                  <a:lumOff val="35000"/>
                </a:prstClr>
              </a:solidFill>
              <a:latin typeface="Arial"/>
            </a:endParaRPr>
          </a:p>
        </p:txBody>
      </p:sp>
      <p:sp>
        <p:nvSpPr>
          <p:cNvPr id="138" name="66 Elipse"/>
          <p:cNvSpPr>
            <a:spLocks noChangeAspect="1"/>
          </p:cNvSpPr>
          <p:nvPr/>
        </p:nvSpPr>
        <p:spPr>
          <a:xfrm>
            <a:off x="7130322" y="2749842"/>
            <a:ext cx="77038" cy="79683"/>
          </a:xfrm>
          <a:prstGeom prst="ellipse">
            <a:avLst/>
          </a:prstGeom>
          <a:solidFill>
            <a:srgbClr val="FFC000"/>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39" name="67 Elipse"/>
          <p:cNvSpPr>
            <a:spLocks noChangeAspect="1"/>
          </p:cNvSpPr>
          <p:nvPr/>
        </p:nvSpPr>
        <p:spPr>
          <a:xfrm>
            <a:off x="2024351" y="1391066"/>
            <a:ext cx="77038" cy="79683"/>
          </a:xfrm>
          <a:prstGeom prst="ellipse">
            <a:avLst/>
          </a:prstGeom>
          <a:solidFill>
            <a:srgbClr val="C00000"/>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40" name="49 CuadroTexto"/>
          <p:cNvSpPr txBox="1"/>
          <p:nvPr/>
        </p:nvSpPr>
        <p:spPr>
          <a:xfrm>
            <a:off x="7282662" y="1645035"/>
            <a:ext cx="1304530" cy="587530"/>
          </a:xfrm>
          <a:prstGeom prst="rect">
            <a:avLst/>
          </a:prstGeom>
          <a:noFill/>
        </p:spPr>
        <p:txBody>
          <a:bodyPr wrap="square" lIns="99248" tIns="49624" rIns="99248" bIns="49624" rtlCol="0">
            <a:spAutoFit/>
          </a:bodyPr>
          <a:lstStyle/>
          <a:p>
            <a:pPr marL="192981" indent="-192981" defTabSz="914400" eaLnBrk="1" hangingPunct="1">
              <a:spcAft>
                <a:spcPts val="109"/>
              </a:spcAft>
              <a:buClr>
                <a:prstClr val="white">
                  <a:lumMod val="50000"/>
                </a:prstClr>
              </a:buClr>
              <a:buFont typeface="Arial" pitchFamily="34" charset="0"/>
              <a:buChar char="•"/>
            </a:pPr>
            <a:r>
              <a:rPr lang="es-MX" sz="1000" dirty="0" smtClean="0">
                <a:solidFill>
                  <a:prstClr val="black">
                    <a:lumMod val="65000"/>
                    <a:lumOff val="35000"/>
                  </a:prstClr>
                </a:solidFill>
                <a:latin typeface="Calibri"/>
              </a:rPr>
              <a:t>Zacatecas</a:t>
            </a:r>
          </a:p>
          <a:p>
            <a:pPr marL="192981" indent="-192981" defTabSz="914400" eaLnBrk="1" hangingPunct="1">
              <a:spcAft>
                <a:spcPts val="109"/>
              </a:spcAft>
              <a:buClr>
                <a:prstClr val="white">
                  <a:lumMod val="50000"/>
                </a:prstClr>
              </a:buClr>
              <a:buFont typeface="Arial" pitchFamily="34" charset="0"/>
              <a:buChar char="•"/>
            </a:pPr>
            <a:r>
              <a:rPr lang="es-MX" sz="1000" dirty="0" smtClean="0">
                <a:solidFill>
                  <a:prstClr val="black">
                    <a:lumMod val="65000"/>
                    <a:lumOff val="35000"/>
                  </a:prstClr>
                </a:solidFill>
                <a:latin typeface="Calibri"/>
              </a:rPr>
              <a:t>Coahuila</a:t>
            </a:r>
          </a:p>
          <a:p>
            <a:pPr marL="192981" indent="-192981" defTabSz="914400" eaLnBrk="1" hangingPunct="1">
              <a:spcAft>
                <a:spcPts val="109"/>
              </a:spcAft>
              <a:buClr>
                <a:prstClr val="white">
                  <a:lumMod val="50000"/>
                </a:prstClr>
              </a:buClr>
              <a:buFont typeface="Arial" pitchFamily="34" charset="0"/>
              <a:buChar char="•"/>
            </a:pPr>
            <a:r>
              <a:rPr lang="es-MX" sz="1000" dirty="0" smtClean="0">
                <a:solidFill>
                  <a:prstClr val="black">
                    <a:lumMod val="65000"/>
                    <a:lumOff val="35000"/>
                  </a:prstClr>
                </a:solidFill>
                <a:latin typeface="Calibri"/>
              </a:rPr>
              <a:t>Ciudad Victoria</a:t>
            </a:r>
            <a:endParaRPr lang="es-MX" sz="1000" dirty="0">
              <a:solidFill>
                <a:prstClr val="black">
                  <a:lumMod val="65000"/>
                  <a:lumOff val="35000"/>
                </a:prstClr>
              </a:solidFill>
              <a:latin typeface="Calibri"/>
            </a:endParaRPr>
          </a:p>
        </p:txBody>
      </p:sp>
      <p:sp>
        <p:nvSpPr>
          <p:cNvPr id="141" name="49 CuadroTexto"/>
          <p:cNvSpPr txBox="1"/>
          <p:nvPr/>
        </p:nvSpPr>
        <p:spPr>
          <a:xfrm>
            <a:off x="1195083" y="1598190"/>
            <a:ext cx="1309948" cy="1600628"/>
          </a:xfrm>
          <a:prstGeom prst="rect">
            <a:avLst/>
          </a:prstGeom>
          <a:noFill/>
        </p:spPr>
        <p:txBody>
          <a:bodyPr wrap="square" lIns="99248" tIns="49624" rIns="99248" bIns="49624" rtlCol="0">
            <a:spAutoFit/>
          </a:bodyPr>
          <a:lstStyle/>
          <a:p>
            <a:pPr marL="192981" indent="-192981" defTabSz="914400" eaLnBrk="1" hangingPunct="1">
              <a:spcAft>
                <a:spcPts val="109"/>
              </a:spcAft>
              <a:buClr>
                <a:prstClr val="white">
                  <a:lumMod val="50000"/>
                </a:prstClr>
              </a:buClr>
              <a:buFont typeface="Arial" pitchFamily="34" charset="0"/>
              <a:buChar char="•"/>
            </a:pPr>
            <a:r>
              <a:rPr lang="es-MX" sz="900" dirty="0" smtClean="0">
                <a:solidFill>
                  <a:prstClr val="black">
                    <a:lumMod val="65000"/>
                    <a:lumOff val="35000"/>
                  </a:prstClr>
                </a:solidFill>
                <a:latin typeface="Calibri"/>
              </a:rPr>
              <a:t>Saltillo</a:t>
            </a:r>
          </a:p>
          <a:p>
            <a:pPr marL="192981" indent="-192981" defTabSz="914400" eaLnBrk="1" hangingPunct="1">
              <a:spcAft>
                <a:spcPts val="109"/>
              </a:spcAft>
              <a:buClr>
                <a:prstClr val="white">
                  <a:lumMod val="50000"/>
                </a:prstClr>
              </a:buClr>
              <a:buFont typeface="Arial" pitchFamily="34" charset="0"/>
              <a:buChar char="•"/>
            </a:pPr>
            <a:r>
              <a:rPr lang="es-MX" sz="900" dirty="0" smtClean="0">
                <a:solidFill>
                  <a:prstClr val="black">
                    <a:lumMod val="65000"/>
                    <a:lumOff val="35000"/>
                  </a:prstClr>
                </a:solidFill>
                <a:latin typeface="Calibri"/>
              </a:rPr>
              <a:t>Cd. del Carmen</a:t>
            </a:r>
          </a:p>
          <a:p>
            <a:pPr marL="192981" indent="-192981" defTabSz="914400" eaLnBrk="1" hangingPunct="1">
              <a:spcAft>
                <a:spcPts val="109"/>
              </a:spcAft>
              <a:buClr>
                <a:prstClr val="white">
                  <a:lumMod val="50000"/>
                </a:prstClr>
              </a:buClr>
              <a:buFont typeface="Arial" pitchFamily="34" charset="0"/>
              <a:buChar char="•"/>
            </a:pPr>
            <a:r>
              <a:rPr lang="es-MX" sz="900" dirty="0" smtClean="0">
                <a:solidFill>
                  <a:prstClr val="black">
                    <a:lumMod val="65000"/>
                    <a:lumOff val="35000"/>
                  </a:prstClr>
                </a:solidFill>
                <a:latin typeface="Calibri"/>
              </a:rPr>
              <a:t>Cd. Juárez</a:t>
            </a:r>
          </a:p>
          <a:p>
            <a:pPr marL="192981" indent="-192981" defTabSz="914400" eaLnBrk="1" hangingPunct="1">
              <a:spcAft>
                <a:spcPts val="109"/>
              </a:spcAft>
              <a:buClr>
                <a:prstClr val="white">
                  <a:lumMod val="50000"/>
                </a:prstClr>
              </a:buClr>
              <a:buFont typeface="Arial" pitchFamily="34" charset="0"/>
              <a:buChar char="•"/>
            </a:pPr>
            <a:r>
              <a:rPr lang="es-MX" sz="900" dirty="0" smtClean="0">
                <a:solidFill>
                  <a:prstClr val="black">
                    <a:lumMod val="65000"/>
                    <a:lumOff val="35000"/>
                  </a:prstClr>
                </a:solidFill>
                <a:latin typeface="Calibri"/>
              </a:rPr>
              <a:t>Tecamac</a:t>
            </a:r>
          </a:p>
          <a:p>
            <a:pPr marL="192981" indent="-192981" defTabSz="914400" eaLnBrk="1" hangingPunct="1">
              <a:spcAft>
                <a:spcPts val="109"/>
              </a:spcAft>
              <a:buClr>
                <a:prstClr val="white">
                  <a:lumMod val="50000"/>
                </a:prstClr>
              </a:buClr>
              <a:buFont typeface="Arial" pitchFamily="34" charset="0"/>
              <a:buChar char="•"/>
            </a:pPr>
            <a:r>
              <a:rPr lang="es-MX" sz="900" dirty="0" smtClean="0">
                <a:solidFill>
                  <a:prstClr val="black">
                    <a:lumMod val="65000"/>
                    <a:lumOff val="35000"/>
                  </a:prstClr>
                </a:solidFill>
                <a:latin typeface="Calibri"/>
              </a:rPr>
              <a:t>San José del Cabo</a:t>
            </a:r>
          </a:p>
          <a:p>
            <a:pPr marL="192981" indent="-192981" defTabSz="914400" eaLnBrk="1" hangingPunct="1">
              <a:spcAft>
                <a:spcPts val="109"/>
              </a:spcAft>
              <a:buClr>
                <a:prstClr val="white">
                  <a:lumMod val="50000"/>
                </a:prstClr>
              </a:buClr>
              <a:buFont typeface="Arial" pitchFamily="34" charset="0"/>
              <a:buChar char="•"/>
            </a:pPr>
            <a:r>
              <a:rPr lang="es-MX" sz="900" dirty="0" smtClean="0">
                <a:solidFill>
                  <a:prstClr val="black">
                    <a:lumMod val="65000"/>
                    <a:lumOff val="35000"/>
                  </a:prstClr>
                </a:solidFill>
                <a:latin typeface="Calibri"/>
              </a:rPr>
              <a:t>Ensenada</a:t>
            </a:r>
          </a:p>
          <a:p>
            <a:pPr marL="192981" indent="-192981" defTabSz="914400" eaLnBrk="1" hangingPunct="1">
              <a:spcAft>
                <a:spcPts val="109"/>
              </a:spcAft>
              <a:buClr>
                <a:prstClr val="white">
                  <a:lumMod val="50000"/>
                </a:prstClr>
              </a:buClr>
              <a:buFont typeface="Arial" pitchFamily="34" charset="0"/>
              <a:buChar char="•"/>
            </a:pPr>
            <a:r>
              <a:rPr lang="es-MX" sz="900" dirty="0" smtClean="0">
                <a:solidFill>
                  <a:prstClr val="black">
                    <a:lumMod val="65000"/>
                    <a:lumOff val="35000"/>
                  </a:prstClr>
                </a:solidFill>
                <a:latin typeface="Calibri"/>
              </a:rPr>
              <a:t>Guadalajara</a:t>
            </a:r>
          </a:p>
          <a:p>
            <a:pPr marL="192981" indent="-192981" defTabSz="914400" eaLnBrk="1" hangingPunct="1">
              <a:spcAft>
                <a:spcPts val="109"/>
              </a:spcAft>
              <a:buClr>
                <a:prstClr val="white">
                  <a:lumMod val="50000"/>
                </a:prstClr>
              </a:buClr>
              <a:buFont typeface="Arial" pitchFamily="34" charset="0"/>
              <a:buChar char="•"/>
            </a:pPr>
            <a:r>
              <a:rPr lang="es-MX" sz="900" dirty="0" smtClean="0">
                <a:solidFill>
                  <a:prstClr val="black">
                    <a:lumMod val="65000"/>
                    <a:lumOff val="35000"/>
                  </a:prstClr>
                </a:solidFill>
                <a:latin typeface="Calibri"/>
              </a:rPr>
              <a:t>Reynosa</a:t>
            </a:r>
          </a:p>
          <a:p>
            <a:pPr marL="192981" indent="-192981" defTabSz="914400" eaLnBrk="1" hangingPunct="1">
              <a:spcAft>
                <a:spcPts val="109"/>
              </a:spcAft>
              <a:buClr>
                <a:prstClr val="white">
                  <a:lumMod val="50000"/>
                </a:prstClr>
              </a:buClr>
              <a:buFont typeface="Arial" pitchFamily="34" charset="0"/>
              <a:buChar char="•"/>
            </a:pPr>
            <a:r>
              <a:rPr lang="es-MX" sz="900" dirty="0" smtClean="0">
                <a:solidFill>
                  <a:prstClr val="black">
                    <a:lumMod val="65000"/>
                    <a:lumOff val="35000"/>
                  </a:prstClr>
                </a:solidFill>
                <a:latin typeface="Calibri"/>
              </a:rPr>
              <a:t>San Luis Potosí</a:t>
            </a:r>
          </a:p>
          <a:p>
            <a:pPr marL="192981" indent="-192981" defTabSz="914400" eaLnBrk="1" hangingPunct="1">
              <a:spcAft>
                <a:spcPts val="109"/>
              </a:spcAft>
              <a:buClr>
                <a:prstClr val="white">
                  <a:lumMod val="50000"/>
                </a:prstClr>
              </a:buClr>
              <a:buFont typeface="Arial" pitchFamily="34" charset="0"/>
              <a:buChar char="•"/>
            </a:pPr>
            <a:r>
              <a:rPr lang="es-MX" sz="900" dirty="0" smtClean="0">
                <a:solidFill>
                  <a:prstClr val="black">
                    <a:lumMod val="65000"/>
                    <a:lumOff val="35000"/>
                  </a:prstClr>
                </a:solidFill>
                <a:latin typeface="Calibri"/>
              </a:rPr>
              <a:t>Estado de México</a:t>
            </a:r>
            <a:endParaRPr lang="es-MX" sz="900" dirty="0">
              <a:solidFill>
                <a:prstClr val="black">
                  <a:lumMod val="65000"/>
                  <a:lumOff val="35000"/>
                </a:prstClr>
              </a:solidFill>
              <a:latin typeface="Calibri"/>
            </a:endParaRPr>
          </a:p>
        </p:txBody>
      </p:sp>
      <p:sp>
        <p:nvSpPr>
          <p:cNvPr id="142" name="65 Elipse"/>
          <p:cNvSpPr>
            <a:spLocks noChangeAspect="1"/>
          </p:cNvSpPr>
          <p:nvPr/>
        </p:nvSpPr>
        <p:spPr>
          <a:xfrm>
            <a:off x="3075179" y="3625224"/>
            <a:ext cx="77038" cy="79683"/>
          </a:xfrm>
          <a:prstGeom prst="ellipse">
            <a:avLst/>
          </a:prstGeom>
          <a:solidFill>
            <a:srgbClr val="996600"/>
          </a:solidFill>
          <a:ln w="25400" cap="flat" cmpd="sng" algn="ctr">
            <a:noFill/>
            <a:prstDash val="solid"/>
          </a:ln>
          <a:effectLst/>
        </p:spPr>
        <p:txBody>
          <a:bodyPr lIns="99248" tIns="49624" rIns="99248" bIns="49624" rtlCol="0" anchor="ctr"/>
          <a:lstStyle/>
          <a:p>
            <a:pPr algn="ctr" defTabSz="914400" eaLnBrk="1" hangingPunct="1">
              <a:defRPr/>
            </a:pPr>
            <a:endParaRPr lang="es-MX" sz="1000" kern="0" dirty="0" smtClean="0">
              <a:solidFill>
                <a:prstClr val="black">
                  <a:lumMod val="65000"/>
                  <a:lumOff val="35000"/>
                </a:prstClr>
              </a:solidFill>
              <a:latin typeface="Arial"/>
            </a:endParaRPr>
          </a:p>
        </p:txBody>
      </p:sp>
      <p:sp>
        <p:nvSpPr>
          <p:cNvPr id="143" name="65 Elipse"/>
          <p:cNvSpPr>
            <a:spLocks noChangeAspect="1"/>
          </p:cNvSpPr>
          <p:nvPr/>
        </p:nvSpPr>
        <p:spPr>
          <a:xfrm>
            <a:off x="3471542" y="4331931"/>
            <a:ext cx="77038" cy="79683"/>
          </a:xfrm>
          <a:prstGeom prst="ellipse">
            <a:avLst/>
          </a:prstGeom>
          <a:solidFill>
            <a:srgbClr val="8064A2">
              <a:lumMod val="50000"/>
            </a:srgbClr>
          </a:solidFill>
          <a:ln w="25400" cap="flat" cmpd="sng" algn="ctr">
            <a:noFill/>
            <a:prstDash val="solid"/>
          </a:ln>
          <a:effectLst/>
        </p:spPr>
        <p:txBody>
          <a:bodyPr lIns="99248" tIns="49624" rIns="99248" bIns="49624" rtlCol="0" anchor="ctr"/>
          <a:lstStyle/>
          <a:p>
            <a:pPr algn="ctr" defTabSz="914400" eaLnBrk="1" hangingPunct="1">
              <a:defRPr/>
            </a:pPr>
            <a:endParaRPr lang="es-MX" sz="1000" kern="0" dirty="0" smtClean="0">
              <a:solidFill>
                <a:prstClr val="black">
                  <a:lumMod val="65000"/>
                  <a:lumOff val="35000"/>
                </a:prstClr>
              </a:solidFill>
              <a:latin typeface="Arial"/>
            </a:endParaRPr>
          </a:p>
        </p:txBody>
      </p:sp>
      <p:sp>
        <p:nvSpPr>
          <p:cNvPr id="144" name="Rectangle 69"/>
          <p:cNvSpPr>
            <a:spLocks noChangeArrowheads="1"/>
          </p:cNvSpPr>
          <p:nvPr/>
        </p:nvSpPr>
        <p:spPr bwMode="auto">
          <a:xfrm>
            <a:off x="351667" y="1299900"/>
            <a:ext cx="2321081" cy="1913205"/>
          </a:xfrm>
          <a:prstGeom prst="rect">
            <a:avLst/>
          </a:prstGeom>
          <a:noFill/>
          <a:ln>
            <a:noFill/>
          </a:ln>
          <a:effectLst/>
          <a:extLst/>
        </p:spPr>
        <p:txBody>
          <a:bodyPr wrap="square" lIns="99938" tIns="49969" rIns="99938" bIns="49969">
            <a:spAutoFit/>
          </a:bodyPr>
          <a:lstStyle/>
          <a:p>
            <a:pPr marL="186091" indent="-186091" defTabSz="914400">
              <a:lnSpc>
                <a:spcPct val="110000"/>
              </a:lnSpc>
              <a:tabLst>
                <a:tab pos="871870" algn="r"/>
                <a:tab pos="1984968" algn="dec"/>
                <a:tab pos="2171059" algn="r"/>
              </a:tabLst>
            </a:pPr>
            <a:r>
              <a:rPr lang="es-MX" sz="900" u="sng" dirty="0" smtClean="0">
                <a:solidFill>
                  <a:srgbClr val="1F497D"/>
                </a:solidFill>
                <a:latin typeface="Calibri"/>
              </a:rPr>
              <a:t>Plataforma Comercial Planigrupo</a:t>
            </a:r>
            <a:r>
              <a:rPr lang="es-MX" sz="900" baseline="30000" dirty="0" smtClean="0">
                <a:solidFill>
                  <a:srgbClr val="1F497D"/>
                </a:solidFill>
                <a:latin typeface="Calibri"/>
              </a:rPr>
              <a:t>3</a:t>
            </a:r>
          </a:p>
          <a:p>
            <a:pPr marL="186091" indent="-186091" defTabSz="914400">
              <a:lnSpc>
                <a:spcPct val="110000"/>
              </a:lnSpc>
              <a:buClr>
                <a:srgbClr val="969696"/>
              </a:buClr>
              <a:buSzPct val="100000"/>
              <a:tabLst>
                <a:tab pos="871870" algn="r"/>
                <a:tab pos="1984968" algn="dec"/>
                <a:tab pos="2171059" algn="r"/>
              </a:tabLst>
            </a:pPr>
            <a:r>
              <a:rPr lang="es-MX" sz="900" dirty="0" smtClean="0">
                <a:solidFill>
                  <a:prstClr val="black">
                    <a:lumMod val="65000"/>
                    <a:lumOff val="35000"/>
                  </a:prstClr>
                </a:solidFill>
                <a:latin typeface="Calibri"/>
              </a:rPr>
              <a:t>Tamaño	 </a:t>
            </a:r>
            <a:r>
              <a:rPr lang="es-MX" sz="900" dirty="0">
                <a:solidFill>
                  <a:prstClr val="black">
                    <a:lumMod val="65000"/>
                    <a:lumOff val="35000"/>
                  </a:prstClr>
                </a:solidFill>
                <a:latin typeface="Calibri"/>
              </a:rPr>
              <a:t>- 444,732 m</a:t>
            </a:r>
            <a:r>
              <a:rPr lang="es-MX" sz="900" baseline="30000" dirty="0">
                <a:solidFill>
                  <a:prstClr val="black">
                    <a:lumMod val="65000"/>
                    <a:lumOff val="35000"/>
                  </a:prstClr>
                </a:solidFill>
                <a:latin typeface="Calibri"/>
              </a:rPr>
              <a:t>2</a:t>
            </a:r>
          </a:p>
          <a:p>
            <a:pPr marL="186091" indent="-186091" defTabSz="914400">
              <a:lnSpc>
                <a:spcPct val="110000"/>
              </a:lnSpc>
              <a:buClr>
                <a:srgbClr val="969696"/>
              </a:buClr>
              <a:buSzPct val="100000"/>
              <a:buFont typeface="Arial" pitchFamily="34" charset="0"/>
              <a:buChar char="•"/>
              <a:tabLst>
                <a:tab pos="871870" algn="r"/>
                <a:tab pos="1984968" algn="dec"/>
                <a:tab pos="2171059" algn="r"/>
              </a:tabLst>
            </a:pPr>
            <a:r>
              <a:rPr lang="es-MX" sz="900" dirty="0" smtClean="0">
                <a:solidFill>
                  <a:prstClr val="black">
                    <a:lumMod val="65000"/>
                    <a:lumOff val="35000"/>
                  </a:prstClr>
                </a:solidFill>
                <a:latin typeface="Calibri"/>
              </a:rPr>
              <a:t>Morelia</a:t>
            </a:r>
          </a:p>
          <a:p>
            <a:pPr marL="186091" indent="-186091" defTabSz="914400">
              <a:lnSpc>
                <a:spcPct val="110000"/>
              </a:lnSpc>
              <a:buClr>
                <a:srgbClr val="969696"/>
              </a:buClr>
              <a:buSzPct val="100000"/>
              <a:buFont typeface="Arial" pitchFamily="34" charset="0"/>
              <a:buChar char="•"/>
              <a:tabLst>
                <a:tab pos="871870" algn="r"/>
                <a:tab pos="1984968" algn="dec"/>
                <a:tab pos="2171059" algn="r"/>
              </a:tabLst>
            </a:pPr>
            <a:r>
              <a:rPr lang="es-MX" sz="900" dirty="0" smtClean="0">
                <a:solidFill>
                  <a:prstClr val="black">
                    <a:lumMod val="65000"/>
                    <a:lumOff val="35000"/>
                  </a:prstClr>
                </a:solidFill>
                <a:latin typeface="Calibri"/>
              </a:rPr>
              <a:t>Frontera</a:t>
            </a:r>
          </a:p>
          <a:p>
            <a:pPr marL="186091" indent="-186091" defTabSz="914400">
              <a:lnSpc>
                <a:spcPct val="110000"/>
              </a:lnSpc>
              <a:buClr>
                <a:srgbClr val="969696"/>
              </a:buClr>
              <a:buSzPct val="100000"/>
              <a:buFont typeface="Arial" pitchFamily="34" charset="0"/>
              <a:buChar char="•"/>
              <a:tabLst>
                <a:tab pos="871870" algn="r"/>
                <a:tab pos="1984968" algn="dec"/>
                <a:tab pos="2171059" algn="r"/>
              </a:tabLst>
            </a:pPr>
            <a:r>
              <a:rPr lang="es-MX" sz="900" dirty="0" smtClean="0">
                <a:solidFill>
                  <a:prstClr val="black">
                    <a:lumMod val="65000"/>
                    <a:lumOff val="35000"/>
                  </a:prstClr>
                </a:solidFill>
                <a:latin typeface="Calibri"/>
              </a:rPr>
              <a:t>Monclova</a:t>
            </a:r>
          </a:p>
          <a:p>
            <a:pPr marL="186091" indent="-186091" defTabSz="914400">
              <a:lnSpc>
                <a:spcPct val="110000"/>
              </a:lnSpc>
              <a:buClr>
                <a:srgbClr val="969696"/>
              </a:buClr>
              <a:buSzPct val="100000"/>
              <a:buFont typeface="Arial" pitchFamily="34" charset="0"/>
              <a:buChar char="•"/>
              <a:tabLst>
                <a:tab pos="871870" algn="r"/>
                <a:tab pos="1984968" algn="dec"/>
                <a:tab pos="2171059" algn="r"/>
              </a:tabLst>
            </a:pPr>
            <a:r>
              <a:rPr lang="es-MX" sz="900" dirty="0" smtClean="0">
                <a:solidFill>
                  <a:prstClr val="black">
                    <a:lumMod val="65000"/>
                    <a:lumOff val="35000"/>
                  </a:prstClr>
                </a:solidFill>
                <a:latin typeface="Calibri"/>
              </a:rPr>
              <a:t>Monterrey</a:t>
            </a:r>
          </a:p>
          <a:p>
            <a:pPr marL="186091" indent="-186091" defTabSz="914400">
              <a:lnSpc>
                <a:spcPct val="110000"/>
              </a:lnSpc>
              <a:buClr>
                <a:srgbClr val="969696"/>
              </a:buClr>
              <a:buSzPct val="100000"/>
              <a:buFont typeface="Arial" pitchFamily="34" charset="0"/>
              <a:buChar char="•"/>
              <a:tabLst>
                <a:tab pos="871870" algn="r"/>
                <a:tab pos="1984968" algn="dec"/>
                <a:tab pos="2171059" algn="r"/>
              </a:tabLst>
            </a:pPr>
            <a:r>
              <a:rPr lang="es-MX" sz="900" dirty="0" smtClean="0">
                <a:solidFill>
                  <a:prstClr val="black">
                    <a:lumMod val="65000"/>
                    <a:lumOff val="35000"/>
                  </a:prstClr>
                </a:solidFill>
                <a:latin typeface="Calibri"/>
              </a:rPr>
              <a:t>Oaxaca</a:t>
            </a:r>
            <a:endParaRPr lang="es-MX" sz="900" baseline="30000" dirty="0" smtClean="0">
              <a:solidFill>
                <a:prstClr val="black">
                  <a:lumMod val="65000"/>
                  <a:lumOff val="35000"/>
                </a:prstClr>
              </a:solidFill>
              <a:latin typeface="Calibri"/>
            </a:endParaRPr>
          </a:p>
          <a:p>
            <a:pPr marL="186091" indent="-186091" defTabSz="914400">
              <a:lnSpc>
                <a:spcPct val="110000"/>
              </a:lnSpc>
              <a:buClr>
                <a:srgbClr val="969696"/>
              </a:buClr>
              <a:buSzPct val="100000"/>
              <a:buFont typeface="Arial" pitchFamily="34" charset="0"/>
              <a:buChar char="•"/>
              <a:tabLst>
                <a:tab pos="871870" algn="r"/>
                <a:tab pos="1984968" algn="dec"/>
                <a:tab pos="2171059" algn="r"/>
              </a:tabLst>
            </a:pPr>
            <a:r>
              <a:rPr lang="es-MX" sz="900" dirty="0" smtClean="0">
                <a:solidFill>
                  <a:prstClr val="black">
                    <a:lumMod val="65000"/>
                    <a:lumOff val="35000"/>
                  </a:prstClr>
                </a:solidFill>
                <a:latin typeface="Calibri"/>
              </a:rPr>
              <a:t>Puebla</a:t>
            </a:r>
            <a:endParaRPr lang="es-MX" sz="900" baseline="30000" dirty="0" smtClean="0">
              <a:solidFill>
                <a:prstClr val="black">
                  <a:lumMod val="65000"/>
                  <a:lumOff val="35000"/>
                </a:prstClr>
              </a:solidFill>
              <a:latin typeface="Calibri"/>
            </a:endParaRPr>
          </a:p>
          <a:p>
            <a:pPr marL="186091" indent="-186091" defTabSz="914400">
              <a:lnSpc>
                <a:spcPct val="110000"/>
              </a:lnSpc>
              <a:buClr>
                <a:srgbClr val="969696"/>
              </a:buClr>
              <a:buSzPct val="100000"/>
              <a:buFont typeface="Arial" pitchFamily="34" charset="0"/>
              <a:buChar char="•"/>
              <a:tabLst>
                <a:tab pos="871870" algn="r"/>
                <a:tab pos="1984968" algn="dec"/>
                <a:tab pos="2171059" algn="r"/>
              </a:tabLst>
            </a:pPr>
            <a:r>
              <a:rPr lang="es-MX" sz="900" dirty="0" smtClean="0">
                <a:solidFill>
                  <a:prstClr val="black">
                    <a:lumMod val="65000"/>
                    <a:lumOff val="35000"/>
                  </a:prstClr>
                </a:solidFill>
                <a:latin typeface="Calibri"/>
              </a:rPr>
              <a:t>Huehuetoca</a:t>
            </a:r>
          </a:p>
          <a:p>
            <a:pPr marL="192981" indent="-192981" defTabSz="914400" eaLnBrk="1" hangingPunct="1">
              <a:spcAft>
                <a:spcPts val="109"/>
              </a:spcAft>
              <a:buClr>
                <a:prstClr val="white">
                  <a:lumMod val="50000"/>
                </a:prstClr>
              </a:buClr>
              <a:buFont typeface="Arial" pitchFamily="34" charset="0"/>
              <a:buChar char="•"/>
            </a:pPr>
            <a:r>
              <a:rPr lang="es-MX" sz="900" dirty="0" smtClean="0">
                <a:solidFill>
                  <a:prstClr val="black">
                    <a:lumMod val="65000"/>
                    <a:lumOff val="35000"/>
                  </a:prstClr>
                </a:solidFill>
                <a:latin typeface="Calibri"/>
              </a:rPr>
              <a:t>Tijuana</a:t>
            </a:r>
          </a:p>
          <a:p>
            <a:pPr marL="192981" indent="-192981" defTabSz="914400" eaLnBrk="1" hangingPunct="1">
              <a:spcAft>
                <a:spcPts val="109"/>
              </a:spcAft>
              <a:buClr>
                <a:prstClr val="white">
                  <a:lumMod val="50000"/>
                </a:prstClr>
              </a:buClr>
              <a:buFont typeface="Arial" pitchFamily="34" charset="0"/>
              <a:buChar char="•"/>
            </a:pPr>
            <a:r>
              <a:rPr lang="es-MX" sz="900" dirty="0" smtClean="0">
                <a:solidFill>
                  <a:prstClr val="black">
                    <a:lumMod val="65000"/>
                    <a:lumOff val="35000"/>
                  </a:prstClr>
                </a:solidFill>
                <a:latin typeface="Calibri"/>
              </a:rPr>
              <a:t>Naucalpan</a:t>
            </a:r>
          </a:p>
          <a:p>
            <a:pPr marL="192981" indent="-192981" defTabSz="914400" eaLnBrk="1" hangingPunct="1">
              <a:spcAft>
                <a:spcPts val="109"/>
              </a:spcAft>
              <a:buClr>
                <a:prstClr val="white">
                  <a:lumMod val="50000"/>
                </a:prstClr>
              </a:buClr>
              <a:buFont typeface="Arial" pitchFamily="34" charset="0"/>
              <a:buChar char="•"/>
            </a:pPr>
            <a:r>
              <a:rPr lang="es-MX" sz="900" dirty="0" smtClean="0">
                <a:solidFill>
                  <a:prstClr val="black">
                    <a:lumMod val="65000"/>
                    <a:lumOff val="35000"/>
                  </a:prstClr>
                </a:solidFill>
                <a:latin typeface="Calibri"/>
              </a:rPr>
              <a:t>Hermosillo</a:t>
            </a:r>
            <a:endParaRPr lang="es-MX" sz="900" dirty="0">
              <a:solidFill>
                <a:prstClr val="black">
                  <a:lumMod val="65000"/>
                  <a:lumOff val="35000"/>
                </a:prstClr>
              </a:solidFill>
              <a:latin typeface="Calibri"/>
            </a:endParaRPr>
          </a:p>
        </p:txBody>
      </p:sp>
      <p:sp>
        <p:nvSpPr>
          <p:cNvPr id="145" name="Rectangle 73"/>
          <p:cNvSpPr>
            <a:spLocks noChangeArrowheads="1"/>
          </p:cNvSpPr>
          <p:nvPr/>
        </p:nvSpPr>
        <p:spPr bwMode="auto">
          <a:xfrm>
            <a:off x="418409" y="3227937"/>
            <a:ext cx="2157290" cy="608745"/>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9938" tIns="49969" rIns="99938" bIns="49969">
            <a:spAutoFit/>
          </a:bodyPr>
          <a:lstStyle/>
          <a:p>
            <a:pPr marL="186091" indent="-186091" defTabSz="914400">
              <a:lnSpc>
                <a:spcPct val="110000"/>
              </a:lnSpc>
              <a:tabLst>
                <a:tab pos="871870" algn="r"/>
                <a:tab pos="1984968" algn="dec"/>
                <a:tab pos="2171059" algn="r"/>
              </a:tabLst>
            </a:pPr>
            <a:r>
              <a:rPr lang="es-MX" sz="1000" u="sng" dirty="0" smtClean="0">
                <a:solidFill>
                  <a:srgbClr val="1F497D"/>
                </a:solidFill>
                <a:latin typeface="Calibri"/>
              </a:rPr>
              <a:t>Las Palapas –    Mahekal</a:t>
            </a:r>
          </a:p>
          <a:p>
            <a:pPr marL="186091" indent="-186091" defTabSz="914400">
              <a:lnSpc>
                <a:spcPct val="110000"/>
              </a:lnSpc>
              <a:buClr>
                <a:srgbClr val="969696"/>
              </a:buClr>
              <a:buSzPct val="100000"/>
              <a:tabLst>
                <a:tab pos="871870" algn="r"/>
                <a:tab pos="1984968" algn="dec"/>
                <a:tab pos="2171059" algn="r"/>
              </a:tabLst>
            </a:pPr>
            <a:r>
              <a:rPr lang="es-MX" sz="1000" dirty="0" smtClean="0">
                <a:solidFill>
                  <a:prstClr val="black">
                    <a:lumMod val="65000"/>
                    <a:lumOff val="35000"/>
                  </a:prstClr>
                </a:solidFill>
                <a:latin typeface="Calibri"/>
              </a:rPr>
              <a:t>Tamaño	 - 196 cuartos</a:t>
            </a:r>
          </a:p>
          <a:p>
            <a:pPr marL="186091" indent="-186091" defTabSz="914400">
              <a:lnSpc>
                <a:spcPct val="110000"/>
              </a:lnSpc>
              <a:buClr>
                <a:srgbClr val="969696"/>
              </a:buClr>
              <a:buSzPct val="100000"/>
              <a:buFont typeface="Arial" pitchFamily="34" charset="0"/>
              <a:buChar char="•"/>
              <a:tabLst>
                <a:tab pos="871870" algn="r"/>
                <a:tab pos="1984968" algn="dec"/>
                <a:tab pos="2171059" algn="r"/>
              </a:tabLst>
            </a:pPr>
            <a:r>
              <a:rPr lang="es-MX" sz="1000" dirty="0" smtClean="0">
                <a:solidFill>
                  <a:prstClr val="black">
                    <a:lumMod val="65000"/>
                    <a:lumOff val="35000"/>
                  </a:prstClr>
                </a:solidFill>
                <a:latin typeface="Calibri"/>
              </a:rPr>
              <a:t>Playa del Carmen</a:t>
            </a:r>
            <a:endParaRPr lang="es-MX" sz="1000" dirty="0">
              <a:solidFill>
                <a:prstClr val="black">
                  <a:lumMod val="65000"/>
                  <a:lumOff val="35000"/>
                </a:prstClr>
              </a:solidFill>
              <a:latin typeface="Calibri"/>
            </a:endParaRPr>
          </a:p>
        </p:txBody>
      </p:sp>
      <p:grpSp>
        <p:nvGrpSpPr>
          <p:cNvPr id="146" name="Group 145"/>
          <p:cNvGrpSpPr/>
          <p:nvPr/>
        </p:nvGrpSpPr>
        <p:grpSpPr>
          <a:xfrm>
            <a:off x="5581525" y="2630665"/>
            <a:ext cx="2478607" cy="1133504"/>
            <a:chOff x="6256631" y="3038177"/>
            <a:chExt cx="2478607" cy="1133504"/>
          </a:xfrm>
        </p:grpSpPr>
        <p:sp>
          <p:nvSpPr>
            <p:cNvPr id="147" name="Rectangle 77"/>
            <p:cNvSpPr>
              <a:spLocks noChangeArrowheads="1"/>
            </p:cNvSpPr>
            <p:nvPr/>
          </p:nvSpPr>
          <p:spPr bwMode="auto">
            <a:xfrm>
              <a:off x="6256631" y="3038177"/>
              <a:ext cx="2422162" cy="1133504"/>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9938" tIns="49969" rIns="99938" bIns="49969">
              <a:spAutoFit/>
            </a:bodyPr>
            <a:lstStyle/>
            <a:p>
              <a:pPr marL="186091" indent="-186091" defTabSz="914400">
                <a:lnSpc>
                  <a:spcPct val="110000"/>
                </a:lnSpc>
                <a:tabLst>
                  <a:tab pos="871870" algn="r"/>
                  <a:tab pos="1984968" algn="dec"/>
                  <a:tab pos="2171059" algn="r"/>
                </a:tabLst>
              </a:pPr>
              <a:r>
                <a:rPr lang="es-MX" sz="1100" u="sng" dirty="0" smtClean="0">
                  <a:solidFill>
                    <a:srgbClr val="1F497D"/>
                  </a:solidFill>
                  <a:latin typeface="Calibri"/>
                </a:rPr>
                <a:t>Grupo Hotelero Santa Fe </a:t>
              </a:r>
            </a:p>
            <a:p>
              <a:pPr marL="186091" indent="-186091" defTabSz="914400">
                <a:lnSpc>
                  <a:spcPct val="110000"/>
                </a:lnSpc>
                <a:tabLst>
                  <a:tab pos="871870" algn="r"/>
                  <a:tab pos="1984968" algn="dec"/>
                  <a:tab pos="2171059" algn="r"/>
                </a:tabLst>
              </a:pPr>
              <a:r>
                <a:rPr lang="es-MX" sz="1000" dirty="0" smtClean="0">
                  <a:solidFill>
                    <a:prstClr val="black">
                      <a:lumMod val="65000"/>
                      <a:lumOff val="35000"/>
                    </a:prstClr>
                  </a:solidFill>
                  <a:latin typeface="Calibri"/>
                </a:rPr>
                <a:t>Tamaño– 2,374 cuartos </a:t>
              </a:r>
              <a:r>
                <a:rPr lang="es-MX" sz="1000" dirty="0">
                  <a:solidFill>
                    <a:prstClr val="black">
                      <a:lumMod val="65000"/>
                      <a:lumOff val="35000"/>
                    </a:prstClr>
                  </a:solidFill>
                  <a:latin typeface="Calibri"/>
                </a:rPr>
                <a:t>propios</a:t>
              </a:r>
            </a:p>
            <a:p>
              <a:pPr marL="186091" indent="-186091" defTabSz="914400">
                <a:lnSpc>
                  <a:spcPct val="110000"/>
                </a:lnSpc>
                <a:buClr>
                  <a:srgbClr val="969696"/>
                </a:buClr>
                <a:buSzPct val="100000"/>
                <a:buFont typeface="Arial" pitchFamily="34" charset="0"/>
                <a:buChar char="•"/>
                <a:tabLst>
                  <a:tab pos="871870" algn="r"/>
                  <a:tab pos="1984968" algn="dec"/>
                  <a:tab pos="2171059" algn="r"/>
                </a:tabLst>
              </a:pPr>
              <a:r>
                <a:rPr lang="es-MX" sz="1000" dirty="0" smtClean="0">
                  <a:solidFill>
                    <a:prstClr val="black">
                      <a:lumMod val="65000"/>
                      <a:lumOff val="35000"/>
                    </a:prstClr>
                  </a:solidFill>
                  <a:latin typeface="Calibri"/>
                </a:rPr>
                <a:t>Guadalajara</a:t>
              </a:r>
            </a:p>
            <a:p>
              <a:pPr marL="186091" indent="-186091" defTabSz="914400">
                <a:lnSpc>
                  <a:spcPct val="110000"/>
                </a:lnSpc>
                <a:buClr>
                  <a:srgbClr val="969696"/>
                </a:buClr>
                <a:buSzPct val="100000"/>
                <a:buFont typeface="Arial" pitchFamily="34" charset="0"/>
                <a:buChar char="•"/>
                <a:tabLst>
                  <a:tab pos="871870" algn="r"/>
                  <a:tab pos="1984968" algn="dec"/>
                  <a:tab pos="2171059" algn="r"/>
                </a:tabLst>
              </a:pPr>
              <a:r>
                <a:rPr lang="es-MX" sz="1000" dirty="0" smtClean="0">
                  <a:solidFill>
                    <a:prstClr val="black">
                      <a:lumMod val="65000"/>
                      <a:lumOff val="35000"/>
                    </a:prstClr>
                  </a:solidFill>
                  <a:latin typeface="Calibri"/>
                </a:rPr>
                <a:t>Monterrey</a:t>
              </a:r>
            </a:p>
            <a:p>
              <a:pPr marL="186091" indent="-186091" defTabSz="914400">
                <a:lnSpc>
                  <a:spcPct val="110000"/>
                </a:lnSpc>
                <a:buClr>
                  <a:srgbClr val="969696"/>
                </a:buClr>
                <a:buSzPct val="100000"/>
                <a:buFont typeface="Arial" pitchFamily="34" charset="0"/>
                <a:buChar char="•"/>
                <a:tabLst>
                  <a:tab pos="871870" algn="r"/>
                  <a:tab pos="1984968" algn="dec"/>
                  <a:tab pos="2171059" algn="r"/>
                </a:tabLst>
              </a:pPr>
              <a:r>
                <a:rPr lang="es-MX" sz="1000" dirty="0" smtClean="0">
                  <a:solidFill>
                    <a:prstClr val="black">
                      <a:lumMod val="65000"/>
                      <a:lumOff val="35000"/>
                    </a:prstClr>
                  </a:solidFill>
                  <a:latin typeface="Calibri"/>
                </a:rPr>
                <a:t>Cd. Juárez</a:t>
              </a:r>
            </a:p>
            <a:p>
              <a:pPr marL="186091" indent="-186091" defTabSz="914400">
                <a:lnSpc>
                  <a:spcPct val="110000"/>
                </a:lnSpc>
                <a:buClr>
                  <a:srgbClr val="969696"/>
                </a:buClr>
                <a:buSzPct val="100000"/>
                <a:buFont typeface="Arial" pitchFamily="34" charset="0"/>
                <a:buChar char="•"/>
                <a:tabLst>
                  <a:tab pos="871870" algn="r"/>
                  <a:tab pos="1984968" algn="dec"/>
                  <a:tab pos="2171059" algn="r"/>
                </a:tabLst>
              </a:pPr>
              <a:r>
                <a:rPr lang="es-MX" sz="1000" dirty="0" smtClean="0">
                  <a:solidFill>
                    <a:prstClr val="black">
                      <a:lumMod val="65000"/>
                      <a:lumOff val="35000"/>
                    </a:prstClr>
                  </a:solidFill>
                  <a:latin typeface="Calibri"/>
                </a:rPr>
                <a:t>Puerto Vallarta</a:t>
              </a:r>
            </a:p>
          </p:txBody>
        </p:sp>
        <p:sp>
          <p:nvSpPr>
            <p:cNvPr id="148" name="49 CuadroTexto"/>
            <p:cNvSpPr txBox="1"/>
            <p:nvPr/>
          </p:nvSpPr>
          <p:spPr>
            <a:xfrm>
              <a:off x="7425290" y="3420501"/>
              <a:ext cx="1309948" cy="605484"/>
            </a:xfrm>
            <a:prstGeom prst="rect">
              <a:avLst/>
            </a:prstGeom>
            <a:noFill/>
          </p:spPr>
          <p:txBody>
            <a:bodyPr wrap="square" lIns="99248" tIns="49624" rIns="99248" bIns="49624" rtlCol="0">
              <a:spAutoFit/>
            </a:bodyPr>
            <a:lstStyle/>
            <a:p>
              <a:pPr marL="192981" indent="-192981" defTabSz="914400" eaLnBrk="1" hangingPunct="1">
                <a:spcAft>
                  <a:spcPts val="109"/>
                </a:spcAft>
                <a:buClr>
                  <a:prstClr val="white">
                    <a:lumMod val="50000"/>
                  </a:prstClr>
                </a:buClr>
                <a:buFont typeface="Arial" pitchFamily="34" charset="0"/>
                <a:buChar char="•"/>
              </a:pPr>
              <a:r>
                <a:rPr lang="es-MX" sz="1000" dirty="0" smtClean="0">
                  <a:solidFill>
                    <a:prstClr val="black">
                      <a:lumMod val="65000"/>
                      <a:lumOff val="35000"/>
                    </a:prstClr>
                  </a:solidFill>
                  <a:latin typeface="Calibri"/>
                </a:rPr>
                <a:t>Estado de México</a:t>
              </a:r>
            </a:p>
            <a:p>
              <a:pPr marL="186091" indent="-186091" defTabSz="914400">
                <a:lnSpc>
                  <a:spcPct val="110000"/>
                </a:lnSpc>
                <a:buClr>
                  <a:srgbClr val="969696"/>
                </a:buClr>
                <a:buSzPct val="100000"/>
                <a:buFont typeface="Arial" pitchFamily="34" charset="0"/>
                <a:buChar char="•"/>
                <a:tabLst>
                  <a:tab pos="871870" algn="r"/>
                  <a:tab pos="1984968" algn="dec"/>
                  <a:tab pos="2171059" algn="r"/>
                </a:tabLst>
              </a:pPr>
              <a:r>
                <a:rPr lang="es-MX" sz="1000" dirty="0" smtClean="0">
                  <a:solidFill>
                    <a:prstClr val="black">
                      <a:lumMod val="65000"/>
                      <a:lumOff val="35000"/>
                    </a:prstClr>
                  </a:solidFill>
                  <a:latin typeface="Calibri"/>
                </a:rPr>
                <a:t>Acapulco</a:t>
              </a:r>
            </a:p>
            <a:p>
              <a:pPr marL="186091" indent="-186091" defTabSz="914400">
                <a:lnSpc>
                  <a:spcPct val="110000"/>
                </a:lnSpc>
                <a:buClr>
                  <a:srgbClr val="969696"/>
                </a:buClr>
                <a:buSzPct val="100000"/>
                <a:buFont typeface="Arial" pitchFamily="34" charset="0"/>
                <a:buChar char="•"/>
                <a:tabLst>
                  <a:tab pos="871870" algn="r"/>
                  <a:tab pos="1984968" algn="dec"/>
                  <a:tab pos="2171059" algn="r"/>
                </a:tabLst>
              </a:pPr>
              <a:r>
                <a:rPr lang="es-MX" sz="1000" dirty="0" smtClean="0">
                  <a:solidFill>
                    <a:prstClr val="black">
                      <a:lumMod val="65000"/>
                      <a:lumOff val="35000"/>
                    </a:prstClr>
                  </a:solidFill>
                  <a:latin typeface="Calibri"/>
                </a:rPr>
                <a:t>Cancún</a:t>
              </a:r>
              <a:endParaRPr lang="es-MX" sz="1000" dirty="0">
                <a:solidFill>
                  <a:prstClr val="black">
                    <a:lumMod val="65000"/>
                    <a:lumOff val="35000"/>
                  </a:prstClr>
                </a:solidFill>
                <a:latin typeface="Calibri"/>
              </a:endParaRPr>
            </a:p>
          </p:txBody>
        </p:sp>
      </p:grpSp>
      <p:grpSp>
        <p:nvGrpSpPr>
          <p:cNvPr id="149" name="Group 148"/>
          <p:cNvGrpSpPr/>
          <p:nvPr/>
        </p:nvGrpSpPr>
        <p:grpSpPr>
          <a:xfrm>
            <a:off x="2159536" y="1376113"/>
            <a:ext cx="5087580" cy="3778877"/>
            <a:chOff x="2159536" y="1376113"/>
            <a:chExt cx="5894182" cy="4300908"/>
          </a:xfrm>
        </p:grpSpPr>
        <p:grpSp>
          <p:nvGrpSpPr>
            <p:cNvPr id="150" name="Group 66"/>
            <p:cNvGrpSpPr>
              <a:grpSpLocks/>
            </p:cNvGrpSpPr>
            <p:nvPr/>
          </p:nvGrpSpPr>
          <p:grpSpPr bwMode="auto">
            <a:xfrm>
              <a:off x="2161946" y="1376113"/>
              <a:ext cx="5870258" cy="4300908"/>
              <a:chOff x="1348" y="1241"/>
              <a:chExt cx="2392" cy="1656"/>
            </a:xfrm>
          </p:grpSpPr>
          <p:sp>
            <p:nvSpPr>
              <p:cNvPr id="192" name="Freeform 765"/>
              <p:cNvSpPr>
                <a:spLocks noChangeAspect="1"/>
              </p:cNvSpPr>
              <p:nvPr/>
            </p:nvSpPr>
            <p:spPr bwMode="gray">
              <a:xfrm>
                <a:off x="2605" y="2434"/>
                <a:ext cx="160" cy="163"/>
              </a:xfrm>
              <a:custGeom>
                <a:avLst/>
                <a:gdLst>
                  <a:gd name="T0" fmla="*/ 15142248 w 1294"/>
                  <a:gd name="T1" fmla="*/ 16159878 h 1289"/>
                  <a:gd name="T2" fmla="*/ 15142248 w 1294"/>
                  <a:gd name="T3" fmla="*/ 8100114 h 1289"/>
                  <a:gd name="T4" fmla="*/ 15142248 w 1294"/>
                  <a:gd name="T5" fmla="*/ 8100114 h 1289"/>
                  <a:gd name="T6" fmla="*/ 15142248 w 1294"/>
                  <a:gd name="T7" fmla="*/ 8100114 h 1289"/>
                  <a:gd name="T8" fmla="*/ 15142248 w 1294"/>
                  <a:gd name="T9" fmla="*/ 16159878 h 1289"/>
                  <a:gd name="T10" fmla="*/ 15142248 w 1294"/>
                  <a:gd name="T11" fmla="*/ 16159878 h 1289"/>
                  <a:gd name="T12" fmla="*/ 15142248 w 1294"/>
                  <a:gd name="T13" fmla="*/ 16159878 h 1289"/>
                  <a:gd name="T14" fmla="*/ 15142248 w 1294"/>
                  <a:gd name="T15" fmla="*/ 16159878 h 1289"/>
                  <a:gd name="T16" fmla="*/ 7551887 w 1294"/>
                  <a:gd name="T17" fmla="*/ 24259989 h 1289"/>
                  <a:gd name="T18" fmla="*/ 7551887 w 1294"/>
                  <a:gd name="T19" fmla="*/ 16159878 h 1289"/>
                  <a:gd name="T20" fmla="*/ 7551887 w 1294"/>
                  <a:gd name="T21" fmla="*/ 24259989 h 1289"/>
                  <a:gd name="T22" fmla="*/ 7551887 w 1294"/>
                  <a:gd name="T23" fmla="*/ 24259989 h 1289"/>
                  <a:gd name="T24" fmla="*/ 0 w 1294"/>
                  <a:gd name="T25" fmla="*/ 24259989 h 1289"/>
                  <a:gd name="T26" fmla="*/ 0 w 1294"/>
                  <a:gd name="T27" fmla="*/ 24259989 h 1289"/>
                  <a:gd name="T28" fmla="*/ 0 w 1294"/>
                  <a:gd name="T29" fmla="*/ 16159878 h 1289"/>
                  <a:gd name="T30" fmla="*/ 0 w 1294"/>
                  <a:gd name="T31" fmla="*/ 16159878 h 1289"/>
                  <a:gd name="T32" fmla="*/ 7551887 w 1294"/>
                  <a:gd name="T33" fmla="*/ 8100114 h 1289"/>
                  <a:gd name="T34" fmla="*/ 7551887 w 1294"/>
                  <a:gd name="T35" fmla="*/ 8100114 h 1289"/>
                  <a:gd name="T36" fmla="*/ 7551887 w 1294"/>
                  <a:gd name="T37" fmla="*/ 8100114 h 1289"/>
                  <a:gd name="T38" fmla="*/ 7551887 w 1294"/>
                  <a:gd name="T39" fmla="*/ 8100114 h 1289"/>
                  <a:gd name="T40" fmla="*/ 7551887 w 1294"/>
                  <a:gd name="T41" fmla="*/ 8100114 h 1289"/>
                  <a:gd name="T42" fmla="*/ 7551887 w 1294"/>
                  <a:gd name="T43" fmla="*/ 0 h 1289"/>
                  <a:gd name="T44" fmla="*/ 7551887 w 1294"/>
                  <a:gd name="T45" fmla="*/ 0 h 1289"/>
                  <a:gd name="T46" fmla="*/ 7551887 w 1294"/>
                  <a:gd name="T47" fmla="*/ 0 h 1289"/>
                  <a:gd name="T48" fmla="*/ 15142248 w 1294"/>
                  <a:gd name="T49" fmla="*/ 8100114 h 1289"/>
                  <a:gd name="T50" fmla="*/ 15142248 w 1294"/>
                  <a:gd name="T51" fmla="*/ 0 h 1289"/>
                  <a:gd name="T52" fmla="*/ 15142248 w 1294"/>
                  <a:gd name="T53" fmla="*/ 0 h 1289"/>
                  <a:gd name="T54" fmla="*/ 15142248 w 1294"/>
                  <a:gd name="T55" fmla="*/ 0 h 1289"/>
                  <a:gd name="T56" fmla="*/ 15142248 w 1294"/>
                  <a:gd name="T57" fmla="*/ 8100114 h 1289"/>
                  <a:gd name="T58" fmla="*/ 15142248 w 1294"/>
                  <a:gd name="T59" fmla="*/ 8100114 h 1289"/>
                  <a:gd name="T60" fmla="*/ 22694132 w 1294"/>
                  <a:gd name="T61" fmla="*/ 8100114 h 1289"/>
                  <a:gd name="T62" fmla="*/ 22694132 w 1294"/>
                  <a:gd name="T63" fmla="*/ 8100114 h 1289"/>
                  <a:gd name="T64" fmla="*/ 22694132 w 1294"/>
                  <a:gd name="T65" fmla="*/ 8100114 h 1289"/>
                  <a:gd name="T66" fmla="*/ 22694132 w 1294"/>
                  <a:gd name="T67" fmla="*/ 8100114 h 1289"/>
                  <a:gd name="T68" fmla="*/ 22694132 w 1294"/>
                  <a:gd name="T69" fmla="*/ 8100114 h 1289"/>
                  <a:gd name="T70" fmla="*/ 22694132 w 1294"/>
                  <a:gd name="T71" fmla="*/ 16159878 h 1289"/>
                  <a:gd name="T72" fmla="*/ 22694132 w 1294"/>
                  <a:gd name="T73" fmla="*/ 16159878 h 1289"/>
                  <a:gd name="T74" fmla="*/ 15142248 w 1294"/>
                  <a:gd name="T75" fmla="*/ 16159878 h 1289"/>
                  <a:gd name="T76" fmla="*/ 15142248 w 1294"/>
                  <a:gd name="T77" fmla="*/ 16159878 h 128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94"/>
                  <a:gd name="T118" fmla="*/ 0 h 1289"/>
                  <a:gd name="T119" fmla="*/ 1294 w 1294"/>
                  <a:gd name="T120" fmla="*/ 1289 h 128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94" h="1289">
                    <a:moveTo>
                      <a:pt x="1078" y="807"/>
                    </a:moveTo>
                    <a:lnTo>
                      <a:pt x="1053" y="598"/>
                    </a:lnTo>
                    <a:lnTo>
                      <a:pt x="1007" y="504"/>
                    </a:lnTo>
                    <a:lnTo>
                      <a:pt x="894" y="454"/>
                    </a:lnTo>
                    <a:lnTo>
                      <a:pt x="837" y="681"/>
                    </a:lnTo>
                    <a:lnTo>
                      <a:pt x="880" y="750"/>
                    </a:lnTo>
                    <a:lnTo>
                      <a:pt x="819" y="825"/>
                    </a:lnTo>
                    <a:lnTo>
                      <a:pt x="823" y="923"/>
                    </a:lnTo>
                    <a:lnTo>
                      <a:pt x="700" y="1084"/>
                    </a:lnTo>
                    <a:lnTo>
                      <a:pt x="587" y="1059"/>
                    </a:lnTo>
                    <a:lnTo>
                      <a:pt x="484" y="1150"/>
                    </a:lnTo>
                    <a:lnTo>
                      <a:pt x="371" y="1150"/>
                    </a:lnTo>
                    <a:lnTo>
                      <a:pt x="213" y="1289"/>
                    </a:lnTo>
                    <a:lnTo>
                      <a:pt x="159" y="1282"/>
                    </a:lnTo>
                    <a:lnTo>
                      <a:pt x="36" y="998"/>
                    </a:lnTo>
                    <a:lnTo>
                      <a:pt x="0" y="980"/>
                    </a:lnTo>
                    <a:lnTo>
                      <a:pt x="220" y="631"/>
                    </a:lnTo>
                    <a:lnTo>
                      <a:pt x="282" y="555"/>
                    </a:lnTo>
                    <a:lnTo>
                      <a:pt x="296" y="310"/>
                    </a:lnTo>
                    <a:lnTo>
                      <a:pt x="332" y="259"/>
                    </a:lnTo>
                    <a:lnTo>
                      <a:pt x="293" y="213"/>
                    </a:lnTo>
                    <a:lnTo>
                      <a:pt x="396" y="79"/>
                    </a:lnTo>
                    <a:lnTo>
                      <a:pt x="404" y="26"/>
                    </a:lnTo>
                    <a:lnTo>
                      <a:pt x="484" y="0"/>
                    </a:lnTo>
                    <a:lnTo>
                      <a:pt x="823" y="295"/>
                    </a:lnTo>
                    <a:lnTo>
                      <a:pt x="876" y="177"/>
                    </a:lnTo>
                    <a:lnTo>
                      <a:pt x="1024" y="140"/>
                    </a:lnTo>
                    <a:lnTo>
                      <a:pt x="1067" y="166"/>
                    </a:lnTo>
                    <a:lnTo>
                      <a:pt x="1067" y="270"/>
                    </a:lnTo>
                    <a:lnTo>
                      <a:pt x="1125" y="288"/>
                    </a:lnTo>
                    <a:lnTo>
                      <a:pt x="1248" y="288"/>
                    </a:lnTo>
                    <a:lnTo>
                      <a:pt x="1291" y="382"/>
                    </a:lnTo>
                    <a:lnTo>
                      <a:pt x="1287" y="432"/>
                    </a:lnTo>
                    <a:lnTo>
                      <a:pt x="1276" y="529"/>
                    </a:lnTo>
                    <a:lnTo>
                      <a:pt x="1294" y="555"/>
                    </a:lnTo>
                    <a:lnTo>
                      <a:pt x="1287" y="882"/>
                    </a:lnTo>
                    <a:lnTo>
                      <a:pt x="1284" y="904"/>
                    </a:lnTo>
                    <a:lnTo>
                      <a:pt x="1139" y="857"/>
                    </a:lnTo>
                    <a:lnTo>
                      <a:pt x="1078" y="807"/>
                    </a:lnTo>
                    <a:close/>
                  </a:path>
                </a:pathLst>
              </a:custGeom>
              <a:solidFill>
                <a:srgbClr val="C0C0C0"/>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193" name="Freeform 741"/>
              <p:cNvSpPr>
                <a:spLocks noChangeAspect="1"/>
              </p:cNvSpPr>
              <p:nvPr/>
            </p:nvSpPr>
            <p:spPr bwMode="gray">
              <a:xfrm>
                <a:off x="3151" y="2589"/>
                <a:ext cx="315" cy="308"/>
              </a:xfrm>
              <a:custGeom>
                <a:avLst/>
                <a:gdLst>
                  <a:gd name="T0" fmla="*/ 31201409 w 2521"/>
                  <a:gd name="T1" fmla="*/ 8239242 h 2421"/>
                  <a:gd name="T2" fmla="*/ 31201409 w 2521"/>
                  <a:gd name="T3" fmla="*/ 8239242 h 2421"/>
                  <a:gd name="T4" fmla="*/ 31201409 w 2521"/>
                  <a:gd name="T5" fmla="*/ 16478685 h 2421"/>
                  <a:gd name="T6" fmla="*/ 39031413 w 2521"/>
                  <a:gd name="T7" fmla="*/ 16478685 h 2421"/>
                  <a:gd name="T8" fmla="*/ 39031413 w 2521"/>
                  <a:gd name="T9" fmla="*/ 16478685 h 2421"/>
                  <a:gd name="T10" fmla="*/ 39031413 w 2521"/>
                  <a:gd name="T11" fmla="*/ 16478685 h 2421"/>
                  <a:gd name="T12" fmla="*/ 39031413 w 2521"/>
                  <a:gd name="T13" fmla="*/ 24717923 h 2421"/>
                  <a:gd name="T14" fmla="*/ 31201409 w 2521"/>
                  <a:gd name="T15" fmla="*/ 24717923 h 2421"/>
                  <a:gd name="T16" fmla="*/ 23410873 w 2521"/>
                  <a:gd name="T17" fmla="*/ 32957168 h 2421"/>
                  <a:gd name="T18" fmla="*/ 23410873 w 2521"/>
                  <a:gd name="T19" fmla="*/ 41196609 h 2421"/>
                  <a:gd name="T20" fmla="*/ 23410873 w 2521"/>
                  <a:gd name="T21" fmla="*/ 41196609 h 2421"/>
                  <a:gd name="T22" fmla="*/ 23410873 w 2521"/>
                  <a:gd name="T23" fmla="*/ 41196609 h 2421"/>
                  <a:gd name="T24" fmla="*/ 23410873 w 2521"/>
                  <a:gd name="T25" fmla="*/ 49435847 h 2421"/>
                  <a:gd name="T26" fmla="*/ 15620342 w 2521"/>
                  <a:gd name="T27" fmla="*/ 41196609 h 2421"/>
                  <a:gd name="T28" fmla="*/ 15620342 w 2521"/>
                  <a:gd name="T29" fmla="*/ 41196609 h 2421"/>
                  <a:gd name="T30" fmla="*/ 7790534 w 2521"/>
                  <a:gd name="T31" fmla="*/ 32957168 h 2421"/>
                  <a:gd name="T32" fmla="*/ 0 w 2521"/>
                  <a:gd name="T33" fmla="*/ 24717923 h 2421"/>
                  <a:gd name="T34" fmla="*/ 0 w 2521"/>
                  <a:gd name="T35" fmla="*/ 24717923 h 2421"/>
                  <a:gd name="T36" fmla="*/ 0 w 2521"/>
                  <a:gd name="T37" fmla="*/ 24717923 h 2421"/>
                  <a:gd name="T38" fmla="*/ 0 w 2521"/>
                  <a:gd name="T39" fmla="*/ 24717923 h 2421"/>
                  <a:gd name="T40" fmla="*/ 0 w 2521"/>
                  <a:gd name="T41" fmla="*/ 16478685 h 2421"/>
                  <a:gd name="T42" fmla="*/ 0 w 2521"/>
                  <a:gd name="T43" fmla="*/ 16478685 h 2421"/>
                  <a:gd name="T44" fmla="*/ 0 w 2521"/>
                  <a:gd name="T45" fmla="*/ 8239242 h 2421"/>
                  <a:gd name="T46" fmla="*/ 0 w 2521"/>
                  <a:gd name="T47" fmla="*/ 8239242 h 2421"/>
                  <a:gd name="T48" fmla="*/ 7790534 w 2521"/>
                  <a:gd name="T49" fmla="*/ 8239242 h 2421"/>
                  <a:gd name="T50" fmla="*/ 7790534 w 2521"/>
                  <a:gd name="T51" fmla="*/ 8239242 h 2421"/>
                  <a:gd name="T52" fmla="*/ 7790534 w 2521"/>
                  <a:gd name="T53" fmla="*/ 8239242 h 2421"/>
                  <a:gd name="T54" fmla="*/ 7790534 w 2521"/>
                  <a:gd name="T55" fmla="*/ 0 h 2421"/>
                  <a:gd name="T56" fmla="*/ 15620342 w 2521"/>
                  <a:gd name="T57" fmla="*/ 0 h 2421"/>
                  <a:gd name="T58" fmla="*/ 15620342 w 2521"/>
                  <a:gd name="T59" fmla="*/ 8239242 h 2421"/>
                  <a:gd name="T60" fmla="*/ 15620342 w 2521"/>
                  <a:gd name="T61" fmla="*/ 8239242 h 2421"/>
                  <a:gd name="T62" fmla="*/ 15620342 w 2521"/>
                  <a:gd name="T63" fmla="*/ 0 h 2421"/>
                  <a:gd name="T64" fmla="*/ 23410873 w 2521"/>
                  <a:gd name="T65" fmla="*/ 0 h 2421"/>
                  <a:gd name="T66" fmla="*/ 23410873 w 2521"/>
                  <a:gd name="T67" fmla="*/ 0 h 2421"/>
                  <a:gd name="T68" fmla="*/ 23410873 w 2521"/>
                  <a:gd name="T69" fmla="*/ 0 h 2421"/>
                  <a:gd name="T70" fmla="*/ 23410873 w 2521"/>
                  <a:gd name="T71" fmla="*/ 0 h 2421"/>
                  <a:gd name="T72" fmla="*/ 23410873 w 2521"/>
                  <a:gd name="T73" fmla="*/ 0 h 2421"/>
                  <a:gd name="T74" fmla="*/ 31201409 w 2521"/>
                  <a:gd name="T75" fmla="*/ 0 h 2421"/>
                  <a:gd name="T76" fmla="*/ 31201409 w 2521"/>
                  <a:gd name="T77" fmla="*/ 8239242 h 2421"/>
                  <a:gd name="T78" fmla="*/ 31201409 w 2521"/>
                  <a:gd name="T79" fmla="*/ 8239242 h 2421"/>
                  <a:gd name="T80" fmla="*/ 31201409 w 2521"/>
                  <a:gd name="T81" fmla="*/ 8239242 h 242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521"/>
                  <a:gd name="T124" fmla="*/ 0 h 2421"/>
                  <a:gd name="T125" fmla="*/ 2521 w 2521"/>
                  <a:gd name="T126" fmla="*/ 2421 h 242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521" h="2421">
                    <a:moveTo>
                      <a:pt x="1846" y="429"/>
                    </a:moveTo>
                    <a:lnTo>
                      <a:pt x="1828" y="454"/>
                    </a:lnTo>
                    <a:lnTo>
                      <a:pt x="2073" y="667"/>
                    </a:lnTo>
                    <a:lnTo>
                      <a:pt x="2307" y="803"/>
                    </a:lnTo>
                    <a:lnTo>
                      <a:pt x="2369" y="933"/>
                    </a:lnTo>
                    <a:lnTo>
                      <a:pt x="2510" y="1002"/>
                    </a:lnTo>
                    <a:lnTo>
                      <a:pt x="2521" y="1236"/>
                    </a:lnTo>
                    <a:lnTo>
                      <a:pt x="1637" y="1304"/>
                    </a:lnTo>
                    <a:lnTo>
                      <a:pt x="1330" y="1884"/>
                    </a:lnTo>
                    <a:lnTo>
                      <a:pt x="1435" y="2032"/>
                    </a:lnTo>
                    <a:lnTo>
                      <a:pt x="1410" y="2093"/>
                    </a:lnTo>
                    <a:lnTo>
                      <a:pt x="1396" y="2284"/>
                    </a:lnTo>
                    <a:lnTo>
                      <a:pt x="1396" y="2421"/>
                    </a:lnTo>
                    <a:lnTo>
                      <a:pt x="1018" y="2104"/>
                    </a:lnTo>
                    <a:lnTo>
                      <a:pt x="941" y="2003"/>
                    </a:lnTo>
                    <a:lnTo>
                      <a:pt x="448" y="1632"/>
                    </a:lnTo>
                    <a:lnTo>
                      <a:pt x="188" y="1413"/>
                    </a:lnTo>
                    <a:lnTo>
                      <a:pt x="37" y="1325"/>
                    </a:lnTo>
                    <a:lnTo>
                      <a:pt x="62" y="1257"/>
                    </a:lnTo>
                    <a:lnTo>
                      <a:pt x="0" y="1113"/>
                    </a:lnTo>
                    <a:lnTo>
                      <a:pt x="41" y="929"/>
                    </a:lnTo>
                    <a:lnTo>
                      <a:pt x="120" y="815"/>
                    </a:lnTo>
                    <a:lnTo>
                      <a:pt x="152" y="642"/>
                    </a:lnTo>
                    <a:lnTo>
                      <a:pt x="173" y="615"/>
                    </a:lnTo>
                    <a:lnTo>
                      <a:pt x="289" y="486"/>
                    </a:lnTo>
                    <a:lnTo>
                      <a:pt x="325" y="436"/>
                    </a:lnTo>
                    <a:lnTo>
                      <a:pt x="462" y="242"/>
                    </a:lnTo>
                    <a:lnTo>
                      <a:pt x="545" y="0"/>
                    </a:lnTo>
                    <a:lnTo>
                      <a:pt x="736" y="69"/>
                    </a:lnTo>
                    <a:lnTo>
                      <a:pt x="721" y="223"/>
                    </a:lnTo>
                    <a:lnTo>
                      <a:pt x="895" y="410"/>
                    </a:lnTo>
                    <a:lnTo>
                      <a:pt x="1125" y="176"/>
                    </a:lnTo>
                    <a:lnTo>
                      <a:pt x="1287" y="105"/>
                    </a:lnTo>
                    <a:lnTo>
                      <a:pt x="1375" y="25"/>
                    </a:lnTo>
                    <a:lnTo>
                      <a:pt x="1443" y="25"/>
                    </a:lnTo>
                    <a:lnTo>
                      <a:pt x="1546" y="76"/>
                    </a:lnTo>
                    <a:lnTo>
                      <a:pt x="1558" y="137"/>
                    </a:lnTo>
                    <a:lnTo>
                      <a:pt x="1616" y="180"/>
                    </a:lnTo>
                    <a:lnTo>
                      <a:pt x="1662" y="292"/>
                    </a:lnTo>
                    <a:lnTo>
                      <a:pt x="1716" y="292"/>
                    </a:lnTo>
                    <a:lnTo>
                      <a:pt x="1846" y="429"/>
                    </a:lnTo>
                    <a:close/>
                  </a:path>
                </a:pathLst>
              </a:custGeom>
              <a:solidFill>
                <a:srgbClr val="C0C0C0">
                  <a:alpha val="89803"/>
                </a:srgbClr>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194" name="Freeform 742"/>
              <p:cNvSpPr>
                <a:spLocks noChangeAspect="1"/>
              </p:cNvSpPr>
              <p:nvPr/>
            </p:nvSpPr>
            <p:spPr bwMode="gray">
              <a:xfrm>
                <a:off x="3446" y="2269"/>
                <a:ext cx="238" cy="172"/>
              </a:xfrm>
              <a:custGeom>
                <a:avLst/>
                <a:gdLst>
                  <a:gd name="T0" fmla="*/ 0 w 1878"/>
                  <a:gd name="T1" fmla="*/ 7563289 h 1390"/>
                  <a:gd name="T2" fmla="*/ 0 w 1878"/>
                  <a:gd name="T3" fmla="*/ 7563289 h 1390"/>
                  <a:gd name="T4" fmla="*/ 8135511 w 1878"/>
                  <a:gd name="T5" fmla="*/ 7563289 h 1390"/>
                  <a:gd name="T6" fmla="*/ 8135511 w 1878"/>
                  <a:gd name="T7" fmla="*/ 7563289 h 1390"/>
                  <a:gd name="T8" fmla="*/ 24447169 w 1878"/>
                  <a:gd name="T9" fmla="*/ 0 h 1390"/>
                  <a:gd name="T10" fmla="*/ 24447169 w 1878"/>
                  <a:gd name="T11" fmla="*/ 0 h 1390"/>
                  <a:gd name="T12" fmla="*/ 32582683 w 1878"/>
                  <a:gd name="T13" fmla="*/ 0 h 1390"/>
                  <a:gd name="T14" fmla="*/ 32582683 w 1878"/>
                  <a:gd name="T15" fmla="*/ 7563289 h 1390"/>
                  <a:gd name="T16" fmla="*/ 32582683 w 1878"/>
                  <a:gd name="T17" fmla="*/ 7563289 h 1390"/>
                  <a:gd name="T18" fmla="*/ 16271022 w 1878"/>
                  <a:gd name="T19" fmla="*/ 22728366 h 1390"/>
                  <a:gd name="T20" fmla="*/ 8135511 w 1878"/>
                  <a:gd name="T21" fmla="*/ 15165080 h 1390"/>
                  <a:gd name="T22" fmla="*/ 8135511 w 1878"/>
                  <a:gd name="T23" fmla="*/ 15165080 h 1390"/>
                  <a:gd name="T24" fmla="*/ 0 w 1878"/>
                  <a:gd name="T25" fmla="*/ 15165080 h 1390"/>
                  <a:gd name="T26" fmla="*/ 0 w 1878"/>
                  <a:gd name="T27" fmla="*/ 7563289 h 139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78"/>
                  <a:gd name="T43" fmla="*/ 0 h 1390"/>
                  <a:gd name="T44" fmla="*/ 1878 w 1878"/>
                  <a:gd name="T45" fmla="*/ 1390 h 139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78" h="1390">
                    <a:moveTo>
                      <a:pt x="0" y="608"/>
                    </a:moveTo>
                    <a:lnTo>
                      <a:pt x="87" y="460"/>
                    </a:lnTo>
                    <a:lnTo>
                      <a:pt x="423" y="277"/>
                    </a:lnTo>
                    <a:lnTo>
                      <a:pt x="491" y="266"/>
                    </a:lnTo>
                    <a:lnTo>
                      <a:pt x="1121" y="100"/>
                    </a:lnTo>
                    <a:lnTo>
                      <a:pt x="1259" y="0"/>
                    </a:lnTo>
                    <a:lnTo>
                      <a:pt x="1875" y="25"/>
                    </a:lnTo>
                    <a:lnTo>
                      <a:pt x="1878" y="378"/>
                    </a:lnTo>
                    <a:lnTo>
                      <a:pt x="1712" y="644"/>
                    </a:lnTo>
                    <a:lnTo>
                      <a:pt x="743" y="1390"/>
                    </a:lnTo>
                    <a:lnTo>
                      <a:pt x="314" y="903"/>
                    </a:lnTo>
                    <a:lnTo>
                      <a:pt x="246" y="885"/>
                    </a:lnTo>
                    <a:lnTo>
                      <a:pt x="66" y="824"/>
                    </a:lnTo>
                    <a:lnTo>
                      <a:pt x="0" y="608"/>
                    </a:lnTo>
                    <a:close/>
                  </a:path>
                </a:pathLst>
              </a:custGeom>
              <a:solidFill>
                <a:srgbClr val="C0C0C0"/>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195" name="Freeform 743"/>
              <p:cNvSpPr>
                <a:spLocks noChangeAspect="1"/>
              </p:cNvSpPr>
              <p:nvPr/>
            </p:nvSpPr>
            <p:spPr bwMode="gray">
              <a:xfrm>
                <a:off x="1348" y="1241"/>
                <a:ext cx="298" cy="446"/>
              </a:xfrm>
              <a:custGeom>
                <a:avLst/>
                <a:gdLst>
                  <a:gd name="T0" fmla="*/ 0 w 282"/>
                  <a:gd name="T1" fmla="*/ 0 h 419"/>
                  <a:gd name="T2" fmla="*/ 2147483647 w 282"/>
                  <a:gd name="T3" fmla="*/ 2147483647 h 419"/>
                  <a:gd name="T4" fmla="*/ 2147483647 w 282"/>
                  <a:gd name="T5" fmla="*/ 2147483647 h 419"/>
                  <a:gd name="T6" fmla="*/ 2147483647 w 282"/>
                  <a:gd name="T7" fmla="*/ 2147483647 h 419"/>
                  <a:gd name="T8" fmla="*/ 2147483647 w 282"/>
                  <a:gd name="T9" fmla="*/ 2147483647 h 419"/>
                  <a:gd name="T10" fmla="*/ 2147483647 w 282"/>
                  <a:gd name="T11" fmla="*/ 2147483647 h 419"/>
                  <a:gd name="T12" fmla="*/ 2147483647 w 282"/>
                  <a:gd name="T13" fmla="*/ 2147483647 h 419"/>
                  <a:gd name="T14" fmla="*/ 2147483647 w 282"/>
                  <a:gd name="T15" fmla="*/ 2147483647 h 419"/>
                  <a:gd name="T16" fmla="*/ 2147483647 w 282"/>
                  <a:gd name="T17" fmla="*/ 2147483647 h 419"/>
                  <a:gd name="T18" fmla="*/ 2147483647 w 282"/>
                  <a:gd name="T19" fmla="*/ 2147483647 h 419"/>
                  <a:gd name="T20" fmla="*/ 2147483647 w 282"/>
                  <a:gd name="T21" fmla="*/ 2147483647 h 419"/>
                  <a:gd name="T22" fmla="*/ 2147483647 w 282"/>
                  <a:gd name="T23" fmla="*/ 2147483647 h 419"/>
                  <a:gd name="T24" fmla="*/ 2147483647 w 282"/>
                  <a:gd name="T25" fmla="*/ 2147483647 h 419"/>
                  <a:gd name="T26" fmla="*/ 2147483647 w 282"/>
                  <a:gd name="T27" fmla="*/ 2147483647 h 419"/>
                  <a:gd name="T28" fmla="*/ 2147483647 w 282"/>
                  <a:gd name="T29" fmla="*/ 2147483647 h 419"/>
                  <a:gd name="T30" fmla="*/ 2147483647 w 282"/>
                  <a:gd name="T31" fmla="*/ 2147483647 h 419"/>
                  <a:gd name="T32" fmla="*/ 2147483647 w 282"/>
                  <a:gd name="T33" fmla="*/ 2147483647 h 419"/>
                  <a:gd name="T34" fmla="*/ 2147483647 w 282"/>
                  <a:gd name="T35" fmla="*/ 2147483647 h 419"/>
                  <a:gd name="T36" fmla="*/ 2147483647 w 282"/>
                  <a:gd name="T37" fmla="*/ 2147483647 h 419"/>
                  <a:gd name="T38" fmla="*/ 2147483647 w 282"/>
                  <a:gd name="T39" fmla="*/ 2147483647 h 419"/>
                  <a:gd name="T40" fmla="*/ 2147483647 w 282"/>
                  <a:gd name="T41" fmla="*/ 2147483647 h 419"/>
                  <a:gd name="T42" fmla="*/ 2147483647 w 282"/>
                  <a:gd name="T43" fmla="*/ 2147483647 h 419"/>
                  <a:gd name="T44" fmla="*/ 2147483647 w 282"/>
                  <a:gd name="T45" fmla="*/ 2147483647 h 419"/>
                  <a:gd name="T46" fmla="*/ 2147483647 w 282"/>
                  <a:gd name="T47" fmla="*/ 2147483647 h 419"/>
                  <a:gd name="T48" fmla="*/ 2147483647 w 282"/>
                  <a:gd name="T49" fmla="*/ 2147483647 h 419"/>
                  <a:gd name="T50" fmla="*/ 2147483647 w 282"/>
                  <a:gd name="T51" fmla="*/ 2147483647 h 419"/>
                  <a:gd name="T52" fmla="*/ 2147483647 w 282"/>
                  <a:gd name="T53" fmla="*/ 2147483647 h 419"/>
                  <a:gd name="T54" fmla="*/ 2147483647 w 282"/>
                  <a:gd name="T55" fmla="*/ 2147483647 h 419"/>
                  <a:gd name="T56" fmla="*/ 2147483647 w 282"/>
                  <a:gd name="T57" fmla="*/ 2147483647 h 419"/>
                  <a:gd name="T58" fmla="*/ 2147483647 w 282"/>
                  <a:gd name="T59" fmla="*/ 2147483647 h 419"/>
                  <a:gd name="T60" fmla="*/ 2147483647 w 282"/>
                  <a:gd name="T61" fmla="*/ 2147483647 h 419"/>
                  <a:gd name="T62" fmla="*/ 2147483647 w 282"/>
                  <a:gd name="T63" fmla="*/ 2147483647 h 419"/>
                  <a:gd name="T64" fmla="*/ 2147483647 w 282"/>
                  <a:gd name="T65" fmla="*/ 2147483647 h 419"/>
                  <a:gd name="T66" fmla="*/ 2147483647 w 282"/>
                  <a:gd name="T67" fmla="*/ 2147483647 h 419"/>
                  <a:gd name="T68" fmla="*/ 2147483647 w 282"/>
                  <a:gd name="T69" fmla="*/ 2147483647 h 419"/>
                  <a:gd name="T70" fmla="*/ 2147483647 w 282"/>
                  <a:gd name="T71" fmla="*/ 2147483647 h 419"/>
                  <a:gd name="T72" fmla="*/ 2147483647 w 282"/>
                  <a:gd name="T73" fmla="*/ 2147483647 h 419"/>
                  <a:gd name="T74" fmla="*/ 2147483647 w 282"/>
                  <a:gd name="T75" fmla="*/ 2147483647 h 419"/>
                  <a:gd name="T76" fmla="*/ 2147483647 w 282"/>
                  <a:gd name="T77" fmla="*/ 2147483647 h 419"/>
                  <a:gd name="T78" fmla="*/ 2147483647 w 282"/>
                  <a:gd name="T79" fmla="*/ 2147483647 h 419"/>
                  <a:gd name="T80" fmla="*/ 2147483647 w 282"/>
                  <a:gd name="T81" fmla="*/ 2147483647 h 419"/>
                  <a:gd name="T82" fmla="*/ 2147483647 w 282"/>
                  <a:gd name="T83" fmla="*/ 2147483647 h 419"/>
                  <a:gd name="T84" fmla="*/ 2147483647 w 282"/>
                  <a:gd name="T85" fmla="*/ 2147483647 h 419"/>
                  <a:gd name="T86" fmla="*/ 2147483647 w 282"/>
                  <a:gd name="T87" fmla="*/ 2147483647 h 419"/>
                  <a:gd name="T88" fmla="*/ 2147483647 w 282"/>
                  <a:gd name="T89" fmla="*/ 2147483647 h 419"/>
                  <a:gd name="T90" fmla="*/ 2147483647 w 282"/>
                  <a:gd name="T91" fmla="*/ 2147483647 h 419"/>
                  <a:gd name="T92" fmla="*/ 2147483647 w 282"/>
                  <a:gd name="T93" fmla="*/ 2147483647 h 419"/>
                  <a:gd name="T94" fmla="*/ 2147483647 w 282"/>
                  <a:gd name="T95" fmla="*/ 2147483647 h 419"/>
                  <a:gd name="T96" fmla="*/ 2147483647 w 282"/>
                  <a:gd name="T97" fmla="*/ 2147483647 h 419"/>
                  <a:gd name="T98" fmla="*/ 2147483647 w 282"/>
                  <a:gd name="T99" fmla="*/ 2147483647 h 419"/>
                  <a:gd name="T100" fmla="*/ 2147483647 w 282"/>
                  <a:gd name="T101" fmla="*/ 2147483647 h 419"/>
                  <a:gd name="T102" fmla="*/ 0 w 282"/>
                  <a:gd name="T103" fmla="*/ 0 h 41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82"/>
                  <a:gd name="T157" fmla="*/ 0 h 419"/>
                  <a:gd name="T158" fmla="*/ 282 w 282"/>
                  <a:gd name="T159" fmla="*/ 419 h 419"/>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82" h="419">
                    <a:moveTo>
                      <a:pt x="0" y="0"/>
                    </a:moveTo>
                    <a:lnTo>
                      <a:pt x="175" y="13"/>
                    </a:lnTo>
                    <a:lnTo>
                      <a:pt x="167" y="31"/>
                    </a:lnTo>
                    <a:lnTo>
                      <a:pt x="154" y="42"/>
                    </a:lnTo>
                    <a:lnTo>
                      <a:pt x="148" y="65"/>
                    </a:lnTo>
                    <a:lnTo>
                      <a:pt x="150" y="75"/>
                    </a:lnTo>
                    <a:lnTo>
                      <a:pt x="168" y="90"/>
                    </a:lnTo>
                    <a:lnTo>
                      <a:pt x="170" y="95"/>
                    </a:lnTo>
                    <a:lnTo>
                      <a:pt x="169" y="94"/>
                    </a:lnTo>
                    <a:lnTo>
                      <a:pt x="161" y="93"/>
                    </a:lnTo>
                    <a:lnTo>
                      <a:pt x="152" y="145"/>
                    </a:lnTo>
                    <a:lnTo>
                      <a:pt x="154" y="158"/>
                    </a:lnTo>
                    <a:lnTo>
                      <a:pt x="159" y="167"/>
                    </a:lnTo>
                    <a:lnTo>
                      <a:pt x="164" y="236"/>
                    </a:lnTo>
                    <a:lnTo>
                      <a:pt x="175" y="258"/>
                    </a:lnTo>
                    <a:lnTo>
                      <a:pt x="186" y="268"/>
                    </a:lnTo>
                    <a:lnTo>
                      <a:pt x="215" y="300"/>
                    </a:lnTo>
                    <a:lnTo>
                      <a:pt x="233" y="331"/>
                    </a:lnTo>
                    <a:lnTo>
                      <a:pt x="234" y="341"/>
                    </a:lnTo>
                    <a:lnTo>
                      <a:pt x="250" y="346"/>
                    </a:lnTo>
                    <a:lnTo>
                      <a:pt x="259" y="379"/>
                    </a:lnTo>
                    <a:lnTo>
                      <a:pt x="276" y="389"/>
                    </a:lnTo>
                    <a:lnTo>
                      <a:pt x="279" y="407"/>
                    </a:lnTo>
                    <a:lnTo>
                      <a:pt x="282" y="414"/>
                    </a:lnTo>
                    <a:lnTo>
                      <a:pt x="282" y="419"/>
                    </a:lnTo>
                    <a:lnTo>
                      <a:pt x="181" y="413"/>
                    </a:lnTo>
                    <a:lnTo>
                      <a:pt x="183" y="403"/>
                    </a:lnTo>
                    <a:lnTo>
                      <a:pt x="185" y="388"/>
                    </a:lnTo>
                    <a:lnTo>
                      <a:pt x="193" y="373"/>
                    </a:lnTo>
                    <a:lnTo>
                      <a:pt x="172" y="345"/>
                    </a:lnTo>
                    <a:lnTo>
                      <a:pt x="156" y="327"/>
                    </a:lnTo>
                    <a:lnTo>
                      <a:pt x="123" y="289"/>
                    </a:lnTo>
                    <a:lnTo>
                      <a:pt x="109" y="278"/>
                    </a:lnTo>
                    <a:lnTo>
                      <a:pt x="82" y="253"/>
                    </a:lnTo>
                    <a:lnTo>
                      <a:pt x="82" y="245"/>
                    </a:lnTo>
                    <a:lnTo>
                      <a:pt x="76" y="237"/>
                    </a:lnTo>
                    <a:lnTo>
                      <a:pt x="76" y="209"/>
                    </a:lnTo>
                    <a:lnTo>
                      <a:pt x="62" y="194"/>
                    </a:lnTo>
                    <a:lnTo>
                      <a:pt x="60" y="159"/>
                    </a:lnTo>
                    <a:lnTo>
                      <a:pt x="47" y="148"/>
                    </a:lnTo>
                    <a:lnTo>
                      <a:pt x="46" y="128"/>
                    </a:lnTo>
                    <a:lnTo>
                      <a:pt x="34" y="107"/>
                    </a:lnTo>
                    <a:lnTo>
                      <a:pt x="29" y="98"/>
                    </a:lnTo>
                    <a:lnTo>
                      <a:pt x="28" y="87"/>
                    </a:lnTo>
                    <a:lnTo>
                      <a:pt x="34" y="75"/>
                    </a:lnTo>
                    <a:lnTo>
                      <a:pt x="29" y="65"/>
                    </a:lnTo>
                    <a:lnTo>
                      <a:pt x="20" y="60"/>
                    </a:lnTo>
                    <a:lnTo>
                      <a:pt x="15" y="39"/>
                    </a:lnTo>
                    <a:lnTo>
                      <a:pt x="3" y="19"/>
                    </a:lnTo>
                    <a:lnTo>
                      <a:pt x="5" y="10"/>
                    </a:lnTo>
                    <a:lnTo>
                      <a:pt x="4" y="8"/>
                    </a:lnTo>
                    <a:lnTo>
                      <a:pt x="0" y="0"/>
                    </a:lnTo>
                    <a:close/>
                  </a:path>
                </a:pathLst>
              </a:custGeom>
              <a:solidFill>
                <a:srgbClr val="C0C0C0"/>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196" name="Freeform 744"/>
              <p:cNvSpPr>
                <a:spLocks noChangeAspect="1"/>
              </p:cNvSpPr>
              <p:nvPr/>
            </p:nvSpPr>
            <p:spPr bwMode="gray">
              <a:xfrm>
                <a:off x="3284" y="2343"/>
                <a:ext cx="266" cy="273"/>
              </a:xfrm>
              <a:custGeom>
                <a:avLst/>
                <a:gdLst>
                  <a:gd name="T0" fmla="*/ 24469000 w 2098"/>
                  <a:gd name="T1" fmla="*/ 0 h 2165"/>
                  <a:gd name="T2" fmla="*/ 24469000 w 2098"/>
                  <a:gd name="T3" fmla="*/ 8014375 h 2165"/>
                  <a:gd name="T4" fmla="*/ 24469000 w 2098"/>
                  <a:gd name="T5" fmla="*/ 8014375 h 2165"/>
                  <a:gd name="T6" fmla="*/ 24469000 w 2098"/>
                  <a:gd name="T7" fmla="*/ 16028749 h 2165"/>
                  <a:gd name="T8" fmla="*/ 24469000 w 2098"/>
                  <a:gd name="T9" fmla="*/ 16028749 h 2165"/>
                  <a:gd name="T10" fmla="*/ 16326221 w 2098"/>
                  <a:gd name="T11" fmla="*/ 24083156 h 2165"/>
                  <a:gd name="T12" fmla="*/ 16326221 w 2098"/>
                  <a:gd name="T13" fmla="*/ 24083156 h 2165"/>
                  <a:gd name="T14" fmla="*/ 16326221 w 2098"/>
                  <a:gd name="T15" fmla="*/ 24083156 h 2165"/>
                  <a:gd name="T16" fmla="*/ 16326221 w 2098"/>
                  <a:gd name="T17" fmla="*/ 32097534 h 2165"/>
                  <a:gd name="T18" fmla="*/ 16326221 w 2098"/>
                  <a:gd name="T19" fmla="*/ 32097534 h 2165"/>
                  <a:gd name="T20" fmla="*/ 8142782 w 2098"/>
                  <a:gd name="T21" fmla="*/ 32097534 h 2165"/>
                  <a:gd name="T22" fmla="*/ 8142782 w 2098"/>
                  <a:gd name="T23" fmla="*/ 32097534 h 2165"/>
                  <a:gd name="T24" fmla="*/ 8142782 w 2098"/>
                  <a:gd name="T25" fmla="*/ 32097534 h 2165"/>
                  <a:gd name="T26" fmla="*/ 8142782 w 2098"/>
                  <a:gd name="T27" fmla="*/ 32097534 h 2165"/>
                  <a:gd name="T28" fmla="*/ 8142782 w 2098"/>
                  <a:gd name="T29" fmla="*/ 32097534 h 2165"/>
                  <a:gd name="T30" fmla="*/ 8142782 w 2098"/>
                  <a:gd name="T31" fmla="*/ 32097534 h 2165"/>
                  <a:gd name="T32" fmla="*/ 0 w 2098"/>
                  <a:gd name="T33" fmla="*/ 32097534 h 2165"/>
                  <a:gd name="T34" fmla="*/ 0 w 2098"/>
                  <a:gd name="T35" fmla="*/ 32097534 h 2165"/>
                  <a:gd name="T36" fmla="*/ 0 w 2098"/>
                  <a:gd name="T37" fmla="*/ 32097534 h 2165"/>
                  <a:gd name="T38" fmla="*/ 8142782 w 2098"/>
                  <a:gd name="T39" fmla="*/ 32097534 h 2165"/>
                  <a:gd name="T40" fmla="*/ 8142782 w 2098"/>
                  <a:gd name="T41" fmla="*/ 32097534 h 2165"/>
                  <a:gd name="T42" fmla="*/ 8142782 w 2098"/>
                  <a:gd name="T43" fmla="*/ 32097534 h 2165"/>
                  <a:gd name="T44" fmla="*/ 8142782 w 2098"/>
                  <a:gd name="T45" fmla="*/ 40111705 h 2165"/>
                  <a:gd name="T46" fmla="*/ 8142782 w 2098"/>
                  <a:gd name="T47" fmla="*/ 40111705 h 2165"/>
                  <a:gd name="T48" fmla="*/ 8142782 w 2098"/>
                  <a:gd name="T49" fmla="*/ 32097534 h 2165"/>
                  <a:gd name="T50" fmla="*/ 16326221 w 2098"/>
                  <a:gd name="T51" fmla="*/ 40111705 h 2165"/>
                  <a:gd name="T52" fmla="*/ 16326221 w 2098"/>
                  <a:gd name="T53" fmla="*/ 40111705 h 2165"/>
                  <a:gd name="T54" fmla="*/ 16326221 w 2098"/>
                  <a:gd name="T55" fmla="*/ 40111705 h 2165"/>
                  <a:gd name="T56" fmla="*/ 40754764 w 2098"/>
                  <a:gd name="T57" fmla="*/ 40111705 h 2165"/>
                  <a:gd name="T58" fmla="*/ 40754764 w 2098"/>
                  <a:gd name="T59" fmla="*/ 24083156 h 2165"/>
                  <a:gd name="T60" fmla="*/ 32611784 w 2098"/>
                  <a:gd name="T61" fmla="*/ 16028749 h 2165"/>
                  <a:gd name="T62" fmla="*/ 32611784 w 2098"/>
                  <a:gd name="T63" fmla="*/ 8014375 h 2165"/>
                  <a:gd name="T64" fmla="*/ 24469000 w 2098"/>
                  <a:gd name="T65" fmla="*/ 8014375 h 2165"/>
                  <a:gd name="T66" fmla="*/ 24469000 w 2098"/>
                  <a:gd name="T67" fmla="*/ 8014375 h 2165"/>
                  <a:gd name="T68" fmla="*/ 24469000 w 2098"/>
                  <a:gd name="T69" fmla="*/ 0 h 216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98"/>
                  <a:gd name="T106" fmla="*/ 0 h 2165"/>
                  <a:gd name="T107" fmla="*/ 2098 w 2098"/>
                  <a:gd name="T108" fmla="*/ 2165 h 216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98" h="2165">
                    <a:moveTo>
                      <a:pt x="1271" y="0"/>
                    </a:moveTo>
                    <a:lnTo>
                      <a:pt x="1232" y="307"/>
                    </a:lnTo>
                    <a:lnTo>
                      <a:pt x="1286" y="656"/>
                    </a:lnTo>
                    <a:lnTo>
                      <a:pt x="1142" y="818"/>
                    </a:lnTo>
                    <a:lnTo>
                      <a:pt x="1142" y="1034"/>
                    </a:lnTo>
                    <a:lnTo>
                      <a:pt x="1091" y="1146"/>
                    </a:lnTo>
                    <a:lnTo>
                      <a:pt x="800" y="1384"/>
                    </a:lnTo>
                    <a:lnTo>
                      <a:pt x="705" y="1478"/>
                    </a:lnTo>
                    <a:lnTo>
                      <a:pt x="814" y="1589"/>
                    </a:lnTo>
                    <a:lnTo>
                      <a:pt x="803" y="1625"/>
                    </a:lnTo>
                    <a:lnTo>
                      <a:pt x="648" y="1744"/>
                    </a:lnTo>
                    <a:lnTo>
                      <a:pt x="432" y="1783"/>
                    </a:lnTo>
                    <a:lnTo>
                      <a:pt x="407" y="1733"/>
                    </a:lnTo>
                    <a:lnTo>
                      <a:pt x="320" y="1705"/>
                    </a:lnTo>
                    <a:lnTo>
                      <a:pt x="357" y="1628"/>
                    </a:lnTo>
                    <a:lnTo>
                      <a:pt x="313" y="1603"/>
                    </a:lnTo>
                    <a:lnTo>
                      <a:pt x="0" y="1658"/>
                    </a:lnTo>
                    <a:lnTo>
                      <a:pt x="68" y="1737"/>
                    </a:lnTo>
                    <a:lnTo>
                      <a:pt x="198" y="1740"/>
                    </a:lnTo>
                    <a:lnTo>
                      <a:pt x="209" y="1740"/>
                    </a:lnTo>
                    <a:lnTo>
                      <a:pt x="252" y="1870"/>
                    </a:lnTo>
                    <a:lnTo>
                      <a:pt x="280" y="1992"/>
                    </a:lnTo>
                    <a:lnTo>
                      <a:pt x="453" y="2112"/>
                    </a:lnTo>
                    <a:lnTo>
                      <a:pt x="584" y="2101"/>
                    </a:lnTo>
                    <a:lnTo>
                      <a:pt x="652" y="2015"/>
                    </a:lnTo>
                    <a:lnTo>
                      <a:pt x="800" y="2040"/>
                    </a:lnTo>
                    <a:lnTo>
                      <a:pt x="1034" y="2072"/>
                    </a:lnTo>
                    <a:lnTo>
                      <a:pt x="1059" y="2165"/>
                    </a:lnTo>
                    <a:lnTo>
                      <a:pt x="2098" y="2086"/>
                    </a:lnTo>
                    <a:lnTo>
                      <a:pt x="2046" y="1437"/>
                    </a:lnTo>
                    <a:lnTo>
                      <a:pt x="2014" y="782"/>
                    </a:lnTo>
                    <a:lnTo>
                      <a:pt x="1585" y="295"/>
                    </a:lnTo>
                    <a:lnTo>
                      <a:pt x="1517" y="277"/>
                    </a:lnTo>
                    <a:lnTo>
                      <a:pt x="1337" y="216"/>
                    </a:lnTo>
                    <a:lnTo>
                      <a:pt x="1271" y="0"/>
                    </a:lnTo>
                    <a:close/>
                  </a:path>
                </a:pathLst>
              </a:custGeom>
              <a:solidFill>
                <a:srgbClr val="C0C0C0">
                  <a:alpha val="89803"/>
                </a:srgbClr>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197" name="Freeform 745"/>
              <p:cNvSpPr>
                <a:spLocks noChangeAspect="1"/>
              </p:cNvSpPr>
              <p:nvPr/>
            </p:nvSpPr>
            <p:spPr bwMode="gray">
              <a:xfrm>
                <a:off x="2777" y="2574"/>
                <a:ext cx="398" cy="266"/>
              </a:xfrm>
              <a:custGeom>
                <a:avLst/>
                <a:gdLst>
                  <a:gd name="T0" fmla="*/ 0 w 3182"/>
                  <a:gd name="T1" fmla="*/ 7995233 h 2112"/>
                  <a:gd name="T2" fmla="*/ 0 w 3182"/>
                  <a:gd name="T3" fmla="*/ 15990465 h 2112"/>
                  <a:gd name="T4" fmla="*/ 0 w 3182"/>
                  <a:gd name="T5" fmla="*/ 15990465 h 2112"/>
                  <a:gd name="T6" fmla="*/ 7845988 w 3182"/>
                  <a:gd name="T7" fmla="*/ 15990465 h 2112"/>
                  <a:gd name="T8" fmla="*/ 7845988 w 3182"/>
                  <a:gd name="T9" fmla="*/ 23985695 h 2112"/>
                  <a:gd name="T10" fmla="*/ 7845988 w 3182"/>
                  <a:gd name="T11" fmla="*/ 23985695 h 2112"/>
                  <a:gd name="T12" fmla="*/ 0 w 3182"/>
                  <a:gd name="T13" fmla="*/ 23985695 h 2112"/>
                  <a:gd name="T14" fmla="*/ 0 w 3182"/>
                  <a:gd name="T15" fmla="*/ 23985695 h 2112"/>
                  <a:gd name="T16" fmla="*/ 0 w 3182"/>
                  <a:gd name="T17" fmla="*/ 31981131 h 2112"/>
                  <a:gd name="T18" fmla="*/ 0 w 3182"/>
                  <a:gd name="T19" fmla="*/ 31981131 h 2112"/>
                  <a:gd name="T20" fmla="*/ 7845988 w 3182"/>
                  <a:gd name="T21" fmla="*/ 31981131 h 2112"/>
                  <a:gd name="T22" fmla="*/ 7845988 w 3182"/>
                  <a:gd name="T23" fmla="*/ 31981131 h 2112"/>
                  <a:gd name="T24" fmla="*/ 7845988 w 3182"/>
                  <a:gd name="T25" fmla="*/ 31981131 h 2112"/>
                  <a:gd name="T26" fmla="*/ 15652463 w 3182"/>
                  <a:gd name="T27" fmla="*/ 31981131 h 2112"/>
                  <a:gd name="T28" fmla="*/ 15652463 w 3182"/>
                  <a:gd name="T29" fmla="*/ 31981131 h 2112"/>
                  <a:gd name="T30" fmla="*/ 15652463 w 3182"/>
                  <a:gd name="T31" fmla="*/ 39976360 h 2112"/>
                  <a:gd name="T32" fmla="*/ 23498448 w 3182"/>
                  <a:gd name="T33" fmla="*/ 39976360 h 2112"/>
                  <a:gd name="T34" fmla="*/ 23498448 w 3182"/>
                  <a:gd name="T35" fmla="*/ 39976360 h 2112"/>
                  <a:gd name="T36" fmla="*/ 39150911 w 3182"/>
                  <a:gd name="T37" fmla="*/ 31981131 h 2112"/>
                  <a:gd name="T38" fmla="*/ 39150911 w 3182"/>
                  <a:gd name="T39" fmla="*/ 31981131 h 2112"/>
                  <a:gd name="T40" fmla="*/ 39150911 w 3182"/>
                  <a:gd name="T41" fmla="*/ 23985695 h 2112"/>
                  <a:gd name="T42" fmla="*/ 46957581 w 3182"/>
                  <a:gd name="T43" fmla="*/ 31981131 h 2112"/>
                  <a:gd name="T44" fmla="*/ 46957581 w 3182"/>
                  <a:gd name="T45" fmla="*/ 31981131 h 2112"/>
                  <a:gd name="T46" fmla="*/ 46957581 w 3182"/>
                  <a:gd name="T47" fmla="*/ 31981131 h 2112"/>
                  <a:gd name="T48" fmla="*/ 46957581 w 3182"/>
                  <a:gd name="T49" fmla="*/ 31981131 h 2112"/>
                  <a:gd name="T50" fmla="*/ 46957581 w 3182"/>
                  <a:gd name="T51" fmla="*/ 31981131 h 2112"/>
                  <a:gd name="T52" fmla="*/ 54803579 w 3182"/>
                  <a:gd name="T53" fmla="*/ 31981131 h 2112"/>
                  <a:gd name="T54" fmla="*/ 54803579 w 3182"/>
                  <a:gd name="T55" fmla="*/ 31981131 h 2112"/>
                  <a:gd name="T56" fmla="*/ 54803579 w 3182"/>
                  <a:gd name="T57" fmla="*/ 23985695 h 2112"/>
                  <a:gd name="T58" fmla="*/ 54803579 w 3182"/>
                  <a:gd name="T59" fmla="*/ 23985695 h 2112"/>
                  <a:gd name="T60" fmla="*/ 54803579 w 3182"/>
                  <a:gd name="T61" fmla="*/ 23985695 h 2112"/>
                  <a:gd name="T62" fmla="*/ 54803579 w 3182"/>
                  <a:gd name="T63" fmla="*/ 15990465 h 2112"/>
                  <a:gd name="T64" fmla="*/ 54803579 w 3182"/>
                  <a:gd name="T65" fmla="*/ 15990465 h 2112"/>
                  <a:gd name="T66" fmla="*/ 46957581 w 3182"/>
                  <a:gd name="T67" fmla="*/ 15990465 h 2112"/>
                  <a:gd name="T68" fmla="*/ 39150911 w 3182"/>
                  <a:gd name="T69" fmla="*/ 15990465 h 2112"/>
                  <a:gd name="T70" fmla="*/ 39150911 w 3182"/>
                  <a:gd name="T71" fmla="*/ 15990465 h 2112"/>
                  <a:gd name="T72" fmla="*/ 39150911 w 3182"/>
                  <a:gd name="T73" fmla="*/ 15990465 h 2112"/>
                  <a:gd name="T74" fmla="*/ 39150911 w 3182"/>
                  <a:gd name="T75" fmla="*/ 7995233 h 2112"/>
                  <a:gd name="T76" fmla="*/ 39150911 w 3182"/>
                  <a:gd name="T77" fmla="*/ 7995233 h 2112"/>
                  <a:gd name="T78" fmla="*/ 31304926 w 3182"/>
                  <a:gd name="T79" fmla="*/ 15990465 h 2112"/>
                  <a:gd name="T80" fmla="*/ 31304926 w 3182"/>
                  <a:gd name="T81" fmla="*/ 15990465 h 2112"/>
                  <a:gd name="T82" fmla="*/ 31304926 w 3182"/>
                  <a:gd name="T83" fmla="*/ 7995233 h 2112"/>
                  <a:gd name="T84" fmla="*/ 31304926 w 3182"/>
                  <a:gd name="T85" fmla="*/ 7995233 h 2112"/>
                  <a:gd name="T86" fmla="*/ 31304926 w 3182"/>
                  <a:gd name="T87" fmla="*/ 7995233 h 2112"/>
                  <a:gd name="T88" fmla="*/ 23498448 w 3182"/>
                  <a:gd name="T89" fmla="*/ 7995233 h 2112"/>
                  <a:gd name="T90" fmla="*/ 23498448 w 3182"/>
                  <a:gd name="T91" fmla="*/ 0 h 2112"/>
                  <a:gd name="T92" fmla="*/ 23498448 w 3182"/>
                  <a:gd name="T93" fmla="*/ 0 h 2112"/>
                  <a:gd name="T94" fmla="*/ 23498448 w 3182"/>
                  <a:gd name="T95" fmla="*/ 0 h 2112"/>
                  <a:gd name="T96" fmla="*/ 23498448 w 3182"/>
                  <a:gd name="T97" fmla="*/ 0 h 2112"/>
                  <a:gd name="T98" fmla="*/ 15652463 w 3182"/>
                  <a:gd name="T99" fmla="*/ 7995233 h 2112"/>
                  <a:gd name="T100" fmla="*/ 15652463 w 3182"/>
                  <a:gd name="T101" fmla="*/ 7995233 h 2112"/>
                  <a:gd name="T102" fmla="*/ 15652463 w 3182"/>
                  <a:gd name="T103" fmla="*/ 7995233 h 2112"/>
                  <a:gd name="T104" fmla="*/ 15652463 w 3182"/>
                  <a:gd name="T105" fmla="*/ 7995233 h 2112"/>
                  <a:gd name="T106" fmla="*/ 7845988 w 3182"/>
                  <a:gd name="T107" fmla="*/ 7995233 h 2112"/>
                  <a:gd name="T108" fmla="*/ 7845988 w 3182"/>
                  <a:gd name="T109" fmla="*/ 7995233 h 2112"/>
                  <a:gd name="T110" fmla="*/ 7845988 w 3182"/>
                  <a:gd name="T111" fmla="*/ 7995233 h 2112"/>
                  <a:gd name="T112" fmla="*/ 7845988 w 3182"/>
                  <a:gd name="T113" fmla="*/ 7995233 h 2112"/>
                  <a:gd name="T114" fmla="*/ 7845988 w 3182"/>
                  <a:gd name="T115" fmla="*/ 7995233 h 2112"/>
                  <a:gd name="T116" fmla="*/ 7845988 w 3182"/>
                  <a:gd name="T117" fmla="*/ 7995233 h 2112"/>
                  <a:gd name="T118" fmla="*/ 7845988 w 3182"/>
                  <a:gd name="T119" fmla="*/ 7995233 h 2112"/>
                  <a:gd name="T120" fmla="*/ 7845988 w 3182"/>
                  <a:gd name="T121" fmla="*/ 7995233 h 2112"/>
                  <a:gd name="T122" fmla="*/ 0 w 3182"/>
                  <a:gd name="T123" fmla="*/ 7995233 h 211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182"/>
                  <a:gd name="T187" fmla="*/ 0 h 2112"/>
                  <a:gd name="T188" fmla="*/ 3182 w 3182"/>
                  <a:gd name="T189" fmla="*/ 2112 h 211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182" h="2112">
                    <a:moveTo>
                      <a:pt x="119" y="537"/>
                    </a:moveTo>
                    <a:lnTo>
                      <a:pt x="97" y="826"/>
                    </a:lnTo>
                    <a:lnTo>
                      <a:pt x="177" y="988"/>
                    </a:lnTo>
                    <a:lnTo>
                      <a:pt x="213" y="1056"/>
                    </a:lnTo>
                    <a:lnTo>
                      <a:pt x="324" y="1135"/>
                    </a:lnTo>
                    <a:lnTo>
                      <a:pt x="285" y="1388"/>
                    </a:lnTo>
                    <a:lnTo>
                      <a:pt x="181" y="1438"/>
                    </a:lnTo>
                    <a:lnTo>
                      <a:pt x="154" y="1532"/>
                    </a:lnTo>
                    <a:lnTo>
                      <a:pt x="166" y="1575"/>
                    </a:lnTo>
                    <a:lnTo>
                      <a:pt x="0" y="1661"/>
                    </a:lnTo>
                    <a:lnTo>
                      <a:pt x="213" y="1734"/>
                    </a:lnTo>
                    <a:lnTo>
                      <a:pt x="386" y="1841"/>
                    </a:lnTo>
                    <a:lnTo>
                      <a:pt x="529" y="1892"/>
                    </a:lnTo>
                    <a:lnTo>
                      <a:pt x="981" y="1906"/>
                    </a:lnTo>
                    <a:lnTo>
                      <a:pt x="1016" y="1968"/>
                    </a:lnTo>
                    <a:lnTo>
                      <a:pt x="1147" y="2025"/>
                    </a:lnTo>
                    <a:lnTo>
                      <a:pt x="1366" y="2112"/>
                    </a:lnTo>
                    <a:lnTo>
                      <a:pt x="1504" y="2090"/>
                    </a:lnTo>
                    <a:lnTo>
                      <a:pt x="2116" y="1852"/>
                    </a:lnTo>
                    <a:lnTo>
                      <a:pt x="2415" y="1554"/>
                    </a:lnTo>
                    <a:lnTo>
                      <a:pt x="2491" y="1520"/>
                    </a:lnTo>
                    <a:lnTo>
                      <a:pt x="2570" y="1554"/>
                    </a:lnTo>
                    <a:lnTo>
                      <a:pt x="2559" y="1582"/>
                    </a:lnTo>
                    <a:lnTo>
                      <a:pt x="2675" y="1647"/>
                    </a:lnTo>
                    <a:lnTo>
                      <a:pt x="2804" y="1654"/>
                    </a:lnTo>
                    <a:lnTo>
                      <a:pt x="2836" y="1604"/>
                    </a:lnTo>
                    <a:lnTo>
                      <a:pt x="3046" y="1668"/>
                    </a:lnTo>
                    <a:lnTo>
                      <a:pt x="3071" y="1600"/>
                    </a:lnTo>
                    <a:lnTo>
                      <a:pt x="3009" y="1456"/>
                    </a:lnTo>
                    <a:lnTo>
                      <a:pt x="3050" y="1272"/>
                    </a:lnTo>
                    <a:lnTo>
                      <a:pt x="3129" y="1158"/>
                    </a:lnTo>
                    <a:lnTo>
                      <a:pt x="3161" y="985"/>
                    </a:lnTo>
                    <a:lnTo>
                      <a:pt x="3182" y="958"/>
                    </a:lnTo>
                    <a:lnTo>
                      <a:pt x="2641" y="963"/>
                    </a:lnTo>
                    <a:lnTo>
                      <a:pt x="2393" y="933"/>
                    </a:lnTo>
                    <a:lnTo>
                      <a:pt x="2364" y="837"/>
                    </a:lnTo>
                    <a:lnTo>
                      <a:pt x="2241" y="753"/>
                    </a:lnTo>
                    <a:lnTo>
                      <a:pt x="2249" y="656"/>
                    </a:lnTo>
                    <a:lnTo>
                      <a:pt x="2216" y="624"/>
                    </a:lnTo>
                    <a:lnTo>
                      <a:pt x="1889" y="764"/>
                    </a:lnTo>
                    <a:lnTo>
                      <a:pt x="1791" y="671"/>
                    </a:lnTo>
                    <a:lnTo>
                      <a:pt x="1773" y="603"/>
                    </a:lnTo>
                    <a:lnTo>
                      <a:pt x="1824" y="465"/>
                    </a:lnTo>
                    <a:lnTo>
                      <a:pt x="1770" y="343"/>
                    </a:lnTo>
                    <a:lnTo>
                      <a:pt x="1572" y="300"/>
                    </a:lnTo>
                    <a:lnTo>
                      <a:pt x="1352" y="37"/>
                    </a:lnTo>
                    <a:lnTo>
                      <a:pt x="1240" y="0"/>
                    </a:lnTo>
                    <a:lnTo>
                      <a:pt x="1233" y="51"/>
                    </a:lnTo>
                    <a:lnTo>
                      <a:pt x="1179" y="112"/>
                    </a:lnTo>
                    <a:lnTo>
                      <a:pt x="1139" y="235"/>
                    </a:lnTo>
                    <a:lnTo>
                      <a:pt x="977" y="350"/>
                    </a:lnTo>
                    <a:lnTo>
                      <a:pt x="829" y="343"/>
                    </a:lnTo>
                    <a:lnTo>
                      <a:pt x="706" y="448"/>
                    </a:lnTo>
                    <a:lnTo>
                      <a:pt x="645" y="422"/>
                    </a:lnTo>
                    <a:lnTo>
                      <a:pt x="577" y="285"/>
                    </a:lnTo>
                    <a:lnTo>
                      <a:pt x="559" y="249"/>
                    </a:lnTo>
                    <a:lnTo>
                      <a:pt x="515" y="260"/>
                    </a:lnTo>
                    <a:lnTo>
                      <a:pt x="490" y="371"/>
                    </a:lnTo>
                    <a:lnTo>
                      <a:pt x="501" y="465"/>
                    </a:lnTo>
                    <a:lnTo>
                      <a:pt x="440" y="490"/>
                    </a:lnTo>
                    <a:lnTo>
                      <a:pt x="353" y="448"/>
                    </a:lnTo>
                    <a:lnTo>
                      <a:pt x="119" y="537"/>
                    </a:lnTo>
                    <a:close/>
                  </a:path>
                </a:pathLst>
              </a:custGeom>
              <a:solidFill>
                <a:srgbClr val="C0C0C0">
                  <a:alpha val="89803"/>
                </a:srgbClr>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198" name="Freeform 746"/>
              <p:cNvSpPr>
                <a:spLocks noChangeAspect="1"/>
              </p:cNvSpPr>
              <p:nvPr/>
            </p:nvSpPr>
            <p:spPr bwMode="gray">
              <a:xfrm>
                <a:off x="2690" y="2529"/>
                <a:ext cx="73" cy="73"/>
              </a:xfrm>
              <a:custGeom>
                <a:avLst/>
                <a:gdLst>
                  <a:gd name="T0" fmla="*/ 0 w 584"/>
                  <a:gd name="T1" fmla="*/ 7796841 h 584"/>
                  <a:gd name="T2" fmla="*/ 0 w 584"/>
                  <a:gd name="T3" fmla="*/ 7796841 h 584"/>
                  <a:gd name="T4" fmla="*/ 0 w 584"/>
                  <a:gd name="T5" fmla="*/ 7796841 h 584"/>
                  <a:gd name="T6" fmla="*/ 0 w 584"/>
                  <a:gd name="T7" fmla="*/ 7796841 h 584"/>
                  <a:gd name="T8" fmla="*/ 7796841 w 584"/>
                  <a:gd name="T9" fmla="*/ 7796841 h 584"/>
                  <a:gd name="T10" fmla="*/ 7796841 w 584"/>
                  <a:gd name="T11" fmla="*/ 7796841 h 584"/>
                  <a:gd name="T12" fmla="*/ 7796841 w 584"/>
                  <a:gd name="T13" fmla="*/ 7796841 h 584"/>
                  <a:gd name="T14" fmla="*/ 7796841 w 584"/>
                  <a:gd name="T15" fmla="*/ 7796841 h 584"/>
                  <a:gd name="T16" fmla="*/ 7796841 w 584"/>
                  <a:gd name="T17" fmla="*/ 7796841 h 584"/>
                  <a:gd name="T18" fmla="*/ 7796841 w 584"/>
                  <a:gd name="T19" fmla="*/ 7796841 h 584"/>
                  <a:gd name="T20" fmla="*/ 7796841 w 584"/>
                  <a:gd name="T21" fmla="*/ 7796841 h 584"/>
                  <a:gd name="T22" fmla="*/ 7796841 w 584"/>
                  <a:gd name="T23" fmla="*/ 0 h 584"/>
                  <a:gd name="T24" fmla="*/ 7796841 w 584"/>
                  <a:gd name="T25" fmla="*/ 0 h 584"/>
                  <a:gd name="T26" fmla="*/ 7796841 w 584"/>
                  <a:gd name="T27" fmla="*/ 0 h 584"/>
                  <a:gd name="T28" fmla="*/ 7796841 w 584"/>
                  <a:gd name="T29" fmla="*/ 0 h 584"/>
                  <a:gd name="T30" fmla="*/ 0 w 584"/>
                  <a:gd name="T31" fmla="*/ 0 h 584"/>
                  <a:gd name="T32" fmla="*/ 0 w 584"/>
                  <a:gd name="T33" fmla="*/ 0 h 584"/>
                  <a:gd name="T34" fmla="*/ 0 w 584"/>
                  <a:gd name="T35" fmla="*/ 0 h 584"/>
                  <a:gd name="T36" fmla="*/ 0 w 584"/>
                  <a:gd name="T37" fmla="*/ 7796841 h 58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84"/>
                  <a:gd name="T58" fmla="*/ 0 h 584"/>
                  <a:gd name="T59" fmla="*/ 584 w 584"/>
                  <a:gd name="T60" fmla="*/ 584 h 58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84" h="584">
                    <a:moveTo>
                      <a:pt x="0" y="334"/>
                    </a:moveTo>
                    <a:lnTo>
                      <a:pt x="71" y="450"/>
                    </a:lnTo>
                    <a:lnTo>
                      <a:pt x="141" y="493"/>
                    </a:lnTo>
                    <a:lnTo>
                      <a:pt x="201" y="439"/>
                    </a:lnTo>
                    <a:lnTo>
                      <a:pt x="244" y="450"/>
                    </a:lnTo>
                    <a:lnTo>
                      <a:pt x="342" y="584"/>
                    </a:lnTo>
                    <a:lnTo>
                      <a:pt x="425" y="504"/>
                    </a:lnTo>
                    <a:lnTo>
                      <a:pt x="573" y="478"/>
                    </a:lnTo>
                    <a:lnTo>
                      <a:pt x="548" y="359"/>
                    </a:lnTo>
                    <a:lnTo>
                      <a:pt x="580" y="305"/>
                    </a:lnTo>
                    <a:lnTo>
                      <a:pt x="562" y="237"/>
                    </a:lnTo>
                    <a:lnTo>
                      <a:pt x="584" y="154"/>
                    </a:lnTo>
                    <a:lnTo>
                      <a:pt x="439" y="107"/>
                    </a:lnTo>
                    <a:lnTo>
                      <a:pt x="378" y="57"/>
                    </a:lnTo>
                    <a:lnTo>
                      <a:pt x="284" y="57"/>
                    </a:lnTo>
                    <a:lnTo>
                      <a:pt x="180" y="0"/>
                    </a:lnTo>
                    <a:lnTo>
                      <a:pt x="119" y="75"/>
                    </a:lnTo>
                    <a:lnTo>
                      <a:pt x="123" y="173"/>
                    </a:lnTo>
                    <a:lnTo>
                      <a:pt x="0" y="334"/>
                    </a:lnTo>
                    <a:close/>
                  </a:path>
                </a:pathLst>
              </a:custGeom>
              <a:solidFill>
                <a:srgbClr val="C0C0C0">
                  <a:alpha val="89803"/>
                </a:srgbClr>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199" name="Freeform 747"/>
              <p:cNvSpPr>
                <a:spLocks noChangeAspect="1"/>
              </p:cNvSpPr>
              <p:nvPr/>
            </p:nvSpPr>
            <p:spPr bwMode="gray">
              <a:xfrm>
                <a:off x="2763" y="2480"/>
                <a:ext cx="89" cy="54"/>
              </a:xfrm>
              <a:custGeom>
                <a:avLst/>
                <a:gdLst>
                  <a:gd name="T0" fmla="*/ 0 w 693"/>
                  <a:gd name="T1" fmla="*/ 0 h 421"/>
                  <a:gd name="T2" fmla="*/ 0 w 693"/>
                  <a:gd name="T3" fmla="*/ 0 h 421"/>
                  <a:gd name="T4" fmla="*/ 8479463 w 693"/>
                  <a:gd name="T5" fmla="*/ 0 h 421"/>
                  <a:gd name="T6" fmla="*/ 8479463 w 693"/>
                  <a:gd name="T7" fmla="*/ 0 h 421"/>
                  <a:gd name="T8" fmla="*/ 8479463 w 693"/>
                  <a:gd name="T9" fmla="*/ 0 h 421"/>
                  <a:gd name="T10" fmla="*/ 8479463 w 693"/>
                  <a:gd name="T11" fmla="*/ 0 h 421"/>
                  <a:gd name="T12" fmla="*/ 8479463 w 693"/>
                  <a:gd name="T13" fmla="*/ 0 h 421"/>
                  <a:gd name="T14" fmla="*/ 16958926 w 693"/>
                  <a:gd name="T15" fmla="*/ 8458269 h 421"/>
                  <a:gd name="T16" fmla="*/ 16958926 w 693"/>
                  <a:gd name="T17" fmla="*/ 8458269 h 421"/>
                  <a:gd name="T18" fmla="*/ 8479463 w 693"/>
                  <a:gd name="T19" fmla="*/ 8458269 h 421"/>
                  <a:gd name="T20" fmla="*/ 8479463 w 693"/>
                  <a:gd name="T21" fmla="*/ 8458269 h 421"/>
                  <a:gd name="T22" fmla="*/ 8479463 w 693"/>
                  <a:gd name="T23" fmla="*/ 8458269 h 421"/>
                  <a:gd name="T24" fmla="*/ 8479463 w 693"/>
                  <a:gd name="T25" fmla="*/ 8458269 h 421"/>
                  <a:gd name="T26" fmla="*/ 0 w 693"/>
                  <a:gd name="T27" fmla="*/ 8458269 h 421"/>
                  <a:gd name="T28" fmla="*/ 0 w 693"/>
                  <a:gd name="T29" fmla="*/ 0 h 421"/>
                  <a:gd name="T30" fmla="*/ 0 w 693"/>
                  <a:gd name="T31" fmla="*/ 0 h 421"/>
                  <a:gd name="T32" fmla="*/ 0 w 693"/>
                  <a:gd name="T33" fmla="*/ 0 h 4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93"/>
                  <a:gd name="T52" fmla="*/ 0 h 421"/>
                  <a:gd name="T53" fmla="*/ 693 w 693"/>
                  <a:gd name="T54" fmla="*/ 421 h 4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93" h="421">
                    <a:moveTo>
                      <a:pt x="11" y="60"/>
                    </a:moveTo>
                    <a:lnTo>
                      <a:pt x="181" y="50"/>
                    </a:lnTo>
                    <a:lnTo>
                      <a:pt x="206" y="14"/>
                    </a:lnTo>
                    <a:lnTo>
                      <a:pt x="311" y="0"/>
                    </a:lnTo>
                    <a:lnTo>
                      <a:pt x="484" y="46"/>
                    </a:lnTo>
                    <a:lnTo>
                      <a:pt x="534" y="96"/>
                    </a:lnTo>
                    <a:lnTo>
                      <a:pt x="538" y="168"/>
                    </a:lnTo>
                    <a:lnTo>
                      <a:pt x="659" y="219"/>
                    </a:lnTo>
                    <a:lnTo>
                      <a:pt x="693" y="255"/>
                    </a:lnTo>
                    <a:lnTo>
                      <a:pt x="495" y="341"/>
                    </a:lnTo>
                    <a:lnTo>
                      <a:pt x="425" y="352"/>
                    </a:lnTo>
                    <a:lnTo>
                      <a:pt x="329" y="421"/>
                    </a:lnTo>
                    <a:lnTo>
                      <a:pt x="234" y="352"/>
                    </a:lnTo>
                    <a:lnTo>
                      <a:pt x="113" y="205"/>
                    </a:lnTo>
                    <a:lnTo>
                      <a:pt x="18" y="183"/>
                    </a:lnTo>
                    <a:lnTo>
                      <a:pt x="0" y="157"/>
                    </a:lnTo>
                    <a:lnTo>
                      <a:pt x="11" y="60"/>
                    </a:lnTo>
                    <a:close/>
                  </a:path>
                </a:pathLst>
              </a:custGeom>
              <a:solidFill>
                <a:srgbClr val="C0C0C0">
                  <a:alpha val="89803"/>
                </a:srgbClr>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200" name="Freeform 748"/>
              <p:cNvSpPr>
                <a:spLocks noChangeAspect="1"/>
              </p:cNvSpPr>
              <p:nvPr/>
            </p:nvSpPr>
            <p:spPr bwMode="gray">
              <a:xfrm>
                <a:off x="2601" y="2315"/>
                <a:ext cx="130" cy="146"/>
              </a:xfrm>
              <a:custGeom>
                <a:avLst/>
                <a:gdLst>
                  <a:gd name="T0" fmla="*/ 8342781 w 1018"/>
                  <a:gd name="T1" fmla="*/ 14957996 h 1185"/>
                  <a:gd name="T2" fmla="*/ 8342781 w 1018"/>
                  <a:gd name="T3" fmla="*/ 14957996 h 1185"/>
                  <a:gd name="T4" fmla="*/ 8342781 w 1018"/>
                  <a:gd name="T5" fmla="*/ 14957996 h 1185"/>
                  <a:gd name="T6" fmla="*/ 8342781 w 1018"/>
                  <a:gd name="T7" fmla="*/ 14957996 h 1185"/>
                  <a:gd name="T8" fmla="*/ 8342781 w 1018"/>
                  <a:gd name="T9" fmla="*/ 14957996 h 1185"/>
                  <a:gd name="T10" fmla="*/ 8342781 w 1018"/>
                  <a:gd name="T11" fmla="*/ 14957996 h 1185"/>
                  <a:gd name="T12" fmla="*/ 8342781 w 1018"/>
                  <a:gd name="T13" fmla="*/ 14957996 h 1185"/>
                  <a:gd name="T14" fmla="*/ 16644612 w 1018"/>
                  <a:gd name="T15" fmla="*/ 7498166 h 1185"/>
                  <a:gd name="T16" fmla="*/ 16644612 w 1018"/>
                  <a:gd name="T17" fmla="*/ 7498166 h 1185"/>
                  <a:gd name="T18" fmla="*/ 16644612 w 1018"/>
                  <a:gd name="T19" fmla="*/ 7498166 h 1185"/>
                  <a:gd name="T20" fmla="*/ 16644612 w 1018"/>
                  <a:gd name="T21" fmla="*/ 7498166 h 1185"/>
                  <a:gd name="T22" fmla="*/ 16644612 w 1018"/>
                  <a:gd name="T23" fmla="*/ 7498166 h 1185"/>
                  <a:gd name="T24" fmla="*/ 16644612 w 1018"/>
                  <a:gd name="T25" fmla="*/ 0 h 1185"/>
                  <a:gd name="T26" fmla="*/ 16644612 w 1018"/>
                  <a:gd name="T27" fmla="*/ 0 h 1185"/>
                  <a:gd name="T28" fmla="*/ 16644612 w 1018"/>
                  <a:gd name="T29" fmla="*/ 0 h 1185"/>
                  <a:gd name="T30" fmla="*/ 16644612 w 1018"/>
                  <a:gd name="T31" fmla="*/ 0 h 1185"/>
                  <a:gd name="T32" fmla="*/ 8342781 w 1018"/>
                  <a:gd name="T33" fmla="*/ 0 h 1185"/>
                  <a:gd name="T34" fmla="*/ 8342781 w 1018"/>
                  <a:gd name="T35" fmla="*/ 0 h 1185"/>
                  <a:gd name="T36" fmla="*/ 8342781 w 1018"/>
                  <a:gd name="T37" fmla="*/ 7498166 h 1185"/>
                  <a:gd name="T38" fmla="*/ 8342781 w 1018"/>
                  <a:gd name="T39" fmla="*/ 7498166 h 1185"/>
                  <a:gd name="T40" fmla="*/ 8342781 w 1018"/>
                  <a:gd name="T41" fmla="*/ 7498166 h 1185"/>
                  <a:gd name="T42" fmla="*/ 8342781 w 1018"/>
                  <a:gd name="T43" fmla="*/ 7498166 h 1185"/>
                  <a:gd name="T44" fmla="*/ 8342781 w 1018"/>
                  <a:gd name="T45" fmla="*/ 7498166 h 1185"/>
                  <a:gd name="T46" fmla="*/ 0 w 1018"/>
                  <a:gd name="T47" fmla="*/ 7498166 h 1185"/>
                  <a:gd name="T48" fmla="*/ 0 w 1018"/>
                  <a:gd name="T49" fmla="*/ 7498166 h 1185"/>
                  <a:gd name="T50" fmla="*/ 0 w 1018"/>
                  <a:gd name="T51" fmla="*/ 14957996 h 1185"/>
                  <a:gd name="T52" fmla="*/ 0 w 1018"/>
                  <a:gd name="T53" fmla="*/ 14957996 h 1185"/>
                  <a:gd name="T54" fmla="*/ 8342781 w 1018"/>
                  <a:gd name="T55" fmla="*/ 14957996 h 118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018"/>
                  <a:gd name="T85" fmla="*/ 0 h 1185"/>
                  <a:gd name="T86" fmla="*/ 1018 w 1018"/>
                  <a:gd name="T87" fmla="*/ 1185 h 118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018" h="1185">
                    <a:moveTo>
                      <a:pt x="315" y="1185"/>
                    </a:moveTo>
                    <a:lnTo>
                      <a:pt x="418" y="1051"/>
                    </a:lnTo>
                    <a:lnTo>
                      <a:pt x="426" y="998"/>
                    </a:lnTo>
                    <a:lnTo>
                      <a:pt x="506" y="972"/>
                    </a:lnTo>
                    <a:lnTo>
                      <a:pt x="523" y="892"/>
                    </a:lnTo>
                    <a:lnTo>
                      <a:pt x="523" y="792"/>
                    </a:lnTo>
                    <a:lnTo>
                      <a:pt x="657" y="716"/>
                    </a:lnTo>
                    <a:lnTo>
                      <a:pt x="682" y="684"/>
                    </a:lnTo>
                    <a:lnTo>
                      <a:pt x="682" y="587"/>
                    </a:lnTo>
                    <a:lnTo>
                      <a:pt x="822" y="450"/>
                    </a:lnTo>
                    <a:lnTo>
                      <a:pt x="852" y="320"/>
                    </a:lnTo>
                    <a:lnTo>
                      <a:pt x="1018" y="298"/>
                    </a:lnTo>
                    <a:lnTo>
                      <a:pt x="999" y="212"/>
                    </a:lnTo>
                    <a:lnTo>
                      <a:pt x="949" y="86"/>
                    </a:lnTo>
                    <a:lnTo>
                      <a:pt x="870" y="0"/>
                    </a:lnTo>
                    <a:lnTo>
                      <a:pt x="722" y="122"/>
                    </a:lnTo>
                    <a:lnTo>
                      <a:pt x="584" y="64"/>
                    </a:lnTo>
                    <a:lnTo>
                      <a:pt x="516" y="125"/>
                    </a:lnTo>
                    <a:lnTo>
                      <a:pt x="566" y="237"/>
                    </a:lnTo>
                    <a:lnTo>
                      <a:pt x="531" y="298"/>
                    </a:lnTo>
                    <a:lnTo>
                      <a:pt x="400" y="316"/>
                    </a:lnTo>
                    <a:lnTo>
                      <a:pt x="372" y="366"/>
                    </a:lnTo>
                    <a:lnTo>
                      <a:pt x="293" y="471"/>
                    </a:lnTo>
                    <a:lnTo>
                      <a:pt x="95" y="493"/>
                    </a:lnTo>
                    <a:lnTo>
                      <a:pt x="0" y="655"/>
                    </a:lnTo>
                    <a:lnTo>
                      <a:pt x="63" y="734"/>
                    </a:lnTo>
                    <a:lnTo>
                      <a:pt x="184" y="1037"/>
                    </a:lnTo>
                    <a:lnTo>
                      <a:pt x="315" y="1185"/>
                    </a:lnTo>
                    <a:close/>
                  </a:path>
                </a:pathLst>
              </a:custGeom>
              <a:solidFill>
                <a:srgbClr val="C0C0C0"/>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201" name="Freeform 749"/>
              <p:cNvSpPr>
                <a:spLocks noChangeAspect="1"/>
              </p:cNvSpPr>
              <p:nvPr/>
            </p:nvSpPr>
            <p:spPr bwMode="gray">
              <a:xfrm>
                <a:off x="2337" y="2418"/>
                <a:ext cx="308" cy="226"/>
              </a:xfrm>
              <a:custGeom>
                <a:avLst/>
                <a:gdLst>
                  <a:gd name="T0" fmla="*/ 15607538 w 2466"/>
                  <a:gd name="T1" fmla="*/ 33592727 h 1765"/>
                  <a:gd name="T2" fmla="*/ 15607538 w 2466"/>
                  <a:gd name="T3" fmla="*/ 33592727 h 1765"/>
                  <a:gd name="T4" fmla="*/ 23391674 w 2466"/>
                  <a:gd name="T5" fmla="*/ 25204909 h 1765"/>
                  <a:gd name="T6" fmla="*/ 23391674 w 2466"/>
                  <a:gd name="T7" fmla="*/ 25204909 h 1765"/>
                  <a:gd name="T8" fmla="*/ 23391674 w 2466"/>
                  <a:gd name="T9" fmla="*/ 25204909 h 1765"/>
                  <a:gd name="T10" fmla="*/ 23391674 w 2466"/>
                  <a:gd name="T11" fmla="*/ 25204909 h 1765"/>
                  <a:gd name="T12" fmla="*/ 31175619 w 2466"/>
                  <a:gd name="T13" fmla="*/ 25204909 h 1765"/>
                  <a:gd name="T14" fmla="*/ 31175619 w 2466"/>
                  <a:gd name="T15" fmla="*/ 25204909 h 1765"/>
                  <a:gd name="T16" fmla="*/ 31175619 w 2466"/>
                  <a:gd name="T17" fmla="*/ 25204909 h 1765"/>
                  <a:gd name="T18" fmla="*/ 38959755 w 2466"/>
                  <a:gd name="T19" fmla="*/ 25204909 h 1765"/>
                  <a:gd name="T20" fmla="*/ 31175619 w 2466"/>
                  <a:gd name="T21" fmla="*/ 25204909 h 1765"/>
                  <a:gd name="T22" fmla="*/ 31175619 w 2466"/>
                  <a:gd name="T23" fmla="*/ 25204909 h 1765"/>
                  <a:gd name="T24" fmla="*/ 31175619 w 2466"/>
                  <a:gd name="T25" fmla="*/ 25204909 h 1765"/>
                  <a:gd name="T26" fmla="*/ 38959755 w 2466"/>
                  <a:gd name="T27" fmla="*/ 25204909 h 1765"/>
                  <a:gd name="T28" fmla="*/ 38959755 w 2466"/>
                  <a:gd name="T29" fmla="*/ 25204909 h 1765"/>
                  <a:gd name="T30" fmla="*/ 38959755 w 2466"/>
                  <a:gd name="T31" fmla="*/ 16817097 h 1765"/>
                  <a:gd name="T32" fmla="*/ 38959755 w 2466"/>
                  <a:gd name="T33" fmla="*/ 16817097 h 1765"/>
                  <a:gd name="T34" fmla="*/ 38959755 w 2466"/>
                  <a:gd name="T35" fmla="*/ 8387815 h 1765"/>
                  <a:gd name="T36" fmla="*/ 38959755 w 2466"/>
                  <a:gd name="T37" fmla="*/ 8387815 h 1765"/>
                  <a:gd name="T38" fmla="*/ 38959755 w 2466"/>
                  <a:gd name="T39" fmla="*/ 8387815 h 1765"/>
                  <a:gd name="T40" fmla="*/ 38959755 w 2466"/>
                  <a:gd name="T41" fmla="*/ 0 h 1765"/>
                  <a:gd name="T42" fmla="*/ 38959755 w 2466"/>
                  <a:gd name="T43" fmla="*/ 8387815 h 1765"/>
                  <a:gd name="T44" fmla="*/ 38959755 w 2466"/>
                  <a:gd name="T45" fmla="*/ 8387815 h 1765"/>
                  <a:gd name="T46" fmla="*/ 31175619 w 2466"/>
                  <a:gd name="T47" fmla="*/ 8387815 h 1765"/>
                  <a:gd name="T48" fmla="*/ 31175619 w 2466"/>
                  <a:gd name="T49" fmla="*/ 8387815 h 1765"/>
                  <a:gd name="T50" fmla="*/ 31175619 w 2466"/>
                  <a:gd name="T51" fmla="*/ 8387815 h 1765"/>
                  <a:gd name="T52" fmla="*/ 31175619 w 2466"/>
                  <a:gd name="T53" fmla="*/ 8387815 h 1765"/>
                  <a:gd name="T54" fmla="*/ 31175619 w 2466"/>
                  <a:gd name="T55" fmla="*/ 8387815 h 1765"/>
                  <a:gd name="T56" fmla="*/ 31175619 w 2466"/>
                  <a:gd name="T57" fmla="*/ 8387815 h 1765"/>
                  <a:gd name="T58" fmla="*/ 23391674 w 2466"/>
                  <a:gd name="T59" fmla="*/ 0 h 1765"/>
                  <a:gd name="T60" fmla="*/ 23391674 w 2466"/>
                  <a:gd name="T61" fmla="*/ 0 h 1765"/>
                  <a:gd name="T62" fmla="*/ 23391674 w 2466"/>
                  <a:gd name="T63" fmla="*/ 0 h 1765"/>
                  <a:gd name="T64" fmla="*/ 23391674 w 2466"/>
                  <a:gd name="T65" fmla="*/ 0 h 1765"/>
                  <a:gd name="T66" fmla="*/ 23391674 w 2466"/>
                  <a:gd name="T67" fmla="*/ 0 h 1765"/>
                  <a:gd name="T68" fmla="*/ 23391674 w 2466"/>
                  <a:gd name="T69" fmla="*/ 0 h 1765"/>
                  <a:gd name="T70" fmla="*/ 15607538 w 2466"/>
                  <a:gd name="T71" fmla="*/ 0 h 1765"/>
                  <a:gd name="T72" fmla="*/ 15607538 w 2466"/>
                  <a:gd name="T73" fmla="*/ 0 h 1765"/>
                  <a:gd name="T74" fmla="*/ 15607538 w 2466"/>
                  <a:gd name="T75" fmla="*/ 0 h 1765"/>
                  <a:gd name="T76" fmla="*/ 7784140 w 2466"/>
                  <a:gd name="T77" fmla="*/ 0 h 1765"/>
                  <a:gd name="T78" fmla="*/ 7784140 w 2466"/>
                  <a:gd name="T79" fmla="*/ 0 h 1765"/>
                  <a:gd name="T80" fmla="*/ 7784140 w 2466"/>
                  <a:gd name="T81" fmla="*/ 8387815 h 1765"/>
                  <a:gd name="T82" fmla="*/ 7784140 w 2466"/>
                  <a:gd name="T83" fmla="*/ 8387815 h 1765"/>
                  <a:gd name="T84" fmla="*/ 7784140 w 2466"/>
                  <a:gd name="T85" fmla="*/ 8387815 h 1765"/>
                  <a:gd name="T86" fmla="*/ 7784140 w 2466"/>
                  <a:gd name="T87" fmla="*/ 8387815 h 1765"/>
                  <a:gd name="T88" fmla="*/ 7784140 w 2466"/>
                  <a:gd name="T89" fmla="*/ 8387815 h 1765"/>
                  <a:gd name="T90" fmla="*/ 7784140 w 2466"/>
                  <a:gd name="T91" fmla="*/ 8387815 h 1765"/>
                  <a:gd name="T92" fmla="*/ 15607538 w 2466"/>
                  <a:gd name="T93" fmla="*/ 8387815 h 1765"/>
                  <a:gd name="T94" fmla="*/ 15607538 w 2466"/>
                  <a:gd name="T95" fmla="*/ 16817097 h 1765"/>
                  <a:gd name="T96" fmla="*/ 15607538 w 2466"/>
                  <a:gd name="T97" fmla="*/ 16817097 h 1765"/>
                  <a:gd name="T98" fmla="*/ 15607538 w 2466"/>
                  <a:gd name="T99" fmla="*/ 16817097 h 1765"/>
                  <a:gd name="T100" fmla="*/ 7784140 w 2466"/>
                  <a:gd name="T101" fmla="*/ 16817097 h 1765"/>
                  <a:gd name="T102" fmla="*/ 7784140 w 2466"/>
                  <a:gd name="T103" fmla="*/ 16817097 h 1765"/>
                  <a:gd name="T104" fmla="*/ 7784140 w 2466"/>
                  <a:gd name="T105" fmla="*/ 16817097 h 1765"/>
                  <a:gd name="T106" fmla="*/ 7784140 w 2466"/>
                  <a:gd name="T107" fmla="*/ 16817097 h 1765"/>
                  <a:gd name="T108" fmla="*/ 7784140 w 2466"/>
                  <a:gd name="T109" fmla="*/ 16817097 h 1765"/>
                  <a:gd name="T110" fmla="*/ 0 w 2466"/>
                  <a:gd name="T111" fmla="*/ 16817097 h 1765"/>
                  <a:gd name="T112" fmla="*/ 0 w 2466"/>
                  <a:gd name="T113" fmla="*/ 25204909 h 1765"/>
                  <a:gd name="T114" fmla="*/ 0 w 2466"/>
                  <a:gd name="T115" fmla="*/ 25204909 h 1765"/>
                  <a:gd name="T116" fmla="*/ 0 w 2466"/>
                  <a:gd name="T117" fmla="*/ 25204909 h 1765"/>
                  <a:gd name="T118" fmla="*/ 15607538 w 2466"/>
                  <a:gd name="T119" fmla="*/ 33592727 h 1765"/>
                  <a:gd name="T120" fmla="*/ 15607538 w 2466"/>
                  <a:gd name="T121" fmla="*/ 33592727 h 176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66"/>
                  <a:gd name="T184" fmla="*/ 0 h 1765"/>
                  <a:gd name="T185" fmla="*/ 2466 w 2466"/>
                  <a:gd name="T186" fmla="*/ 1765 h 176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66" h="1765">
                    <a:moveTo>
                      <a:pt x="1082" y="1743"/>
                    </a:moveTo>
                    <a:lnTo>
                      <a:pt x="1125" y="1574"/>
                    </a:lnTo>
                    <a:lnTo>
                      <a:pt x="1298" y="1502"/>
                    </a:lnTo>
                    <a:lnTo>
                      <a:pt x="1270" y="1372"/>
                    </a:lnTo>
                    <a:lnTo>
                      <a:pt x="1348" y="1318"/>
                    </a:lnTo>
                    <a:lnTo>
                      <a:pt x="1547" y="1397"/>
                    </a:lnTo>
                    <a:lnTo>
                      <a:pt x="1770" y="1340"/>
                    </a:lnTo>
                    <a:lnTo>
                      <a:pt x="1886" y="1401"/>
                    </a:lnTo>
                    <a:lnTo>
                      <a:pt x="1918" y="1383"/>
                    </a:lnTo>
                    <a:lnTo>
                      <a:pt x="2077" y="1408"/>
                    </a:lnTo>
                    <a:lnTo>
                      <a:pt x="2005" y="1181"/>
                    </a:lnTo>
                    <a:lnTo>
                      <a:pt x="2023" y="1095"/>
                    </a:lnTo>
                    <a:lnTo>
                      <a:pt x="2041" y="1113"/>
                    </a:lnTo>
                    <a:lnTo>
                      <a:pt x="2073" y="1138"/>
                    </a:lnTo>
                    <a:lnTo>
                      <a:pt x="2134" y="1095"/>
                    </a:lnTo>
                    <a:lnTo>
                      <a:pt x="2354" y="746"/>
                    </a:lnTo>
                    <a:lnTo>
                      <a:pt x="2416" y="670"/>
                    </a:lnTo>
                    <a:lnTo>
                      <a:pt x="2430" y="425"/>
                    </a:lnTo>
                    <a:lnTo>
                      <a:pt x="2466" y="374"/>
                    </a:lnTo>
                    <a:lnTo>
                      <a:pt x="2427" y="328"/>
                    </a:lnTo>
                    <a:lnTo>
                      <a:pt x="2296" y="180"/>
                    </a:lnTo>
                    <a:lnTo>
                      <a:pt x="2239" y="292"/>
                    </a:lnTo>
                    <a:lnTo>
                      <a:pt x="2163" y="353"/>
                    </a:lnTo>
                    <a:lnTo>
                      <a:pt x="2059" y="310"/>
                    </a:lnTo>
                    <a:lnTo>
                      <a:pt x="1954" y="346"/>
                    </a:lnTo>
                    <a:lnTo>
                      <a:pt x="1886" y="277"/>
                    </a:lnTo>
                    <a:lnTo>
                      <a:pt x="1777" y="226"/>
                    </a:lnTo>
                    <a:lnTo>
                      <a:pt x="1634" y="269"/>
                    </a:lnTo>
                    <a:lnTo>
                      <a:pt x="1586" y="244"/>
                    </a:lnTo>
                    <a:lnTo>
                      <a:pt x="1543" y="108"/>
                    </a:lnTo>
                    <a:lnTo>
                      <a:pt x="1475" y="57"/>
                    </a:lnTo>
                    <a:lnTo>
                      <a:pt x="1395" y="126"/>
                    </a:lnTo>
                    <a:lnTo>
                      <a:pt x="1284" y="144"/>
                    </a:lnTo>
                    <a:lnTo>
                      <a:pt x="1216" y="119"/>
                    </a:lnTo>
                    <a:lnTo>
                      <a:pt x="1207" y="57"/>
                    </a:lnTo>
                    <a:lnTo>
                      <a:pt x="1129" y="0"/>
                    </a:lnTo>
                    <a:lnTo>
                      <a:pt x="887" y="78"/>
                    </a:lnTo>
                    <a:lnTo>
                      <a:pt x="739" y="133"/>
                    </a:lnTo>
                    <a:lnTo>
                      <a:pt x="653" y="194"/>
                    </a:lnTo>
                    <a:lnTo>
                      <a:pt x="530" y="194"/>
                    </a:lnTo>
                    <a:lnTo>
                      <a:pt x="484" y="262"/>
                    </a:lnTo>
                    <a:lnTo>
                      <a:pt x="491" y="314"/>
                    </a:lnTo>
                    <a:lnTo>
                      <a:pt x="552" y="342"/>
                    </a:lnTo>
                    <a:lnTo>
                      <a:pt x="664" y="349"/>
                    </a:lnTo>
                    <a:lnTo>
                      <a:pt x="682" y="385"/>
                    </a:lnTo>
                    <a:lnTo>
                      <a:pt x="631" y="505"/>
                    </a:lnTo>
                    <a:lnTo>
                      <a:pt x="696" y="651"/>
                    </a:lnTo>
                    <a:lnTo>
                      <a:pt x="772" y="660"/>
                    </a:lnTo>
                    <a:lnTo>
                      <a:pt x="797" y="695"/>
                    </a:lnTo>
                    <a:lnTo>
                      <a:pt x="764" y="806"/>
                    </a:lnTo>
                    <a:lnTo>
                      <a:pt x="548" y="869"/>
                    </a:lnTo>
                    <a:lnTo>
                      <a:pt x="462" y="990"/>
                    </a:lnTo>
                    <a:lnTo>
                      <a:pt x="357" y="976"/>
                    </a:lnTo>
                    <a:lnTo>
                      <a:pt x="321" y="951"/>
                    </a:lnTo>
                    <a:lnTo>
                      <a:pt x="238" y="1019"/>
                    </a:lnTo>
                    <a:lnTo>
                      <a:pt x="191" y="1038"/>
                    </a:lnTo>
                    <a:lnTo>
                      <a:pt x="120" y="1063"/>
                    </a:lnTo>
                    <a:lnTo>
                      <a:pt x="0" y="1236"/>
                    </a:lnTo>
                    <a:lnTo>
                      <a:pt x="191" y="1470"/>
                    </a:lnTo>
                    <a:lnTo>
                      <a:pt x="1020" y="1765"/>
                    </a:lnTo>
                    <a:lnTo>
                      <a:pt x="1082" y="1743"/>
                    </a:lnTo>
                    <a:close/>
                  </a:path>
                </a:pathLst>
              </a:custGeom>
              <a:solidFill>
                <a:srgbClr val="C0C0C0"/>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202" name="Freeform 750"/>
              <p:cNvSpPr>
                <a:spLocks noChangeAspect="1"/>
              </p:cNvSpPr>
              <p:nvPr/>
            </p:nvSpPr>
            <p:spPr bwMode="gray">
              <a:xfrm>
                <a:off x="1931" y="1393"/>
                <a:ext cx="459" cy="554"/>
              </a:xfrm>
              <a:custGeom>
                <a:avLst/>
                <a:gdLst>
                  <a:gd name="T0" fmla="*/ 56111187 w 3641"/>
                  <a:gd name="T1" fmla="*/ 48219697 h 4391"/>
                  <a:gd name="T2" fmla="*/ 56111187 w 3641"/>
                  <a:gd name="T3" fmla="*/ 64266165 h 4391"/>
                  <a:gd name="T4" fmla="*/ 48100897 w 3641"/>
                  <a:gd name="T5" fmla="*/ 72329451 h 4391"/>
                  <a:gd name="T6" fmla="*/ 40090821 w 3641"/>
                  <a:gd name="T7" fmla="*/ 72329451 h 4391"/>
                  <a:gd name="T8" fmla="*/ 40090821 w 3641"/>
                  <a:gd name="T9" fmla="*/ 64266165 h 4391"/>
                  <a:gd name="T10" fmla="*/ 32080744 w 3641"/>
                  <a:gd name="T11" fmla="*/ 64266165 h 4391"/>
                  <a:gd name="T12" fmla="*/ 32080744 w 3641"/>
                  <a:gd name="T13" fmla="*/ 72329451 h 4391"/>
                  <a:gd name="T14" fmla="*/ 32080744 w 3641"/>
                  <a:gd name="T15" fmla="*/ 72329451 h 4391"/>
                  <a:gd name="T16" fmla="*/ 24030436 w 3641"/>
                  <a:gd name="T17" fmla="*/ 80352879 h 4391"/>
                  <a:gd name="T18" fmla="*/ 24030436 w 3641"/>
                  <a:gd name="T19" fmla="*/ 80352879 h 4391"/>
                  <a:gd name="T20" fmla="*/ 16020359 w 3641"/>
                  <a:gd name="T21" fmla="*/ 72329451 h 4391"/>
                  <a:gd name="T22" fmla="*/ 16020359 w 3641"/>
                  <a:gd name="T23" fmla="*/ 64266165 h 4391"/>
                  <a:gd name="T24" fmla="*/ 8010080 w 3641"/>
                  <a:gd name="T25" fmla="*/ 64266165 h 4391"/>
                  <a:gd name="T26" fmla="*/ 8010080 w 3641"/>
                  <a:gd name="T27" fmla="*/ 64266165 h 4391"/>
                  <a:gd name="T28" fmla="*/ 8010080 w 3641"/>
                  <a:gd name="T29" fmla="*/ 56242937 h 4391"/>
                  <a:gd name="T30" fmla="*/ 8010080 w 3641"/>
                  <a:gd name="T31" fmla="*/ 56242937 h 4391"/>
                  <a:gd name="T32" fmla="*/ 0 w 3641"/>
                  <a:gd name="T33" fmla="*/ 48219697 h 4391"/>
                  <a:gd name="T34" fmla="*/ 8010080 w 3641"/>
                  <a:gd name="T35" fmla="*/ 48219697 h 4391"/>
                  <a:gd name="T36" fmla="*/ 8010080 w 3641"/>
                  <a:gd name="T37" fmla="*/ 40156411 h 4391"/>
                  <a:gd name="T38" fmla="*/ 8010080 w 3641"/>
                  <a:gd name="T39" fmla="*/ 32133183 h 4391"/>
                  <a:gd name="T40" fmla="*/ 8010080 w 3641"/>
                  <a:gd name="T41" fmla="*/ 16086520 h 4391"/>
                  <a:gd name="T42" fmla="*/ 8010080 w 3641"/>
                  <a:gd name="T43" fmla="*/ 8023231 h 4391"/>
                  <a:gd name="T44" fmla="*/ 8010080 w 3641"/>
                  <a:gd name="T45" fmla="*/ 8023231 h 4391"/>
                  <a:gd name="T46" fmla="*/ 8010080 w 3641"/>
                  <a:gd name="T47" fmla="*/ 0 h 4391"/>
                  <a:gd name="T48" fmla="*/ 32080744 w 3641"/>
                  <a:gd name="T49" fmla="*/ 8023231 h 4391"/>
                  <a:gd name="T50" fmla="*/ 40090821 w 3641"/>
                  <a:gd name="T51" fmla="*/ 8023231 h 4391"/>
                  <a:gd name="T52" fmla="*/ 48100897 w 3641"/>
                  <a:gd name="T53" fmla="*/ 16086520 h 4391"/>
                  <a:gd name="T54" fmla="*/ 48100897 w 3641"/>
                  <a:gd name="T55" fmla="*/ 24109948 h 4391"/>
                  <a:gd name="T56" fmla="*/ 48100897 w 3641"/>
                  <a:gd name="T57" fmla="*/ 32133183 h 4391"/>
                  <a:gd name="T58" fmla="*/ 56111187 w 3641"/>
                  <a:gd name="T59" fmla="*/ 32133183 h 4391"/>
                  <a:gd name="T60" fmla="*/ 64121263 w 3641"/>
                  <a:gd name="T61" fmla="*/ 32133183 h 4391"/>
                  <a:gd name="T62" fmla="*/ 64121263 w 3641"/>
                  <a:gd name="T63" fmla="*/ 40156411 h 439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641"/>
                  <a:gd name="T97" fmla="*/ 0 h 4391"/>
                  <a:gd name="T98" fmla="*/ 3641 w 3641"/>
                  <a:gd name="T99" fmla="*/ 4391 h 439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641" h="4391">
                    <a:moveTo>
                      <a:pt x="3641" y="2057"/>
                    </a:moveTo>
                    <a:lnTo>
                      <a:pt x="3216" y="2832"/>
                    </a:lnTo>
                    <a:lnTo>
                      <a:pt x="3378" y="3686"/>
                    </a:lnTo>
                    <a:lnTo>
                      <a:pt x="3050" y="3620"/>
                    </a:lnTo>
                    <a:lnTo>
                      <a:pt x="2819" y="3916"/>
                    </a:lnTo>
                    <a:lnTo>
                      <a:pt x="2722" y="3866"/>
                    </a:lnTo>
                    <a:lnTo>
                      <a:pt x="2451" y="3790"/>
                    </a:lnTo>
                    <a:lnTo>
                      <a:pt x="2325" y="3819"/>
                    </a:lnTo>
                    <a:lnTo>
                      <a:pt x="2105" y="3672"/>
                    </a:lnTo>
                    <a:lnTo>
                      <a:pt x="2055" y="3693"/>
                    </a:lnTo>
                    <a:lnTo>
                      <a:pt x="1882" y="3563"/>
                    </a:lnTo>
                    <a:lnTo>
                      <a:pt x="1821" y="3606"/>
                    </a:lnTo>
                    <a:lnTo>
                      <a:pt x="1745" y="3822"/>
                    </a:lnTo>
                    <a:lnTo>
                      <a:pt x="1669" y="3870"/>
                    </a:lnTo>
                    <a:lnTo>
                      <a:pt x="1626" y="3913"/>
                    </a:lnTo>
                    <a:lnTo>
                      <a:pt x="1641" y="4068"/>
                    </a:lnTo>
                    <a:lnTo>
                      <a:pt x="1583" y="4111"/>
                    </a:lnTo>
                    <a:lnTo>
                      <a:pt x="1557" y="4241"/>
                    </a:lnTo>
                    <a:lnTo>
                      <a:pt x="1446" y="4352"/>
                    </a:lnTo>
                    <a:lnTo>
                      <a:pt x="1212" y="4391"/>
                    </a:lnTo>
                    <a:lnTo>
                      <a:pt x="1028" y="4027"/>
                    </a:lnTo>
                    <a:lnTo>
                      <a:pt x="923" y="4006"/>
                    </a:lnTo>
                    <a:lnTo>
                      <a:pt x="768" y="3945"/>
                    </a:lnTo>
                    <a:lnTo>
                      <a:pt x="739" y="3693"/>
                    </a:lnTo>
                    <a:lnTo>
                      <a:pt x="660" y="3563"/>
                    </a:lnTo>
                    <a:lnTo>
                      <a:pt x="653" y="3469"/>
                    </a:lnTo>
                    <a:lnTo>
                      <a:pt x="613" y="3415"/>
                    </a:lnTo>
                    <a:lnTo>
                      <a:pt x="466" y="3351"/>
                    </a:lnTo>
                    <a:lnTo>
                      <a:pt x="354" y="3404"/>
                    </a:lnTo>
                    <a:lnTo>
                      <a:pt x="260" y="3290"/>
                    </a:lnTo>
                    <a:lnTo>
                      <a:pt x="257" y="3030"/>
                    </a:lnTo>
                    <a:lnTo>
                      <a:pt x="213" y="2955"/>
                    </a:lnTo>
                    <a:lnTo>
                      <a:pt x="84" y="2742"/>
                    </a:lnTo>
                    <a:lnTo>
                      <a:pt x="0" y="2507"/>
                    </a:lnTo>
                    <a:lnTo>
                      <a:pt x="80" y="2421"/>
                    </a:lnTo>
                    <a:lnTo>
                      <a:pt x="303" y="2496"/>
                    </a:lnTo>
                    <a:lnTo>
                      <a:pt x="339" y="2460"/>
                    </a:lnTo>
                    <a:lnTo>
                      <a:pt x="311" y="2139"/>
                    </a:lnTo>
                    <a:lnTo>
                      <a:pt x="296" y="1689"/>
                    </a:lnTo>
                    <a:lnTo>
                      <a:pt x="357" y="1621"/>
                    </a:lnTo>
                    <a:lnTo>
                      <a:pt x="397" y="1163"/>
                    </a:lnTo>
                    <a:lnTo>
                      <a:pt x="332" y="792"/>
                    </a:lnTo>
                    <a:lnTo>
                      <a:pt x="311" y="428"/>
                    </a:lnTo>
                    <a:lnTo>
                      <a:pt x="253" y="403"/>
                    </a:lnTo>
                    <a:lnTo>
                      <a:pt x="296" y="281"/>
                    </a:lnTo>
                    <a:lnTo>
                      <a:pt x="639" y="296"/>
                    </a:lnTo>
                    <a:lnTo>
                      <a:pt x="671" y="226"/>
                    </a:lnTo>
                    <a:lnTo>
                      <a:pt x="678" y="0"/>
                    </a:lnTo>
                    <a:lnTo>
                      <a:pt x="1702" y="21"/>
                    </a:lnTo>
                    <a:lnTo>
                      <a:pt x="1864" y="205"/>
                    </a:lnTo>
                    <a:lnTo>
                      <a:pt x="2005" y="335"/>
                    </a:lnTo>
                    <a:lnTo>
                      <a:pt x="2232" y="565"/>
                    </a:lnTo>
                    <a:lnTo>
                      <a:pt x="2387" y="713"/>
                    </a:lnTo>
                    <a:lnTo>
                      <a:pt x="2642" y="901"/>
                    </a:lnTo>
                    <a:lnTo>
                      <a:pt x="2710" y="1106"/>
                    </a:lnTo>
                    <a:lnTo>
                      <a:pt x="2783" y="1211"/>
                    </a:lnTo>
                    <a:lnTo>
                      <a:pt x="2794" y="1427"/>
                    </a:lnTo>
                    <a:lnTo>
                      <a:pt x="2935" y="1650"/>
                    </a:lnTo>
                    <a:lnTo>
                      <a:pt x="3039" y="1700"/>
                    </a:lnTo>
                    <a:lnTo>
                      <a:pt x="3176" y="1823"/>
                    </a:lnTo>
                    <a:lnTo>
                      <a:pt x="3280" y="1834"/>
                    </a:lnTo>
                    <a:lnTo>
                      <a:pt x="3414" y="1938"/>
                    </a:lnTo>
                    <a:lnTo>
                      <a:pt x="3494" y="1957"/>
                    </a:lnTo>
                    <a:lnTo>
                      <a:pt x="3641" y="2057"/>
                    </a:lnTo>
                    <a:close/>
                  </a:path>
                </a:pathLst>
              </a:custGeom>
              <a:solidFill>
                <a:srgbClr val="C0C0C0"/>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203" name="Freeform 751"/>
              <p:cNvSpPr>
                <a:spLocks noChangeAspect="1"/>
              </p:cNvSpPr>
              <p:nvPr/>
            </p:nvSpPr>
            <p:spPr bwMode="gray">
              <a:xfrm>
                <a:off x="2334" y="1574"/>
                <a:ext cx="327" cy="477"/>
              </a:xfrm>
              <a:custGeom>
                <a:avLst/>
                <a:gdLst>
                  <a:gd name="T0" fmla="*/ 48441983 w 2588"/>
                  <a:gd name="T1" fmla="*/ 24261496 h 3772"/>
                  <a:gd name="T2" fmla="*/ 40354815 w 2588"/>
                  <a:gd name="T3" fmla="*/ 24261496 h 3772"/>
                  <a:gd name="T4" fmla="*/ 40354815 w 2588"/>
                  <a:gd name="T5" fmla="*/ 24261496 h 3772"/>
                  <a:gd name="T6" fmla="*/ 40354815 w 2588"/>
                  <a:gd name="T7" fmla="*/ 16201100 h 3772"/>
                  <a:gd name="T8" fmla="*/ 40354815 w 2588"/>
                  <a:gd name="T9" fmla="*/ 8100550 h 3772"/>
                  <a:gd name="T10" fmla="*/ 32267848 w 2588"/>
                  <a:gd name="T11" fmla="*/ 8100550 h 3772"/>
                  <a:gd name="T12" fmla="*/ 24220991 w 2588"/>
                  <a:gd name="T13" fmla="*/ 0 h 3772"/>
                  <a:gd name="T14" fmla="*/ 24220991 w 2588"/>
                  <a:gd name="T15" fmla="*/ 0 h 3772"/>
                  <a:gd name="T16" fmla="*/ 16133824 w 2588"/>
                  <a:gd name="T17" fmla="*/ 0 h 3772"/>
                  <a:gd name="T18" fmla="*/ 16133824 w 2588"/>
                  <a:gd name="T19" fmla="*/ 0 h 3772"/>
                  <a:gd name="T20" fmla="*/ 16133824 w 2588"/>
                  <a:gd name="T21" fmla="*/ 0 h 3772"/>
                  <a:gd name="T22" fmla="*/ 16133824 w 2588"/>
                  <a:gd name="T23" fmla="*/ 0 h 3772"/>
                  <a:gd name="T24" fmla="*/ 16133824 w 2588"/>
                  <a:gd name="T25" fmla="*/ 8100550 h 3772"/>
                  <a:gd name="T26" fmla="*/ 8087171 w 2588"/>
                  <a:gd name="T27" fmla="*/ 8100550 h 3772"/>
                  <a:gd name="T28" fmla="*/ 8087171 w 2588"/>
                  <a:gd name="T29" fmla="*/ 8100550 h 3772"/>
                  <a:gd name="T30" fmla="*/ 0 w 2588"/>
                  <a:gd name="T31" fmla="*/ 24261496 h 3772"/>
                  <a:gd name="T32" fmla="*/ 0 w 2588"/>
                  <a:gd name="T33" fmla="*/ 40462596 h 3772"/>
                  <a:gd name="T34" fmla="*/ 8087171 w 2588"/>
                  <a:gd name="T35" fmla="*/ 48563143 h 3772"/>
                  <a:gd name="T36" fmla="*/ 8087171 w 2588"/>
                  <a:gd name="T37" fmla="*/ 48563143 h 3772"/>
                  <a:gd name="T38" fmla="*/ 8087171 w 2588"/>
                  <a:gd name="T39" fmla="*/ 56623551 h 3772"/>
                  <a:gd name="T40" fmla="*/ 8087171 w 2588"/>
                  <a:gd name="T41" fmla="*/ 56623551 h 3772"/>
                  <a:gd name="T42" fmla="*/ 8087171 w 2588"/>
                  <a:gd name="T43" fmla="*/ 64724098 h 3772"/>
                  <a:gd name="T44" fmla="*/ 8087171 w 2588"/>
                  <a:gd name="T45" fmla="*/ 64724098 h 3772"/>
                  <a:gd name="T46" fmla="*/ 8087171 w 2588"/>
                  <a:gd name="T47" fmla="*/ 64724098 h 3772"/>
                  <a:gd name="T48" fmla="*/ 8087171 w 2588"/>
                  <a:gd name="T49" fmla="*/ 64724098 h 3772"/>
                  <a:gd name="T50" fmla="*/ 16133824 w 2588"/>
                  <a:gd name="T51" fmla="*/ 64724098 h 3772"/>
                  <a:gd name="T52" fmla="*/ 16133824 w 2588"/>
                  <a:gd name="T53" fmla="*/ 64724098 h 3772"/>
                  <a:gd name="T54" fmla="*/ 24220991 w 2588"/>
                  <a:gd name="T55" fmla="*/ 64724098 h 3772"/>
                  <a:gd name="T56" fmla="*/ 24220991 w 2588"/>
                  <a:gd name="T57" fmla="*/ 64724098 h 3772"/>
                  <a:gd name="T58" fmla="*/ 24220991 w 2588"/>
                  <a:gd name="T59" fmla="*/ 64724098 h 3772"/>
                  <a:gd name="T60" fmla="*/ 32267848 w 2588"/>
                  <a:gd name="T61" fmla="*/ 64724098 h 3772"/>
                  <a:gd name="T62" fmla="*/ 32267848 w 2588"/>
                  <a:gd name="T63" fmla="*/ 64724098 h 3772"/>
                  <a:gd name="T64" fmla="*/ 32267848 w 2588"/>
                  <a:gd name="T65" fmla="*/ 72824645 h 3772"/>
                  <a:gd name="T66" fmla="*/ 32267848 w 2588"/>
                  <a:gd name="T67" fmla="*/ 72824645 h 3772"/>
                  <a:gd name="T68" fmla="*/ 32267848 w 2588"/>
                  <a:gd name="T69" fmla="*/ 64724098 h 3772"/>
                  <a:gd name="T70" fmla="*/ 32267848 w 2588"/>
                  <a:gd name="T71" fmla="*/ 64724098 h 3772"/>
                  <a:gd name="T72" fmla="*/ 32267848 w 2588"/>
                  <a:gd name="T73" fmla="*/ 64724098 h 3772"/>
                  <a:gd name="T74" fmla="*/ 32267848 w 2588"/>
                  <a:gd name="T75" fmla="*/ 64724098 h 3772"/>
                  <a:gd name="T76" fmla="*/ 40354815 w 2588"/>
                  <a:gd name="T77" fmla="*/ 64724098 h 3772"/>
                  <a:gd name="T78" fmla="*/ 40354815 w 2588"/>
                  <a:gd name="T79" fmla="*/ 56623551 h 3772"/>
                  <a:gd name="T80" fmla="*/ 40354815 w 2588"/>
                  <a:gd name="T81" fmla="*/ 56623551 h 3772"/>
                  <a:gd name="T82" fmla="*/ 32267848 w 2588"/>
                  <a:gd name="T83" fmla="*/ 56623551 h 3772"/>
                  <a:gd name="T84" fmla="*/ 32267848 w 2588"/>
                  <a:gd name="T85" fmla="*/ 48563143 h 3772"/>
                  <a:gd name="T86" fmla="*/ 32267848 w 2588"/>
                  <a:gd name="T87" fmla="*/ 48563143 h 3772"/>
                  <a:gd name="T88" fmla="*/ 32267848 w 2588"/>
                  <a:gd name="T89" fmla="*/ 48563143 h 3772"/>
                  <a:gd name="T90" fmla="*/ 32267848 w 2588"/>
                  <a:gd name="T91" fmla="*/ 48563143 h 3772"/>
                  <a:gd name="T92" fmla="*/ 32267848 w 2588"/>
                  <a:gd name="T93" fmla="*/ 40462596 h 3772"/>
                  <a:gd name="T94" fmla="*/ 32267848 w 2588"/>
                  <a:gd name="T95" fmla="*/ 40462596 h 3772"/>
                  <a:gd name="T96" fmla="*/ 40354815 w 2588"/>
                  <a:gd name="T97" fmla="*/ 40462596 h 3772"/>
                  <a:gd name="T98" fmla="*/ 40354815 w 2588"/>
                  <a:gd name="T99" fmla="*/ 40462596 h 3772"/>
                  <a:gd name="T100" fmla="*/ 40354815 w 2588"/>
                  <a:gd name="T101" fmla="*/ 40462596 h 3772"/>
                  <a:gd name="T102" fmla="*/ 32267848 w 2588"/>
                  <a:gd name="T103" fmla="*/ 40462596 h 3772"/>
                  <a:gd name="T104" fmla="*/ 32267848 w 2588"/>
                  <a:gd name="T105" fmla="*/ 32362049 h 3772"/>
                  <a:gd name="T106" fmla="*/ 32267848 w 2588"/>
                  <a:gd name="T107" fmla="*/ 32362049 h 3772"/>
                  <a:gd name="T108" fmla="*/ 40354815 w 2588"/>
                  <a:gd name="T109" fmla="*/ 32362049 h 3772"/>
                  <a:gd name="T110" fmla="*/ 40354815 w 2588"/>
                  <a:gd name="T111" fmla="*/ 32362049 h 3772"/>
                  <a:gd name="T112" fmla="*/ 40354815 w 2588"/>
                  <a:gd name="T113" fmla="*/ 24261496 h 3772"/>
                  <a:gd name="T114" fmla="*/ 48441983 w 2588"/>
                  <a:gd name="T115" fmla="*/ 32362049 h 3772"/>
                  <a:gd name="T116" fmla="*/ 48441983 w 2588"/>
                  <a:gd name="T117" fmla="*/ 24261496 h 377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588"/>
                  <a:gd name="T178" fmla="*/ 0 h 3772"/>
                  <a:gd name="T179" fmla="*/ 2588 w 2588"/>
                  <a:gd name="T180" fmla="*/ 3772 h 377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588" h="3772">
                    <a:moveTo>
                      <a:pt x="2588" y="1491"/>
                    </a:moveTo>
                    <a:lnTo>
                      <a:pt x="2429" y="1238"/>
                    </a:lnTo>
                    <a:lnTo>
                      <a:pt x="2296" y="1149"/>
                    </a:lnTo>
                    <a:lnTo>
                      <a:pt x="2271" y="1069"/>
                    </a:lnTo>
                    <a:lnTo>
                      <a:pt x="2040" y="562"/>
                    </a:lnTo>
                    <a:lnTo>
                      <a:pt x="1806" y="305"/>
                    </a:lnTo>
                    <a:lnTo>
                      <a:pt x="1524" y="75"/>
                    </a:lnTo>
                    <a:lnTo>
                      <a:pt x="1308" y="68"/>
                    </a:lnTo>
                    <a:lnTo>
                      <a:pt x="1049" y="0"/>
                    </a:lnTo>
                    <a:lnTo>
                      <a:pt x="969" y="71"/>
                    </a:lnTo>
                    <a:lnTo>
                      <a:pt x="883" y="78"/>
                    </a:lnTo>
                    <a:lnTo>
                      <a:pt x="774" y="151"/>
                    </a:lnTo>
                    <a:lnTo>
                      <a:pt x="696" y="360"/>
                    </a:lnTo>
                    <a:lnTo>
                      <a:pt x="519" y="608"/>
                    </a:lnTo>
                    <a:lnTo>
                      <a:pt x="425" y="619"/>
                    </a:lnTo>
                    <a:lnTo>
                      <a:pt x="0" y="1394"/>
                    </a:lnTo>
                    <a:lnTo>
                      <a:pt x="162" y="2248"/>
                    </a:lnTo>
                    <a:lnTo>
                      <a:pt x="400" y="2532"/>
                    </a:lnTo>
                    <a:lnTo>
                      <a:pt x="346" y="2723"/>
                    </a:lnTo>
                    <a:lnTo>
                      <a:pt x="349" y="2932"/>
                    </a:lnTo>
                    <a:lnTo>
                      <a:pt x="262" y="3130"/>
                    </a:lnTo>
                    <a:lnTo>
                      <a:pt x="278" y="3285"/>
                    </a:lnTo>
                    <a:lnTo>
                      <a:pt x="407" y="3422"/>
                    </a:lnTo>
                    <a:lnTo>
                      <a:pt x="407" y="3494"/>
                    </a:lnTo>
                    <a:lnTo>
                      <a:pt x="671" y="3628"/>
                    </a:lnTo>
                    <a:lnTo>
                      <a:pt x="778" y="3405"/>
                    </a:lnTo>
                    <a:lnTo>
                      <a:pt x="915" y="3346"/>
                    </a:lnTo>
                    <a:lnTo>
                      <a:pt x="1192" y="3387"/>
                    </a:lnTo>
                    <a:lnTo>
                      <a:pt x="1431" y="3551"/>
                    </a:lnTo>
                    <a:lnTo>
                      <a:pt x="1449" y="3603"/>
                    </a:lnTo>
                    <a:lnTo>
                      <a:pt x="1592" y="3599"/>
                    </a:lnTo>
                    <a:lnTo>
                      <a:pt x="1708" y="3610"/>
                    </a:lnTo>
                    <a:lnTo>
                      <a:pt x="1888" y="3772"/>
                    </a:lnTo>
                    <a:lnTo>
                      <a:pt x="1957" y="3761"/>
                    </a:lnTo>
                    <a:lnTo>
                      <a:pt x="1982" y="3578"/>
                    </a:lnTo>
                    <a:lnTo>
                      <a:pt x="2015" y="3490"/>
                    </a:lnTo>
                    <a:lnTo>
                      <a:pt x="1964" y="3440"/>
                    </a:lnTo>
                    <a:lnTo>
                      <a:pt x="1978" y="3372"/>
                    </a:lnTo>
                    <a:lnTo>
                      <a:pt x="2188" y="3292"/>
                    </a:lnTo>
                    <a:lnTo>
                      <a:pt x="2224" y="3231"/>
                    </a:lnTo>
                    <a:lnTo>
                      <a:pt x="2165" y="3130"/>
                    </a:lnTo>
                    <a:lnTo>
                      <a:pt x="1974" y="2939"/>
                    </a:lnTo>
                    <a:lnTo>
                      <a:pt x="1949" y="2773"/>
                    </a:lnTo>
                    <a:lnTo>
                      <a:pt x="1842" y="2641"/>
                    </a:lnTo>
                    <a:lnTo>
                      <a:pt x="1783" y="2605"/>
                    </a:lnTo>
                    <a:lnTo>
                      <a:pt x="1722" y="2486"/>
                    </a:lnTo>
                    <a:lnTo>
                      <a:pt x="1953" y="2273"/>
                    </a:lnTo>
                    <a:lnTo>
                      <a:pt x="2004" y="2298"/>
                    </a:lnTo>
                    <a:lnTo>
                      <a:pt x="2097" y="2193"/>
                    </a:lnTo>
                    <a:lnTo>
                      <a:pt x="2133" y="2064"/>
                    </a:lnTo>
                    <a:lnTo>
                      <a:pt x="2090" y="2006"/>
                    </a:lnTo>
                    <a:lnTo>
                      <a:pt x="2022" y="2006"/>
                    </a:lnTo>
                    <a:lnTo>
                      <a:pt x="1974" y="1927"/>
                    </a:lnTo>
                    <a:lnTo>
                      <a:pt x="1994" y="1859"/>
                    </a:lnTo>
                    <a:lnTo>
                      <a:pt x="2192" y="1747"/>
                    </a:lnTo>
                    <a:lnTo>
                      <a:pt x="2238" y="1588"/>
                    </a:lnTo>
                    <a:lnTo>
                      <a:pt x="2342" y="1509"/>
                    </a:lnTo>
                    <a:lnTo>
                      <a:pt x="2454" y="1595"/>
                    </a:lnTo>
                    <a:lnTo>
                      <a:pt x="2588" y="1491"/>
                    </a:lnTo>
                    <a:close/>
                  </a:path>
                </a:pathLst>
              </a:custGeom>
              <a:solidFill>
                <a:srgbClr val="C0C0C0"/>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204" name="Freeform 752"/>
              <p:cNvSpPr>
                <a:spLocks noChangeAspect="1"/>
              </p:cNvSpPr>
              <p:nvPr/>
            </p:nvSpPr>
            <p:spPr bwMode="gray">
              <a:xfrm>
                <a:off x="2552" y="1759"/>
                <a:ext cx="219" cy="413"/>
              </a:xfrm>
              <a:custGeom>
                <a:avLst/>
                <a:gdLst>
                  <a:gd name="T0" fmla="*/ 8039958 w 1734"/>
                  <a:gd name="T1" fmla="*/ 41465511 h 3239"/>
                  <a:gd name="T2" fmla="*/ 8039958 w 1734"/>
                  <a:gd name="T3" fmla="*/ 41465511 h 3239"/>
                  <a:gd name="T4" fmla="*/ 8039958 w 1734"/>
                  <a:gd name="T5" fmla="*/ 33188767 h 3239"/>
                  <a:gd name="T6" fmla="*/ 8039958 w 1734"/>
                  <a:gd name="T7" fmla="*/ 33188767 h 3239"/>
                  <a:gd name="T8" fmla="*/ 8039958 w 1734"/>
                  <a:gd name="T9" fmla="*/ 24871127 h 3239"/>
                  <a:gd name="T10" fmla="*/ 0 w 1734"/>
                  <a:gd name="T11" fmla="*/ 24871127 h 3239"/>
                  <a:gd name="T12" fmla="*/ 8039958 w 1734"/>
                  <a:gd name="T13" fmla="*/ 16594383 h 3239"/>
                  <a:gd name="T14" fmla="*/ 8039958 w 1734"/>
                  <a:gd name="T15" fmla="*/ 16594383 h 3239"/>
                  <a:gd name="T16" fmla="*/ 8039958 w 1734"/>
                  <a:gd name="T17" fmla="*/ 8276747 h 3239"/>
                  <a:gd name="T18" fmla="*/ 8039958 w 1734"/>
                  <a:gd name="T19" fmla="*/ 8276747 h 3239"/>
                  <a:gd name="T20" fmla="*/ 8039958 w 1734"/>
                  <a:gd name="T21" fmla="*/ 8276747 h 3239"/>
                  <a:gd name="T22" fmla="*/ 8039958 w 1734"/>
                  <a:gd name="T23" fmla="*/ 0 h 3239"/>
                  <a:gd name="T24" fmla="*/ 16120016 w 1734"/>
                  <a:gd name="T25" fmla="*/ 0 h 3239"/>
                  <a:gd name="T26" fmla="*/ 16120016 w 1734"/>
                  <a:gd name="T27" fmla="*/ 0 h 3239"/>
                  <a:gd name="T28" fmla="*/ 16120016 w 1734"/>
                  <a:gd name="T29" fmla="*/ 8276747 h 3239"/>
                  <a:gd name="T30" fmla="*/ 16120016 w 1734"/>
                  <a:gd name="T31" fmla="*/ 8276747 h 3239"/>
                  <a:gd name="T32" fmla="*/ 16120016 w 1734"/>
                  <a:gd name="T33" fmla="*/ 16594383 h 3239"/>
                  <a:gd name="T34" fmla="*/ 16120016 w 1734"/>
                  <a:gd name="T35" fmla="*/ 16594383 h 3239"/>
                  <a:gd name="T36" fmla="*/ 24159771 w 1734"/>
                  <a:gd name="T37" fmla="*/ 24871127 h 3239"/>
                  <a:gd name="T38" fmla="*/ 24159771 w 1734"/>
                  <a:gd name="T39" fmla="*/ 24871127 h 3239"/>
                  <a:gd name="T40" fmla="*/ 32239832 w 1734"/>
                  <a:gd name="T41" fmla="*/ 24871127 h 3239"/>
                  <a:gd name="T42" fmla="*/ 32239832 w 1734"/>
                  <a:gd name="T43" fmla="*/ 33188767 h 3239"/>
                  <a:gd name="T44" fmla="*/ 24159771 w 1734"/>
                  <a:gd name="T45" fmla="*/ 33188767 h 3239"/>
                  <a:gd name="T46" fmla="*/ 24159771 w 1734"/>
                  <a:gd name="T47" fmla="*/ 33188767 h 3239"/>
                  <a:gd name="T48" fmla="*/ 24159771 w 1734"/>
                  <a:gd name="T49" fmla="*/ 41465511 h 3239"/>
                  <a:gd name="T50" fmla="*/ 16120016 w 1734"/>
                  <a:gd name="T51" fmla="*/ 41465511 h 3239"/>
                  <a:gd name="T52" fmla="*/ 16120016 w 1734"/>
                  <a:gd name="T53" fmla="*/ 49783144 h 3239"/>
                  <a:gd name="T54" fmla="*/ 16120016 w 1734"/>
                  <a:gd name="T55" fmla="*/ 58059900 h 3239"/>
                  <a:gd name="T56" fmla="*/ 16120016 w 1734"/>
                  <a:gd name="T57" fmla="*/ 58059900 h 3239"/>
                  <a:gd name="T58" fmla="*/ 16120016 w 1734"/>
                  <a:gd name="T59" fmla="*/ 58059900 h 3239"/>
                  <a:gd name="T60" fmla="*/ 8039958 w 1734"/>
                  <a:gd name="T61" fmla="*/ 58059900 h 3239"/>
                  <a:gd name="T62" fmla="*/ 8039958 w 1734"/>
                  <a:gd name="T63" fmla="*/ 58059900 h 3239"/>
                  <a:gd name="T64" fmla="*/ 8039958 w 1734"/>
                  <a:gd name="T65" fmla="*/ 49783144 h 3239"/>
                  <a:gd name="T66" fmla="*/ 8039958 w 1734"/>
                  <a:gd name="T67" fmla="*/ 41465511 h 323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734"/>
                  <a:gd name="T103" fmla="*/ 0 h 3239"/>
                  <a:gd name="T104" fmla="*/ 1734 w 1734"/>
                  <a:gd name="T105" fmla="*/ 3239 h 323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734" h="3239">
                    <a:moveTo>
                      <a:pt x="235" y="2270"/>
                    </a:moveTo>
                    <a:lnTo>
                      <a:pt x="260" y="2087"/>
                    </a:lnTo>
                    <a:lnTo>
                      <a:pt x="293" y="1999"/>
                    </a:lnTo>
                    <a:lnTo>
                      <a:pt x="242" y="1949"/>
                    </a:lnTo>
                    <a:lnTo>
                      <a:pt x="256" y="1881"/>
                    </a:lnTo>
                    <a:lnTo>
                      <a:pt x="466" y="1801"/>
                    </a:lnTo>
                    <a:lnTo>
                      <a:pt x="502" y="1740"/>
                    </a:lnTo>
                    <a:lnTo>
                      <a:pt x="443" y="1639"/>
                    </a:lnTo>
                    <a:lnTo>
                      <a:pt x="252" y="1448"/>
                    </a:lnTo>
                    <a:lnTo>
                      <a:pt x="227" y="1282"/>
                    </a:lnTo>
                    <a:lnTo>
                      <a:pt x="120" y="1150"/>
                    </a:lnTo>
                    <a:lnTo>
                      <a:pt x="61" y="1114"/>
                    </a:lnTo>
                    <a:lnTo>
                      <a:pt x="0" y="995"/>
                    </a:lnTo>
                    <a:lnTo>
                      <a:pt x="231" y="782"/>
                    </a:lnTo>
                    <a:lnTo>
                      <a:pt x="282" y="807"/>
                    </a:lnTo>
                    <a:lnTo>
                      <a:pt x="375" y="702"/>
                    </a:lnTo>
                    <a:lnTo>
                      <a:pt x="411" y="573"/>
                    </a:lnTo>
                    <a:lnTo>
                      <a:pt x="368" y="515"/>
                    </a:lnTo>
                    <a:lnTo>
                      <a:pt x="300" y="515"/>
                    </a:lnTo>
                    <a:lnTo>
                      <a:pt x="252" y="436"/>
                    </a:lnTo>
                    <a:lnTo>
                      <a:pt x="272" y="368"/>
                    </a:lnTo>
                    <a:lnTo>
                      <a:pt x="470" y="256"/>
                    </a:lnTo>
                    <a:lnTo>
                      <a:pt x="516" y="97"/>
                    </a:lnTo>
                    <a:lnTo>
                      <a:pt x="620" y="18"/>
                    </a:lnTo>
                    <a:lnTo>
                      <a:pt x="732" y="104"/>
                    </a:lnTo>
                    <a:lnTo>
                      <a:pt x="866" y="0"/>
                    </a:lnTo>
                    <a:lnTo>
                      <a:pt x="906" y="61"/>
                    </a:lnTo>
                    <a:lnTo>
                      <a:pt x="804" y="191"/>
                    </a:lnTo>
                    <a:lnTo>
                      <a:pt x="822" y="259"/>
                    </a:lnTo>
                    <a:lnTo>
                      <a:pt x="909" y="295"/>
                    </a:lnTo>
                    <a:lnTo>
                      <a:pt x="920" y="440"/>
                    </a:lnTo>
                    <a:lnTo>
                      <a:pt x="923" y="613"/>
                    </a:lnTo>
                    <a:lnTo>
                      <a:pt x="1009" y="663"/>
                    </a:lnTo>
                    <a:lnTo>
                      <a:pt x="1024" y="768"/>
                    </a:lnTo>
                    <a:lnTo>
                      <a:pt x="1140" y="811"/>
                    </a:lnTo>
                    <a:lnTo>
                      <a:pt x="1150" y="973"/>
                    </a:lnTo>
                    <a:lnTo>
                      <a:pt x="1255" y="1027"/>
                    </a:lnTo>
                    <a:lnTo>
                      <a:pt x="1306" y="1157"/>
                    </a:lnTo>
                    <a:lnTo>
                      <a:pt x="1366" y="1168"/>
                    </a:lnTo>
                    <a:lnTo>
                      <a:pt x="1479" y="1239"/>
                    </a:lnTo>
                    <a:lnTo>
                      <a:pt x="1609" y="1203"/>
                    </a:lnTo>
                    <a:lnTo>
                      <a:pt x="1652" y="1246"/>
                    </a:lnTo>
                    <a:lnTo>
                      <a:pt x="1655" y="1470"/>
                    </a:lnTo>
                    <a:lnTo>
                      <a:pt x="1734" y="1618"/>
                    </a:lnTo>
                    <a:lnTo>
                      <a:pt x="1670" y="1723"/>
                    </a:lnTo>
                    <a:lnTo>
                      <a:pt x="1454" y="1903"/>
                    </a:lnTo>
                    <a:lnTo>
                      <a:pt x="1392" y="1878"/>
                    </a:lnTo>
                    <a:lnTo>
                      <a:pt x="1331" y="1892"/>
                    </a:lnTo>
                    <a:lnTo>
                      <a:pt x="1298" y="2097"/>
                    </a:lnTo>
                    <a:lnTo>
                      <a:pt x="1211" y="2115"/>
                    </a:lnTo>
                    <a:lnTo>
                      <a:pt x="1013" y="2226"/>
                    </a:lnTo>
                    <a:lnTo>
                      <a:pt x="970" y="2292"/>
                    </a:lnTo>
                    <a:lnTo>
                      <a:pt x="1039" y="2356"/>
                    </a:lnTo>
                    <a:lnTo>
                      <a:pt x="1027" y="2565"/>
                    </a:lnTo>
                    <a:lnTo>
                      <a:pt x="1104" y="2713"/>
                    </a:lnTo>
                    <a:lnTo>
                      <a:pt x="988" y="2836"/>
                    </a:lnTo>
                    <a:lnTo>
                      <a:pt x="884" y="2854"/>
                    </a:lnTo>
                    <a:lnTo>
                      <a:pt x="841" y="2915"/>
                    </a:lnTo>
                    <a:lnTo>
                      <a:pt x="841" y="3077"/>
                    </a:lnTo>
                    <a:lnTo>
                      <a:pt x="754" y="3077"/>
                    </a:lnTo>
                    <a:lnTo>
                      <a:pt x="715" y="3207"/>
                    </a:lnTo>
                    <a:lnTo>
                      <a:pt x="627" y="3199"/>
                    </a:lnTo>
                    <a:lnTo>
                      <a:pt x="541" y="3239"/>
                    </a:lnTo>
                    <a:lnTo>
                      <a:pt x="488" y="3204"/>
                    </a:lnTo>
                    <a:lnTo>
                      <a:pt x="495" y="2865"/>
                    </a:lnTo>
                    <a:lnTo>
                      <a:pt x="404" y="2745"/>
                    </a:lnTo>
                    <a:lnTo>
                      <a:pt x="411" y="2547"/>
                    </a:lnTo>
                    <a:lnTo>
                      <a:pt x="235" y="2270"/>
                    </a:lnTo>
                    <a:close/>
                  </a:path>
                </a:pathLst>
              </a:custGeom>
              <a:solidFill>
                <a:srgbClr val="C0C0C0"/>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205" name="Freeform 753"/>
              <p:cNvSpPr>
                <a:spLocks noChangeAspect="1"/>
              </p:cNvSpPr>
              <p:nvPr/>
            </p:nvSpPr>
            <p:spPr bwMode="gray">
              <a:xfrm>
                <a:off x="2640" y="1769"/>
                <a:ext cx="232" cy="478"/>
              </a:xfrm>
              <a:custGeom>
                <a:avLst/>
                <a:gdLst>
                  <a:gd name="T0" fmla="*/ 31621816 w 1849"/>
                  <a:gd name="T1" fmla="*/ 24615016 h 3762"/>
                  <a:gd name="T2" fmla="*/ 31621816 w 1849"/>
                  <a:gd name="T3" fmla="*/ 32833607 h 3762"/>
                  <a:gd name="T4" fmla="*/ 23726368 w 1849"/>
                  <a:gd name="T5" fmla="*/ 41052192 h 3762"/>
                  <a:gd name="T6" fmla="*/ 31621816 w 1849"/>
                  <a:gd name="T7" fmla="*/ 32833607 h 3762"/>
                  <a:gd name="T8" fmla="*/ 31621816 w 1849"/>
                  <a:gd name="T9" fmla="*/ 32833607 h 3762"/>
                  <a:gd name="T10" fmla="*/ 23726368 w 1849"/>
                  <a:gd name="T11" fmla="*/ 32833607 h 3762"/>
                  <a:gd name="T12" fmla="*/ 23726368 w 1849"/>
                  <a:gd name="T13" fmla="*/ 32833607 h 3762"/>
                  <a:gd name="T14" fmla="*/ 23726368 w 1849"/>
                  <a:gd name="T15" fmla="*/ 41052192 h 3762"/>
                  <a:gd name="T16" fmla="*/ 23726368 w 1849"/>
                  <a:gd name="T17" fmla="*/ 41052192 h 3762"/>
                  <a:gd name="T18" fmla="*/ 23726368 w 1849"/>
                  <a:gd name="T19" fmla="*/ 41052192 h 3762"/>
                  <a:gd name="T20" fmla="*/ 23726368 w 1849"/>
                  <a:gd name="T21" fmla="*/ 57448832 h 3762"/>
                  <a:gd name="T22" fmla="*/ 23726368 w 1849"/>
                  <a:gd name="T23" fmla="*/ 65667417 h 3762"/>
                  <a:gd name="T24" fmla="*/ 23726368 w 1849"/>
                  <a:gd name="T25" fmla="*/ 73845257 h 3762"/>
                  <a:gd name="T26" fmla="*/ 15791089 w 1849"/>
                  <a:gd name="T27" fmla="*/ 73845257 h 3762"/>
                  <a:gd name="T28" fmla="*/ 15791089 w 1849"/>
                  <a:gd name="T29" fmla="*/ 73845257 h 3762"/>
                  <a:gd name="T30" fmla="*/ 7895644 w 1849"/>
                  <a:gd name="T31" fmla="*/ 65667417 h 3762"/>
                  <a:gd name="T32" fmla="*/ 7895644 w 1849"/>
                  <a:gd name="T33" fmla="*/ 65667417 h 3762"/>
                  <a:gd name="T34" fmla="*/ 0 w 1849"/>
                  <a:gd name="T35" fmla="*/ 65667417 h 3762"/>
                  <a:gd name="T36" fmla="*/ 0 w 1849"/>
                  <a:gd name="T37" fmla="*/ 57448832 h 3762"/>
                  <a:gd name="T38" fmla="*/ 0 w 1849"/>
                  <a:gd name="T39" fmla="*/ 57448832 h 3762"/>
                  <a:gd name="T40" fmla="*/ 0 w 1849"/>
                  <a:gd name="T41" fmla="*/ 49230234 h 3762"/>
                  <a:gd name="T42" fmla="*/ 7895644 w 1849"/>
                  <a:gd name="T43" fmla="*/ 49230234 h 3762"/>
                  <a:gd name="T44" fmla="*/ 7895644 w 1849"/>
                  <a:gd name="T45" fmla="*/ 41052192 h 3762"/>
                  <a:gd name="T46" fmla="*/ 7895644 w 1849"/>
                  <a:gd name="T47" fmla="*/ 41052192 h 3762"/>
                  <a:gd name="T48" fmla="*/ 7895644 w 1849"/>
                  <a:gd name="T49" fmla="*/ 41052192 h 3762"/>
                  <a:gd name="T50" fmla="*/ 7895644 w 1849"/>
                  <a:gd name="T51" fmla="*/ 32833607 h 3762"/>
                  <a:gd name="T52" fmla="*/ 15791089 w 1849"/>
                  <a:gd name="T53" fmla="*/ 32833607 h 3762"/>
                  <a:gd name="T54" fmla="*/ 15791089 w 1849"/>
                  <a:gd name="T55" fmla="*/ 24615016 h 3762"/>
                  <a:gd name="T56" fmla="*/ 15791089 w 1849"/>
                  <a:gd name="T57" fmla="*/ 24615016 h 3762"/>
                  <a:gd name="T58" fmla="*/ 7895644 w 1849"/>
                  <a:gd name="T59" fmla="*/ 24615016 h 3762"/>
                  <a:gd name="T60" fmla="*/ 7895644 w 1849"/>
                  <a:gd name="T61" fmla="*/ 16396431 h 3762"/>
                  <a:gd name="T62" fmla="*/ 7895644 w 1849"/>
                  <a:gd name="T63" fmla="*/ 16396431 h 3762"/>
                  <a:gd name="T64" fmla="*/ 7895644 w 1849"/>
                  <a:gd name="T65" fmla="*/ 8218588 h 3762"/>
                  <a:gd name="T66" fmla="*/ 0 w 1849"/>
                  <a:gd name="T67" fmla="*/ 8218588 h 3762"/>
                  <a:gd name="T68" fmla="*/ 0 w 1849"/>
                  <a:gd name="T69" fmla="*/ 0 h 3762"/>
                  <a:gd name="T70" fmla="*/ 0 w 1849"/>
                  <a:gd name="T71" fmla="*/ 0 h 3762"/>
                  <a:gd name="T72" fmla="*/ 7895644 w 1849"/>
                  <a:gd name="T73" fmla="*/ 0 h 3762"/>
                  <a:gd name="T74" fmla="*/ 7895644 w 1849"/>
                  <a:gd name="T75" fmla="*/ 8218588 h 3762"/>
                  <a:gd name="T76" fmla="*/ 7895644 w 1849"/>
                  <a:gd name="T77" fmla="*/ 16396431 h 3762"/>
                  <a:gd name="T78" fmla="*/ 15791089 w 1849"/>
                  <a:gd name="T79" fmla="*/ 16396431 h 3762"/>
                  <a:gd name="T80" fmla="*/ 15791089 w 1849"/>
                  <a:gd name="T81" fmla="*/ 16396431 h 3762"/>
                  <a:gd name="T82" fmla="*/ 23726368 w 1849"/>
                  <a:gd name="T83" fmla="*/ 24615016 h 3762"/>
                  <a:gd name="T84" fmla="*/ 31621816 w 1849"/>
                  <a:gd name="T85" fmla="*/ 24615016 h 376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49"/>
                  <a:gd name="T130" fmla="*/ 0 h 3762"/>
                  <a:gd name="T131" fmla="*/ 1849 w 1849"/>
                  <a:gd name="T132" fmla="*/ 3762 h 376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49" h="3762">
                    <a:moveTo>
                      <a:pt x="1801" y="1182"/>
                    </a:moveTo>
                    <a:lnTo>
                      <a:pt x="1849" y="1225"/>
                    </a:lnTo>
                    <a:lnTo>
                      <a:pt x="1740" y="1603"/>
                    </a:lnTo>
                    <a:lnTo>
                      <a:pt x="1635" y="1808"/>
                    </a:lnTo>
                    <a:lnTo>
                      <a:pt x="1539" y="2260"/>
                    </a:lnTo>
                    <a:lnTo>
                      <a:pt x="1521" y="2252"/>
                    </a:lnTo>
                    <a:lnTo>
                      <a:pt x="1603" y="1808"/>
                    </a:lnTo>
                    <a:lnTo>
                      <a:pt x="1687" y="1633"/>
                    </a:lnTo>
                    <a:lnTo>
                      <a:pt x="1646" y="1603"/>
                    </a:lnTo>
                    <a:lnTo>
                      <a:pt x="1617" y="1662"/>
                    </a:lnTo>
                    <a:lnTo>
                      <a:pt x="1542" y="1637"/>
                    </a:lnTo>
                    <a:lnTo>
                      <a:pt x="1481" y="1697"/>
                    </a:lnTo>
                    <a:lnTo>
                      <a:pt x="1506" y="1758"/>
                    </a:lnTo>
                    <a:lnTo>
                      <a:pt x="1481" y="1878"/>
                    </a:lnTo>
                    <a:lnTo>
                      <a:pt x="1549" y="1938"/>
                    </a:lnTo>
                    <a:lnTo>
                      <a:pt x="1503" y="2018"/>
                    </a:lnTo>
                    <a:lnTo>
                      <a:pt x="1510" y="2154"/>
                    </a:lnTo>
                    <a:lnTo>
                      <a:pt x="1459" y="2242"/>
                    </a:lnTo>
                    <a:lnTo>
                      <a:pt x="1467" y="2267"/>
                    </a:lnTo>
                    <a:lnTo>
                      <a:pt x="1528" y="2302"/>
                    </a:lnTo>
                    <a:lnTo>
                      <a:pt x="1496" y="2458"/>
                    </a:lnTo>
                    <a:lnTo>
                      <a:pt x="1492" y="2882"/>
                    </a:lnTo>
                    <a:lnTo>
                      <a:pt x="1513" y="3246"/>
                    </a:lnTo>
                    <a:lnTo>
                      <a:pt x="1513" y="3402"/>
                    </a:lnTo>
                    <a:lnTo>
                      <a:pt x="1430" y="3582"/>
                    </a:lnTo>
                    <a:lnTo>
                      <a:pt x="1478" y="3762"/>
                    </a:lnTo>
                    <a:lnTo>
                      <a:pt x="1203" y="3682"/>
                    </a:lnTo>
                    <a:lnTo>
                      <a:pt x="1135" y="3726"/>
                    </a:lnTo>
                    <a:lnTo>
                      <a:pt x="998" y="3719"/>
                    </a:lnTo>
                    <a:lnTo>
                      <a:pt x="799" y="3762"/>
                    </a:lnTo>
                    <a:lnTo>
                      <a:pt x="565" y="3671"/>
                    </a:lnTo>
                    <a:lnTo>
                      <a:pt x="478" y="3542"/>
                    </a:lnTo>
                    <a:lnTo>
                      <a:pt x="410" y="3525"/>
                    </a:lnTo>
                    <a:lnTo>
                      <a:pt x="331" y="3575"/>
                    </a:lnTo>
                    <a:lnTo>
                      <a:pt x="32" y="3434"/>
                    </a:lnTo>
                    <a:lnTo>
                      <a:pt x="111" y="3318"/>
                    </a:lnTo>
                    <a:lnTo>
                      <a:pt x="111" y="3268"/>
                    </a:lnTo>
                    <a:lnTo>
                      <a:pt x="0" y="3146"/>
                    </a:lnTo>
                    <a:lnTo>
                      <a:pt x="39" y="3016"/>
                    </a:lnTo>
                    <a:lnTo>
                      <a:pt x="126" y="3016"/>
                    </a:lnTo>
                    <a:lnTo>
                      <a:pt x="126" y="2854"/>
                    </a:lnTo>
                    <a:lnTo>
                      <a:pt x="169" y="2793"/>
                    </a:lnTo>
                    <a:lnTo>
                      <a:pt x="273" y="2775"/>
                    </a:lnTo>
                    <a:lnTo>
                      <a:pt x="389" y="2652"/>
                    </a:lnTo>
                    <a:lnTo>
                      <a:pt x="312" y="2504"/>
                    </a:lnTo>
                    <a:lnTo>
                      <a:pt x="324" y="2295"/>
                    </a:lnTo>
                    <a:lnTo>
                      <a:pt x="255" y="2231"/>
                    </a:lnTo>
                    <a:lnTo>
                      <a:pt x="298" y="2165"/>
                    </a:lnTo>
                    <a:lnTo>
                      <a:pt x="496" y="2054"/>
                    </a:lnTo>
                    <a:lnTo>
                      <a:pt x="583" y="2036"/>
                    </a:lnTo>
                    <a:lnTo>
                      <a:pt x="616" y="1831"/>
                    </a:lnTo>
                    <a:lnTo>
                      <a:pt x="677" y="1817"/>
                    </a:lnTo>
                    <a:lnTo>
                      <a:pt x="739" y="1842"/>
                    </a:lnTo>
                    <a:lnTo>
                      <a:pt x="955" y="1662"/>
                    </a:lnTo>
                    <a:lnTo>
                      <a:pt x="1019" y="1557"/>
                    </a:lnTo>
                    <a:lnTo>
                      <a:pt x="940" y="1409"/>
                    </a:lnTo>
                    <a:lnTo>
                      <a:pt x="937" y="1185"/>
                    </a:lnTo>
                    <a:lnTo>
                      <a:pt x="894" y="1142"/>
                    </a:lnTo>
                    <a:lnTo>
                      <a:pt x="764" y="1178"/>
                    </a:lnTo>
                    <a:lnTo>
                      <a:pt x="651" y="1107"/>
                    </a:lnTo>
                    <a:lnTo>
                      <a:pt x="591" y="1096"/>
                    </a:lnTo>
                    <a:lnTo>
                      <a:pt x="540" y="966"/>
                    </a:lnTo>
                    <a:lnTo>
                      <a:pt x="435" y="912"/>
                    </a:lnTo>
                    <a:lnTo>
                      <a:pt x="425" y="750"/>
                    </a:lnTo>
                    <a:lnTo>
                      <a:pt x="309" y="707"/>
                    </a:lnTo>
                    <a:lnTo>
                      <a:pt x="294" y="602"/>
                    </a:lnTo>
                    <a:lnTo>
                      <a:pt x="208" y="552"/>
                    </a:lnTo>
                    <a:lnTo>
                      <a:pt x="205" y="379"/>
                    </a:lnTo>
                    <a:lnTo>
                      <a:pt x="194" y="234"/>
                    </a:lnTo>
                    <a:lnTo>
                      <a:pt x="107" y="198"/>
                    </a:lnTo>
                    <a:lnTo>
                      <a:pt x="89" y="130"/>
                    </a:lnTo>
                    <a:lnTo>
                      <a:pt x="191" y="0"/>
                    </a:lnTo>
                    <a:lnTo>
                      <a:pt x="294" y="40"/>
                    </a:lnTo>
                    <a:lnTo>
                      <a:pt x="342" y="116"/>
                    </a:lnTo>
                    <a:lnTo>
                      <a:pt x="316" y="213"/>
                    </a:lnTo>
                    <a:lnTo>
                      <a:pt x="385" y="343"/>
                    </a:lnTo>
                    <a:lnTo>
                      <a:pt x="378" y="429"/>
                    </a:lnTo>
                    <a:lnTo>
                      <a:pt x="526" y="696"/>
                    </a:lnTo>
                    <a:lnTo>
                      <a:pt x="608" y="894"/>
                    </a:lnTo>
                    <a:lnTo>
                      <a:pt x="789" y="934"/>
                    </a:lnTo>
                    <a:lnTo>
                      <a:pt x="894" y="1020"/>
                    </a:lnTo>
                    <a:lnTo>
                      <a:pt x="1085" y="1053"/>
                    </a:lnTo>
                    <a:lnTo>
                      <a:pt x="1221" y="1146"/>
                    </a:lnTo>
                    <a:lnTo>
                      <a:pt x="1535" y="1171"/>
                    </a:lnTo>
                    <a:lnTo>
                      <a:pt x="1676" y="1247"/>
                    </a:lnTo>
                    <a:lnTo>
                      <a:pt x="1801" y="1182"/>
                    </a:lnTo>
                    <a:close/>
                  </a:path>
                </a:pathLst>
              </a:custGeom>
              <a:solidFill>
                <a:srgbClr val="C0C0C0"/>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206" name="Freeform 754"/>
              <p:cNvSpPr>
                <a:spLocks noChangeAspect="1"/>
              </p:cNvSpPr>
              <p:nvPr/>
            </p:nvSpPr>
            <p:spPr bwMode="gray">
              <a:xfrm>
                <a:off x="2763" y="2232"/>
                <a:ext cx="434" cy="464"/>
              </a:xfrm>
              <a:custGeom>
                <a:avLst/>
                <a:gdLst>
                  <a:gd name="T0" fmla="*/ 47655001 w 3453"/>
                  <a:gd name="T1" fmla="*/ 58027091 h 3640"/>
                  <a:gd name="T2" fmla="*/ 47655001 w 3453"/>
                  <a:gd name="T3" fmla="*/ 49714024 h 3640"/>
                  <a:gd name="T4" fmla="*/ 39732290 w 3453"/>
                  <a:gd name="T5" fmla="*/ 49714024 h 3640"/>
                  <a:gd name="T6" fmla="*/ 31769872 w 3453"/>
                  <a:gd name="T7" fmla="*/ 49714024 h 3640"/>
                  <a:gd name="T8" fmla="*/ 23847354 w 3453"/>
                  <a:gd name="T9" fmla="*/ 33128993 h 3640"/>
                  <a:gd name="T10" fmla="*/ 15884936 w 3453"/>
                  <a:gd name="T11" fmla="*/ 24857012 h 3640"/>
                  <a:gd name="T12" fmla="*/ 15884936 w 3453"/>
                  <a:gd name="T13" fmla="*/ 16585037 h 3640"/>
                  <a:gd name="T14" fmla="*/ 7962421 w 3453"/>
                  <a:gd name="T15" fmla="*/ 8271978 h 3640"/>
                  <a:gd name="T16" fmla="*/ 15884936 w 3453"/>
                  <a:gd name="T17" fmla="*/ 16585037 h 3640"/>
                  <a:gd name="T18" fmla="*/ 15884936 w 3453"/>
                  <a:gd name="T19" fmla="*/ 16585037 h 3640"/>
                  <a:gd name="T20" fmla="*/ 15884936 w 3453"/>
                  <a:gd name="T21" fmla="*/ 8271978 h 3640"/>
                  <a:gd name="T22" fmla="*/ 7962421 w 3453"/>
                  <a:gd name="T23" fmla="*/ 0 h 3640"/>
                  <a:gd name="T24" fmla="*/ 0 w 3453"/>
                  <a:gd name="T25" fmla="*/ 0 h 3640"/>
                  <a:gd name="T26" fmla="*/ 0 w 3453"/>
                  <a:gd name="T27" fmla="*/ 0 h 3640"/>
                  <a:gd name="T28" fmla="*/ 0 w 3453"/>
                  <a:gd name="T29" fmla="*/ 8271978 h 3640"/>
                  <a:gd name="T30" fmla="*/ 0 w 3453"/>
                  <a:gd name="T31" fmla="*/ 8271978 h 3640"/>
                  <a:gd name="T32" fmla="*/ 0 w 3453"/>
                  <a:gd name="T33" fmla="*/ 16585037 h 3640"/>
                  <a:gd name="T34" fmla="*/ 0 w 3453"/>
                  <a:gd name="T35" fmla="*/ 16585037 h 3640"/>
                  <a:gd name="T36" fmla="*/ 7962421 w 3453"/>
                  <a:gd name="T37" fmla="*/ 16585037 h 3640"/>
                  <a:gd name="T38" fmla="*/ 0 w 3453"/>
                  <a:gd name="T39" fmla="*/ 24857012 h 3640"/>
                  <a:gd name="T40" fmla="*/ 0 w 3453"/>
                  <a:gd name="T41" fmla="*/ 24857012 h 3640"/>
                  <a:gd name="T42" fmla="*/ 0 w 3453"/>
                  <a:gd name="T43" fmla="*/ 24857012 h 3640"/>
                  <a:gd name="T44" fmla="*/ 7962421 w 3453"/>
                  <a:gd name="T45" fmla="*/ 24857012 h 3640"/>
                  <a:gd name="T46" fmla="*/ 7962421 w 3453"/>
                  <a:gd name="T47" fmla="*/ 24857012 h 3640"/>
                  <a:gd name="T48" fmla="*/ 7962421 w 3453"/>
                  <a:gd name="T49" fmla="*/ 24857012 h 3640"/>
                  <a:gd name="T50" fmla="*/ 7962421 w 3453"/>
                  <a:gd name="T51" fmla="*/ 24857012 h 3640"/>
                  <a:gd name="T52" fmla="*/ 7962421 w 3453"/>
                  <a:gd name="T53" fmla="*/ 24857012 h 3640"/>
                  <a:gd name="T54" fmla="*/ 15884936 w 3453"/>
                  <a:gd name="T55" fmla="*/ 24857012 h 3640"/>
                  <a:gd name="T56" fmla="*/ 7962421 w 3453"/>
                  <a:gd name="T57" fmla="*/ 33128993 h 3640"/>
                  <a:gd name="T58" fmla="*/ 15884936 w 3453"/>
                  <a:gd name="T59" fmla="*/ 33128993 h 3640"/>
                  <a:gd name="T60" fmla="*/ 15884936 w 3453"/>
                  <a:gd name="T61" fmla="*/ 33128993 h 3640"/>
                  <a:gd name="T62" fmla="*/ 15884936 w 3453"/>
                  <a:gd name="T63" fmla="*/ 41442048 h 3640"/>
                  <a:gd name="T64" fmla="*/ 15884936 w 3453"/>
                  <a:gd name="T65" fmla="*/ 41442048 h 3640"/>
                  <a:gd name="T66" fmla="*/ 15884936 w 3453"/>
                  <a:gd name="T67" fmla="*/ 41442048 h 3640"/>
                  <a:gd name="T68" fmla="*/ 15884936 w 3453"/>
                  <a:gd name="T69" fmla="*/ 49714024 h 3640"/>
                  <a:gd name="T70" fmla="*/ 15884936 w 3453"/>
                  <a:gd name="T71" fmla="*/ 49714024 h 3640"/>
                  <a:gd name="T72" fmla="*/ 15884936 w 3453"/>
                  <a:gd name="T73" fmla="*/ 49714024 h 3640"/>
                  <a:gd name="T74" fmla="*/ 23847354 w 3453"/>
                  <a:gd name="T75" fmla="*/ 49714024 h 3640"/>
                  <a:gd name="T76" fmla="*/ 23847354 w 3453"/>
                  <a:gd name="T77" fmla="*/ 49714024 h 3640"/>
                  <a:gd name="T78" fmla="*/ 23847354 w 3453"/>
                  <a:gd name="T79" fmla="*/ 49714024 h 3640"/>
                  <a:gd name="T80" fmla="*/ 31769872 w 3453"/>
                  <a:gd name="T81" fmla="*/ 58027091 h 3640"/>
                  <a:gd name="T82" fmla="*/ 31769872 w 3453"/>
                  <a:gd name="T83" fmla="*/ 66299067 h 3640"/>
                  <a:gd name="T84" fmla="*/ 31769872 w 3453"/>
                  <a:gd name="T85" fmla="*/ 66299067 h 3640"/>
                  <a:gd name="T86" fmla="*/ 39732290 w 3453"/>
                  <a:gd name="T87" fmla="*/ 66299067 h 3640"/>
                  <a:gd name="T88" fmla="*/ 47655001 w 3453"/>
                  <a:gd name="T89" fmla="*/ 66299067 h 3640"/>
                  <a:gd name="T90" fmla="*/ 47655001 w 3453"/>
                  <a:gd name="T91" fmla="*/ 74571042 h 3640"/>
                  <a:gd name="T92" fmla="*/ 55617431 w 3453"/>
                  <a:gd name="T93" fmla="*/ 66299067 h 3640"/>
                  <a:gd name="T94" fmla="*/ 55617431 w 3453"/>
                  <a:gd name="T95" fmla="*/ 66299067 h 3640"/>
                  <a:gd name="T96" fmla="*/ 55617431 w 3453"/>
                  <a:gd name="T97" fmla="*/ 66299067 h 3640"/>
                  <a:gd name="T98" fmla="*/ 55617431 w 3453"/>
                  <a:gd name="T99" fmla="*/ 58027091 h 3640"/>
                  <a:gd name="T100" fmla="*/ 55617431 w 3453"/>
                  <a:gd name="T101" fmla="*/ 58027091 h 364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453"/>
                  <a:gd name="T154" fmla="*/ 0 h 3640"/>
                  <a:gd name="T155" fmla="*/ 3453 w 3453"/>
                  <a:gd name="T156" fmla="*/ 3640 h 364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453" h="3640">
                    <a:moveTo>
                      <a:pt x="3078" y="2912"/>
                    </a:moveTo>
                    <a:lnTo>
                      <a:pt x="2894" y="3002"/>
                    </a:lnTo>
                    <a:lnTo>
                      <a:pt x="2753" y="2948"/>
                    </a:lnTo>
                    <a:lnTo>
                      <a:pt x="2606" y="2728"/>
                    </a:lnTo>
                    <a:lnTo>
                      <a:pt x="2501" y="2703"/>
                    </a:lnTo>
                    <a:lnTo>
                      <a:pt x="2353" y="2609"/>
                    </a:lnTo>
                    <a:lnTo>
                      <a:pt x="1946" y="2587"/>
                    </a:lnTo>
                    <a:lnTo>
                      <a:pt x="1842" y="2502"/>
                    </a:lnTo>
                    <a:lnTo>
                      <a:pt x="1640" y="2259"/>
                    </a:lnTo>
                    <a:lnTo>
                      <a:pt x="1482" y="1906"/>
                    </a:lnTo>
                    <a:lnTo>
                      <a:pt x="1255" y="1597"/>
                    </a:lnTo>
                    <a:lnTo>
                      <a:pt x="919" y="1131"/>
                    </a:lnTo>
                    <a:lnTo>
                      <a:pt x="771" y="775"/>
                    </a:lnTo>
                    <a:lnTo>
                      <a:pt x="743" y="739"/>
                    </a:lnTo>
                    <a:lnTo>
                      <a:pt x="641" y="628"/>
                    </a:lnTo>
                    <a:lnTo>
                      <a:pt x="580" y="423"/>
                    </a:lnTo>
                    <a:lnTo>
                      <a:pt x="746" y="580"/>
                    </a:lnTo>
                    <a:lnTo>
                      <a:pt x="761" y="714"/>
                    </a:lnTo>
                    <a:lnTo>
                      <a:pt x="764" y="742"/>
                    </a:lnTo>
                    <a:lnTo>
                      <a:pt x="804" y="739"/>
                    </a:lnTo>
                    <a:lnTo>
                      <a:pt x="821" y="646"/>
                    </a:lnTo>
                    <a:lnTo>
                      <a:pt x="761" y="566"/>
                    </a:lnTo>
                    <a:lnTo>
                      <a:pt x="566" y="368"/>
                    </a:lnTo>
                    <a:lnTo>
                      <a:pt x="491" y="80"/>
                    </a:lnTo>
                    <a:lnTo>
                      <a:pt x="216" y="0"/>
                    </a:lnTo>
                    <a:lnTo>
                      <a:pt x="148" y="44"/>
                    </a:lnTo>
                    <a:lnTo>
                      <a:pt x="11" y="37"/>
                    </a:lnTo>
                    <a:lnTo>
                      <a:pt x="130" y="162"/>
                    </a:lnTo>
                    <a:lnTo>
                      <a:pt x="127" y="216"/>
                    </a:lnTo>
                    <a:lnTo>
                      <a:pt x="32" y="339"/>
                    </a:lnTo>
                    <a:lnTo>
                      <a:pt x="75" y="458"/>
                    </a:lnTo>
                    <a:lnTo>
                      <a:pt x="0" y="573"/>
                    </a:lnTo>
                    <a:lnTo>
                      <a:pt x="50" y="635"/>
                    </a:lnTo>
                    <a:lnTo>
                      <a:pt x="61" y="753"/>
                    </a:lnTo>
                    <a:lnTo>
                      <a:pt x="123" y="890"/>
                    </a:lnTo>
                    <a:lnTo>
                      <a:pt x="166" y="915"/>
                    </a:lnTo>
                    <a:lnTo>
                      <a:pt x="223" y="898"/>
                    </a:lnTo>
                    <a:lnTo>
                      <a:pt x="300" y="958"/>
                    </a:lnTo>
                    <a:lnTo>
                      <a:pt x="255" y="1139"/>
                    </a:lnTo>
                    <a:lnTo>
                      <a:pt x="134" y="1139"/>
                    </a:lnTo>
                    <a:lnTo>
                      <a:pt x="72" y="1201"/>
                    </a:lnTo>
                    <a:lnTo>
                      <a:pt x="98" y="1279"/>
                    </a:lnTo>
                    <a:lnTo>
                      <a:pt x="68" y="1384"/>
                    </a:lnTo>
                    <a:lnTo>
                      <a:pt x="86" y="1442"/>
                    </a:lnTo>
                    <a:lnTo>
                      <a:pt x="112" y="1470"/>
                    </a:lnTo>
                    <a:lnTo>
                      <a:pt x="292" y="1330"/>
                    </a:lnTo>
                    <a:lnTo>
                      <a:pt x="350" y="1269"/>
                    </a:lnTo>
                    <a:lnTo>
                      <a:pt x="393" y="1312"/>
                    </a:lnTo>
                    <a:lnTo>
                      <a:pt x="378" y="1410"/>
                    </a:lnTo>
                    <a:lnTo>
                      <a:pt x="439" y="1374"/>
                    </a:lnTo>
                    <a:lnTo>
                      <a:pt x="487" y="1179"/>
                    </a:lnTo>
                    <a:lnTo>
                      <a:pt x="541" y="1153"/>
                    </a:lnTo>
                    <a:lnTo>
                      <a:pt x="584" y="1197"/>
                    </a:lnTo>
                    <a:lnTo>
                      <a:pt x="591" y="1251"/>
                    </a:lnTo>
                    <a:lnTo>
                      <a:pt x="718" y="1326"/>
                    </a:lnTo>
                    <a:lnTo>
                      <a:pt x="692" y="1395"/>
                    </a:lnTo>
                    <a:lnTo>
                      <a:pt x="587" y="1413"/>
                    </a:lnTo>
                    <a:lnTo>
                      <a:pt x="587" y="1535"/>
                    </a:lnTo>
                    <a:lnTo>
                      <a:pt x="692" y="1611"/>
                    </a:lnTo>
                    <a:lnTo>
                      <a:pt x="821" y="1542"/>
                    </a:lnTo>
                    <a:lnTo>
                      <a:pt x="959" y="1608"/>
                    </a:lnTo>
                    <a:lnTo>
                      <a:pt x="984" y="1636"/>
                    </a:lnTo>
                    <a:lnTo>
                      <a:pt x="894" y="1766"/>
                    </a:lnTo>
                    <a:lnTo>
                      <a:pt x="894" y="1920"/>
                    </a:lnTo>
                    <a:lnTo>
                      <a:pt x="807" y="2011"/>
                    </a:lnTo>
                    <a:lnTo>
                      <a:pt x="905" y="2155"/>
                    </a:lnTo>
                    <a:lnTo>
                      <a:pt x="1045" y="2241"/>
                    </a:lnTo>
                    <a:lnTo>
                      <a:pt x="1060" y="2266"/>
                    </a:lnTo>
                    <a:lnTo>
                      <a:pt x="941" y="2329"/>
                    </a:lnTo>
                    <a:lnTo>
                      <a:pt x="995" y="2516"/>
                    </a:lnTo>
                    <a:lnTo>
                      <a:pt x="909" y="2534"/>
                    </a:lnTo>
                    <a:lnTo>
                      <a:pt x="909" y="2620"/>
                    </a:lnTo>
                    <a:lnTo>
                      <a:pt x="1049" y="2689"/>
                    </a:lnTo>
                    <a:lnTo>
                      <a:pt x="1064" y="2761"/>
                    </a:lnTo>
                    <a:lnTo>
                      <a:pt x="1193" y="2743"/>
                    </a:lnTo>
                    <a:lnTo>
                      <a:pt x="1229" y="2728"/>
                    </a:lnTo>
                    <a:lnTo>
                      <a:pt x="1298" y="2789"/>
                    </a:lnTo>
                    <a:lnTo>
                      <a:pt x="1352" y="2728"/>
                    </a:lnTo>
                    <a:lnTo>
                      <a:pt x="1359" y="2677"/>
                    </a:lnTo>
                    <a:lnTo>
                      <a:pt x="1471" y="2714"/>
                    </a:lnTo>
                    <a:lnTo>
                      <a:pt x="1691" y="2977"/>
                    </a:lnTo>
                    <a:lnTo>
                      <a:pt x="1889" y="3020"/>
                    </a:lnTo>
                    <a:lnTo>
                      <a:pt x="1943" y="3142"/>
                    </a:lnTo>
                    <a:lnTo>
                      <a:pt x="1892" y="3280"/>
                    </a:lnTo>
                    <a:lnTo>
                      <a:pt x="1910" y="3348"/>
                    </a:lnTo>
                    <a:lnTo>
                      <a:pt x="2008" y="3441"/>
                    </a:lnTo>
                    <a:lnTo>
                      <a:pt x="2335" y="3301"/>
                    </a:lnTo>
                    <a:lnTo>
                      <a:pt x="2368" y="3333"/>
                    </a:lnTo>
                    <a:lnTo>
                      <a:pt x="2360" y="3430"/>
                    </a:lnTo>
                    <a:lnTo>
                      <a:pt x="2483" y="3514"/>
                    </a:lnTo>
                    <a:lnTo>
                      <a:pt x="2512" y="3610"/>
                    </a:lnTo>
                    <a:lnTo>
                      <a:pt x="2760" y="3640"/>
                    </a:lnTo>
                    <a:lnTo>
                      <a:pt x="3301" y="3635"/>
                    </a:lnTo>
                    <a:lnTo>
                      <a:pt x="3417" y="3506"/>
                    </a:lnTo>
                    <a:lnTo>
                      <a:pt x="3453" y="3456"/>
                    </a:lnTo>
                    <a:lnTo>
                      <a:pt x="3417" y="3401"/>
                    </a:lnTo>
                    <a:lnTo>
                      <a:pt x="3417" y="3387"/>
                    </a:lnTo>
                    <a:lnTo>
                      <a:pt x="3305" y="3239"/>
                    </a:lnTo>
                    <a:lnTo>
                      <a:pt x="3205" y="3185"/>
                    </a:lnTo>
                    <a:lnTo>
                      <a:pt x="3117" y="3114"/>
                    </a:lnTo>
                    <a:lnTo>
                      <a:pt x="3128" y="3041"/>
                    </a:lnTo>
                    <a:lnTo>
                      <a:pt x="3078" y="2912"/>
                    </a:lnTo>
                    <a:close/>
                  </a:path>
                </a:pathLst>
              </a:custGeom>
              <a:solidFill>
                <a:srgbClr val="C0C0C0"/>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207" name="Freeform 755"/>
              <p:cNvSpPr>
                <a:spLocks noChangeAspect="1"/>
              </p:cNvSpPr>
              <p:nvPr/>
            </p:nvSpPr>
            <p:spPr bwMode="gray">
              <a:xfrm>
                <a:off x="2461" y="2050"/>
                <a:ext cx="322" cy="299"/>
              </a:xfrm>
              <a:custGeom>
                <a:avLst/>
                <a:gdLst>
                  <a:gd name="T0" fmla="*/ 24501553 w 2538"/>
                  <a:gd name="T1" fmla="*/ 15764351 h 2385"/>
                  <a:gd name="T2" fmla="*/ 24501553 w 2538"/>
                  <a:gd name="T3" fmla="*/ 15764351 h 2385"/>
                  <a:gd name="T4" fmla="*/ 24501553 w 2538"/>
                  <a:gd name="T5" fmla="*/ 15764351 h 2385"/>
                  <a:gd name="T6" fmla="*/ 24501553 w 2538"/>
                  <a:gd name="T7" fmla="*/ 23646523 h 2385"/>
                  <a:gd name="T8" fmla="*/ 32695663 w 2538"/>
                  <a:gd name="T9" fmla="*/ 23646523 h 2385"/>
                  <a:gd name="T10" fmla="*/ 32695663 w 2538"/>
                  <a:gd name="T11" fmla="*/ 23646523 h 2385"/>
                  <a:gd name="T12" fmla="*/ 32695663 w 2538"/>
                  <a:gd name="T13" fmla="*/ 23646523 h 2385"/>
                  <a:gd name="T14" fmla="*/ 40849284 w 2538"/>
                  <a:gd name="T15" fmla="*/ 23646523 h 2385"/>
                  <a:gd name="T16" fmla="*/ 40849284 w 2538"/>
                  <a:gd name="T17" fmla="*/ 23646523 h 2385"/>
                  <a:gd name="T18" fmla="*/ 40849284 w 2538"/>
                  <a:gd name="T19" fmla="*/ 23646523 h 2385"/>
                  <a:gd name="T20" fmla="*/ 49003106 w 2538"/>
                  <a:gd name="T21" fmla="*/ 31528701 h 2385"/>
                  <a:gd name="T22" fmla="*/ 49003106 w 2538"/>
                  <a:gd name="T23" fmla="*/ 31528701 h 2385"/>
                  <a:gd name="T24" fmla="*/ 40849284 w 2538"/>
                  <a:gd name="T25" fmla="*/ 31528701 h 2385"/>
                  <a:gd name="T26" fmla="*/ 49003106 w 2538"/>
                  <a:gd name="T27" fmla="*/ 31528701 h 2385"/>
                  <a:gd name="T28" fmla="*/ 40849284 w 2538"/>
                  <a:gd name="T29" fmla="*/ 39410874 h 2385"/>
                  <a:gd name="T30" fmla="*/ 49003106 w 2538"/>
                  <a:gd name="T31" fmla="*/ 39410874 h 2385"/>
                  <a:gd name="T32" fmla="*/ 49003106 w 2538"/>
                  <a:gd name="T33" fmla="*/ 39410874 h 2385"/>
                  <a:gd name="T34" fmla="*/ 40849284 w 2538"/>
                  <a:gd name="T35" fmla="*/ 39410874 h 2385"/>
                  <a:gd name="T36" fmla="*/ 40849284 w 2538"/>
                  <a:gd name="T37" fmla="*/ 39410874 h 2385"/>
                  <a:gd name="T38" fmla="*/ 40849284 w 2538"/>
                  <a:gd name="T39" fmla="*/ 39410874 h 2385"/>
                  <a:gd name="T40" fmla="*/ 40849284 w 2538"/>
                  <a:gd name="T41" fmla="*/ 39410874 h 2385"/>
                  <a:gd name="T42" fmla="*/ 40849284 w 2538"/>
                  <a:gd name="T43" fmla="*/ 39410874 h 2385"/>
                  <a:gd name="T44" fmla="*/ 40849284 w 2538"/>
                  <a:gd name="T45" fmla="*/ 39410874 h 2385"/>
                  <a:gd name="T46" fmla="*/ 32695663 w 2538"/>
                  <a:gd name="T47" fmla="*/ 39410874 h 2385"/>
                  <a:gd name="T48" fmla="*/ 32695663 w 2538"/>
                  <a:gd name="T49" fmla="*/ 39410874 h 2385"/>
                  <a:gd name="T50" fmla="*/ 32695663 w 2538"/>
                  <a:gd name="T51" fmla="*/ 39410874 h 2385"/>
                  <a:gd name="T52" fmla="*/ 24501553 w 2538"/>
                  <a:gd name="T53" fmla="*/ 39410874 h 2385"/>
                  <a:gd name="T54" fmla="*/ 16347932 w 2538"/>
                  <a:gd name="T55" fmla="*/ 39410874 h 2385"/>
                  <a:gd name="T56" fmla="*/ 16347932 w 2538"/>
                  <a:gd name="T57" fmla="*/ 39410874 h 2385"/>
                  <a:gd name="T58" fmla="*/ 16347932 w 2538"/>
                  <a:gd name="T59" fmla="*/ 31528701 h 2385"/>
                  <a:gd name="T60" fmla="*/ 16347932 w 2538"/>
                  <a:gd name="T61" fmla="*/ 31528701 h 2385"/>
                  <a:gd name="T62" fmla="*/ 8153624 w 2538"/>
                  <a:gd name="T63" fmla="*/ 31528701 h 2385"/>
                  <a:gd name="T64" fmla="*/ 8153624 w 2538"/>
                  <a:gd name="T65" fmla="*/ 31528701 h 2385"/>
                  <a:gd name="T66" fmla="*/ 8153624 w 2538"/>
                  <a:gd name="T67" fmla="*/ 31528701 h 2385"/>
                  <a:gd name="T68" fmla="*/ 8153624 w 2538"/>
                  <a:gd name="T69" fmla="*/ 31528701 h 2385"/>
                  <a:gd name="T70" fmla="*/ 8153624 w 2538"/>
                  <a:gd name="T71" fmla="*/ 23646523 h 2385"/>
                  <a:gd name="T72" fmla="*/ 8153624 w 2538"/>
                  <a:gd name="T73" fmla="*/ 23646523 h 2385"/>
                  <a:gd name="T74" fmla="*/ 8153624 w 2538"/>
                  <a:gd name="T75" fmla="*/ 23646523 h 2385"/>
                  <a:gd name="T76" fmla="*/ 8153624 w 2538"/>
                  <a:gd name="T77" fmla="*/ 23646523 h 2385"/>
                  <a:gd name="T78" fmla="*/ 8153624 w 2538"/>
                  <a:gd name="T79" fmla="*/ 23646523 h 2385"/>
                  <a:gd name="T80" fmla="*/ 0 w 2538"/>
                  <a:gd name="T81" fmla="*/ 23646523 h 2385"/>
                  <a:gd name="T82" fmla="*/ 0 w 2538"/>
                  <a:gd name="T83" fmla="*/ 15764351 h 2385"/>
                  <a:gd name="T84" fmla="*/ 0 w 2538"/>
                  <a:gd name="T85" fmla="*/ 15764351 h 2385"/>
                  <a:gd name="T86" fmla="*/ 0 w 2538"/>
                  <a:gd name="T87" fmla="*/ 15764351 h 2385"/>
                  <a:gd name="T88" fmla="*/ 0 w 2538"/>
                  <a:gd name="T89" fmla="*/ 15764351 h 2385"/>
                  <a:gd name="T90" fmla="*/ 8153624 w 2538"/>
                  <a:gd name="T91" fmla="*/ 7882175 h 2385"/>
                  <a:gd name="T92" fmla="*/ 8153624 w 2538"/>
                  <a:gd name="T93" fmla="*/ 7882175 h 2385"/>
                  <a:gd name="T94" fmla="*/ 16347932 w 2538"/>
                  <a:gd name="T95" fmla="*/ 7882175 h 2385"/>
                  <a:gd name="T96" fmla="*/ 16347932 w 2538"/>
                  <a:gd name="T97" fmla="*/ 0 h 2385"/>
                  <a:gd name="T98" fmla="*/ 24501553 w 2538"/>
                  <a:gd name="T99" fmla="*/ 7882175 h 2385"/>
                  <a:gd name="T100" fmla="*/ 24501553 w 2538"/>
                  <a:gd name="T101" fmla="*/ 7882175 h 2385"/>
                  <a:gd name="T102" fmla="*/ 24501553 w 2538"/>
                  <a:gd name="T103" fmla="*/ 7882175 h 2385"/>
                  <a:gd name="T104" fmla="*/ 24501553 w 2538"/>
                  <a:gd name="T105" fmla="*/ 15764351 h 2385"/>
                  <a:gd name="T106" fmla="*/ 24501553 w 2538"/>
                  <a:gd name="T107" fmla="*/ 15764351 h 2385"/>
                  <a:gd name="T108" fmla="*/ 24501553 w 2538"/>
                  <a:gd name="T109" fmla="*/ 15764351 h 2385"/>
                  <a:gd name="T110" fmla="*/ 24501553 w 2538"/>
                  <a:gd name="T111" fmla="*/ 15764351 h 238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538"/>
                  <a:gd name="T169" fmla="*/ 0 h 2385"/>
                  <a:gd name="T170" fmla="*/ 2538 w 2538"/>
                  <a:gd name="T171" fmla="*/ 2385 h 238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538" h="2385">
                    <a:moveTo>
                      <a:pt x="1421" y="937"/>
                    </a:moveTo>
                    <a:lnTo>
                      <a:pt x="1532" y="1059"/>
                    </a:lnTo>
                    <a:lnTo>
                      <a:pt x="1532" y="1109"/>
                    </a:lnTo>
                    <a:lnTo>
                      <a:pt x="1453" y="1225"/>
                    </a:lnTo>
                    <a:lnTo>
                      <a:pt x="1752" y="1366"/>
                    </a:lnTo>
                    <a:lnTo>
                      <a:pt x="1831" y="1316"/>
                    </a:lnTo>
                    <a:lnTo>
                      <a:pt x="1899" y="1333"/>
                    </a:lnTo>
                    <a:lnTo>
                      <a:pt x="1986" y="1462"/>
                    </a:lnTo>
                    <a:lnTo>
                      <a:pt x="2220" y="1553"/>
                    </a:lnTo>
                    <a:lnTo>
                      <a:pt x="2419" y="1510"/>
                    </a:lnTo>
                    <a:lnTo>
                      <a:pt x="2538" y="1635"/>
                    </a:lnTo>
                    <a:lnTo>
                      <a:pt x="2535" y="1689"/>
                    </a:lnTo>
                    <a:lnTo>
                      <a:pt x="2440" y="1812"/>
                    </a:lnTo>
                    <a:lnTo>
                      <a:pt x="2483" y="1931"/>
                    </a:lnTo>
                    <a:lnTo>
                      <a:pt x="2408" y="2046"/>
                    </a:lnTo>
                    <a:lnTo>
                      <a:pt x="2458" y="2108"/>
                    </a:lnTo>
                    <a:lnTo>
                      <a:pt x="2469" y="2226"/>
                    </a:lnTo>
                    <a:lnTo>
                      <a:pt x="2401" y="2367"/>
                    </a:lnTo>
                    <a:lnTo>
                      <a:pt x="2271" y="2385"/>
                    </a:lnTo>
                    <a:lnTo>
                      <a:pt x="2210" y="2331"/>
                    </a:lnTo>
                    <a:lnTo>
                      <a:pt x="2105" y="2288"/>
                    </a:lnTo>
                    <a:lnTo>
                      <a:pt x="2055" y="2162"/>
                    </a:lnTo>
                    <a:lnTo>
                      <a:pt x="1976" y="2076"/>
                    </a:lnTo>
                    <a:lnTo>
                      <a:pt x="1828" y="2198"/>
                    </a:lnTo>
                    <a:lnTo>
                      <a:pt x="1690" y="2140"/>
                    </a:lnTo>
                    <a:lnTo>
                      <a:pt x="1622" y="2201"/>
                    </a:lnTo>
                    <a:lnTo>
                      <a:pt x="1215" y="2057"/>
                    </a:lnTo>
                    <a:lnTo>
                      <a:pt x="1085" y="2169"/>
                    </a:lnTo>
                    <a:lnTo>
                      <a:pt x="1006" y="2137"/>
                    </a:lnTo>
                    <a:lnTo>
                      <a:pt x="829" y="1992"/>
                    </a:lnTo>
                    <a:lnTo>
                      <a:pt x="735" y="1992"/>
                    </a:lnTo>
                    <a:lnTo>
                      <a:pt x="649" y="1924"/>
                    </a:lnTo>
                    <a:lnTo>
                      <a:pt x="498" y="1910"/>
                    </a:lnTo>
                    <a:lnTo>
                      <a:pt x="595" y="1783"/>
                    </a:lnTo>
                    <a:lnTo>
                      <a:pt x="592" y="1653"/>
                    </a:lnTo>
                    <a:lnTo>
                      <a:pt x="628" y="1473"/>
                    </a:lnTo>
                    <a:lnTo>
                      <a:pt x="592" y="1387"/>
                    </a:lnTo>
                    <a:lnTo>
                      <a:pt x="498" y="1380"/>
                    </a:lnTo>
                    <a:lnTo>
                      <a:pt x="375" y="1484"/>
                    </a:lnTo>
                    <a:lnTo>
                      <a:pt x="342" y="1484"/>
                    </a:lnTo>
                    <a:lnTo>
                      <a:pt x="55" y="1185"/>
                    </a:lnTo>
                    <a:lnTo>
                      <a:pt x="44" y="1048"/>
                    </a:lnTo>
                    <a:lnTo>
                      <a:pt x="0" y="962"/>
                    </a:lnTo>
                    <a:lnTo>
                      <a:pt x="76" y="850"/>
                    </a:lnTo>
                    <a:lnTo>
                      <a:pt x="126" y="839"/>
                    </a:lnTo>
                    <a:lnTo>
                      <a:pt x="378" y="645"/>
                    </a:lnTo>
                    <a:lnTo>
                      <a:pt x="660" y="393"/>
                    </a:lnTo>
                    <a:lnTo>
                      <a:pt x="753" y="252"/>
                    </a:lnTo>
                    <a:lnTo>
                      <a:pt x="941" y="0"/>
                    </a:lnTo>
                    <a:lnTo>
                      <a:pt x="1117" y="277"/>
                    </a:lnTo>
                    <a:lnTo>
                      <a:pt x="1110" y="475"/>
                    </a:lnTo>
                    <a:lnTo>
                      <a:pt x="1201" y="595"/>
                    </a:lnTo>
                    <a:lnTo>
                      <a:pt x="1194" y="934"/>
                    </a:lnTo>
                    <a:lnTo>
                      <a:pt x="1247" y="969"/>
                    </a:lnTo>
                    <a:lnTo>
                      <a:pt x="1333" y="929"/>
                    </a:lnTo>
                    <a:lnTo>
                      <a:pt x="1421" y="937"/>
                    </a:lnTo>
                    <a:close/>
                  </a:path>
                </a:pathLst>
              </a:custGeom>
              <a:solidFill>
                <a:srgbClr val="C0C0C0"/>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208" name="Freeform 756"/>
              <p:cNvSpPr>
                <a:spLocks noChangeAspect="1"/>
              </p:cNvSpPr>
              <p:nvPr/>
            </p:nvSpPr>
            <p:spPr bwMode="gray">
              <a:xfrm>
                <a:off x="2299" y="1995"/>
                <a:ext cx="284" cy="365"/>
              </a:xfrm>
              <a:custGeom>
                <a:avLst/>
                <a:gdLst>
                  <a:gd name="T0" fmla="*/ 23798492 w 2260"/>
                  <a:gd name="T1" fmla="*/ 8158874 h 2876"/>
                  <a:gd name="T2" fmla="*/ 7919599 w 2260"/>
                  <a:gd name="T3" fmla="*/ 8158874 h 2876"/>
                  <a:gd name="T4" fmla="*/ 7919599 w 2260"/>
                  <a:gd name="T5" fmla="*/ 16358446 h 2876"/>
                  <a:gd name="T6" fmla="*/ 0 w 2260"/>
                  <a:gd name="T7" fmla="*/ 24517317 h 2876"/>
                  <a:gd name="T8" fmla="*/ 0 w 2260"/>
                  <a:gd name="T9" fmla="*/ 40875763 h 2876"/>
                  <a:gd name="T10" fmla="*/ 7919599 w 2260"/>
                  <a:gd name="T11" fmla="*/ 32716892 h 2876"/>
                  <a:gd name="T12" fmla="*/ 7919599 w 2260"/>
                  <a:gd name="T13" fmla="*/ 32716892 h 2876"/>
                  <a:gd name="T14" fmla="*/ 7919599 w 2260"/>
                  <a:gd name="T15" fmla="*/ 40875763 h 2876"/>
                  <a:gd name="T16" fmla="*/ 7919599 w 2260"/>
                  <a:gd name="T17" fmla="*/ 32716892 h 2876"/>
                  <a:gd name="T18" fmla="*/ 7919599 w 2260"/>
                  <a:gd name="T19" fmla="*/ 40875763 h 2876"/>
                  <a:gd name="T20" fmla="*/ 7919599 w 2260"/>
                  <a:gd name="T21" fmla="*/ 40875763 h 2876"/>
                  <a:gd name="T22" fmla="*/ 15878896 w 2260"/>
                  <a:gd name="T23" fmla="*/ 40875763 h 2876"/>
                  <a:gd name="T24" fmla="*/ 7919599 w 2260"/>
                  <a:gd name="T25" fmla="*/ 40875763 h 2876"/>
                  <a:gd name="T26" fmla="*/ 7919599 w 2260"/>
                  <a:gd name="T27" fmla="*/ 49075332 h 2876"/>
                  <a:gd name="T28" fmla="*/ 7919599 w 2260"/>
                  <a:gd name="T29" fmla="*/ 49075332 h 2876"/>
                  <a:gd name="T30" fmla="*/ 15878896 w 2260"/>
                  <a:gd name="T31" fmla="*/ 57234216 h 2876"/>
                  <a:gd name="T32" fmla="*/ 15878896 w 2260"/>
                  <a:gd name="T33" fmla="*/ 49075332 h 2876"/>
                  <a:gd name="T34" fmla="*/ 15878896 w 2260"/>
                  <a:gd name="T35" fmla="*/ 49075332 h 2876"/>
                  <a:gd name="T36" fmla="*/ 15878896 w 2260"/>
                  <a:gd name="T37" fmla="*/ 49075332 h 2876"/>
                  <a:gd name="T38" fmla="*/ 15878896 w 2260"/>
                  <a:gd name="T39" fmla="*/ 40875763 h 2876"/>
                  <a:gd name="T40" fmla="*/ 15878896 w 2260"/>
                  <a:gd name="T41" fmla="*/ 40875763 h 2876"/>
                  <a:gd name="T42" fmla="*/ 15878896 w 2260"/>
                  <a:gd name="T43" fmla="*/ 40875763 h 2876"/>
                  <a:gd name="T44" fmla="*/ 23798492 w 2260"/>
                  <a:gd name="T45" fmla="*/ 32716892 h 2876"/>
                  <a:gd name="T46" fmla="*/ 23798492 w 2260"/>
                  <a:gd name="T47" fmla="*/ 40875763 h 2876"/>
                  <a:gd name="T48" fmla="*/ 23798492 w 2260"/>
                  <a:gd name="T49" fmla="*/ 40875763 h 2876"/>
                  <a:gd name="T50" fmla="*/ 31757793 w 2260"/>
                  <a:gd name="T51" fmla="*/ 40875763 h 2876"/>
                  <a:gd name="T52" fmla="*/ 31757793 w 2260"/>
                  <a:gd name="T53" fmla="*/ 40875763 h 2876"/>
                  <a:gd name="T54" fmla="*/ 31757793 w 2260"/>
                  <a:gd name="T55" fmla="*/ 32716892 h 2876"/>
                  <a:gd name="T56" fmla="*/ 31757793 w 2260"/>
                  <a:gd name="T57" fmla="*/ 32716892 h 2876"/>
                  <a:gd name="T58" fmla="*/ 23798492 w 2260"/>
                  <a:gd name="T59" fmla="*/ 32716892 h 2876"/>
                  <a:gd name="T60" fmla="*/ 23798492 w 2260"/>
                  <a:gd name="T61" fmla="*/ 24517317 h 2876"/>
                  <a:gd name="T62" fmla="*/ 23798492 w 2260"/>
                  <a:gd name="T63" fmla="*/ 24517317 h 2876"/>
                  <a:gd name="T64" fmla="*/ 31757793 w 2260"/>
                  <a:gd name="T65" fmla="*/ 16358446 h 2876"/>
                  <a:gd name="T66" fmla="*/ 39677389 w 2260"/>
                  <a:gd name="T67" fmla="*/ 8158874 h 2876"/>
                  <a:gd name="T68" fmla="*/ 31757793 w 2260"/>
                  <a:gd name="T69" fmla="*/ 8158874 h 2876"/>
                  <a:gd name="T70" fmla="*/ 31757793 w 2260"/>
                  <a:gd name="T71" fmla="*/ 8158874 h 2876"/>
                  <a:gd name="T72" fmla="*/ 23798492 w 2260"/>
                  <a:gd name="T73" fmla="*/ 0 h 2876"/>
                  <a:gd name="T74" fmla="*/ 15878896 w 2260"/>
                  <a:gd name="T75" fmla="*/ 0 h 287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60"/>
                  <a:gd name="T115" fmla="*/ 0 h 2876"/>
                  <a:gd name="T116" fmla="*/ 2260 w 2260"/>
                  <a:gd name="T117" fmla="*/ 2876 h 287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60" h="2876">
                    <a:moveTo>
                      <a:pt x="1081" y="59"/>
                    </a:moveTo>
                    <a:lnTo>
                      <a:pt x="1179" y="328"/>
                    </a:lnTo>
                    <a:lnTo>
                      <a:pt x="1161" y="476"/>
                    </a:lnTo>
                    <a:lnTo>
                      <a:pt x="670" y="508"/>
                    </a:lnTo>
                    <a:lnTo>
                      <a:pt x="328" y="764"/>
                    </a:lnTo>
                    <a:lnTo>
                      <a:pt x="313" y="1060"/>
                    </a:lnTo>
                    <a:lnTo>
                      <a:pt x="165" y="1215"/>
                    </a:lnTo>
                    <a:lnTo>
                      <a:pt x="108" y="1406"/>
                    </a:lnTo>
                    <a:lnTo>
                      <a:pt x="76" y="1456"/>
                    </a:lnTo>
                    <a:lnTo>
                      <a:pt x="8" y="1943"/>
                    </a:lnTo>
                    <a:lnTo>
                      <a:pt x="0" y="1993"/>
                    </a:lnTo>
                    <a:lnTo>
                      <a:pt x="234" y="1906"/>
                    </a:lnTo>
                    <a:lnTo>
                      <a:pt x="192" y="1809"/>
                    </a:lnTo>
                    <a:lnTo>
                      <a:pt x="238" y="1690"/>
                    </a:lnTo>
                    <a:lnTo>
                      <a:pt x="310" y="1741"/>
                    </a:lnTo>
                    <a:lnTo>
                      <a:pt x="267" y="1975"/>
                    </a:lnTo>
                    <a:lnTo>
                      <a:pt x="303" y="2018"/>
                    </a:lnTo>
                    <a:lnTo>
                      <a:pt x="390" y="1816"/>
                    </a:lnTo>
                    <a:lnTo>
                      <a:pt x="426" y="1849"/>
                    </a:lnTo>
                    <a:lnTo>
                      <a:pt x="418" y="2138"/>
                    </a:lnTo>
                    <a:lnTo>
                      <a:pt x="461" y="2163"/>
                    </a:lnTo>
                    <a:lnTo>
                      <a:pt x="599" y="1990"/>
                    </a:lnTo>
                    <a:lnTo>
                      <a:pt x="649" y="1902"/>
                    </a:lnTo>
                    <a:lnTo>
                      <a:pt x="772" y="2018"/>
                    </a:lnTo>
                    <a:lnTo>
                      <a:pt x="779" y="2079"/>
                    </a:lnTo>
                    <a:lnTo>
                      <a:pt x="497" y="2379"/>
                    </a:lnTo>
                    <a:lnTo>
                      <a:pt x="515" y="2454"/>
                    </a:lnTo>
                    <a:lnTo>
                      <a:pt x="483" y="2541"/>
                    </a:lnTo>
                    <a:lnTo>
                      <a:pt x="378" y="2577"/>
                    </a:lnTo>
                    <a:lnTo>
                      <a:pt x="371" y="2768"/>
                    </a:lnTo>
                    <a:lnTo>
                      <a:pt x="433" y="2786"/>
                    </a:lnTo>
                    <a:lnTo>
                      <a:pt x="738" y="2876"/>
                    </a:lnTo>
                    <a:lnTo>
                      <a:pt x="790" y="2876"/>
                    </a:lnTo>
                    <a:lnTo>
                      <a:pt x="804" y="2739"/>
                    </a:lnTo>
                    <a:lnTo>
                      <a:pt x="951" y="2728"/>
                    </a:lnTo>
                    <a:lnTo>
                      <a:pt x="1063" y="2634"/>
                    </a:lnTo>
                    <a:lnTo>
                      <a:pt x="1081" y="2555"/>
                    </a:lnTo>
                    <a:lnTo>
                      <a:pt x="1020" y="2486"/>
                    </a:lnTo>
                    <a:lnTo>
                      <a:pt x="963" y="2296"/>
                    </a:lnTo>
                    <a:lnTo>
                      <a:pt x="1034" y="2227"/>
                    </a:lnTo>
                    <a:lnTo>
                      <a:pt x="1092" y="2220"/>
                    </a:lnTo>
                    <a:lnTo>
                      <a:pt x="1110" y="2166"/>
                    </a:lnTo>
                    <a:lnTo>
                      <a:pt x="1077" y="2079"/>
                    </a:lnTo>
                    <a:lnTo>
                      <a:pt x="1088" y="2029"/>
                    </a:lnTo>
                    <a:lnTo>
                      <a:pt x="1193" y="1990"/>
                    </a:lnTo>
                    <a:lnTo>
                      <a:pt x="1279" y="1902"/>
                    </a:lnTo>
                    <a:lnTo>
                      <a:pt x="1452" y="2043"/>
                    </a:lnTo>
                    <a:lnTo>
                      <a:pt x="1474" y="2112"/>
                    </a:lnTo>
                    <a:lnTo>
                      <a:pt x="1565" y="2231"/>
                    </a:lnTo>
                    <a:lnTo>
                      <a:pt x="1579" y="2213"/>
                    </a:lnTo>
                    <a:lnTo>
                      <a:pt x="1813" y="2325"/>
                    </a:lnTo>
                    <a:lnTo>
                      <a:pt x="1817" y="2325"/>
                    </a:lnTo>
                    <a:lnTo>
                      <a:pt x="1914" y="2198"/>
                    </a:lnTo>
                    <a:lnTo>
                      <a:pt x="1911" y="2068"/>
                    </a:lnTo>
                    <a:lnTo>
                      <a:pt x="1947" y="1888"/>
                    </a:lnTo>
                    <a:lnTo>
                      <a:pt x="1911" y="1802"/>
                    </a:lnTo>
                    <a:lnTo>
                      <a:pt x="1817" y="1795"/>
                    </a:lnTo>
                    <a:lnTo>
                      <a:pt x="1694" y="1899"/>
                    </a:lnTo>
                    <a:lnTo>
                      <a:pt x="1661" y="1899"/>
                    </a:lnTo>
                    <a:lnTo>
                      <a:pt x="1374" y="1600"/>
                    </a:lnTo>
                    <a:lnTo>
                      <a:pt x="1363" y="1463"/>
                    </a:lnTo>
                    <a:lnTo>
                      <a:pt x="1319" y="1377"/>
                    </a:lnTo>
                    <a:lnTo>
                      <a:pt x="1395" y="1265"/>
                    </a:lnTo>
                    <a:lnTo>
                      <a:pt x="1445" y="1254"/>
                    </a:lnTo>
                    <a:lnTo>
                      <a:pt x="1697" y="1060"/>
                    </a:lnTo>
                    <a:lnTo>
                      <a:pt x="1979" y="808"/>
                    </a:lnTo>
                    <a:lnTo>
                      <a:pt x="2072" y="667"/>
                    </a:lnTo>
                    <a:lnTo>
                      <a:pt x="2260" y="415"/>
                    </a:lnTo>
                    <a:lnTo>
                      <a:pt x="2191" y="426"/>
                    </a:lnTo>
                    <a:lnTo>
                      <a:pt x="2011" y="264"/>
                    </a:lnTo>
                    <a:lnTo>
                      <a:pt x="1895" y="253"/>
                    </a:lnTo>
                    <a:lnTo>
                      <a:pt x="1752" y="257"/>
                    </a:lnTo>
                    <a:lnTo>
                      <a:pt x="1734" y="205"/>
                    </a:lnTo>
                    <a:lnTo>
                      <a:pt x="1495" y="41"/>
                    </a:lnTo>
                    <a:lnTo>
                      <a:pt x="1218" y="0"/>
                    </a:lnTo>
                    <a:lnTo>
                      <a:pt x="1081" y="59"/>
                    </a:lnTo>
                    <a:close/>
                  </a:path>
                </a:pathLst>
              </a:custGeom>
              <a:solidFill>
                <a:srgbClr val="C0C0C0"/>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209" name="Freeform 757"/>
              <p:cNvSpPr>
                <a:spLocks noChangeAspect="1"/>
              </p:cNvSpPr>
              <p:nvPr/>
            </p:nvSpPr>
            <p:spPr bwMode="gray">
              <a:xfrm>
                <a:off x="2074" y="1841"/>
                <a:ext cx="370" cy="401"/>
              </a:xfrm>
              <a:custGeom>
                <a:avLst/>
                <a:gdLst>
                  <a:gd name="T0" fmla="*/ 0 w 2935"/>
                  <a:gd name="T1" fmla="*/ 16273034 h 3164"/>
                  <a:gd name="T2" fmla="*/ 8010315 w 2935"/>
                  <a:gd name="T3" fmla="*/ 16273034 h 3164"/>
                  <a:gd name="T4" fmla="*/ 8010315 w 2935"/>
                  <a:gd name="T5" fmla="*/ 16273034 h 3164"/>
                  <a:gd name="T6" fmla="*/ 8010315 w 2935"/>
                  <a:gd name="T7" fmla="*/ 8136617 h 3164"/>
                  <a:gd name="T8" fmla="*/ 8010315 w 2935"/>
                  <a:gd name="T9" fmla="*/ 8136617 h 3164"/>
                  <a:gd name="T10" fmla="*/ 8010315 w 2935"/>
                  <a:gd name="T11" fmla="*/ 8136617 h 3164"/>
                  <a:gd name="T12" fmla="*/ 8010315 w 2935"/>
                  <a:gd name="T13" fmla="*/ 8136617 h 3164"/>
                  <a:gd name="T14" fmla="*/ 8010315 w 2935"/>
                  <a:gd name="T15" fmla="*/ 8136617 h 3164"/>
                  <a:gd name="T16" fmla="*/ 8010315 w 2935"/>
                  <a:gd name="T17" fmla="*/ 0 h 3164"/>
                  <a:gd name="T18" fmla="*/ 16020429 w 2935"/>
                  <a:gd name="T19" fmla="*/ 0 h 3164"/>
                  <a:gd name="T20" fmla="*/ 16020429 w 2935"/>
                  <a:gd name="T21" fmla="*/ 0 h 3164"/>
                  <a:gd name="T22" fmla="*/ 16020429 w 2935"/>
                  <a:gd name="T23" fmla="*/ 0 h 3164"/>
                  <a:gd name="T24" fmla="*/ 24030740 w 2935"/>
                  <a:gd name="T25" fmla="*/ 8136617 h 3164"/>
                  <a:gd name="T26" fmla="*/ 24030740 w 2935"/>
                  <a:gd name="T27" fmla="*/ 8136617 h 3164"/>
                  <a:gd name="T28" fmla="*/ 24030740 w 2935"/>
                  <a:gd name="T29" fmla="*/ 8136617 h 3164"/>
                  <a:gd name="T30" fmla="*/ 32080883 w 2935"/>
                  <a:gd name="T31" fmla="*/ 8136617 h 3164"/>
                  <a:gd name="T32" fmla="*/ 32080883 w 2935"/>
                  <a:gd name="T33" fmla="*/ 0 h 3164"/>
                  <a:gd name="T34" fmla="*/ 40091195 w 2935"/>
                  <a:gd name="T35" fmla="*/ 0 h 3164"/>
                  <a:gd name="T36" fmla="*/ 40091195 w 2935"/>
                  <a:gd name="T37" fmla="*/ 8136617 h 3164"/>
                  <a:gd name="T38" fmla="*/ 40091195 w 2935"/>
                  <a:gd name="T39" fmla="*/ 8136617 h 3164"/>
                  <a:gd name="T40" fmla="*/ 40091195 w 2935"/>
                  <a:gd name="T41" fmla="*/ 16273034 h 3164"/>
                  <a:gd name="T42" fmla="*/ 40091195 w 2935"/>
                  <a:gd name="T43" fmla="*/ 16273034 h 3164"/>
                  <a:gd name="T44" fmla="*/ 40091195 w 2935"/>
                  <a:gd name="T45" fmla="*/ 24450088 h 3164"/>
                  <a:gd name="T46" fmla="*/ 48101306 w 2935"/>
                  <a:gd name="T47" fmla="*/ 24450088 h 3164"/>
                  <a:gd name="T48" fmla="*/ 48101306 w 2935"/>
                  <a:gd name="T49" fmla="*/ 24450088 h 3164"/>
                  <a:gd name="T50" fmla="*/ 48101306 w 2935"/>
                  <a:gd name="T51" fmla="*/ 24450088 h 3164"/>
                  <a:gd name="T52" fmla="*/ 48101306 w 2935"/>
                  <a:gd name="T53" fmla="*/ 24450088 h 3164"/>
                  <a:gd name="T54" fmla="*/ 48101306 w 2935"/>
                  <a:gd name="T55" fmla="*/ 32586709 h 3164"/>
                  <a:gd name="T56" fmla="*/ 48101306 w 2935"/>
                  <a:gd name="T57" fmla="*/ 32586709 h 3164"/>
                  <a:gd name="T58" fmla="*/ 40091195 w 2935"/>
                  <a:gd name="T59" fmla="*/ 32586709 h 3164"/>
                  <a:gd name="T60" fmla="*/ 40091195 w 2935"/>
                  <a:gd name="T61" fmla="*/ 40723122 h 3164"/>
                  <a:gd name="T62" fmla="*/ 40091195 w 2935"/>
                  <a:gd name="T63" fmla="*/ 40723122 h 3164"/>
                  <a:gd name="T64" fmla="*/ 32080883 w 2935"/>
                  <a:gd name="T65" fmla="*/ 48859736 h 3164"/>
                  <a:gd name="T66" fmla="*/ 32080883 w 2935"/>
                  <a:gd name="T67" fmla="*/ 48859736 h 3164"/>
                  <a:gd name="T68" fmla="*/ 32080883 w 2935"/>
                  <a:gd name="T69" fmla="*/ 48859736 h 3164"/>
                  <a:gd name="T70" fmla="*/ 32080883 w 2935"/>
                  <a:gd name="T71" fmla="*/ 56996363 h 3164"/>
                  <a:gd name="T72" fmla="*/ 32080883 w 2935"/>
                  <a:gd name="T73" fmla="*/ 56996363 h 3164"/>
                  <a:gd name="T74" fmla="*/ 32080883 w 2935"/>
                  <a:gd name="T75" fmla="*/ 56996363 h 3164"/>
                  <a:gd name="T76" fmla="*/ 24030740 w 2935"/>
                  <a:gd name="T77" fmla="*/ 56996363 h 3164"/>
                  <a:gd name="T78" fmla="*/ 24030740 w 2935"/>
                  <a:gd name="T79" fmla="*/ 56996363 h 3164"/>
                  <a:gd name="T80" fmla="*/ 24030740 w 2935"/>
                  <a:gd name="T81" fmla="*/ 56996363 h 3164"/>
                  <a:gd name="T82" fmla="*/ 24030740 w 2935"/>
                  <a:gd name="T83" fmla="*/ 56996363 h 3164"/>
                  <a:gd name="T84" fmla="*/ 24030740 w 2935"/>
                  <a:gd name="T85" fmla="*/ 56996363 h 3164"/>
                  <a:gd name="T86" fmla="*/ 24030740 w 2935"/>
                  <a:gd name="T87" fmla="*/ 56996363 h 3164"/>
                  <a:gd name="T88" fmla="*/ 24030740 w 2935"/>
                  <a:gd name="T89" fmla="*/ 48859736 h 3164"/>
                  <a:gd name="T90" fmla="*/ 24030740 w 2935"/>
                  <a:gd name="T91" fmla="*/ 48859736 h 3164"/>
                  <a:gd name="T92" fmla="*/ 16020429 w 2935"/>
                  <a:gd name="T93" fmla="*/ 48859736 h 3164"/>
                  <a:gd name="T94" fmla="*/ 16020429 w 2935"/>
                  <a:gd name="T95" fmla="*/ 48859736 h 3164"/>
                  <a:gd name="T96" fmla="*/ 16020429 w 2935"/>
                  <a:gd name="T97" fmla="*/ 40723122 h 3164"/>
                  <a:gd name="T98" fmla="*/ 16020429 w 2935"/>
                  <a:gd name="T99" fmla="*/ 40723122 h 3164"/>
                  <a:gd name="T100" fmla="*/ 16020429 w 2935"/>
                  <a:gd name="T101" fmla="*/ 32586709 h 3164"/>
                  <a:gd name="T102" fmla="*/ 8010315 w 2935"/>
                  <a:gd name="T103" fmla="*/ 32586709 h 3164"/>
                  <a:gd name="T104" fmla="*/ 8010315 w 2935"/>
                  <a:gd name="T105" fmla="*/ 32586709 h 3164"/>
                  <a:gd name="T106" fmla="*/ 8010315 w 2935"/>
                  <a:gd name="T107" fmla="*/ 32586709 h 3164"/>
                  <a:gd name="T108" fmla="*/ 8010315 w 2935"/>
                  <a:gd name="T109" fmla="*/ 32586709 h 3164"/>
                  <a:gd name="T110" fmla="*/ 0 w 2935"/>
                  <a:gd name="T111" fmla="*/ 24450088 h 3164"/>
                  <a:gd name="T112" fmla="*/ 0 w 2935"/>
                  <a:gd name="T113" fmla="*/ 24450088 h 3164"/>
                  <a:gd name="T114" fmla="*/ 0 w 2935"/>
                  <a:gd name="T115" fmla="*/ 16273034 h 316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35"/>
                  <a:gd name="T175" fmla="*/ 0 h 3164"/>
                  <a:gd name="T176" fmla="*/ 2935 w 2935"/>
                  <a:gd name="T177" fmla="*/ 3164 h 316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35" h="3164">
                    <a:moveTo>
                      <a:pt x="55" y="828"/>
                    </a:moveTo>
                    <a:lnTo>
                      <a:pt x="289" y="789"/>
                    </a:lnTo>
                    <a:lnTo>
                      <a:pt x="400" y="678"/>
                    </a:lnTo>
                    <a:lnTo>
                      <a:pt x="426" y="548"/>
                    </a:lnTo>
                    <a:lnTo>
                      <a:pt x="484" y="505"/>
                    </a:lnTo>
                    <a:lnTo>
                      <a:pt x="469" y="350"/>
                    </a:lnTo>
                    <a:lnTo>
                      <a:pt x="512" y="307"/>
                    </a:lnTo>
                    <a:lnTo>
                      <a:pt x="588" y="259"/>
                    </a:lnTo>
                    <a:lnTo>
                      <a:pt x="664" y="43"/>
                    </a:lnTo>
                    <a:lnTo>
                      <a:pt x="725" y="0"/>
                    </a:lnTo>
                    <a:lnTo>
                      <a:pt x="898" y="130"/>
                    </a:lnTo>
                    <a:lnTo>
                      <a:pt x="948" y="109"/>
                    </a:lnTo>
                    <a:lnTo>
                      <a:pt x="1168" y="256"/>
                    </a:lnTo>
                    <a:lnTo>
                      <a:pt x="1294" y="227"/>
                    </a:lnTo>
                    <a:lnTo>
                      <a:pt x="1565" y="303"/>
                    </a:lnTo>
                    <a:lnTo>
                      <a:pt x="1662" y="353"/>
                    </a:lnTo>
                    <a:lnTo>
                      <a:pt x="1893" y="57"/>
                    </a:lnTo>
                    <a:lnTo>
                      <a:pt x="2221" y="123"/>
                    </a:lnTo>
                    <a:lnTo>
                      <a:pt x="2459" y="407"/>
                    </a:lnTo>
                    <a:lnTo>
                      <a:pt x="2405" y="598"/>
                    </a:lnTo>
                    <a:lnTo>
                      <a:pt x="2408" y="807"/>
                    </a:lnTo>
                    <a:lnTo>
                      <a:pt x="2321" y="1005"/>
                    </a:lnTo>
                    <a:lnTo>
                      <a:pt x="2337" y="1160"/>
                    </a:lnTo>
                    <a:lnTo>
                      <a:pt x="2466" y="1297"/>
                    </a:lnTo>
                    <a:lnTo>
                      <a:pt x="2466" y="1369"/>
                    </a:lnTo>
                    <a:lnTo>
                      <a:pt x="2730" y="1503"/>
                    </a:lnTo>
                    <a:lnTo>
                      <a:pt x="2837" y="1280"/>
                    </a:lnTo>
                    <a:lnTo>
                      <a:pt x="2935" y="1549"/>
                    </a:lnTo>
                    <a:lnTo>
                      <a:pt x="2917" y="1697"/>
                    </a:lnTo>
                    <a:lnTo>
                      <a:pt x="2426" y="1729"/>
                    </a:lnTo>
                    <a:lnTo>
                      <a:pt x="2084" y="1985"/>
                    </a:lnTo>
                    <a:lnTo>
                      <a:pt x="2069" y="2281"/>
                    </a:lnTo>
                    <a:lnTo>
                      <a:pt x="1921" y="2436"/>
                    </a:lnTo>
                    <a:lnTo>
                      <a:pt x="1864" y="2627"/>
                    </a:lnTo>
                    <a:lnTo>
                      <a:pt x="1832" y="2677"/>
                    </a:lnTo>
                    <a:lnTo>
                      <a:pt x="1764" y="3164"/>
                    </a:lnTo>
                    <a:lnTo>
                      <a:pt x="1694" y="3120"/>
                    </a:lnTo>
                    <a:lnTo>
                      <a:pt x="1626" y="3150"/>
                    </a:lnTo>
                    <a:lnTo>
                      <a:pt x="1521" y="3045"/>
                    </a:lnTo>
                    <a:lnTo>
                      <a:pt x="1521" y="3009"/>
                    </a:lnTo>
                    <a:lnTo>
                      <a:pt x="1428" y="2991"/>
                    </a:lnTo>
                    <a:lnTo>
                      <a:pt x="1348" y="3009"/>
                    </a:lnTo>
                    <a:lnTo>
                      <a:pt x="1316" y="2995"/>
                    </a:lnTo>
                    <a:lnTo>
                      <a:pt x="1337" y="2918"/>
                    </a:lnTo>
                    <a:lnTo>
                      <a:pt x="1370" y="2818"/>
                    </a:lnTo>
                    <a:lnTo>
                      <a:pt x="1269" y="2720"/>
                    </a:lnTo>
                    <a:lnTo>
                      <a:pt x="1035" y="2659"/>
                    </a:lnTo>
                    <a:lnTo>
                      <a:pt x="859" y="2465"/>
                    </a:lnTo>
                    <a:lnTo>
                      <a:pt x="841" y="2306"/>
                    </a:lnTo>
                    <a:lnTo>
                      <a:pt x="750" y="2119"/>
                    </a:lnTo>
                    <a:lnTo>
                      <a:pt x="725" y="1903"/>
                    </a:lnTo>
                    <a:lnTo>
                      <a:pt x="523" y="1722"/>
                    </a:lnTo>
                    <a:lnTo>
                      <a:pt x="411" y="1790"/>
                    </a:lnTo>
                    <a:lnTo>
                      <a:pt x="332" y="1740"/>
                    </a:lnTo>
                    <a:lnTo>
                      <a:pt x="278" y="1549"/>
                    </a:lnTo>
                    <a:lnTo>
                      <a:pt x="87" y="1362"/>
                    </a:lnTo>
                    <a:lnTo>
                      <a:pt x="0" y="1089"/>
                    </a:lnTo>
                    <a:lnTo>
                      <a:pt x="55" y="828"/>
                    </a:lnTo>
                    <a:close/>
                  </a:path>
                </a:pathLst>
              </a:custGeom>
              <a:solidFill>
                <a:srgbClr val="C0C0C0"/>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210" name="Freeform 758"/>
              <p:cNvSpPr>
                <a:spLocks noChangeAspect="1"/>
              </p:cNvSpPr>
              <p:nvPr/>
            </p:nvSpPr>
            <p:spPr bwMode="gray">
              <a:xfrm>
                <a:off x="1895" y="1816"/>
                <a:ext cx="313" cy="416"/>
              </a:xfrm>
              <a:custGeom>
                <a:avLst/>
                <a:gdLst>
                  <a:gd name="T0" fmla="*/ 39877626 w 2487"/>
                  <a:gd name="T1" fmla="*/ 66276730 h 3264"/>
                  <a:gd name="T2" fmla="*/ 39877626 w 2487"/>
                  <a:gd name="T3" fmla="*/ 66276730 h 3264"/>
                  <a:gd name="T4" fmla="*/ 39877626 w 2487"/>
                  <a:gd name="T5" fmla="*/ 57966497 h 3264"/>
                  <a:gd name="T6" fmla="*/ 39877626 w 2487"/>
                  <a:gd name="T7" fmla="*/ 57966497 h 3264"/>
                  <a:gd name="T8" fmla="*/ 39877626 w 2487"/>
                  <a:gd name="T9" fmla="*/ 57966497 h 3264"/>
                  <a:gd name="T10" fmla="*/ 31894072 w 2487"/>
                  <a:gd name="T11" fmla="*/ 49697323 h 3264"/>
                  <a:gd name="T12" fmla="*/ 23910511 w 2487"/>
                  <a:gd name="T13" fmla="*/ 41427961 h 3264"/>
                  <a:gd name="T14" fmla="*/ 23910511 w 2487"/>
                  <a:gd name="T15" fmla="*/ 41427961 h 3264"/>
                  <a:gd name="T16" fmla="*/ 23910511 w 2487"/>
                  <a:gd name="T17" fmla="*/ 41427961 h 3264"/>
                  <a:gd name="T18" fmla="*/ 15966915 w 2487"/>
                  <a:gd name="T19" fmla="*/ 33117930 h 3264"/>
                  <a:gd name="T20" fmla="*/ 15966915 w 2487"/>
                  <a:gd name="T21" fmla="*/ 33117930 h 3264"/>
                  <a:gd name="T22" fmla="*/ 15966915 w 2487"/>
                  <a:gd name="T23" fmla="*/ 33117930 h 3264"/>
                  <a:gd name="T24" fmla="*/ 15966915 w 2487"/>
                  <a:gd name="T25" fmla="*/ 33117930 h 3264"/>
                  <a:gd name="T26" fmla="*/ 15966915 w 2487"/>
                  <a:gd name="T27" fmla="*/ 24848561 h 3264"/>
                  <a:gd name="T28" fmla="*/ 15966915 w 2487"/>
                  <a:gd name="T29" fmla="*/ 24848561 h 3264"/>
                  <a:gd name="T30" fmla="*/ 7983558 w 2487"/>
                  <a:gd name="T31" fmla="*/ 24848561 h 3264"/>
                  <a:gd name="T32" fmla="*/ 7983558 w 2487"/>
                  <a:gd name="T33" fmla="*/ 24848561 h 3264"/>
                  <a:gd name="T34" fmla="*/ 7983558 w 2487"/>
                  <a:gd name="T35" fmla="*/ 24848561 h 3264"/>
                  <a:gd name="T36" fmla="*/ 7983558 w 2487"/>
                  <a:gd name="T37" fmla="*/ 16579400 h 3264"/>
                  <a:gd name="T38" fmla="*/ 7983558 w 2487"/>
                  <a:gd name="T39" fmla="*/ 24848561 h 3264"/>
                  <a:gd name="T40" fmla="*/ 0 w 2487"/>
                  <a:gd name="T41" fmla="*/ 16579400 h 3264"/>
                  <a:gd name="T42" fmla="*/ 0 w 2487"/>
                  <a:gd name="T43" fmla="*/ 16579400 h 3264"/>
                  <a:gd name="T44" fmla="*/ 0 w 2487"/>
                  <a:gd name="T45" fmla="*/ 16579400 h 3264"/>
                  <a:gd name="T46" fmla="*/ 0 w 2487"/>
                  <a:gd name="T47" fmla="*/ 16579400 h 3264"/>
                  <a:gd name="T48" fmla="*/ 0 w 2487"/>
                  <a:gd name="T49" fmla="*/ 8269164 h 3264"/>
                  <a:gd name="T50" fmla="*/ 0 w 2487"/>
                  <a:gd name="T51" fmla="*/ 8269164 h 3264"/>
                  <a:gd name="T52" fmla="*/ 0 w 2487"/>
                  <a:gd name="T53" fmla="*/ 8269164 h 3264"/>
                  <a:gd name="T54" fmla="*/ 7983558 w 2487"/>
                  <a:gd name="T55" fmla="*/ 8269164 h 3264"/>
                  <a:gd name="T56" fmla="*/ 7983558 w 2487"/>
                  <a:gd name="T57" fmla="*/ 0 h 3264"/>
                  <a:gd name="T58" fmla="*/ 15966915 w 2487"/>
                  <a:gd name="T59" fmla="*/ 0 h 3264"/>
                  <a:gd name="T60" fmla="*/ 15966915 w 2487"/>
                  <a:gd name="T61" fmla="*/ 0 h 3264"/>
                  <a:gd name="T62" fmla="*/ 15966915 w 2487"/>
                  <a:gd name="T63" fmla="*/ 0 h 3264"/>
                  <a:gd name="T64" fmla="*/ 15966915 w 2487"/>
                  <a:gd name="T65" fmla="*/ 8269164 h 3264"/>
                  <a:gd name="T66" fmla="*/ 15966915 w 2487"/>
                  <a:gd name="T67" fmla="*/ 8269164 h 3264"/>
                  <a:gd name="T68" fmla="*/ 15966915 w 2487"/>
                  <a:gd name="T69" fmla="*/ 8269164 h 3264"/>
                  <a:gd name="T70" fmla="*/ 23910511 w 2487"/>
                  <a:gd name="T71" fmla="*/ 8269164 h 3264"/>
                  <a:gd name="T72" fmla="*/ 23910511 w 2487"/>
                  <a:gd name="T73" fmla="*/ 16579400 h 3264"/>
                  <a:gd name="T74" fmla="*/ 23910511 w 2487"/>
                  <a:gd name="T75" fmla="*/ 16579400 h 3264"/>
                  <a:gd name="T76" fmla="*/ 23910511 w 2487"/>
                  <a:gd name="T77" fmla="*/ 24848561 h 3264"/>
                  <a:gd name="T78" fmla="*/ 23910511 w 2487"/>
                  <a:gd name="T79" fmla="*/ 33117930 h 3264"/>
                  <a:gd name="T80" fmla="*/ 31894072 w 2487"/>
                  <a:gd name="T81" fmla="*/ 33117930 h 3264"/>
                  <a:gd name="T82" fmla="*/ 31894072 w 2487"/>
                  <a:gd name="T83" fmla="*/ 41427961 h 3264"/>
                  <a:gd name="T84" fmla="*/ 31894072 w 2487"/>
                  <a:gd name="T85" fmla="*/ 41427961 h 3264"/>
                  <a:gd name="T86" fmla="*/ 31894072 w 2487"/>
                  <a:gd name="T87" fmla="*/ 41427961 h 3264"/>
                  <a:gd name="T88" fmla="*/ 39877626 w 2487"/>
                  <a:gd name="T89" fmla="*/ 41427961 h 3264"/>
                  <a:gd name="T90" fmla="*/ 39877626 w 2487"/>
                  <a:gd name="T91" fmla="*/ 41427961 h 3264"/>
                  <a:gd name="T92" fmla="*/ 39877626 w 2487"/>
                  <a:gd name="T93" fmla="*/ 49697323 h 3264"/>
                  <a:gd name="T94" fmla="*/ 39877626 w 2487"/>
                  <a:gd name="T95" fmla="*/ 49697323 h 3264"/>
                  <a:gd name="T96" fmla="*/ 47861180 w 2487"/>
                  <a:gd name="T97" fmla="*/ 57966497 h 3264"/>
                  <a:gd name="T98" fmla="*/ 39877626 w 2487"/>
                  <a:gd name="T99" fmla="*/ 57966497 h 3264"/>
                  <a:gd name="T100" fmla="*/ 39877626 w 2487"/>
                  <a:gd name="T101" fmla="*/ 57966497 h 3264"/>
                  <a:gd name="T102" fmla="*/ 39877626 w 2487"/>
                  <a:gd name="T103" fmla="*/ 57966497 h 3264"/>
                  <a:gd name="T104" fmla="*/ 39877626 w 2487"/>
                  <a:gd name="T105" fmla="*/ 57966497 h 3264"/>
                  <a:gd name="T106" fmla="*/ 39877626 w 2487"/>
                  <a:gd name="T107" fmla="*/ 66276730 h 3264"/>
                  <a:gd name="T108" fmla="*/ 39877626 w 2487"/>
                  <a:gd name="T109" fmla="*/ 66276730 h 326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487"/>
                  <a:gd name="T166" fmla="*/ 0 h 3264"/>
                  <a:gd name="T167" fmla="*/ 2487 w 2487"/>
                  <a:gd name="T168" fmla="*/ 3264 h 326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487" h="3264">
                    <a:moveTo>
                      <a:pt x="2361" y="3264"/>
                    </a:moveTo>
                    <a:lnTo>
                      <a:pt x="2275" y="3246"/>
                    </a:lnTo>
                    <a:lnTo>
                      <a:pt x="2159" y="3073"/>
                    </a:lnTo>
                    <a:lnTo>
                      <a:pt x="2087" y="3005"/>
                    </a:lnTo>
                    <a:lnTo>
                      <a:pt x="2105" y="2961"/>
                    </a:lnTo>
                    <a:lnTo>
                      <a:pt x="1705" y="2539"/>
                    </a:lnTo>
                    <a:lnTo>
                      <a:pt x="1511" y="2234"/>
                    </a:lnTo>
                    <a:lnTo>
                      <a:pt x="1441" y="2111"/>
                    </a:lnTo>
                    <a:lnTo>
                      <a:pt x="1257" y="2021"/>
                    </a:lnTo>
                    <a:lnTo>
                      <a:pt x="1154" y="1811"/>
                    </a:lnTo>
                    <a:lnTo>
                      <a:pt x="1038" y="1811"/>
                    </a:lnTo>
                    <a:lnTo>
                      <a:pt x="908" y="1675"/>
                    </a:lnTo>
                    <a:lnTo>
                      <a:pt x="897" y="1577"/>
                    </a:lnTo>
                    <a:lnTo>
                      <a:pt x="847" y="1481"/>
                    </a:lnTo>
                    <a:lnTo>
                      <a:pt x="847" y="1426"/>
                    </a:lnTo>
                    <a:lnTo>
                      <a:pt x="674" y="1315"/>
                    </a:lnTo>
                    <a:lnTo>
                      <a:pt x="548" y="1221"/>
                    </a:lnTo>
                    <a:lnTo>
                      <a:pt x="425" y="1102"/>
                    </a:lnTo>
                    <a:lnTo>
                      <a:pt x="368" y="1040"/>
                    </a:lnTo>
                    <a:lnTo>
                      <a:pt x="324" y="1102"/>
                    </a:lnTo>
                    <a:lnTo>
                      <a:pt x="97" y="976"/>
                    </a:lnTo>
                    <a:lnTo>
                      <a:pt x="65" y="969"/>
                    </a:lnTo>
                    <a:lnTo>
                      <a:pt x="65" y="908"/>
                    </a:lnTo>
                    <a:lnTo>
                      <a:pt x="0" y="778"/>
                    </a:lnTo>
                    <a:lnTo>
                      <a:pt x="43" y="655"/>
                    </a:lnTo>
                    <a:lnTo>
                      <a:pt x="136" y="540"/>
                    </a:lnTo>
                    <a:lnTo>
                      <a:pt x="129" y="485"/>
                    </a:lnTo>
                    <a:lnTo>
                      <a:pt x="429" y="273"/>
                    </a:lnTo>
                    <a:lnTo>
                      <a:pt x="649" y="53"/>
                    </a:lnTo>
                    <a:lnTo>
                      <a:pt x="761" y="0"/>
                    </a:lnTo>
                    <a:lnTo>
                      <a:pt x="908" y="64"/>
                    </a:lnTo>
                    <a:lnTo>
                      <a:pt x="948" y="118"/>
                    </a:lnTo>
                    <a:lnTo>
                      <a:pt x="955" y="212"/>
                    </a:lnTo>
                    <a:lnTo>
                      <a:pt x="1034" y="342"/>
                    </a:lnTo>
                    <a:lnTo>
                      <a:pt x="1063" y="594"/>
                    </a:lnTo>
                    <a:lnTo>
                      <a:pt x="1218" y="655"/>
                    </a:lnTo>
                    <a:lnTo>
                      <a:pt x="1323" y="676"/>
                    </a:lnTo>
                    <a:lnTo>
                      <a:pt x="1507" y="1040"/>
                    </a:lnTo>
                    <a:lnTo>
                      <a:pt x="1452" y="1301"/>
                    </a:lnTo>
                    <a:lnTo>
                      <a:pt x="1539" y="1574"/>
                    </a:lnTo>
                    <a:lnTo>
                      <a:pt x="1730" y="1761"/>
                    </a:lnTo>
                    <a:lnTo>
                      <a:pt x="1784" y="1952"/>
                    </a:lnTo>
                    <a:lnTo>
                      <a:pt x="1863" y="2002"/>
                    </a:lnTo>
                    <a:lnTo>
                      <a:pt x="1975" y="1934"/>
                    </a:lnTo>
                    <a:lnTo>
                      <a:pt x="2177" y="2115"/>
                    </a:lnTo>
                    <a:lnTo>
                      <a:pt x="2202" y="2331"/>
                    </a:lnTo>
                    <a:lnTo>
                      <a:pt x="2293" y="2518"/>
                    </a:lnTo>
                    <a:lnTo>
                      <a:pt x="2311" y="2677"/>
                    </a:lnTo>
                    <a:lnTo>
                      <a:pt x="2487" y="2871"/>
                    </a:lnTo>
                    <a:lnTo>
                      <a:pt x="2451" y="2914"/>
                    </a:lnTo>
                    <a:lnTo>
                      <a:pt x="2462" y="2991"/>
                    </a:lnTo>
                    <a:lnTo>
                      <a:pt x="2382" y="3073"/>
                    </a:lnTo>
                    <a:lnTo>
                      <a:pt x="2448" y="3181"/>
                    </a:lnTo>
                    <a:lnTo>
                      <a:pt x="2429" y="3235"/>
                    </a:lnTo>
                    <a:lnTo>
                      <a:pt x="2361" y="3264"/>
                    </a:lnTo>
                    <a:close/>
                  </a:path>
                </a:pathLst>
              </a:custGeom>
              <a:solidFill>
                <a:srgbClr val="C0C0C0"/>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211" name="Freeform 759"/>
              <p:cNvSpPr>
                <a:spLocks noChangeAspect="1"/>
              </p:cNvSpPr>
              <p:nvPr/>
            </p:nvSpPr>
            <p:spPr bwMode="gray">
              <a:xfrm>
                <a:off x="2186" y="2179"/>
                <a:ext cx="136" cy="216"/>
              </a:xfrm>
              <a:custGeom>
                <a:avLst/>
                <a:gdLst>
                  <a:gd name="T0" fmla="*/ 0 w 1079"/>
                  <a:gd name="T1" fmla="*/ 8139449 h 1704"/>
                  <a:gd name="T2" fmla="*/ 0 w 1079"/>
                  <a:gd name="T3" fmla="*/ 8139449 h 1704"/>
                  <a:gd name="T4" fmla="*/ 0 w 1079"/>
                  <a:gd name="T5" fmla="*/ 8139449 h 1704"/>
                  <a:gd name="T6" fmla="*/ 0 w 1079"/>
                  <a:gd name="T7" fmla="*/ 8139449 h 1704"/>
                  <a:gd name="T8" fmla="*/ 0 w 1079"/>
                  <a:gd name="T9" fmla="*/ 0 h 1704"/>
                  <a:gd name="T10" fmla="*/ 0 w 1079"/>
                  <a:gd name="T11" fmla="*/ 0 h 1704"/>
                  <a:gd name="T12" fmla="*/ 0 w 1079"/>
                  <a:gd name="T13" fmla="*/ 0 h 1704"/>
                  <a:gd name="T14" fmla="*/ 8007508 w 1079"/>
                  <a:gd name="T15" fmla="*/ 0 h 1704"/>
                  <a:gd name="T16" fmla="*/ 8007508 w 1079"/>
                  <a:gd name="T17" fmla="*/ 0 h 1704"/>
                  <a:gd name="T18" fmla="*/ 8007508 w 1079"/>
                  <a:gd name="T19" fmla="*/ 8139449 h 1704"/>
                  <a:gd name="T20" fmla="*/ 8007508 w 1079"/>
                  <a:gd name="T21" fmla="*/ 8139449 h 1704"/>
                  <a:gd name="T22" fmla="*/ 8007508 w 1079"/>
                  <a:gd name="T23" fmla="*/ 8139449 h 1704"/>
                  <a:gd name="T24" fmla="*/ 8007508 w 1079"/>
                  <a:gd name="T25" fmla="*/ 8139449 h 1704"/>
                  <a:gd name="T26" fmla="*/ 8007508 w 1079"/>
                  <a:gd name="T27" fmla="*/ 8139449 h 1704"/>
                  <a:gd name="T28" fmla="*/ 8007508 w 1079"/>
                  <a:gd name="T29" fmla="*/ 8139449 h 1704"/>
                  <a:gd name="T30" fmla="*/ 16014817 w 1079"/>
                  <a:gd name="T31" fmla="*/ 8139449 h 1704"/>
                  <a:gd name="T32" fmla="*/ 16014817 w 1079"/>
                  <a:gd name="T33" fmla="*/ 8139449 h 1704"/>
                  <a:gd name="T34" fmla="*/ 16014817 w 1079"/>
                  <a:gd name="T35" fmla="*/ 8139449 h 1704"/>
                  <a:gd name="T36" fmla="*/ 16014817 w 1079"/>
                  <a:gd name="T37" fmla="*/ 8139449 h 1704"/>
                  <a:gd name="T38" fmla="*/ 16014817 w 1079"/>
                  <a:gd name="T39" fmla="*/ 16278696 h 1704"/>
                  <a:gd name="T40" fmla="*/ 16014817 w 1079"/>
                  <a:gd name="T41" fmla="*/ 16278696 h 1704"/>
                  <a:gd name="T42" fmla="*/ 16014817 w 1079"/>
                  <a:gd name="T43" fmla="*/ 16278696 h 1704"/>
                  <a:gd name="T44" fmla="*/ 16014817 w 1079"/>
                  <a:gd name="T45" fmla="*/ 24458589 h 1704"/>
                  <a:gd name="T46" fmla="*/ 16014817 w 1079"/>
                  <a:gd name="T47" fmla="*/ 24458589 h 1704"/>
                  <a:gd name="T48" fmla="*/ 16014817 w 1079"/>
                  <a:gd name="T49" fmla="*/ 24458589 h 1704"/>
                  <a:gd name="T50" fmla="*/ 16014817 w 1079"/>
                  <a:gd name="T51" fmla="*/ 24458589 h 1704"/>
                  <a:gd name="T52" fmla="*/ 16014817 w 1079"/>
                  <a:gd name="T53" fmla="*/ 32598041 h 1704"/>
                  <a:gd name="T54" fmla="*/ 16014817 w 1079"/>
                  <a:gd name="T55" fmla="*/ 32598041 h 1704"/>
                  <a:gd name="T56" fmla="*/ 16014817 w 1079"/>
                  <a:gd name="T57" fmla="*/ 32598041 h 1704"/>
                  <a:gd name="T58" fmla="*/ 8007508 w 1079"/>
                  <a:gd name="T59" fmla="*/ 24458589 h 1704"/>
                  <a:gd name="T60" fmla="*/ 8007508 w 1079"/>
                  <a:gd name="T61" fmla="*/ 32598041 h 1704"/>
                  <a:gd name="T62" fmla="*/ 8007508 w 1079"/>
                  <a:gd name="T63" fmla="*/ 32598041 h 1704"/>
                  <a:gd name="T64" fmla="*/ 0 w 1079"/>
                  <a:gd name="T65" fmla="*/ 32598041 h 1704"/>
                  <a:gd name="T66" fmla="*/ 0 w 1079"/>
                  <a:gd name="T67" fmla="*/ 32598041 h 1704"/>
                  <a:gd name="T68" fmla="*/ 0 w 1079"/>
                  <a:gd name="T69" fmla="*/ 32598041 h 1704"/>
                  <a:gd name="T70" fmla="*/ 8007508 w 1079"/>
                  <a:gd name="T71" fmla="*/ 24458589 h 1704"/>
                  <a:gd name="T72" fmla="*/ 8007508 w 1079"/>
                  <a:gd name="T73" fmla="*/ 24458589 h 1704"/>
                  <a:gd name="T74" fmla="*/ 8007508 w 1079"/>
                  <a:gd name="T75" fmla="*/ 24458589 h 1704"/>
                  <a:gd name="T76" fmla="*/ 0 w 1079"/>
                  <a:gd name="T77" fmla="*/ 16278696 h 1704"/>
                  <a:gd name="T78" fmla="*/ 0 w 1079"/>
                  <a:gd name="T79" fmla="*/ 16278696 h 1704"/>
                  <a:gd name="T80" fmla="*/ 0 w 1079"/>
                  <a:gd name="T81" fmla="*/ 8139449 h 1704"/>
                  <a:gd name="T82" fmla="*/ 0 w 1079"/>
                  <a:gd name="T83" fmla="*/ 16278696 h 1704"/>
                  <a:gd name="T84" fmla="*/ 0 w 1079"/>
                  <a:gd name="T85" fmla="*/ 16278696 h 1704"/>
                  <a:gd name="T86" fmla="*/ 0 w 1079"/>
                  <a:gd name="T87" fmla="*/ 8139449 h 1704"/>
                  <a:gd name="T88" fmla="*/ 0 w 1079"/>
                  <a:gd name="T89" fmla="*/ 8139449 h 170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79"/>
                  <a:gd name="T136" fmla="*/ 0 h 1704"/>
                  <a:gd name="T137" fmla="*/ 1079 w 1079"/>
                  <a:gd name="T138" fmla="*/ 1704 h 170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79" h="1704">
                    <a:moveTo>
                      <a:pt x="33" y="393"/>
                    </a:moveTo>
                    <a:lnTo>
                      <a:pt x="101" y="364"/>
                    </a:lnTo>
                    <a:lnTo>
                      <a:pt x="120" y="310"/>
                    </a:lnTo>
                    <a:lnTo>
                      <a:pt x="54" y="202"/>
                    </a:lnTo>
                    <a:lnTo>
                      <a:pt x="134" y="120"/>
                    </a:lnTo>
                    <a:lnTo>
                      <a:pt x="123" y="43"/>
                    </a:lnTo>
                    <a:lnTo>
                      <a:pt x="159" y="0"/>
                    </a:lnTo>
                    <a:lnTo>
                      <a:pt x="393" y="61"/>
                    </a:lnTo>
                    <a:lnTo>
                      <a:pt x="494" y="159"/>
                    </a:lnTo>
                    <a:lnTo>
                      <a:pt x="461" y="259"/>
                    </a:lnTo>
                    <a:lnTo>
                      <a:pt x="440" y="336"/>
                    </a:lnTo>
                    <a:lnTo>
                      <a:pt x="472" y="350"/>
                    </a:lnTo>
                    <a:lnTo>
                      <a:pt x="552" y="332"/>
                    </a:lnTo>
                    <a:lnTo>
                      <a:pt x="645" y="350"/>
                    </a:lnTo>
                    <a:lnTo>
                      <a:pt x="645" y="386"/>
                    </a:lnTo>
                    <a:lnTo>
                      <a:pt x="750" y="491"/>
                    </a:lnTo>
                    <a:lnTo>
                      <a:pt x="818" y="461"/>
                    </a:lnTo>
                    <a:lnTo>
                      <a:pt x="888" y="505"/>
                    </a:lnTo>
                    <a:lnTo>
                      <a:pt x="880" y="555"/>
                    </a:lnTo>
                    <a:lnTo>
                      <a:pt x="833" y="714"/>
                    </a:lnTo>
                    <a:lnTo>
                      <a:pt x="884" y="821"/>
                    </a:lnTo>
                    <a:lnTo>
                      <a:pt x="977" y="933"/>
                    </a:lnTo>
                    <a:lnTo>
                      <a:pt x="949" y="1106"/>
                    </a:lnTo>
                    <a:lnTo>
                      <a:pt x="1079" y="1235"/>
                    </a:lnTo>
                    <a:lnTo>
                      <a:pt x="949" y="1358"/>
                    </a:lnTo>
                    <a:lnTo>
                      <a:pt x="913" y="1365"/>
                    </a:lnTo>
                    <a:lnTo>
                      <a:pt x="872" y="1654"/>
                    </a:lnTo>
                    <a:lnTo>
                      <a:pt x="865" y="1669"/>
                    </a:lnTo>
                    <a:lnTo>
                      <a:pt x="681" y="1528"/>
                    </a:lnTo>
                    <a:lnTo>
                      <a:pt x="552" y="1456"/>
                    </a:lnTo>
                    <a:lnTo>
                      <a:pt x="322" y="1539"/>
                    </a:lnTo>
                    <a:lnTo>
                      <a:pt x="242" y="1704"/>
                    </a:lnTo>
                    <a:lnTo>
                      <a:pt x="112" y="1617"/>
                    </a:lnTo>
                    <a:lnTo>
                      <a:pt x="61" y="1603"/>
                    </a:lnTo>
                    <a:lnTo>
                      <a:pt x="94" y="1535"/>
                    </a:lnTo>
                    <a:lnTo>
                      <a:pt x="217" y="1435"/>
                    </a:lnTo>
                    <a:lnTo>
                      <a:pt x="256" y="1315"/>
                    </a:lnTo>
                    <a:lnTo>
                      <a:pt x="281" y="1142"/>
                    </a:lnTo>
                    <a:lnTo>
                      <a:pt x="134" y="1027"/>
                    </a:lnTo>
                    <a:lnTo>
                      <a:pt x="0" y="714"/>
                    </a:lnTo>
                    <a:lnTo>
                      <a:pt x="15" y="641"/>
                    </a:lnTo>
                    <a:lnTo>
                      <a:pt x="97" y="717"/>
                    </a:lnTo>
                    <a:lnTo>
                      <a:pt x="123" y="692"/>
                    </a:lnTo>
                    <a:lnTo>
                      <a:pt x="22" y="541"/>
                    </a:lnTo>
                    <a:lnTo>
                      <a:pt x="33" y="393"/>
                    </a:lnTo>
                    <a:close/>
                  </a:path>
                </a:pathLst>
              </a:custGeom>
              <a:solidFill>
                <a:srgbClr val="C0C0C0"/>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212" name="Freeform 760"/>
              <p:cNvSpPr>
                <a:spLocks noChangeAspect="1"/>
              </p:cNvSpPr>
              <p:nvPr/>
            </p:nvSpPr>
            <p:spPr bwMode="gray">
              <a:xfrm>
                <a:off x="2179" y="2211"/>
                <a:ext cx="346" cy="340"/>
              </a:xfrm>
              <a:custGeom>
                <a:avLst/>
                <a:gdLst>
                  <a:gd name="T0" fmla="*/ 16202208 w 2736"/>
                  <a:gd name="T1" fmla="*/ 40121682 h 2696"/>
                  <a:gd name="T2" fmla="*/ 16202208 w 2736"/>
                  <a:gd name="T3" fmla="*/ 40121682 h 2696"/>
                  <a:gd name="T4" fmla="*/ 24263056 w 2736"/>
                  <a:gd name="T5" fmla="*/ 40121682 h 2696"/>
                  <a:gd name="T6" fmla="*/ 24263056 w 2736"/>
                  <a:gd name="T7" fmla="*/ 40121682 h 2696"/>
                  <a:gd name="T8" fmla="*/ 24263056 w 2736"/>
                  <a:gd name="T9" fmla="*/ 48138047 h 2696"/>
                  <a:gd name="T10" fmla="*/ 32364063 w 2736"/>
                  <a:gd name="T11" fmla="*/ 48138047 h 2696"/>
                  <a:gd name="T12" fmla="*/ 32364063 w 2736"/>
                  <a:gd name="T13" fmla="*/ 48138047 h 2696"/>
                  <a:gd name="T14" fmla="*/ 32364063 w 2736"/>
                  <a:gd name="T15" fmla="*/ 40121682 h 2696"/>
                  <a:gd name="T16" fmla="*/ 32364063 w 2736"/>
                  <a:gd name="T17" fmla="*/ 40121682 h 2696"/>
                  <a:gd name="T18" fmla="*/ 32364063 w 2736"/>
                  <a:gd name="T19" fmla="*/ 40121682 h 2696"/>
                  <a:gd name="T20" fmla="*/ 32364063 w 2736"/>
                  <a:gd name="T21" fmla="*/ 32105316 h 2696"/>
                  <a:gd name="T22" fmla="*/ 32364063 w 2736"/>
                  <a:gd name="T23" fmla="*/ 32105316 h 2696"/>
                  <a:gd name="T24" fmla="*/ 32364063 w 2736"/>
                  <a:gd name="T25" fmla="*/ 32105316 h 2696"/>
                  <a:gd name="T26" fmla="*/ 40465063 w 2736"/>
                  <a:gd name="T27" fmla="*/ 32105316 h 2696"/>
                  <a:gd name="T28" fmla="*/ 40465063 w 2736"/>
                  <a:gd name="T29" fmla="*/ 32105316 h 2696"/>
                  <a:gd name="T30" fmla="*/ 48566264 w 2736"/>
                  <a:gd name="T31" fmla="*/ 24089144 h 2696"/>
                  <a:gd name="T32" fmla="*/ 48566264 w 2736"/>
                  <a:gd name="T33" fmla="*/ 16032738 h 2696"/>
                  <a:gd name="T34" fmla="*/ 48566264 w 2736"/>
                  <a:gd name="T35" fmla="*/ 16032738 h 2696"/>
                  <a:gd name="T36" fmla="*/ 48566264 w 2736"/>
                  <a:gd name="T37" fmla="*/ 8016369 h 2696"/>
                  <a:gd name="T38" fmla="*/ 48566264 w 2736"/>
                  <a:gd name="T39" fmla="*/ 8016369 h 2696"/>
                  <a:gd name="T40" fmla="*/ 40465063 w 2736"/>
                  <a:gd name="T41" fmla="*/ 16032738 h 2696"/>
                  <a:gd name="T42" fmla="*/ 32364063 w 2736"/>
                  <a:gd name="T43" fmla="*/ 16032738 h 2696"/>
                  <a:gd name="T44" fmla="*/ 32364063 w 2736"/>
                  <a:gd name="T45" fmla="*/ 8016369 h 2696"/>
                  <a:gd name="T46" fmla="*/ 32364063 w 2736"/>
                  <a:gd name="T47" fmla="*/ 16032738 h 2696"/>
                  <a:gd name="T48" fmla="*/ 32364063 w 2736"/>
                  <a:gd name="T49" fmla="*/ 16032738 h 2696"/>
                  <a:gd name="T50" fmla="*/ 32364063 w 2736"/>
                  <a:gd name="T51" fmla="*/ 16032738 h 2696"/>
                  <a:gd name="T52" fmla="*/ 32364063 w 2736"/>
                  <a:gd name="T53" fmla="*/ 24089144 h 2696"/>
                  <a:gd name="T54" fmla="*/ 24263056 w 2736"/>
                  <a:gd name="T55" fmla="*/ 16032738 h 2696"/>
                  <a:gd name="T56" fmla="*/ 24263056 w 2736"/>
                  <a:gd name="T57" fmla="*/ 16032738 h 2696"/>
                  <a:gd name="T58" fmla="*/ 24263056 w 2736"/>
                  <a:gd name="T59" fmla="*/ 16032738 h 2696"/>
                  <a:gd name="T60" fmla="*/ 32364063 w 2736"/>
                  <a:gd name="T61" fmla="*/ 8016369 h 2696"/>
                  <a:gd name="T62" fmla="*/ 24263056 w 2736"/>
                  <a:gd name="T63" fmla="*/ 8016369 h 2696"/>
                  <a:gd name="T64" fmla="*/ 24263056 w 2736"/>
                  <a:gd name="T65" fmla="*/ 8016369 h 2696"/>
                  <a:gd name="T66" fmla="*/ 24263056 w 2736"/>
                  <a:gd name="T67" fmla="*/ 0 h 2696"/>
                  <a:gd name="T68" fmla="*/ 24263056 w 2736"/>
                  <a:gd name="T69" fmla="*/ 8016369 h 2696"/>
                  <a:gd name="T70" fmla="*/ 24263056 w 2736"/>
                  <a:gd name="T71" fmla="*/ 0 h 2696"/>
                  <a:gd name="T72" fmla="*/ 24263056 w 2736"/>
                  <a:gd name="T73" fmla="*/ 8016369 h 2696"/>
                  <a:gd name="T74" fmla="*/ 16202208 w 2736"/>
                  <a:gd name="T75" fmla="*/ 8016369 h 2696"/>
                  <a:gd name="T76" fmla="*/ 16202208 w 2736"/>
                  <a:gd name="T77" fmla="*/ 16032738 h 2696"/>
                  <a:gd name="T78" fmla="*/ 24263056 w 2736"/>
                  <a:gd name="T79" fmla="*/ 16032738 h 2696"/>
                  <a:gd name="T80" fmla="*/ 16202208 w 2736"/>
                  <a:gd name="T81" fmla="*/ 24089144 h 2696"/>
                  <a:gd name="T82" fmla="*/ 16202208 w 2736"/>
                  <a:gd name="T83" fmla="*/ 24089144 h 2696"/>
                  <a:gd name="T84" fmla="*/ 8101003 w 2736"/>
                  <a:gd name="T85" fmla="*/ 24089144 h 2696"/>
                  <a:gd name="T86" fmla="*/ 8101003 w 2736"/>
                  <a:gd name="T87" fmla="*/ 24089144 h 2696"/>
                  <a:gd name="T88" fmla="*/ 0 w 2736"/>
                  <a:gd name="T89" fmla="*/ 32105316 h 2696"/>
                  <a:gd name="T90" fmla="*/ 0 w 2736"/>
                  <a:gd name="T91" fmla="*/ 32105316 h 2696"/>
                  <a:gd name="T92" fmla="*/ 8101003 w 2736"/>
                  <a:gd name="T93" fmla="*/ 40121682 h 269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736"/>
                  <a:gd name="T142" fmla="*/ 0 h 2696"/>
                  <a:gd name="T143" fmla="*/ 2736 w 2736"/>
                  <a:gd name="T144" fmla="*/ 2696 h 269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736" h="2696">
                    <a:moveTo>
                      <a:pt x="684" y="2527"/>
                    </a:moveTo>
                    <a:lnTo>
                      <a:pt x="793" y="2414"/>
                    </a:lnTo>
                    <a:lnTo>
                      <a:pt x="861" y="2414"/>
                    </a:lnTo>
                    <a:lnTo>
                      <a:pt x="1023" y="2281"/>
                    </a:lnTo>
                    <a:lnTo>
                      <a:pt x="1095" y="2336"/>
                    </a:lnTo>
                    <a:lnTo>
                      <a:pt x="1193" y="2361"/>
                    </a:lnTo>
                    <a:lnTo>
                      <a:pt x="1305" y="2295"/>
                    </a:lnTo>
                    <a:lnTo>
                      <a:pt x="1398" y="2393"/>
                    </a:lnTo>
                    <a:lnTo>
                      <a:pt x="1423" y="2696"/>
                    </a:lnTo>
                    <a:lnTo>
                      <a:pt x="1470" y="2677"/>
                    </a:lnTo>
                    <a:lnTo>
                      <a:pt x="1553" y="2609"/>
                    </a:lnTo>
                    <a:lnTo>
                      <a:pt x="1589" y="2634"/>
                    </a:lnTo>
                    <a:lnTo>
                      <a:pt x="1694" y="2648"/>
                    </a:lnTo>
                    <a:lnTo>
                      <a:pt x="1780" y="2527"/>
                    </a:lnTo>
                    <a:lnTo>
                      <a:pt x="1996" y="2464"/>
                    </a:lnTo>
                    <a:lnTo>
                      <a:pt x="2029" y="2353"/>
                    </a:lnTo>
                    <a:lnTo>
                      <a:pt x="2004" y="2318"/>
                    </a:lnTo>
                    <a:lnTo>
                      <a:pt x="1928" y="2309"/>
                    </a:lnTo>
                    <a:lnTo>
                      <a:pt x="1863" y="2163"/>
                    </a:lnTo>
                    <a:lnTo>
                      <a:pt x="1914" y="2043"/>
                    </a:lnTo>
                    <a:lnTo>
                      <a:pt x="1896" y="2007"/>
                    </a:lnTo>
                    <a:lnTo>
                      <a:pt x="1784" y="2000"/>
                    </a:lnTo>
                    <a:lnTo>
                      <a:pt x="1723" y="1972"/>
                    </a:lnTo>
                    <a:lnTo>
                      <a:pt x="1716" y="1920"/>
                    </a:lnTo>
                    <a:lnTo>
                      <a:pt x="1762" y="1852"/>
                    </a:lnTo>
                    <a:lnTo>
                      <a:pt x="1885" y="1852"/>
                    </a:lnTo>
                    <a:lnTo>
                      <a:pt x="1971" y="1791"/>
                    </a:lnTo>
                    <a:lnTo>
                      <a:pt x="2119" y="1736"/>
                    </a:lnTo>
                    <a:lnTo>
                      <a:pt x="2361" y="1658"/>
                    </a:lnTo>
                    <a:lnTo>
                      <a:pt x="2422" y="1565"/>
                    </a:lnTo>
                    <a:lnTo>
                      <a:pt x="2364" y="1381"/>
                    </a:lnTo>
                    <a:lnTo>
                      <a:pt x="2519" y="1142"/>
                    </a:lnTo>
                    <a:lnTo>
                      <a:pt x="2620" y="1074"/>
                    </a:lnTo>
                    <a:lnTo>
                      <a:pt x="2693" y="1006"/>
                    </a:lnTo>
                    <a:lnTo>
                      <a:pt x="2664" y="894"/>
                    </a:lnTo>
                    <a:lnTo>
                      <a:pt x="2707" y="833"/>
                    </a:lnTo>
                    <a:lnTo>
                      <a:pt x="2696" y="685"/>
                    </a:lnTo>
                    <a:lnTo>
                      <a:pt x="2736" y="635"/>
                    </a:lnTo>
                    <a:lnTo>
                      <a:pt x="2732" y="635"/>
                    </a:lnTo>
                    <a:lnTo>
                      <a:pt x="2498" y="523"/>
                    </a:lnTo>
                    <a:lnTo>
                      <a:pt x="2484" y="541"/>
                    </a:lnTo>
                    <a:lnTo>
                      <a:pt x="2267" y="785"/>
                    </a:lnTo>
                    <a:lnTo>
                      <a:pt x="2134" y="749"/>
                    </a:lnTo>
                    <a:lnTo>
                      <a:pt x="2029" y="717"/>
                    </a:lnTo>
                    <a:lnTo>
                      <a:pt x="2011" y="530"/>
                    </a:lnTo>
                    <a:lnTo>
                      <a:pt x="1953" y="537"/>
                    </a:lnTo>
                    <a:lnTo>
                      <a:pt x="1882" y="606"/>
                    </a:lnTo>
                    <a:lnTo>
                      <a:pt x="1939" y="796"/>
                    </a:lnTo>
                    <a:lnTo>
                      <a:pt x="2000" y="865"/>
                    </a:lnTo>
                    <a:lnTo>
                      <a:pt x="1982" y="944"/>
                    </a:lnTo>
                    <a:lnTo>
                      <a:pt x="1870" y="1038"/>
                    </a:lnTo>
                    <a:lnTo>
                      <a:pt x="1723" y="1049"/>
                    </a:lnTo>
                    <a:lnTo>
                      <a:pt x="1709" y="1186"/>
                    </a:lnTo>
                    <a:lnTo>
                      <a:pt x="1657" y="1186"/>
                    </a:lnTo>
                    <a:lnTo>
                      <a:pt x="1352" y="1096"/>
                    </a:lnTo>
                    <a:lnTo>
                      <a:pt x="1290" y="1078"/>
                    </a:lnTo>
                    <a:lnTo>
                      <a:pt x="1297" y="887"/>
                    </a:lnTo>
                    <a:lnTo>
                      <a:pt x="1402" y="851"/>
                    </a:lnTo>
                    <a:lnTo>
                      <a:pt x="1434" y="764"/>
                    </a:lnTo>
                    <a:lnTo>
                      <a:pt x="1416" y="689"/>
                    </a:lnTo>
                    <a:lnTo>
                      <a:pt x="1698" y="389"/>
                    </a:lnTo>
                    <a:lnTo>
                      <a:pt x="1691" y="328"/>
                    </a:lnTo>
                    <a:lnTo>
                      <a:pt x="1568" y="212"/>
                    </a:lnTo>
                    <a:lnTo>
                      <a:pt x="1518" y="300"/>
                    </a:lnTo>
                    <a:lnTo>
                      <a:pt x="1380" y="473"/>
                    </a:lnTo>
                    <a:lnTo>
                      <a:pt x="1337" y="448"/>
                    </a:lnTo>
                    <a:lnTo>
                      <a:pt x="1345" y="159"/>
                    </a:lnTo>
                    <a:lnTo>
                      <a:pt x="1309" y="126"/>
                    </a:lnTo>
                    <a:lnTo>
                      <a:pt x="1222" y="328"/>
                    </a:lnTo>
                    <a:lnTo>
                      <a:pt x="1186" y="285"/>
                    </a:lnTo>
                    <a:lnTo>
                      <a:pt x="1229" y="51"/>
                    </a:lnTo>
                    <a:lnTo>
                      <a:pt x="1157" y="0"/>
                    </a:lnTo>
                    <a:lnTo>
                      <a:pt x="1111" y="119"/>
                    </a:lnTo>
                    <a:lnTo>
                      <a:pt x="1153" y="216"/>
                    </a:lnTo>
                    <a:lnTo>
                      <a:pt x="919" y="303"/>
                    </a:lnTo>
                    <a:lnTo>
                      <a:pt x="872" y="462"/>
                    </a:lnTo>
                    <a:lnTo>
                      <a:pt x="923" y="569"/>
                    </a:lnTo>
                    <a:lnTo>
                      <a:pt x="1016" y="681"/>
                    </a:lnTo>
                    <a:lnTo>
                      <a:pt x="988" y="854"/>
                    </a:lnTo>
                    <a:lnTo>
                      <a:pt x="1118" y="983"/>
                    </a:lnTo>
                    <a:lnTo>
                      <a:pt x="988" y="1106"/>
                    </a:lnTo>
                    <a:lnTo>
                      <a:pt x="952" y="1113"/>
                    </a:lnTo>
                    <a:lnTo>
                      <a:pt x="911" y="1402"/>
                    </a:lnTo>
                    <a:lnTo>
                      <a:pt x="904" y="1417"/>
                    </a:lnTo>
                    <a:lnTo>
                      <a:pt x="720" y="1276"/>
                    </a:lnTo>
                    <a:lnTo>
                      <a:pt x="591" y="1204"/>
                    </a:lnTo>
                    <a:lnTo>
                      <a:pt x="361" y="1287"/>
                    </a:lnTo>
                    <a:lnTo>
                      <a:pt x="281" y="1452"/>
                    </a:lnTo>
                    <a:lnTo>
                      <a:pt x="245" y="1538"/>
                    </a:lnTo>
                    <a:lnTo>
                      <a:pt x="118" y="1575"/>
                    </a:lnTo>
                    <a:lnTo>
                      <a:pt x="0" y="1618"/>
                    </a:lnTo>
                    <a:lnTo>
                      <a:pt x="25" y="1697"/>
                    </a:lnTo>
                    <a:lnTo>
                      <a:pt x="104" y="1920"/>
                    </a:lnTo>
                    <a:lnTo>
                      <a:pt x="465" y="2418"/>
                    </a:lnTo>
                    <a:lnTo>
                      <a:pt x="684" y="2527"/>
                    </a:lnTo>
                    <a:close/>
                  </a:path>
                </a:pathLst>
              </a:custGeom>
              <a:solidFill>
                <a:srgbClr val="C0C0C0"/>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213" name="Freeform 761"/>
              <p:cNvSpPr>
                <a:spLocks noChangeAspect="1"/>
              </p:cNvSpPr>
              <p:nvPr/>
            </p:nvSpPr>
            <p:spPr bwMode="gray">
              <a:xfrm>
                <a:off x="2476" y="2291"/>
                <a:ext cx="196" cy="173"/>
              </a:xfrm>
              <a:custGeom>
                <a:avLst/>
                <a:gdLst>
                  <a:gd name="T0" fmla="*/ 0 w 1549"/>
                  <a:gd name="T1" fmla="*/ 15894874 h 1376"/>
                  <a:gd name="T2" fmla="*/ 0 w 1549"/>
                  <a:gd name="T3" fmla="*/ 15894874 h 1376"/>
                  <a:gd name="T4" fmla="*/ 0 w 1549"/>
                  <a:gd name="T5" fmla="*/ 15894874 h 1376"/>
                  <a:gd name="T6" fmla="*/ 0 w 1549"/>
                  <a:gd name="T7" fmla="*/ 7967297 h 1376"/>
                  <a:gd name="T8" fmla="*/ 8110189 w 1549"/>
                  <a:gd name="T9" fmla="*/ 7967297 h 1376"/>
                  <a:gd name="T10" fmla="*/ 8110189 w 1549"/>
                  <a:gd name="T11" fmla="*/ 7967297 h 1376"/>
                  <a:gd name="T12" fmla="*/ 8110189 w 1549"/>
                  <a:gd name="T13" fmla="*/ 7967297 h 1376"/>
                  <a:gd name="T14" fmla="*/ 8110189 w 1549"/>
                  <a:gd name="T15" fmla="*/ 0 h 1376"/>
                  <a:gd name="T16" fmla="*/ 8110189 w 1549"/>
                  <a:gd name="T17" fmla="*/ 0 h 1376"/>
                  <a:gd name="T18" fmla="*/ 8110189 w 1549"/>
                  <a:gd name="T19" fmla="*/ 0 h 1376"/>
                  <a:gd name="T20" fmla="*/ 8110189 w 1549"/>
                  <a:gd name="T21" fmla="*/ 0 h 1376"/>
                  <a:gd name="T22" fmla="*/ 8110189 w 1549"/>
                  <a:gd name="T23" fmla="*/ 0 h 1376"/>
                  <a:gd name="T24" fmla="*/ 16220377 w 1549"/>
                  <a:gd name="T25" fmla="*/ 0 h 1376"/>
                  <a:gd name="T26" fmla="*/ 16220377 w 1549"/>
                  <a:gd name="T27" fmla="*/ 7967297 h 1376"/>
                  <a:gd name="T28" fmla="*/ 16220377 w 1549"/>
                  <a:gd name="T29" fmla="*/ 7967297 h 1376"/>
                  <a:gd name="T30" fmla="*/ 24330764 w 1549"/>
                  <a:gd name="T31" fmla="*/ 0 h 1376"/>
                  <a:gd name="T32" fmla="*/ 24330764 w 1549"/>
                  <a:gd name="T33" fmla="*/ 7967297 h 1376"/>
                  <a:gd name="T34" fmla="*/ 24330764 w 1549"/>
                  <a:gd name="T35" fmla="*/ 7967297 h 1376"/>
                  <a:gd name="T36" fmla="*/ 24330764 w 1549"/>
                  <a:gd name="T37" fmla="*/ 7967297 h 1376"/>
                  <a:gd name="T38" fmla="*/ 24330764 w 1549"/>
                  <a:gd name="T39" fmla="*/ 7967297 h 1376"/>
                  <a:gd name="T40" fmla="*/ 24330764 w 1549"/>
                  <a:gd name="T41" fmla="*/ 7967297 h 1376"/>
                  <a:gd name="T42" fmla="*/ 24330764 w 1549"/>
                  <a:gd name="T43" fmla="*/ 7967297 h 1376"/>
                  <a:gd name="T44" fmla="*/ 16220377 w 1549"/>
                  <a:gd name="T45" fmla="*/ 7967297 h 1376"/>
                  <a:gd name="T46" fmla="*/ 16220377 w 1549"/>
                  <a:gd name="T47" fmla="*/ 15894874 h 1376"/>
                  <a:gd name="T48" fmla="*/ 16220377 w 1549"/>
                  <a:gd name="T49" fmla="*/ 15894874 h 1376"/>
                  <a:gd name="T50" fmla="*/ 24330764 w 1549"/>
                  <a:gd name="T51" fmla="*/ 23862168 h 1376"/>
                  <a:gd name="T52" fmla="*/ 24330764 w 1549"/>
                  <a:gd name="T53" fmla="*/ 23862168 h 1376"/>
                  <a:gd name="T54" fmla="*/ 16220377 w 1549"/>
                  <a:gd name="T55" fmla="*/ 23862168 h 1376"/>
                  <a:gd name="T56" fmla="*/ 16220377 w 1549"/>
                  <a:gd name="T57" fmla="*/ 23862168 h 1376"/>
                  <a:gd name="T58" fmla="*/ 16220377 w 1549"/>
                  <a:gd name="T59" fmla="*/ 23862168 h 1376"/>
                  <a:gd name="T60" fmla="*/ 16220377 w 1549"/>
                  <a:gd name="T61" fmla="*/ 23862168 h 1376"/>
                  <a:gd name="T62" fmla="*/ 8110189 w 1549"/>
                  <a:gd name="T63" fmla="*/ 23862168 h 1376"/>
                  <a:gd name="T64" fmla="*/ 8110189 w 1549"/>
                  <a:gd name="T65" fmla="*/ 23862168 h 1376"/>
                  <a:gd name="T66" fmla="*/ 8110189 w 1549"/>
                  <a:gd name="T67" fmla="*/ 23862168 h 1376"/>
                  <a:gd name="T68" fmla="*/ 8110189 w 1549"/>
                  <a:gd name="T69" fmla="*/ 15894874 h 1376"/>
                  <a:gd name="T70" fmla="*/ 8110189 w 1549"/>
                  <a:gd name="T71" fmla="*/ 15894874 h 1376"/>
                  <a:gd name="T72" fmla="*/ 8110189 w 1549"/>
                  <a:gd name="T73" fmla="*/ 15894874 h 1376"/>
                  <a:gd name="T74" fmla="*/ 0 w 1549"/>
                  <a:gd name="T75" fmla="*/ 23862168 h 1376"/>
                  <a:gd name="T76" fmla="*/ 0 w 1549"/>
                  <a:gd name="T77" fmla="*/ 15894874 h 1376"/>
                  <a:gd name="T78" fmla="*/ 0 w 1549"/>
                  <a:gd name="T79" fmla="*/ 15894874 h 1376"/>
                  <a:gd name="T80" fmla="*/ 0 w 1549"/>
                  <a:gd name="T81" fmla="*/ 15894874 h 137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549"/>
                  <a:gd name="T124" fmla="*/ 0 h 1376"/>
                  <a:gd name="T125" fmla="*/ 1549 w 1549"/>
                  <a:gd name="T126" fmla="*/ 1376 h 137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549" h="1376">
                    <a:moveTo>
                      <a:pt x="0" y="1023"/>
                    </a:moveTo>
                    <a:lnTo>
                      <a:pt x="61" y="930"/>
                    </a:lnTo>
                    <a:lnTo>
                      <a:pt x="3" y="746"/>
                    </a:lnTo>
                    <a:lnTo>
                      <a:pt x="158" y="507"/>
                    </a:lnTo>
                    <a:lnTo>
                      <a:pt x="259" y="439"/>
                    </a:lnTo>
                    <a:lnTo>
                      <a:pt x="332" y="371"/>
                    </a:lnTo>
                    <a:lnTo>
                      <a:pt x="303" y="259"/>
                    </a:lnTo>
                    <a:lnTo>
                      <a:pt x="346" y="198"/>
                    </a:lnTo>
                    <a:lnTo>
                      <a:pt x="335" y="50"/>
                    </a:lnTo>
                    <a:lnTo>
                      <a:pt x="375" y="0"/>
                    </a:lnTo>
                    <a:lnTo>
                      <a:pt x="526" y="14"/>
                    </a:lnTo>
                    <a:lnTo>
                      <a:pt x="612" y="82"/>
                    </a:lnTo>
                    <a:lnTo>
                      <a:pt x="706" y="82"/>
                    </a:lnTo>
                    <a:lnTo>
                      <a:pt x="883" y="227"/>
                    </a:lnTo>
                    <a:lnTo>
                      <a:pt x="962" y="259"/>
                    </a:lnTo>
                    <a:lnTo>
                      <a:pt x="1092" y="147"/>
                    </a:lnTo>
                    <a:lnTo>
                      <a:pt x="1499" y="291"/>
                    </a:lnTo>
                    <a:lnTo>
                      <a:pt x="1549" y="403"/>
                    </a:lnTo>
                    <a:lnTo>
                      <a:pt x="1514" y="464"/>
                    </a:lnTo>
                    <a:lnTo>
                      <a:pt x="1383" y="482"/>
                    </a:lnTo>
                    <a:lnTo>
                      <a:pt x="1355" y="532"/>
                    </a:lnTo>
                    <a:lnTo>
                      <a:pt x="1276" y="637"/>
                    </a:lnTo>
                    <a:lnTo>
                      <a:pt x="1078" y="659"/>
                    </a:lnTo>
                    <a:lnTo>
                      <a:pt x="983" y="821"/>
                    </a:lnTo>
                    <a:lnTo>
                      <a:pt x="1046" y="900"/>
                    </a:lnTo>
                    <a:lnTo>
                      <a:pt x="1167" y="1203"/>
                    </a:lnTo>
                    <a:lnTo>
                      <a:pt x="1110" y="1315"/>
                    </a:lnTo>
                    <a:lnTo>
                      <a:pt x="1034" y="1376"/>
                    </a:lnTo>
                    <a:lnTo>
                      <a:pt x="930" y="1333"/>
                    </a:lnTo>
                    <a:lnTo>
                      <a:pt x="825" y="1369"/>
                    </a:lnTo>
                    <a:lnTo>
                      <a:pt x="757" y="1300"/>
                    </a:lnTo>
                    <a:lnTo>
                      <a:pt x="648" y="1249"/>
                    </a:lnTo>
                    <a:lnTo>
                      <a:pt x="505" y="1292"/>
                    </a:lnTo>
                    <a:lnTo>
                      <a:pt x="457" y="1267"/>
                    </a:lnTo>
                    <a:lnTo>
                      <a:pt x="414" y="1131"/>
                    </a:lnTo>
                    <a:lnTo>
                      <a:pt x="346" y="1080"/>
                    </a:lnTo>
                    <a:lnTo>
                      <a:pt x="266" y="1149"/>
                    </a:lnTo>
                    <a:lnTo>
                      <a:pt x="155" y="1167"/>
                    </a:lnTo>
                    <a:lnTo>
                      <a:pt x="87" y="1142"/>
                    </a:lnTo>
                    <a:lnTo>
                      <a:pt x="78" y="1080"/>
                    </a:lnTo>
                    <a:lnTo>
                      <a:pt x="0" y="1023"/>
                    </a:lnTo>
                    <a:close/>
                  </a:path>
                </a:pathLst>
              </a:custGeom>
              <a:solidFill>
                <a:srgbClr val="C0C0C0"/>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214" name="Freeform 762"/>
              <p:cNvSpPr>
                <a:spLocks noChangeAspect="1"/>
              </p:cNvSpPr>
              <p:nvPr/>
            </p:nvSpPr>
            <p:spPr bwMode="gray">
              <a:xfrm>
                <a:off x="2434" y="2238"/>
                <a:ext cx="59" cy="71"/>
              </a:xfrm>
              <a:custGeom>
                <a:avLst/>
                <a:gdLst>
                  <a:gd name="T0" fmla="*/ 7072901 w 488"/>
                  <a:gd name="T1" fmla="*/ 7622518 h 573"/>
                  <a:gd name="T2" fmla="*/ 7072901 w 488"/>
                  <a:gd name="T3" fmla="*/ 7622518 h 573"/>
                  <a:gd name="T4" fmla="*/ 0 w 488"/>
                  <a:gd name="T5" fmla="*/ 7622518 h 573"/>
                  <a:gd name="T6" fmla="*/ 0 w 488"/>
                  <a:gd name="T7" fmla="*/ 7622518 h 573"/>
                  <a:gd name="T8" fmla="*/ 0 w 488"/>
                  <a:gd name="T9" fmla="*/ 7622518 h 573"/>
                  <a:gd name="T10" fmla="*/ 0 w 488"/>
                  <a:gd name="T11" fmla="*/ 7622518 h 573"/>
                  <a:gd name="T12" fmla="*/ 0 w 488"/>
                  <a:gd name="T13" fmla="*/ 0 h 573"/>
                  <a:gd name="T14" fmla="*/ 0 w 488"/>
                  <a:gd name="T15" fmla="*/ 0 h 573"/>
                  <a:gd name="T16" fmla="*/ 0 w 488"/>
                  <a:gd name="T17" fmla="*/ 0 h 573"/>
                  <a:gd name="T18" fmla="*/ 0 w 488"/>
                  <a:gd name="T19" fmla="*/ 0 h 573"/>
                  <a:gd name="T20" fmla="*/ 7072901 w 488"/>
                  <a:gd name="T21" fmla="*/ 0 h 573"/>
                  <a:gd name="T22" fmla="*/ 7072901 w 488"/>
                  <a:gd name="T23" fmla="*/ 0 h 573"/>
                  <a:gd name="T24" fmla="*/ 7072901 w 488"/>
                  <a:gd name="T25" fmla="*/ 7622518 h 5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88"/>
                  <a:gd name="T40" fmla="*/ 0 h 573"/>
                  <a:gd name="T41" fmla="*/ 488 w 488"/>
                  <a:gd name="T42" fmla="*/ 573 h 57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88" h="573">
                    <a:moveTo>
                      <a:pt x="488" y="329"/>
                    </a:moveTo>
                    <a:lnTo>
                      <a:pt x="271" y="573"/>
                    </a:lnTo>
                    <a:lnTo>
                      <a:pt x="138" y="537"/>
                    </a:lnTo>
                    <a:lnTo>
                      <a:pt x="33" y="505"/>
                    </a:lnTo>
                    <a:lnTo>
                      <a:pt x="15" y="318"/>
                    </a:lnTo>
                    <a:lnTo>
                      <a:pt x="33" y="264"/>
                    </a:lnTo>
                    <a:lnTo>
                      <a:pt x="0" y="177"/>
                    </a:lnTo>
                    <a:lnTo>
                      <a:pt x="11" y="127"/>
                    </a:lnTo>
                    <a:lnTo>
                      <a:pt x="116" y="88"/>
                    </a:lnTo>
                    <a:lnTo>
                      <a:pt x="202" y="0"/>
                    </a:lnTo>
                    <a:lnTo>
                      <a:pt x="375" y="141"/>
                    </a:lnTo>
                    <a:lnTo>
                      <a:pt x="397" y="210"/>
                    </a:lnTo>
                    <a:lnTo>
                      <a:pt x="488" y="329"/>
                    </a:lnTo>
                    <a:close/>
                  </a:path>
                </a:pathLst>
              </a:custGeom>
              <a:solidFill>
                <a:srgbClr val="C0C0C0"/>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215" name="Freeform 763"/>
              <p:cNvSpPr>
                <a:spLocks noChangeAspect="1"/>
              </p:cNvSpPr>
              <p:nvPr/>
            </p:nvSpPr>
            <p:spPr bwMode="gray">
              <a:xfrm>
                <a:off x="2665" y="2331"/>
                <a:ext cx="151" cy="158"/>
              </a:xfrm>
              <a:custGeom>
                <a:avLst/>
                <a:gdLst>
                  <a:gd name="T0" fmla="*/ 16380252 w 1189"/>
                  <a:gd name="T1" fmla="*/ 0 h 1254"/>
                  <a:gd name="T2" fmla="*/ 16380252 w 1189"/>
                  <a:gd name="T3" fmla="*/ 0 h 1254"/>
                  <a:gd name="T4" fmla="*/ 16380252 w 1189"/>
                  <a:gd name="T5" fmla="*/ 0 h 1254"/>
                  <a:gd name="T6" fmla="*/ 16380252 w 1189"/>
                  <a:gd name="T7" fmla="*/ 0 h 1254"/>
                  <a:gd name="T8" fmla="*/ 24590738 w 1189"/>
                  <a:gd name="T9" fmla="*/ 8001598 h 1254"/>
                  <a:gd name="T10" fmla="*/ 16380252 w 1189"/>
                  <a:gd name="T11" fmla="*/ 8001598 h 1254"/>
                  <a:gd name="T12" fmla="*/ 16380252 w 1189"/>
                  <a:gd name="T13" fmla="*/ 8001598 h 1254"/>
                  <a:gd name="T14" fmla="*/ 16380252 w 1189"/>
                  <a:gd name="T15" fmla="*/ 8001598 h 1254"/>
                  <a:gd name="T16" fmla="*/ 16380252 w 1189"/>
                  <a:gd name="T17" fmla="*/ 8001598 h 1254"/>
                  <a:gd name="T18" fmla="*/ 16380252 w 1189"/>
                  <a:gd name="T19" fmla="*/ 8001598 h 1254"/>
                  <a:gd name="T20" fmla="*/ 16380252 w 1189"/>
                  <a:gd name="T21" fmla="*/ 16003195 h 1254"/>
                  <a:gd name="T22" fmla="*/ 16380252 w 1189"/>
                  <a:gd name="T23" fmla="*/ 16003195 h 1254"/>
                  <a:gd name="T24" fmla="*/ 16380252 w 1189"/>
                  <a:gd name="T25" fmla="*/ 8001598 h 1254"/>
                  <a:gd name="T26" fmla="*/ 24590738 w 1189"/>
                  <a:gd name="T27" fmla="*/ 8001598 h 1254"/>
                  <a:gd name="T28" fmla="*/ 24590738 w 1189"/>
                  <a:gd name="T29" fmla="*/ 8001598 h 1254"/>
                  <a:gd name="T30" fmla="*/ 24590738 w 1189"/>
                  <a:gd name="T31" fmla="*/ 8001598 h 1254"/>
                  <a:gd name="T32" fmla="*/ 24590738 w 1189"/>
                  <a:gd name="T33" fmla="*/ 16003195 h 1254"/>
                  <a:gd name="T34" fmla="*/ 24590738 w 1189"/>
                  <a:gd name="T35" fmla="*/ 16003195 h 1254"/>
                  <a:gd name="T36" fmla="*/ 16380252 w 1189"/>
                  <a:gd name="T37" fmla="*/ 16003195 h 1254"/>
                  <a:gd name="T38" fmla="*/ 24590738 w 1189"/>
                  <a:gd name="T39" fmla="*/ 24004789 h 1254"/>
                  <a:gd name="T40" fmla="*/ 16380252 w 1189"/>
                  <a:gd name="T41" fmla="*/ 24004789 h 1254"/>
                  <a:gd name="T42" fmla="*/ 16380252 w 1189"/>
                  <a:gd name="T43" fmla="*/ 24004789 h 1254"/>
                  <a:gd name="T44" fmla="*/ 16380252 w 1189"/>
                  <a:gd name="T45" fmla="*/ 24004789 h 1254"/>
                  <a:gd name="T46" fmla="*/ 16380252 w 1189"/>
                  <a:gd name="T47" fmla="*/ 24004789 h 1254"/>
                  <a:gd name="T48" fmla="*/ 16380252 w 1189"/>
                  <a:gd name="T49" fmla="*/ 24004789 h 1254"/>
                  <a:gd name="T50" fmla="*/ 8210489 w 1189"/>
                  <a:gd name="T51" fmla="*/ 24004789 h 1254"/>
                  <a:gd name="T52" fmla="*/ 8210489 w 1189"/>
                  <a:gd name="T53" fmla="*/ 24004789 h 1254"/>
                  <a:gd name="T54" fmla="*/ 8210489 w 1189"/>
                  <a:gd name="T55" fmla="*/ 16003195 h 1254"/>
                  <a:gd name="T56" fmla="*/ 8210489 w 1189"/>
                  <a:gd name="T57" fmla="*/ 16003195 h 1254"/>
                  <a:gd name="T58" fmla="*/ 8210489 w 1189"/>
                  <a:gd name="T59" fmla="*/ 16003195 h 1254"/>
                  <a:gd name="T60" fmla="*/ 8210489 w 1189"/>
                  <a:gd name="T61" fmla="*/ 24004789 h 1254"/>
                  <a:gd name="T62" fmla="*/ 0 w 1189"/>
                  <a:gd name="T63" fmla="*/ 16003195 h 1254"/>
                  <a:gd name="T64" fmla="*/ 0 w 1189"/>
                  <a:gd name="T65" fmla="*/ 16003195 h 1254"/>
                  <a:gd name="T66" fmla="*/ 0 w 1189"/>
                  <a:gd name="T67" fmla="*/ 8001598 h 1254"/>
                  <a:gd name="T68" fmla="*/ 0 w 1189"/>
                  <a:gd name="T69" fmla="*/ 8001598 h 1254"/>
                  <a:gd name="T70" fmla="*/ 0 w 1189"/>
                  <a:gd name="T71" fmla="*/ 8001598 h 1254"/>
                  <a:gd name="T72" fmla="*/ 0 w 1189"/>
                  <a:gd name="T73" fmla="*/ 8001598 h 1254"/>
                  <a:gd name="T74" fmla="*/ 8210489 w 1189"/>
                  <a:gd name="T75" fmla="*/ 8001598 h 1254"/>
                  <a:gd name="T76" fmla="*/ 8210489 w 1189"/>
                  <a:gd name="T77" fmla="*/ 0 h 1254"/>
                  <a:gd name="T78" fmla="*/ 8210489 w 1189"/>
                  <a:gd name="T79" fmla="*/ 0 h 1254"/>
                  <a:gd name="T80" fmla="*/ 8210489 w 1189"/>
                  <a:gd name="T81" fmla="*/ 0 h 1254"/>
                  <a:gd name="T82" fmla="*/ 8210489 w 1189"/>
                  <a:gd name="T83" fmla="*/ 0 h 1254"/>
                  <a:gd name="T84" fmla="*/ 8210489 w 1189"/>
                  <a:gd name="T85" fmla="*/ 0 h 1254"/>
                  <a:gd name="T86" fmla="*/ 16380252 w 1189"/>
                  <a:gd name="T87" fmla="*/ 0 h 1254"/>
                  <a:gd name="T88" fmla="*/ 16380252 w 1189"/>
                  <a:gd name="T89" fmla="*/ 0 h 12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189"/>
                  <a:gd name="T136" fmla="*/ 0 h 1254"/>
                  <a:gd name="T137" fmla="*/ 1189 w 1189"/>
                  <a:gd name="T138" fmla="*/ 1254 h 125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189" h="1254">
                    <a:moveTo>
                      <a:pt x="857" y="0"/>
                    </a:moveTo>
                    <a:lnTo>
                      <a:pt x="919" y="137"/>
                    </a:lnTo>
                    <a:lnTo>
                      <a:pt x="962" y="162"/>
                    </a:lnTo>
                    <a:lnTo>
                      <a:pt x="1019" y="145"/>
                    </a:lnTo>
                    <a:lnTo>
                      <a:pt x="1096" y="205"/>
                    </a:lnTo>
                    <a:lnTo>
                      <a:pt x="1051" y="386"/>
                    </a:lnTo>
                    <a:lnTo>
                      <a:pt x="930" y="386"/>
                    </a:lnTo>
                    <a:lnTo>
                      <a:pt x="868" y="448"/>
                    </a:lnTo>
                    <a:lnTo>
                      <a:pt x="894" y="526"/>
                    </a:lnTo>
                    <a:lnTo>
                      <a:pt x="864" y="631"/>
                    </a:lnTo>
                    <a:lnTo>
                      <a:pt x="882" y="689"/>
                    </a:lnTo>
                    <a:lnTo>
                      <a:pt x="908" y="717"/>
                    </a:lnTo>
                    <a:lnTo>
                      <a:pt x="1088" y="577"/>
                    </a:lnTo>
                    <a:lnTo>
                      <a:pt x="1146" y="516"/>
                    </a:lnTo>
                    <a:lnTo>
                      <a:pt x="1189" y="559"/>
                    </a:lnTo>
                    <a:lnTo>
                      <a:pt x="1174" y="657"/>
                    </a:lnTo>
                    <a:lnTo>
                      <a:pt x="1114" y="760"/>
                    </a:lnTo>
                    <a:lnTo>
                      <a:pt x="1149" y="898"/>
                    </a:lnTo>
                    <a:lnTo>
                      <a:pt x="1073" y="1028"/>
                    </a:lnTo>
                    <a:lnTo>
                      <a:pt x="1103" y="1194"/>
                    </a:lnTo>
                    <a:lnTo>
                      <a:pt x="998" y="1208"/>
                    </a:lnTo>
                    <a:lnTo>
                      <a:pt x="973" y="1244"/>
                    </a:lnTo>
                    <a:lnTo>
                      <a:pt x="803" y="1254"/>
                    </a:lnTo>
                    <a:lnTo>
                      <a:pt x="807" y="1204"/>
                    </a:lnTo>
                    <a:lnTo>
                      <a:pt x="764" y="1110"/>
                    </a:lnTo>
                    <a:lnTo>
                      <a:pt x="641" y="1110"/>
                    </a:lnTo>
                    <a:lnTo>
                      <a:pt x="583" y="1092"/>
                    </a:lnTo>
                    <a:lnTo>
                      <a:pt x="583" y="988"/>
                    </a:lnTo>
                    <a:lnTo>
                      <a:pt x="540" y="962"/>
                    </a:lnTo>
                    <a:lnTo>
                      <a:pt x="392" y="999"/>
                    </a:lnTo>
                    <a:lnTo>
                      <a:pt x="339" y="1117"/>
                    </a:lnTo>
                    <a:lnTo>
                      <a:pt x="0" y="822"/>
                    </a:lnTo>
                    <a:lnTo>
                      <a:pt x="17" y="742"/>
                    </a:lnTo>
                    <a:lnTo>
                      <a:pt x="17" y="642"/>
                    </a:lnTo>
                    <a:lnTo>
                      <a:pt x="151" y="566"/>
                    </a:lnTo>
                    <a:lnTo>
                      <a:pt x="176" y="534"/>
                    </a:lnTo>
                    <a:lnTo>
                      <a:pt x="176" y="437"/>
                    </a:lnTo>
                    <a:lnTo>
                      <a:pt x="316" y="300"/>
                    </a:lnTo>
                    <a:lnTo>
                      <a:pt x="346" y="170"/>
                    </a:lnTo>
                    <a:lnTo>
                      <a:pt x="512" y="148"/>
                    </a:lnTo>
                    <a:lnTo>
                      <a:pt x="493" y="62"/>
                    </a:lnTo>
                    <a:lnTo>
                      <a:pt x="598" y="105"/>
                    </a:lnTo>
                    <a:lnTo>
                      <a:pt x="659" y="159"/>
                    </a:lnTo>
                    <a:lnTo>
                      <a:pt x="789" y="141"/>
                    </a:lnTo>
                    <a:lnTo>
                      <a:pt x="857" y="0"/>
                    </a:lnTo>
                    <a:close/>
                  </a:path>
                </a:pathLst>
              </a:custGeom>
              <a:solidFill>
                <a:srgbClr val="C0C0C0">
                  <a:alpha val="89803"/>
                </a:srgbClr>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216" name="Freeform 764"/>
              <p:cNvSpPr>
                <a:spLocks noChangeAspect="1"/>
              </p:cNvSpPr>
              <p:nvPr/>
            </p:nvSpPr>
            <p:spPr bwMode="gray">
              <a:xfrm>
                <a:off x="2709" y="2490"/>
                <a:ext cx="31" cy="44"/>
              </a:xfrm>
              <a:custGeom>
                <a:avLst/>
                <a:gdLst>
                  <a:gd name="T0" fmla="*/ 0 w 241"/>
                  <a:gd name="T1" fmla="*/ 0 h 353"/>
                  <a:gd name="T2" fmla="*/ 0 w 241"/>
                  <a:gd name="T3" fmla="*/ 7752559 h 353"/>
                  <a:gd name="T4" fmla="*/ 0 w 241"/>
                  <a:gd name="T5" fmla="*/ 7752559 h 353"/>
                  <a:gd name="T6" fmla="*/ 0 w 241"/>
                  <a:gd name="T7" fmla="*/ 7752559 h 353"/>
                  <a:gd name="T8" fmla="*/ 8506326 w 241"/>
                  <a:gd name="T9" fmla="*/ 7752559 h 353"/>
                  <a:gd name="T10" fmla="*/ 8506326 w 241"/>
                  <a:gd name="T11" fmla="*/ 0 h 353"/>
                  <a:gd name="T12" fmla="*/ 0 w 241"/>
                  <a:gd name="T13" fmla="*/ 0 h 353"/>
                  <a:gd name="T14" fmla="*/ 0 w 241"/>
                  <a:gd name="T15" fmla="*/ 0 h 353"/>
                  <a:gd name="T16" fmla="*/ 0 60000 65536"/>
                  <a:gd name="T17" fmla="*/ 0 60000 65536"/>
                  <a:gd name="T18" fmla="*/ 0 60000 65536"/>
                  <a:gd name="T19" fmla="*/ 0 60000 65536"/>
                  <a:gd name="T20" fmla="*/ 0 60000 65536"/>
                  <a:gd name="T21" fmla="*/ 0 60000 65536"/>
                  <a:gd name="T22" fmla="*/ 0 60000 65536"/>
                  <a:gd name="T23" fmla="*/ 0 60000 65536"/>
                  <a:gd name="T24" fmla="*/ 0 w 241"/>
                  <a:gd name="T25" fmla="*/ 0 h 353"/>
                  <a:gd name="T26" fmla="*/ 241 w 241"/>
                  <a:gd name="T27" fmla="*/ 353 h 3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1" h="353">
                    <a:moveTo>
                      <a:pt x="57" y="0"/>
                    </a:moveTo>
                    <a:lnTo>
                      <a:pt x="0" y="227"/>
                    </a:lnTo>
                    <a:lnTo>
                      <a:pt x="43" y="296"/>
                    </a:lnTo>
                    <a:lnTo>
                      <a:pt x="147" y="353"/>
                    </a:lnTo>
                    <a:lnTo>
                      <a:pt x="241" y="353"/>
                    </a:lnTo>
                    <a:lnTo>
                      <a:pt x="216" y="144"/>
                    </a:lnTo>
                    <a:lnTo>
                      <a:pt x="170" y="50"/>
                    </a:lnTo>
                    <a:lnTo>
                      <a:pt x="57" y="0"/>
                    </a:lnTo>
                    <a:close/>
                  </a:path>
                </a:pathLst>
              </a:custGeom>
              <a:solidFill>
                <a:srgbClr val="C0C0C0"/>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217" name="Freeform 766"/>
              <p:cNvSpPr>
                <a:spLocks noChangeAspect="1"/>
              </p:cNvSpPr>
              <p:nvPr/>
            </p:nvSpPr>
            <p:spPr bwMode="gray">
              <a:xfrm>
                <a:off x="2473" y="2555"/>
                <a:ext cx="348" cy="227"/>
              </a:xfrm>
              <a:custGeom>
                <a:avLst/>
                <a:gdLst>
                  <a:gd name="T0" fmla="*/ 0 w 2775"/>
                  <a:gd name="T1" fmla="*/ 8251364 h 1783"/>
                  <a:gd name="T2" fmla="*/ 0 w 2775"/>
                  <a:gd name="T3" fmla="*/ 8251364 h 1783"/>
                  <a:gd name="T4" fmla="*/ 7886996 w 2775"/>
                  <a:gd name="T5" fmla="*/ 8251364 h 1783"/>
                  <a:gd name="T6" fmla="*/ 0 w 2775"/>
                  <a:gd name="T7" fmla="*/ 8251364 h 1783"/>
                  <a:gd name="T8" fmla="*/ 7886996 w 2775"/>
                  <a:gd name="T9" fmla="*/ 8251364 h 1783"/>
                  <a:gd name="T10" fmla="*/ 7886996 w 2775"/>
                  <a:gd name="T11" fmla="*/ 8251364 h 1783"/>
                  <a:gd name="T12" fmla="*/ 15773991 w 2775"/>
                  <a:gd name="T13" fmla="*/ 8251364 h 1783"/>
                  <a:gd name="T14" fmla="*/ 15773991 w 2775"/>
                  <a:gd name="T15" fmla="*/ 8251364 h 1783"/>
                  <a:gd name="T16" fmla="*/ 15773991 w 2775"/>
                  <a:gd name="T17" fmla="*/ 8251364 h 1783"/>
                  <a:gd name="T18" fmla="*/ 15773991 w 2775"/>
                  <a:gd name="T19" fmla="*/ 8251364 h 1783"/>
                  <a:gd name="T20" fmla="*/ 15773991 w 2775"/>
                  <a:gd name="T21" fmla="*/ 0 h 1783"/>
                  <a:gd name="T22" fmla="*/ 15773991 w 2775"/>
                  <a:gd name="T23" fmla="*/ 0 h 1783"/>
                  <a:gd name="T24" fmla="*/ 15773991 w 2775"/>
                  <a:gd name="T25" fmla="*/ 0 h 1783"/>
                  <a:gd name="T26" fmla="*/ 15773991 w 2775"/>
                  <a:gd name="T27" fmla="*/ 0 h 1783"/>
                  <a:gd name="T28" fmla="*/ 15773991 w 2775"/>
                  <a:gd name="T29" fmla="*/ 0 h 1783"/>
                  <a:gd name="T30" fmla="*/ 15773991 w 2775"/>
                  <a:gd name="T31" fmla="*/ 0 h 1783"/>
                  <a:gd name="T32" fmla="*/ 23660983 w 2775"/>
                  <a:gd name="T33" fmla="*/ 8251364 h 1783"/>
                  <a:gd name="T34" fmla="*/ 23660983 w 2775"/>
                  <a:gd name="T35" fmla="*/ 8251364 h 1783"/>
                  <a:gd name="T36" fmla="*/ 23660983 w 2775"/>
                  <a:gd name="T37" fmla="*/ 0 h 1783"/>
                  <a:gd name="T38" fmla="*/ 23660983 w 2775"/>
                  <a:gd name="T39" fmla="*/ 0 h 1783"/>
                  <a:gd name="T40" fmla="*/ 31548181 w 2775"/>
                  <a:gd name="T41" fmla="*/ 0 h 1783"/>
                  <a:gd name="T42" fmla="*/ 31548181 w 2775"/>
                  <a:gd name="T43" fmla="*/ 0 h 1783"/>
                  <a:gd name="T44" fmla="*/ 31548181 w 2775"/>
                  <a:gd name="T45" fmla="*/ 8251364 h 1783"/>
                  <a:gd name="T46" fmla="*/ 31548181 w 2775"/>
                  <a:gd name="T47" fmla="*/ 8251364 h 1783"/>
                  <a:gd name="T48" fmla="*/ 31548181 w 2775"/>
                  <a:gd name="T49" fmla="*/ 8251364 h 1783"/>
                  <a:gd name="T50" fmla="*/ 31548181 w 2775"/>
                  <a:gd name="T51" fmla="*/ 8251364 h 1783"/>
                  <a:gd name="T52" fmla="*/ 39435174 w 2775"/>
                  <a:gd name="T53" fmla="*/ 8251364 h 1783"/>
                  <a:gd name="T54" fmla="*/ 39435174 w 2775"/>
                  <a:gd name="T55" fmla="*/ 8251364 h 1783"/>
                  <a:gd name="T56" fmla="*/ 39435174 w 2775"/>
                  <a:gd name="T57" fmla="*/ 8251364 h 1783"/>
                  <a:gd name="T58" fmla="*/ 39435174 w 2775"/>
                  <a:gd name="T59" fmla="*/ 8251364 h 1783"/>
                  <a:gd name="T60" fmla="*/ 47322166 w 2775"/>
                  <a:gd name="T61" fmla="*/ 16502929 h 1783"/>
                  <a:gd name="T62" fmla="*/ 47322166 w 2775"/>
                  <a:gd name="T63" fmla="*/ 16502929 h 1783"/>
                  <a:gd name="T64" fmla="*/ 47322166 w 2775"/>
                  <a:gd name="T65" fmla="*/ 24754290 h 1783"/>
                  <a:gd name="T66" fmla="*/ 47322166 w 2775"/>
                  <a:gd name="T67" fmla="*/ 24754290 h 1783"/>
                  <a:gd name="T68" fmla="*/ 47322166 w 2775"/>
                  <a:gd name="T69" fmla="*/ 24754290 h 1783"/>
                  <a:gd name="T70" fmla="*/ 47322166 w 2775"/>
                  <a:gd name="T71" fmla="*/ 24754290 h 1783"/>
                  <a:gd name="T72" fmla="*/ 47322166 w 2775"/>
                  <a:gd name="T73" fmla="*/ 33005657 h 1783"/>
                  <a:gd name="T74" fmla="*/ 47322166 w 2775"/>
                  <a:gd name="T75" fmla="*/ 33005657 h 1783"/>
                  <a:gd name="T76" fmla="*/ 47322166 w 2775"/>
                  <a:gd name="T77" fmla="*/ 33005657 h 1783"/>
                  <a:gd name="T78" fmla="*/ 39435174 w 2775"/>
                  <a:gd name="T79" fmla="*/ 33005657 h 1783"/>
                  <a:gd name="T80" fmla="*/ 39435174 w 2775"/>
                  <a:gd name="T81" fmla="*/ 33005657 h 1783"/>
                  <a:gd name="T82" fmla="*/ 39435174 w 2775"/>
                  <a:gd name="T83" fmla="*/ 33005657 h 1783"/>
                  <a:gd name="T84" fmla="*/ 31548181 w 2775"/>
                  <a:gd name="T85" fmla="*/ 33005657 h 1783"/>
                  <a:gd name="T86" fmla="*/ 31548181 w 2775"/>
                  <a:gd name="T87" fmla="*/ 24754290 h 1783"/>
                  <a:gd name="T88" fmla="*/ 23660983 w 2775"/>
                  <a:gd name="T89" fmla="*/ 24754290 h 1783"/>
                  <a:gd name="T90" fmla="*/ 23660983 w 2775"/>
                  <a:gd name="T91" fmla="*/ 24754290 h 1783"/>
                  <a:gd name="T92" fmla="*/ 15773991 w 2775"/>
                  <a:gd name="T93" fmla="*/ 24754290 h 1783"/>
                  <a:gd name="T94" fmla="*/ 7886996 w 2775"/>
                  <a:gd name="T95" fmla="*/ 16502929 h 1783"/>
                  <a:gd name="T96" fmla="*/ 0 w 2775"/>
                  <a:gd name="T97" fmla="*/ 8251364 h 1783"/>
                  <a:gd name="T98" fmla="*/ 0 w 2775"/>
                  <a:gd name="T99" fmla="*/ 8251364 h 1783"/>
                  <a:gd name="T100" fmla="*/ 0 w 2775"/>
                  <a:gd name="T101" fmla="*/ 8251364 h 178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775"/>
                  <a:gd name="T154" fmla="*/ 0 h 1783"/>
                  <a:gd name="T155" fmla="*/ 2775 w 2775"/>
                  <a:gd name="T156" fmla="*/ 1783 h 178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775" h="1783">
                    <a:moveTo>
                      <a:pt x="0" y="648"/>
                    </a:moveTo>
                    <a:lnTo>
                      <a:pt x="43" y="479"/>
                    </a:lnTo>
                    <a:lnTo>
                      <a:pt x="216" y="407"/>
                    </a:lnTo>
                    <a:lnTo>
                      <a:pt x="188" y="277"/>
                    </a:lnTo>
                    <a:lnTo>
                      <a:pt x="266" y="223"/>
                    </a:lnTo>
                    <a:lnTo>
                      <a:pt x="465" y="302"/>
                    </a:lnTo>
                    <a:lnTo>
                      <a:pt x="688" y="245"/>
                    </a:lnTo>
                    <a:lnTo>
                      <a:pt x="804" y="306"/>
                    </a:lnTo>
                    <a:lnTo>
                      <a:pt x="836" y="288"/>
                    </a:lnTo>
                    <a:lnTo>
                      <a:pt x="995" y="313"/>
                    </a:lnTo>
                    <a:lnTo>
                      <a:pt x="923" y="86"/>
                    </a:lnTo>
                    <a:lnTo>
                      <a:pt x="941" y="0"/>
                    </a:lnTo>
                    <a:lnTo>
                      <a:pt x="959" y="18"/>
                    </a:lnTo>
                    <a:lnTo>
                      <a:pt x="991" y="43"/>
                    </a:lnTo>
                    <a:lnTo>
                      <a:pt x="1052" y="0"/>
                    </a:lnTo>
                    <a:lnTo>
                      <a:pt x="1088" y="18"/>
                    </a:lnTo>
                    <a:lnTo>
                      <a:pt x="1211" y="302"/>
                    </a:lnTo>
                    <a:lnTo>
                      <a:pt x="1265" y="309"/>
                    </a:lnTo>
                    <a:lnTo>
                      <a:pt x="1423" y="170"/>
                    </a:lnTo>
                    <a:lnTo>
                      <a:pt x="1536" y="170"/>
                    </a:lnTo>
                    <a:lnTo>
                      <a:pt x="1639" y="79"/>
                    </a:lnTo>
                    <a:lnTo>
                      <a:pt x="1752" y="104"/>
                    </a:lnTo>
                    <a:lnTo>
                      <a:pt x="1823" y="220"/>
                    </a:lnTo>
                    <a:lnTo>
                      <a:pt x="1893" y="263"/>
                    </a:lnTo>
                    <a:lnTo>
                      <a:pt x="1953" y="209"/>
                    </a:lnTo>
                    <a:lnTo>
                      <a:pt x="1996" y="220"/>
                    </a:lnTo>
                    <a:lnTo>
                      <a:pt x="2094" y="354"/>
                    </a:lnTo>
                    <a:lnTo>
                      <a:pt x="2102" y="422"/>
                    </a:lnTo>
                    <a:lnTo>
                      <a:pt x="2293" y="595"/>
                    </a:lnTo>
                    <a:lnTo>
                      <a:pt x="2491" y="602"/>
                    </a:lnTo>
                    <a:lnTo>
                      <a:pt x="2570" y="659"/>
                    </a:lnTo>
                    <a:lnTo>
                      <a:pt x="2548" y="948"/>
                    </a:lnTo>
                    <a:lnTo>
                      <a:pt x="2628" y="1110"/>
                    </a:lnTo>
                    <a:lnTo>
                      <a:pt x="2664" y="1178"/>
                    </a:lnTo>
                    <a:lnTo>
                      <a:pt x="2775" y="1257"/>
                    </a:lnTo>
                    <a:lnTo>
                      <a:pt x="2736" y="1510"/>
                    </a:lnTo>
                    <a:lnTo>
                      <a:pt x="2632" y="1560"/>
                    </a:lnTo>
                    <a:lnTo>
                      <a:pt x="2605" y="1654"/>
                    </a:lnTo>
                    <a:lnTo>
                      <a:pt x="2617" y="1697"/>
                    </a:lnTo>
                    <a:lnTo>
                      <a:pt x="2451" y="1783"/>
                    </a:lnTo>
                    <a:lnTo>
                      <a:pt x="2278" y="1632"/>
                    </a:lnTo>
                    <a:lnTo>
                      <a:pt x="2148" y="1632"/>
                    </a:lnTo>
                    <a:lnTo>
                      <a:pt x="1896" y="1567"/>
                    </a:lnTo>
                    <a:lnTo>
                      <a:pt x="1604" y="1492"/>
                    </a:lnTo>
                    <a:lnTo>
                      <a:pt x="1452" y="1355"/>
                    </a:lnTo>
                    <a:lnTo>
                      <a:pt x="1298" y="1337"/>
                    </a:lnTo>
                    <a:lnTo>
                      <a:pt x="710" y="1110"/>
                    </a:lnTo>
                    <a:lnTo>
                      <a:pt x="325" y="829"/>
                    </a:lnTo>
                    <a:lnTo>
                      <a:pt x="148" y="648"/>
                    </a:lnTo>
                    <a:lnTo>
                      <a:pt x="54" y="627"/>
                    </a:lnTo>
                    <a:lnTo>
                      <a:pt x="0" y="648"/>
                    </a:lnTo>
                    <a:close/>
                  </a:path>
                </a:pathLst>
              </a:custGeom>
              <a:solidFill>
                <a:srgbClr val="C0C0C0">
                  <a:alpha val="89803"/>
                </a:srgbClr>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218" name="Freeform 767"/>
              <p:cNvSpPr>
                <a:spLocks noChangeAspect="1"/>
              </p:cNvSpPr>
              <p:nvPr/>
            </p:nvSpPr>
            <p:spPr bwMode="gray">
              <a:xfrm>
                <a:off x="2270" y="2497"/>
                <a:ext cx="90" cy="78"/>
              </a:xfrm>
              <a:custGeom>
                <a:avLst/>
                <a:gdLst>
                  <a:gd name="T0" fmla="*/ 14465563 w 739"/>
                  <a:gd name="T1" fmla="*/ 8242341 h 613"/>
                  <a:gd name="T2" fmla="*/ 7214125 w 739"/>
                  <a:gd name="T3" fmla="*/ 0 h 613"/>
                  <a:gd name="T4" fmla="*/ 7214125 w 739"/>
                  <a:gd name="T5" fmla="*/ 0 h 613"/>
                  <a:gd name="T6" fmla="*/ 7214125 w 739"/>
                  <a:gd name="T7" fmla="*/ 0 h 613"/>
                  <a:gd name="T8" fmla="*/ 7214125 w 739"/>
                  <a:gd name="T9" fmla="*/ 0 h 613"/>
                  <a:gd name="T10" fmla="*/ 7214125 w 739"/>
                  <a:gd name="T11" fmla="*/ 0 h 613"/>
                  <a:gd name="T12" fmla="*/ 0 w 739"/>
                  <a:gd name="T13" fmla="*/ 0 h 613"/>
                  <a:gd name="T14" fmla="*/ 0 w 739"/>
                  <a:gd name="T15" fmla="*/ 0 h 613"/>
                  <a:gd name="T16" fmla="*/ 0 w 739"/>
                  <a:gd name="T17" fmla="*/ 8242341 h 613"/>
                  <a:gd name="T18" fmla="*/ 0 w 739"/>
                  <a:gd name="T19" fmla="*/ 8242341 h 613"/>
                  <a:gd name="T20" fmla="*/ 7214125 w 739"/>
                  <a:gd name="T21" fmla="*/ 8242341 h 613"/>
                  <a:gd name="T22" fmla="*/ 7214125 w 739"/>
                  <a:gd name="T23" fmla="*/ 8242341 h 613"/>
                  <a:gd name="T24" fmla="*/ 7214125 w 739"/>
                  <a:gd name="T25" fmla="*/ 8242341 h 613"/>
                  <a:gd name="T26" fmla="*/ 14465563 w 739"/>
                  <a:gd name="T27" fmla="*/ 8242341 h 6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39"/>
                  <a:gd name="T43" fmla="*/ 0 h 613"/>
                  <a:gd name="T44" fmla="*/ 739 w 739"/>
                  <a:gd name="T45" fmla="*/ 613 h 6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39" h="613">
                    <a:moveTo>
                      <a:pt x="739" y="415"/>
                    </a:moveTo>
                    <a:lnTo>
                      <a:pt x="714" y="112"/>
                    </a:lnTo>
                    <a:lnTo>
                      <a:pt x="621" y="14"/>
                    </a:lnTo>
                    <a:lnTo>
                      <a:pt x="509" y="80"/>
                    </a:lnTo>
                    <a:lnTo>
                      <a:pt x="411" y="55"/>
                    </a:lnTo>
                    <a:lnTo>
                      <a:pt x="339" y="0"/>
                    </a:lnTo>
                    <a:lnTo>
                      <a:pt x="177" y="133"/>
                    </a:lnTo>
                    <a:lnTo>
                      <a:pt x="109" y="133"/>
                    </a:lnTo>
                    <a:lnTo>
                      <a:pt x="0" y="246"/>
                    </a:lnTo>
                    <a:lnTo>
                      <a:pt x="109" y="299"/>
                    </a:lnTo>
                    <a:lnTo>
                      <a:pt x="469" y="512"/>
                    </a:lnTo>
                    <a:lnTo>
                      <a:pt x="548" y="613"/>
                    </a:lnTo>
                    <a:lnTo>
                      <a:pt x="668" y="440"/>
                    </a:lnTo>
                    <a:lnTo>
                      <a:pt x="739" y="415"/>
                    </a:lnTo>
                    <a:close/>
                  </a:path>
                </a:pathLst>
              </a:custGeom>
              <a:solidFill>
                <a:srgbClr val="C0C0C0"/>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219" name="Freeform 768"/>
              <p:cNvSpPr>
                <a:spLocks noChangeAspect="1"/>
              </p:cNvSpPr>
              <p:nvPr/>
            </p:nvSpPr>
            <p:spPr bwMode="gray">
              <a:xfrm>
                <a:off x="3151" y="2554"/>
                <a:ext cx="269" cy="117"/>
              </a:xfrm>
              <a:custGeom>
                <a:avLst/>
                <a:gdLst>
                  <a:gd name="T0" fmla="*/ 0 w 2144"/>
                  <a:gd name="T1" fmla="*/ 7886557 h 933"/>
                  <a:gd name="T2" fmla="*/ 7894607 w 2144"/>
                  <a:gd name="T3" fmla="*/ 7886557 h 933"/>
                  <a:gd name="T4" fmla="*/ 7894607 w 2144"/>
                  <a:gd name="T5" fmla="*/ 0 h 933"/>
                  <a:gd name="T6" fmla="*/ 7894607 w 2144"/>
                  <a:gd name="T7" fmla="*/ 7886557 h 933"/>
                  <a:gd name="T8" fmla="*/ 15789413 w 2144"/>
                  <a:gd name="T9" fmla="*/ 0 h 933"/>
                  <a:gd name="T10" fmla="*/ 15789413 w 2144"/>
                  <a:gd name="T11" fmla="*/ 0 h 933"/>
                  <a:gd name="T12" fmla="*/ 15789413 w 2144"/>
                  <a:gd name="T13" fmla="*/ 0 h 933"/>
                  <a:gd name="T14" fmla="*/ 15789413 w 2144"/>
                  <a:gd name="T15" fmla="*/ 0 h 933"/>
                  <a:gd name="T16" fmla="*/ 23723654 w 2144"/>
                  <a:gd name="T17" fmla="*/ 0 h 933"/>
                  <a:gd name="T18" fmla="*/ 23723654 w 2144"/>
                  <a:gd name="T19" fmla="*/ 0 h 933"/>
                  <a:gd name="T20" fmla="*/ 23723654 w 2144"/>
                  <a:gd name="T21" fmla="*/ 7886557 h 933"/>
                  <a:gd name="T22" fmla="*/ 23723654 w 2144"/>
                  <a:gd name="T23" fmla="*/ 7886557 h 933"/>
                  <a:gd name="T24" fmla="*/ 23723654 w 2144"/>
                  <a:gd name="T25" fmla="*/ 7886557 h 933"/>
                  <a:gd name="T26" fmla="*/ 31618463 w 2144"/>
                  <a:gd name="T27" fmla="*/ 7886557 h 933"/>
                  <a:gd name="T28" fmla="*/ 31618463 w 2144"/>
                  <a:gd name="T29" fmla="*/ 7886557 h 933"/>
                  <a:gd name="T30" fmla="*/ 31618463 w 2144"/>
                  <a:gd name="T31" fmla="*/ 7886557 h 933"/>
                  <a:gd name="T32" fmla="*/ 39513067 w 2144"/>
                  <a:gd name="T33" fmla="*/ 7886557 h 933"/>
                  <a:gd name="T34" fmla="*/ 39513067 w 2144"/>
                  <a:gd name="T35" fmla="*/ 7886557 h 933"/>
                  <a:gd name="T36" fmla="*/ 39513067 w 2144"/>
                  <a:gd name="T37" fmla="*/ 15773115 h 933"/>
                  <a:gd name="T38" fmla="*/ 31618463 w 2144"/>
                  <a:gd name="T39" fmla="*/ 15773115 h 933"/>
                  <a:gd name="T40" fmla="*/ 31618463 w 2144"/>
                  <a:gd name="T41" fmla="*/ 15773115 h 933"/>
                  <a:gd name="T42" fmla="*/ 31618463 w 2144"/>
                  <a:gd name="T43" fmla="*/ 15773115 h 933"/>
                  <a:gd name="T44" fmla="*/ 31618463 w 2144"/>
                  <a:gd name="T45" fmla="*/ 15773115 h 933"/>
                  <a:gd name="T46" fmla="*/ 31618463 w 2144"/>
                  <a:gd name="T47" fmla="*/ 7886557 h 933"/>
                  <a:gd name="T48" fmla="*/ 31618463 w 2144"/>
                  <a:gd name="T49" fmla="*/ 7886557 h 933"/>
                  <a:gd name="T50" fmla="*/ 23723654 w 2144"/>
                  <a:gd name="T51" fmla="*/ 7886557 h 933"/>
                  <a:gd name="T52" fmla="*/ 23723654 w 2144"/>
                  <a:gd name="T53" fmla="*/ 7886557 h 933"/>
                  <a:gd name="T54" fmla="*/ 23723654 w 2144"/>
                  <a:gd name="T55" fmla="*/ 7886557 h 933"/>
                  <a:gd name="T56" fmla="*/ 23723654 w 2144"/>
                  <a:gd name="T57" fmla="*/ 7886557 h 933"/>
                  <a:gd name="T58" fmla="*/ 15789413 w 2144"/>
                  <a:gd name="T59" fmla="*/ 15773115 h 933"/>
                  <a:gd name="T60" fmla="*/ 15789413 w 2144"/>
                  <a:gd name="T61" fmla="*/ 15773115 h 933"/>
                  <a:gd name="T62" fmla="*/ 15789413 w 2144"/>
                  <a:gd name="T63" fmla="*/ 7886557 h 933"/>
                  <a:gd name="T64" fmla="*/ 7894607 w 2144"/>
                  <a:gd name="T65" fmla="*/ 7886557 h 933"/>
                  <a:gd name="T66" fmla="*/ 7894607 w 2144"/>
                  <a:gd name="T67" fmla="*/ 15773115 h 933"/>
                  <a:gd name="T68" fmla="*/ 7894607 w 2144"/>
                  <a:gd name="T69" fmla="*/ 15773115 h 933"/>
                  <a:gd name="T70" fmla="*/ 7894607 w 2144"/>
                  <a:gd name="T71" fmla="*/ 15773115 h 933"/>
                  <a:gd name="T72" fmla="*/ 7894607 w 2144"/>
                  <a:gd name="T73" fmla="*/ 15773115 h 933"/>
                  <a:gd name="T74" fmla="*/ 7894607 w 2144"/>
                  <a:gd name="T75" fmla="*/ 15773115 h 933"/>
                  <a:gd name="T76" fmla="*/ 0 w 2144"/>
                  <a:gd name="T77" fmla="*/ 7886557 h 933"/>
                  <a:gd name="T78" fmla="*/ 0 w 2144"/>
                  <a:gd name="T79" fmla="*/ 7886557 h 933"/>
                  <a:gd name="T80" fmla="*/ 0 w 2144"/>
                  <a:gd name="T81" fmla="*/ 7886557 h 933"/>
                  <a:gd name="T82" fmla="*/ 0 w 2144"/>
                  <a:gd name="T83" fmla="*/ 7886557 h 93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144"/>
                  <a:gd name="T127" fmla="*/ 0 h 933"/>
                  <a:gd name="T128" fmla="*/ 2144 w 2144"/>
                  <a:gd name="T129" fmla="*/ 933 h 93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144" h="933">
                    <a:moveTo>
                      <a:pt x="0" y="389"/>
                    </a:moveTo>
                    <a:lnTo>
                      <a:pt x="307" y="241"/>
                    </a:lnTo>
                    <a:lnTo>
                      <a:pt x="580" y="184"/>
                    </a:lnTo>
                    <a:lnTo>
                      <a:pt x="634" y="212"/>
                    </a:lnTo>
                    <a:lnTo>
                      <a:pt x="746" y="158"/>
                    </a:lnTo>
                    <a:lnTo>
                      <a:pt x="955" y="79"/>
                    </a:lnTo>
                    <a:lnTo>
                      <a:pt x="1075" y="0"/>
                    </a:lnTo>
                    <a:lnTo>
                      <a:pt x="1143" y="79"/>
                    </a:lnTo>
                    <a:lnTo>
                      <a:pt x="1273" y="82"/>
                    </a:lnTo>
                    <a:lnTo>
                      <a:pt x="1284" y="82"/>
                    </a:lnTo>
                    <a:lnTo>
                      <a:pt x="1327" y="212"/>
                    </a:lnTo>
                    <a:lnTo>
                      <a:pt x="1355" y="334"/>
                    </a:lnTo>
                    <a:lnTo>
                      <a:pt x="1528" y="454"/>
                    </a:lnTo>
                    <a:lnTo>
                      <a:pt x="1659" y="443"/>
                    </a:lnTo>
                    <a:lnTo>
                      <a:pt x="1727" y="357"/>
                    </a:lnTo>
                    <a:lnTo>
                      <a:pt x="1875" y="382"/>
                    </a:lnTo>
                    <a:lnTo>
                      <a:pt x="2109" y="414"/>
                    </a:lnTo>
                    <a:lnTo>
                      <a:pt x="2134" y="507"/>
                    </a:lnTo>
                    <a:lnTo>
                      <a:pt x="2144" y="889"/>
                    </a:lnTo>
                    <a:lnTo>
                      <a:pt x="1896" y="926"/>
                    </a:lnTo>
                    <a:lnTo>
                      <a:pt x="1766" y="789"/>
                    </a:lnTo>
                    <a:lnTo>
                      <a:pt x="1712" y="789"/>
                    </a:lnTo>
                    <a:lnTo>
                      <a:pt x="1666" y="677"/>
                    </a:lnTo>
                    <a:lnTo>
                      <a:pt x="1608" y="634"/>
                    </a:lnTo>
                    <a:lnTo>
                      <a:pt x="1596" y="573"/>
                    </a:lnTo>
                    <a:lnTo>
                      <a:pt x="1493" y="522"/>
                    </a:lnTo>
                    <a:lnTo>
                      <a:pt x="1425" y="522"/>
                    </a:lnTo>
                    <a:lnTo>
                      <a:pt x="1337" y="602"/>
                    </a:lnTo>
                    <a:lnTo>
                      <a:pt x="1175" y="673"/>
                    </a:lnTo>
                    <a:lnTo>
                      <a:pt x="945" y="907"/>
                    </a:lnTo>
                    <a:lnTo>
                      <a:pt x="771" y="720"/>
                    </a:lnTo>
                    <a:lnTo>
                      <a:pt x="786" y="566"/>
                    </a:lnTo>
                    <a:lnTo>
                      <a:pt x="595" y="497"/>
                    </a:lnTo>
                    <a:lnTo>
                      <a:pt x="512" y="739"/>
                    </a:lnTo>
                    <a:lnTo>
                      <a:pt x="375" y="933"/>
                    </a:lnTo>
                    <a:lnTo>
                      <a:pt x="339" y="878"/>
                    </a:lnTo>
                    <a:lnTo>
                      <a:pt x="339" y="864"/>
                    </a:lnTo>
                    <a:lnTo>
                      <a:pt x="227" y="716"/>
                    </a:lnTo>
                    <a:lnTo>
                      <a:pt x="127" y="662"/>
                    </a:lnTo>
                    <a:lnTo>
                      <a:pt x="39" y="591"/>
                    </a:lnTo>
                    <a:lnTo>
                      <a:pt x="50" y="518"/>
                    </a:lnTo>
                    <a:lnTo>
                      <a:pt x="0" y="389"/>
                    </a:lnTo>
                    <a:close/>
                  </a:path>
                </a:pathLst>
              </a:custGeom>
              <a:solidFill>
                <a:srgbClr val="C0C0C0">
                  <a:alpha val="89803"/>
                </a:srgbClr>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220" name="Freeform 769"/>
              <p:cNvSpPr>
                <a:spLocks noChangeAspect="1"/>
              </p:cNvSpPr>
              <p:nvPr/>
            </p:nvSpPr>
            <p:spPr bwMode="gray">
              <a:xfrm>
                <a:off x="3537" y="2254"/>
                <a:ext cx="203" cy="353"/>
              </a:xfrm>
              <a:custGeom>
                <a:avLst/>
                <a:gdLst>
                  <a:gd name="T0" fmla="*/ 15887219 w 1615"/>
                  <a:gd name="T1" fmla="*/ 0 h 2814"/>
                  <a:gd name="T2" fmla="*/ 23850580 w 1615"/>
                  <a:gd name="T3" fmla="*/ 0 h 2814"/>
                  <a:gd name="T4" fmla="*/ 23850580 w 1615"/>
                  <a:gd name="T5" fmla="*/ 0 h 2814"/>
                  <a:gd name="T6" fmla="*/ 23850580 w 1615"/>
                  <a:gd name="T7" fmla="*/ 0 h 2814"/>
                  <a:gd name="T8" fmla="*/ 23850580 w 1615"/>
                  <a:gd name="T9" fmla="*/ 0 h 2814"/>
                  <a:gd name="T10" fmla="*/ 23850580 w 1615"/>
                  <a:gd name="T11" fmla="*/ 0 h 2814"/>
                  <a:gd name="T12" fmla="*/ 23850580 w 1615"/>
                  <a:gd name="T13" fmla="*/ 0 h 2814"/>
                  <a:gd name="T14" fmla="*/ 31774238 w 1615"/>
                  <a:gd name="T15" fmla="*/ 0 h 2814"/>
                  <a:gd name="T16" fmla="*/ 31774238 w 1615"/>
                  <a:gd name="T17" fmla="*/ 7891819 h 2814"/>
                  <a:gd name="T18" fmla="*/ 31774238 w 1615"/>
                  <a:gd name="T19" fmla="*/ 7891819 h 2814"/>
                  <a:gd name="T20" fmla="*/ 23850580 w 1615"/>
                  <a:gd name="T21" fmla="*/ 7891819 h 2814"/>
                  <a:gd name="T22" fmla="*/ 23850580 w 1615"/>
                  <a:gd name="T23" fmla="*/ 15783836 h 2814"/>
                  <a:gd name="T24" fmla="*/ 23850580 w 1615"/>
                  <a:gd name="T25" fmla="*/ 23675652 h 2814"/>
                  <a:gd name="T26" fmla="*/ 23850580 w 1615"/>
                  <a:gd name="T27" fmla="*/ 23675652 h 2814"/>
                  <a:gd name="T28" fmla="*/ 15887219 w 1615"/>
                  <a:gd name="T29" fmla="*/ 23675652 h 2814"/>
                  <a:gd name="T30" fmla="*/ 15887219 w 1615"/>
                  <a:gd name="T31" fmla="*/ 23675652 h 2814"/>
                  <a:gd name="T32" fmla="*/ 15887219 w 1615"/>
                  <a:gd name="T33" fmla="*/ 23675652 h 2814"/>
                  <a:gd name="T34" fmla="*/ 15887219 w 1615"/>
                  <a:gd name="T35" fmla="*/ 23675652 h 2814"/>
                  <a:gd name="T36" fmla="*/ 23850580 w 1615"/>
                  <a:gd name="T37" fmla="*/ 23675652 h 2814"/>
                  <a:gd name="T38" fmla="*/ 23850580 w 1615"/>
                  <a:gd name="T39" fmla="*/ 23675652 h 2814"/>
                  <a:gd name="T40" fmla="*/ 23850580 w 1615"/>
                  <a:gd name="T41" fmla="*/ 23675652 h 2814"/>
                  <a:gd name="T42" fmla="*/ 23850580 w 1615"/>
                  <a:gd name="T43" fmla="*/ 31607302 h 2814"/>
                  <a:gd name="T44" fmla="*/ 15887219 w 1615"/>
                  <a:gd name="T45" fmla="*/ 31607302 h 2814"/>
                  <a:gd name="T46" fmla="*/ 15887219 w 1615"/>
                  <a:gd name="T47" fmla="*/ 31607302 h 2814"/>
                  <a:gd name="T48" fmla="*/ 23850580 w 1615"/>
                  <a:gd name="T49" fmla="*/ 31607302 h 2814"/>
                  <a:gd name="T50" fmla="*/ 23850580 w 1615"/>
                  <a:gd name="T51" fmla="*/ 31607302 h 2814"/>
                  <a:gd name="T52" fmla="*/ 23850580 w 1615"/>
                  <a:gd name="T53" fmla="*/ 31607302 h 2814"/>
                  <a:gd name="T54" fmla="*/ 15887219 w 1615"/>
                  <a:gd name="T55" fmla="*/ 39499117 h 2814"/>
                  <a:gd name="T56" fmla="*/ 15887219 w 1615"/>
                  <a:gd name="T57" fmla="*/ 47390933 h 2814"/>
                  <a:gd name="T58" fmla="*/ 15887219 w 1615"/>
                  <a:gd name="T59" fmla="*/ 47390933 h 2814"/>
                  <a:gd name="T60" fmla="*/ 15887219 w 1615"/>
                  <a:gd name="T61" fmla="*/ 39499117 h 2814"/>
                  <a:gd name="T62" fmla="*/ 15887219 w 1615"/>
                  <a:gd name="T63" fmla="*/ 39499117 h 2814"/>
                  <a:gd name="T64" fmla="*/ 15887219 w 1615"/>
                  <a:gd name="T65" fmla="*/ 39499117 h 2814"/>
                  <a:gd name="T66" fmla="*/ 15887219 w 1615"/>
                  <a:gd name="T67" fmla="*/ 31607302 h 2814"/>
                  <a:gd name="T68" fmla="*/ 15887219 w 1615"/>
                  <a:gd name="T69" fmla="*/ 39499117 h 2814"/>
                  <a:gd name="T70" fmla="*/ 15887219 w 1615"/>
                  <a:gd name="T71" fmla="*/ 39499117 h 2814"/>
                  <a:gd name="T72" fmla="*/ 15887219 w 1615"/>
                  <a:gd name="T73" fmla="*/ 39499117 h 2814"/>
                  <a:gd name="T74" fmla="*/ 7963564 w 1615"/>
                  <a:gd name="T75" fmla="*/ 39499117 h 2814"/>
                  <a:gd name="T76" fmla="*/ 7963564 w 1615"/>
                  <a:gd name="T77" fmla="*/ 39499117 h 2814"/>
                  <a:gd name="T78" fmla="*/ 7963564 w 1615"/>
                  <a:gd name="T79" fmla="*/ 47390933 h 2814"/>
                  <a:gd name="T80" fmla="*/ 7963564 w 1615"/>
                  <a:gd name="T81" fmla="*/ 47390933 h 2814"/>
                  <a:gd name="T82" fmla="*/ 7963564 w 1615"/>
                  <a:gd name="T83" fmla="*/ 47390933 h 2814"/>
                  <a:gd name="T84" fmla="*/ 7963564 w 1615"/>
                  <a:gd name="T85" fmla="*/ 47390933 h 2814"/>
                  <a:gd name="T86" fmla="*/ 0 w 1615"/>
                  <a:gd name="T87" fmla="*/ 47390933 h 2814"/>
                  <a:gd name="T88" fmla="*/ 0 w 1615"/>
                  <a:gd name="T89" fmla="*/ 47390933 h 2814"/>
                  <a:gd name="T90" fmla="*/ 0 w 1615"/>
                  <a:gd name="T91" fmla="*/ 39499117 h 2814"/>
                  <a:gd name="T92" fmla="*/ 0 w 1615"/>
                  <a:gd name="T93" fmla="*/ 23675652 h 2814"/>
                  <a:gd name="T94" fmla="*/ 15887219 w 1615"/>
                  <a:gd name="T95" fmla="*/ 15783836 h 2814"/>
                  <a:gd name="T96" fmla="*/ 15887219 w 1615"/>
                  <a:gd name="T97" fmla="*/ 7891819 h 2814"/>
                  <a:gd name="T98" fmla="*/ 15887219 w 1615"/>
                  <a:gd name="T99" fmla="*/ 0 h 281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615"/>
                  <a:gd name="T151" fmla="*/ 0 h 2814"/>
                  <a:gd name="T152" fmla="*/ 1615 w 1615"/>
                  <a:gd name="T153" fmla="*/ 2814 h 281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615" h="2814">
                    <a:moveTo>
                      <a:pt x="1132" y="127"/>
                    </a:moveTo>
                    <a:lnTo>
                      <a:pt x="1287" y="123"/>
                    </a:lnTo>
                    <a:lnTo>
                      <a:pt x="1330" y="87"/>
                    </a:lnTo>
                    <a:lnTo>
                      <a:pt x="1348" y="69"/>
                    </a:lnTo>
                    <a:lnTo>
                      <a:pt x="1312" y="36"/>
                    </a:lnTo>
                    <a:lnTo>
                      <a:pt x="1406" y="0"/>
                    </a:lnTo>
                    <a:lnTo>
                      <a:pt x="1503" y="50"/>
                    </a:lnTo>
                    <a:lnTo>
                      <a:pt x="1615" y="188"/>
                    </a:lnTo>
                    <a:lnTo>
                      <a:pt x="1590" y="264"/>
                    </a:lnTo>
                    <a:lnTo>
                      <a:pt x="1615" y="343"/>
                    </a:lnTo>
                    <a:lnTo>
                      <a:pt x="1557" y="534"/>
                    </a:lnTo>
                    <a:lnTo>
                      <a:pt x="1301" y="873"/>
                    </a:lnTo>
                    <a:lnTo>
                      <a:pt x="1237" y="1150"/>
                    </a:lnTo>
                    <a:lnTo>
                      <a:pt x="1237" y="1298"/>
                    </a:lnTo>
                    <a:lnTo>
                      <a:pt x="1157" y="1366"/>
                    </a:lnTo>
                    <a:lnTo>
                      <a:pt x="1114" y="1369"/>
                    </a:lnTo>
                    <a:lnTo>
                      <a:pt x="1100" y="1413"/>
                    </a:lnTo>
                    <a:lnTo>
                      <a:pt x="1157" y="1471"/>
                    </a:lnTo>
                    <a:lnTo>
                      <a:pt x="1273" y="1435"/>
                    </a:lnTo>
                    <a:lnTo>
                      <a:pt x="1305" y="1453"/>
                    </a:lnTo>
                    <a:lnTo>
                      <a:pt x="1284" y="1514"/>
                    </a:lnTo>
                    <a:lnTo>
                      <a:pt x="1178" y="1593"/>
                    </a:lnTo>
                    <a:lnTo>
                      <a:pt x="1146" y="1665"/>
                    </a:lnTo>
                    <a:lnTo>
                      <a:pt x="1161" y="1687"/>
                    </a:lnTo>
                    <a:lnTo>
                      <a:pt x="1266" y="1626"/>
                    </a:lnTo>
                    <a:lnTo>
                      <a:pt x="1276" y="1669"/>
                    </a:lnTo>
                    <a:lnTo>
                      <a:pt x="1233" y="1810"/>
                    </a:lnTo>
                    <a:lnTo>
                      <a:pt x="1092" y="2347"/>
                    </a:lnTo>
                    <a:lnTo>
                      <a:pt x="1082" y="2511"/>
                    </a:lnTo>
                    <a:lnTo>
                      <a:pt x="1057" y="2508"/>
                    </a:lnTo>
                    <a:lnTo>
                      <a:pt x="1060" y="2350"/>
                    </a:lnTo>
                    <a:lnTo>
                      <a:pt x="948" y="2227"/>
                    </a:lnTo>
                    <a:lnTo>
                      <a:pt x="966" y="2061"/>
                    </a:lnTo>
                    <a:lnTo>
                      <a:pt x="941" y="2018"/>
                    </a:lnTo>
                    <a:lnTo>
                      <a:pt x="923" y="2036"/>
                    </a:lnTo>
                    <a:lnTo>
                      <a:pt x="898" y="2097"/>
                    </a:lnTo>
                    <a:lnTo>
                      <a:pt x="786" y="2209"/>
                    </a:lnTo>
                    <a:lnTo>
                      <a:pt x="642" y="2317"/>
                    </a:lnTo>
                    <a:lnTo>
                      <a:pt x="624" y="2393"/>
                    </a:lnTo>
                    <a:lnTo>
                      <a:pt x="466" y="2695"/>
                    </a:lnTo>
                    <a:lnTo>
                      <a:pt x="321" y="2641"/>
                    </a:lnTo>
                    <a:lnTo>
                      <a:pt x="257" y="2699"/>
                    </a:lnTo>
                    <a:lnTo>
                      <a:pt x="249" y="2804"/>
                    </a:lnTo>
                    <a:lnTo>
                      <a:pt x="134" y="2814"/>
                    </a:lnTo>
                    <a:lnTo>
                      <a:pt x="84" y="2796"/>
                    </a:lnTo>
                    <a:lnTo>
                      <a:pt x="32" y="2147"/>
                    </a:lnTo>
                    <a:lnTo>
                      <a:pt x="0" y="1492"/>
                    </a:lnTo>
                    <a:lnTo>
                      <a:pt x="969" y="746"/>
                    </a:lnTo>
                    <a:lnTo>
                      <a:pt x="1135" y="480"/>
                    </a:lnTo>
                    <a:lnTo>
                      <a:pt x="1132" y="127"/>
                    </a:lnTo>
                    <a:close/>
                  </a:path>
                </a:pathLst>
              </a:custGeom>
              <a:solidFill>
                <a:srgbClr val="C0C0C0">
                  <a:alpha val="89803"/>
                </a:srgbClr>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221" name="Freeform 770"/>
              <p:cNvSpPr>
                <a:spLocks noChangeAspect="1"/>
              </p:cNvSpPr>
              <p:nvPr/>
            </p:nvSpPr>
            <p:spPr bwMode="gray">
              <a:xfrm>
                <a:off x="1475" y="1681"/>
                <a:ext cx="409" cy="484"/>
              </a:xfrm>
              <a:custGeom>
                <a:avLst/>
                <a:gdLst>
                  <a:gd name="T0" fmla="*/ 23511974 w 3269"/>
                  <a:gd name="T1" fmla="*/ 0 h 3826"/>
                  <a:gd name="T2" fmla="*/ 31323086 w 3269"/>
                  <a:gd name="T3" fmla="*/ 8106234 h 3826"/>
                  <a:gd name="T4" fmla="*/ 31323086 w 3269"/>
                  <a:gd name="T5" fmla="*/ 16212669 h 3826"/>
                  <a:gd name="T6" fmla="*/ 31323086 w 3269"/>
                  <a:gd name="T7" fmla="*/ 16212669 h 3826"/>
                  <a:gd name="T8" fmla="*/ 31323086 w 3269"/>
                  <a:gd name="T9" fmla="*/ 16212669 h 3826"/>
                  <a:gd name="T10" fmla="*/ 31323086 w 3269"/>
                  <a:gd name="T11" fmla="*/ 16212669 h 3826"/>
                  <a:gd name="T12" fmla="*/ 31323086 w 3269"/>
                  <a:gd name="T13" fmla="*/ 16212669 h 3826"/>
                  <a:gd name="T14" fmla="*/ 31323086 w 3269"/>
                  <a:gd name="T15" fmla="*/ 24278735 h 3826"/>
                  <a:gd name="T16" fmla="*/ 39173517 w 3269"/>
                  <a:gd name="T17" fmla="*/ 24278735 h 3826"/>
                  <a:gd name="T18" fmla="*/ 39173517 w 3269"/>
                  <a:gd name="T19" fmla="*/ 24278735 h 3826"/>
                  <a:gd name="T20" fmla="*/ 39173517 w 3269"/>
                  <a:gd name="T21" fmla="*/ 32384973 h 3826"/>
                  <a:gd name="T22" fmla="*/ 39173517 w 3269"/>
                  <a:gd name="T23" fmla="*/ 40491405 h 3826"/>
                  <a:gd name="T24" fmla="*/ 39173517 w 3269"/>
                  <a:gd name="T25" fmla="*/ 48597636 h 3826"/>
                  <a:gd name="T26" fmla="*/ 39173517 w 3269"/>
                  <a:gd name="T27" fmla="*/ 48597636 h 3826"/>
                  <a:gd name="T28" fmla="*/ 47023949 w 3269"/>
                  <a:gd name="T29" fmla="*/ 48597636 h 3826"/>
                  <a:gd name="T30" fmla="*/ 47023949 w 3269"/>
                  <a:gd name="T31" fmla="*/ 48597636 h 3826"/>
                  <a:gd name="T32" fmla="*/ 54835066 w 3269"/>
                  <a:gd name="T33" fmla="*/ 56704080 h 3826"/>
                  <a:gd name="T34" fmla="*/ 54835066 w 3269"/>
                  <a:gd name="T35" fmla="*/ 56704080 h 3826"/>
                  <a:gd name="T36" fmla="*/ 54835066 w 3269"/>
                  <a:gd name="T37" fmla="*/ 64810311 h 3826"/>
                  <a:gd name="T38" fmla="*/ 54835066 w 3269"/>
                  <a:gd name="T39" fmla="*/ 72876377 h 3826"/>
                  <a:gd name="T40" fmla="*/ 47023949 w 3269"/>
                  <a:gd name="T41" fmla="*/ 64810311 h 3826"/>
                  <a:gd name="T42" fmla="*/ 47023949 w 3269"/>
                  <a:gd name="T43" fmla="*/ 56704080 h 3826"/>
                  <a:gd name="T44" fmla="*/ 39173517 w 3269"/>
                  <a:gd name="T45" fmla="*/ 48597636 h 3826"/>
                  <a:gd name="T46" fmla="*/ 31323086 w 3269"/>
                  <a:gd name="T47" fmla="*/ 48597636 h 3826"/>
                  <a:gd name="T48" fmla="*/ 31323086 w 3269"/>
                  <a:gd name="T49" fmla="*/ 48597636 h 3826"/>
                  <a:gd name="T50" fmla="*/ 31323086 w 3269"/>
                  <a:gd name="T51" fmla="*/ 40491405 h 3826"/>
                  <a:gd name="T52" fmla="*/ 31323086 w 3269"/>
                  <a:gd name="T53" fmla="*/ 32384973 h 3826"/>
                  <a:gd name="T54" fmla="*/ 23511974 w 3269"/>
                  <a:gd name="T55" fmla="*/ 24278735 h 3826"/>
                  <a:gd name="T56" fmla="*/ 15661543 w 3269"/>
                  <a:gd name="T57" fmla="*/ 16212669 h 3826"/>
                  <a:gd name="T58" fmla="*/ 7850435 w 3269"/>
                  <a:gd name="T59" fmla="*/ 16212669 h 3826"/>
                  <a:gd name="T60" fmla="*/ 7850435 w 3269"/>
                  <a:gd name="T61" fmla="*/ 8106234 h 3826"/>
                  <a:gd name="T62" fmla="*/ 7850435 w 3269"/>
                  <a:gd name="T63" fmla="*/ 8106234 h 3826"/>
                  <a:gd name="T64" fmla="*/ 0 w 3269"/>
                  <a:gd name="T65" fmla="*/ 0 h 3826"/>
                  <a:gd name="T66" fmla="*/ 7850435 w 3269"/>
                  <a:gd name="T67" fmla="*/ 0 h 3826"/>
                  <a:gd name="T68" fmla="*/ 7850435 w 3269"/>
                  <a:gd name="T69" fmla="*/ 8106234 h 3826"/>
                  <a:gd name="T70" fmla="*/ 7850435 w 3269"/>
                  <a:gd name="T71" fmla="*/ 8106234 h 3826"/>
                  <a:gd name="T72" fmla="*/ 7850435 w 3269"/>
                  <a:gd name="T73" fmla="*/ 0 h 3826"/>
                  <a:gd name="T74" fmla="*/ 7850435 w 3269"/>
                  <a:gd name="T75" fmla="*/ 0 h 38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269"/>
                  <a:gd name="T115" fmla="*/ 0 h 3826"/>
                  <a:gd name="T116" fmla="*/ 3269 w 3269"/>
                  <a:gd name="T117" fmla="*/ 3826 h 382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269" h="3826">
                    <a:moveTo>
                      <a:pt x="1384" y="53"/>
                    </a:moveTo>
                    <a:lnTo>
                      <a:pt x="1384" y="97"/>
                    </a:lnTo>
                    <a:lnTo>
                      <a:pt x="1438" y="303"/>
                    </a:lnTo>
                    <a:lnTo>
                      <a:pt x="1596" y="471"/>
                    </a:lnTo>
                    <a:lnTo>
                      <a:pt x="1640" y="612"/>
                    </a:lnTo>
                    <a:lnTo>
                      <a:pt x="1762" y="731"/>
                    </a:lnTo>
                    <a:lnTo>
                      <a:pt x="1806" y="749"/>
                    </a:lnTo>
                    <a:lnTo>
                      <a:pt x="1806" y="853"/>
                    </a:lnTo>
                    <a:lnTo>
                      <a:pt x="1849" y="947"/>
                    </a:lnTo>
                    <a:lnTo>
                      <a:pt x="1878" y="1077"/>
                    </a:lnTo>
                    <a:lnTo>
                      <a:pt x="1939" y="1138"/>
                    </a:lnTo>
                    <a:lnTo>
                      <a:pt x="1939" y="1033"/>
                    </a:lnTo>
                    <a:lnTo>
                      <a:pt x="1910" y="958"/>
                    </a:lnTo>
                    <a:lnTo>
                      <a:pt x="1928" y="929"/>
                    </a:lnTo>
                    <a:lnTo>
                      <a:pt x="2062" y="1067"/>
                    </a:lnTo>
                    <a:lnTo>
                      <a:pt x="2069" y="1160"/>
                    </a:lnTo>
                    <a:lnTo>
                      <a:pt x="2112" y="1203"/>
                    </a:lnTo>
                    <a:lnTo>
                      <a:pt x="2094" y="1258"/>
                    </a:lnTo>
                    <a:lnTo>
                      <a:pt x="2155" y="1386"/>
                    </a:lnTo>
                    <a:lnTo>
                      <a:pt x="2169" y="1516"/>
                    </a:lnTo>
                    <a:lnTo>
                      <a:pt x="2126" y="1602"/>
                    </a:lnTo>
                    <a:lnTo>
                      <a:pt x="2242" y="1845"/>
                    </a:lnTo>
                    <a:lnTo>
                      <a:pt x="2335" y="1909"/>
                    </a:lnTo>
                    <a:lnTo>
                      <a:pt x="2360" y="2075"/>
                    </a:lnTo>
                    <a:lnTo>
                      <a:pt x="2480" y="2305"/>
                    </a:lnTo>
                    <a:lnTo>
                      <a:pt x="2523" y="2421"/>
                    </a:lnTo>
                    <a:lnTo>
                      <a:pt x="2483" y="2637"/>
                    </a:lnTo>
                    <a:lnTo>
                      <a:pt x="2526" y="2782"/>
                    </a:lnTo>
                    <a:lnTo>
                      <a:pt x="2699" y="2896"/>
                    </a:lnTo>
                    <a:lnTo>
                      <a:pt x="2742" y="2857"/>
                    </a:lnTo>
                    <a:lnTo>
                      <a:pt x="2751" y="2771"/>
                    </a:lnTo>
                    <a:lnTo>
                      <a:pt x="2819" y="2789"/>
                    </a:lnTo>
                    <a:lnTo>
                      <a:pt x="2970" y="2987"/>
                    </a:lnTo>
                    <a:lnTo>
                      <a:pt x="3038" y="3012"/>
                    </a:lnTo>
                    <a:lnTo>
                      <a:pt x="3063" y="3142"/>
                    </a:lnTo>
                    <a:lnTo>
                      <a:pt x="3117" y="3267"/>
                    </a:lnTo>
                    <a:lnTo>
                      <a:pt x="3269" y="3458"/>
                    </a:lnTo>
                    <a:lnTo>
                      <a:pt x="3208" y="3638"/>
                    </a:lnTo>
                    <a:lnTo>
                      <a:pt x="3056" y="3740"/>
                    </a:lnTo>
                    <a:lnTo>
                      <a:pt x="2978" y="3815"/>
                    </a:lnTo>
                    <a:lnTo>
                      <a:pt x="2926" y="3826"/>
                    </a:lnTo>
                    <a:lnTo>
                      <a:pt x="2822" y="3715"/>
                    </a:lnTo>
                    <a:lnTo>
                      <a:pt x="2739" y="3358"/>
                    </a:lnTo>
                    <a:lnTo>
                      <a:pt x="2624" y="3257"/>
                    </a:lnTo>
                    <a:lnTo>
                      <a:pt x="2501" y="3181"/>
                    </a:lnTo>
                    <a:lnTo>
                      <a:pt x="2144" y="2821"/>
                    </a:lnTo>
                    <a:lnTo>
                      <a:pt x="1874" y="2557"/>
                    </a:lnTo>
                    <a:lnTo>
                      <a:pt x="1838" y="2557"/>
                    </a:lnTo>
                    <a:lnTo>
                      <a:pt x="1821" y="2468"/>
                    </a:lnTo>
                    <a:lnTo>
                      <a:pt x="1776" y="2496"/>
                    </a:lnTo>
                    <a:lnTo>
                      <a:pt x="1715" y="2392"/>
                    </a:lnTo>
                    <a:lnTo>
                      <a:pt x="1665" y="2373"/>
                    </a:lnTo>
                    <a:lnTo>
                      <a:pt x="1604" y="2202"/>
                    </a:lnTo>
                    <a:lnTo>
                      <a:pt x="1683" y="1725"/>
                    </a:lnTo>
                    <a:lnTo>
                      <a:pt x="1532" y="1351"/>
                    </a:lnTo>
                    <a:lnTo>
                      <a:pt x="1438" y="1308"/>
                    </a:lnTo>
                    <a:lnTo>
                      <a:pt x="933" y="879"/>
                    </a:lnTo>
                    <a:lnTo>
                      <a:pt x="880" y="904"/>
                    </a:lnTo>
                    <a:lnTo>
                      <a:pt x="785" y="908"/>
                    </a:lnTo>
                    <a:lnTo>
                      <a:pt x="656" y="742"/>
                    </a:lnTo>
                    <a:lnTo>
                      <a:pt x="576" y="717"/>
                    </a:lnTo>
                    <a:lnTo>
                      <a:pt x="480" y="630"/>
                    </a:lnTo>
                    <a:lnTo>
                      <a:pt x="307" y="540"/>
                    </a:lnTo>
                    <a:lnTo>
                      <a:pt x="271" y="467"/>
                    </a:lnTo>
                    <a:lnTo>
                      <a:pt x="0" y="126"/>
                    </a:lnTo>
                    <a:lnTo>
                      <a:pt x="25" y="112"/>
                    </a:lnTo>
                    <a:lnTo>
                      <a:pt x="216" y="158"/>
                    </a:lnTo>
                    <a:lnTo>
                      <a:pt x="371" y="115"/>
                    </a:lnTo>
                    <a:lnTo>
                      <a:pt x="439" y="198"/>
                    </a:lnTo>
                    <a:lnTo>
                      <a:pt x="519" y="216"/>
                    </a:lnTo>
                    <a:lnTo>
                      <a:pt x="623" y="259"/>
                    </a:lnTo>
                    <a:lnTo>
                      <a:pt x="641" y="205"/>
                    </a:lnTo>
                    <a:lnTo>
                      <a:pt x="612" y="180"/>
                    </a:lnTo>
                    <a:lnTo>
                      <a:pt x="537" y="162"/>
                    </a:lnTo>
                    <a:lnTo>
                      <a:pt x="450" y="68"/>
                    </a:lnTo>
                    <a:lnTo>
                      <a:pt x="526" y="0"/>
                    </a:lnTo>
                    <a:lnTo>
                      <a:pt x="1384" y="53"/>
                    </a:lnTo>
                    <a:close/>
                  </a:path>
                </a:pathLst>
              </a:custGeom>
              <a:solidFill>
                <a:srgbClr val="C0C0C0"/>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222" name="Freeform 771"/>
              <p:cNvSpPr>
                <a:spLocks noChangeAspect="1"/>
              </p:cNvSpPr>
              <p:nvPr/>
            </p:nvSpPr>
            <p:spPr bwMode="gray">
              <a:xfrm>
                <a:off x="1444" y="1643"/>
                <a:ext cx="17" cy="27"/>
              </a:xfrm>
              <a:custGeom>
                <a:avLst/>
                <a:gdLst>
                  <a:gd name="T0" fmla="*/ 0 w 116"/>
                  <a:gd name="T1" fmla="*/ 8498713 h 210"/>
                  <a:gd name="T2" fmla="*/ 0 w 116"/>
                  <a:gd name="T3" fmla="*/ 8498713 h 210"/>
                  <a:gd name="T4" fmla="*/ 0 w 116"/>
                  <a:gd name="T5" fmla="*/ 0 h 210"/>
                  <a:gd name="T6" fmla="*/ 0 w 116"/>
                  <a:gd name="T7" fmla="*/ 0 h 210"/>
                  <a:gd name="T8" fmla="*/ 0 w 116"/>
                  <a:gd name="T9" fmla="*/ 0 h 210"/>
                  <a:gd name="T10" fmla="*/ 0 w 116"/>
                  <a:gd name="T11" fmla="*/ 0 h 210"/>
                  <a:gd name="T12" fmla="*/ 0 w 116"/>
                  <a:gd name="T13" fmla="*/ 8498713 h 210"/>
                  <a:gd name="T14" fmla="*/ 0 60000 65536"/>
                  <a:gd name="T15" fmla="*/ 0 60000 65536"/>
                  <a:gd name="T16" fmla="*/ 0 60000 65536"/>
                  <a:gd name="T17" fmla="*/ 0 60000 65536"/>
                  <a:gd name="T18" fmla="*/ 0 60000 65536"/>
                  <a:gd name="T19" fmla="*/ 0 60000 65536"/>
                  <a:gd name="T20" fmla="*/ 0 60000 65536"/>
                  <a:gd name="T21" fmla="*/ 0 w 116"/>
                  <a:gd name="T22" fmla="*/ 0 h 210"/>
                  <a:gd name="T23" fmla="*/ 116 w 116"/>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6" h="210">
                    <a:moveTo>
                      <a:pt x="102" y="199"/>
                    </a:moveTo>
                    <a:lnTo>
                      <a:pt x="65" y="210"/>
                    </a:lnTo>
                    <a:lnTo>
                      <a:pt x="0" y="141"/>
                    </a:lnTo>
                    <a:lnTo>
                      <a:pt x="72" y="37"/>
                    </a:lnTo>
                    <a:lnTo>
                      <a:pt x="86" y="0"/>
                    </a:lnTo>
                    <a:lnTo>
                      <a:pt x="116" y="69"/>
                    </a:lnTo>
                    <a:lnTo>
                      <a:pt x="102" y="199"/>
                    </a:lnTo>
                    <a:close/>
                  </a:path>
                </a:pathLst>
              </a:custGeom>
              <a:solidFill>
                <a:srgbClr val="C0C0C0"/>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223" name="Freeform 773"/>
              <p:cNvSpPr>
                <a:spLocks noChangeAspect="1"/>
              </p:cNvSpPr>
              <p:nvPr/>
            </p:nvSpPr>
            <p:spPr bwMode="gray">
              <a:xfrm>
                <a:off x="1501" y="1263"/>
                <a:ext cx="481" cy="615"/>
              </a:xfrm>
              <a:custGeom>
                <a:avLst/>
                <a:gdLst>
                  <a:gd name="T0" fmla="*/ 2147483647 w 452"/>
                  <a:gd name="T1" fmla="*/ 2147483647 h 575"/>
                  <a:gd name="T2" fmla="*/ 2147483647 w 452"/>
                  <a:gd name="T3" fmla="*/ 2147483647 h 575"/>
                  <a:gd name="T4" fmla="*/ 2147483647 w 452"/>
                  <a:gd name="T5" fmla="*/ 2147483647 h 575"/>
                  <a:gd name="T6" fmla="*/ 2147483647 w 452"/>
                  <a:gd name="T7" fmla="*/ 2147483647 h 575"/>
                  <a:gd name="T8" fmla="*/ 0 w 452"/>
                  <a:gd name="T9" fmla="*/ 2147483647 h 575"/>
                  <a:gd name="T10" fmla="*/ 2147483647 w 452"/>
                  <a:gd name="T11" fmla="*/ 0 h 575"/>
                  <a:gd name="T12" fmla="*/ 2147483647 w 452"/>
                  <a:gd name="T13" fmla="*/ 2147483647 h 575"/>
                  <a:gd name="T14" fmla="*/ 2147483647 w 452"/>
                  <a:gd name="T15" fmla="*/ 2147483647 h 575"/>
                  <a:gd name="T16" fmla="*/ 2147483647 w 452"/>
                  <a:gd name="T17" fmla="*/ 2147483647 h 575"/>
                  <a:gd name="T18" fmla="*/ 2147483647 w 452"/>
                  <a:gd name="T19" fmla="*/ 2147483647 h 575"/>
                  <a:gd name="T20" fmla="*/ 2147483647 w 452"/>
                  <a:gd name="T21" fmla="*/ 2147483647 h 575"/>
                  <a:gd name="T22" fmla="*/ 2147483647 w 452"/>
                  <a:gd name="T23" fmla="*/ 2147483647 h 575"/>
                  <a:gd name="T24" fmla="*/ 2147483647 w 452"/>
                  <a:gd name="T25" fmla="*/ 2147483647 h 575"/>
                  <a:gd name="T26" fmla="*/ 2147483647 w 452"/>
                  <a:gd name="T27" fmla="*/ 2147483647 h 575"/>
                  <a:gd name="T28" fmla="*/ 2147483647 w 452"/>
                  <a:gd name="T29" fmla="*/ 2147483647 h 575"/>
                  <a:gd name="T30" fmla="*/ 2147483647 w 452"/>
                  <a:gd name="T31" fmla="*/ 2147483647 h 575"/>
                  <a:gd name="T32" fmla="*/ 2147483647 w 452"/>
                  <a:gd name="T33" fmla="*/ 2147483647 h 575"/>
                  <a:gd name="T34" fmla="*/ 2147483647 w 452"/>
                  <a:gd name="T35" fmla="*/ 2147483647 h 575"/>
                  <a:gd name="T36" fmla="*/ 2147483647 w 452"/>
                  <a:gd name="T37" fmla="*/ 2147483647 h 575"/>
                  <a:gd name="T38" fmla="*/ 2147483647 w 452"/>
                  <a:gd name="T39" fmla="*/ 2147483647 h 575"/>
                  <a:gd name="T40" fmla="*/ 2147483647 w 452"/>
                  <a:gd name="T41" fmla="*/ 2147483647 h 575"/>
                  <a:gd name="T42" fmla="*/ 2147483647 w 452"/>
                  <a:gd name="T43" fmla="*/ 2147483647 h 575"/>
                  <a:gd name="T44" fmla="*/ 2147483647 w 452"/>
                  <a:gd name="T45" fmla="*/ 2147483647 h 575"/>
                  <a:gd name="T46" fmla="*/ 2147483647 w 452"/>
                  <a:gd name="T47" fmla="*/ 2147483647 h 575"/>
                  <a:gd name="T48" fmla="*/ 2147483647 w 452"/>
                  <a:gd name="T49" fmla="*/ 2147483647 h 575"/>
                  <a:gd name="T50" fmla="*/ 2147483647 w 452"/>
                  <a:gd name="T51" fmla="*/ 2147483647 h 575"/>
                  <a:gd name="T52" fmla="*/ 2147483647 w 452"/>
                  <a:gd name="T53" fmla="*/ 2147483647 h 575"/>
                  <a:gd name="T54" fmla="*/ 2147483647 w 452"/>
                  <a:gd name="T55" fmla="*/ 2147483647 h 575"/>
                  <a:gd name="T56" fmla="*/ 2147483647 w 452"/>
                  <a:gd name="T57" fmla="*/ 2147483647 h 575"/>
                  <a:gd name="T58" fmla="*/ 2147483647 w 452"/>
                  <a:gd name="T59" fmla="*/ 2147483647 h 575"/>
                  <a:gd name="T60" fmla="*/ 2147483647 w 452"/>
                  <a:gd name="T61" fmla="*/ 2147483647 h 575"/>
                  <a:gd name="T62" fmla="*/ 2147483647 w 452"/>
                  <a:gd name="T63" fmla="*/ 2147483647 h 575"/>
                  <a:gd name="T64" fmla="*/ 2147483647 w 452"/>
                  <a:gd name="T65" fmla="*/ 2147483647 h 575"/>
                  <a:gd name="T66" fmla="*/ 2147483647 w 452"/>
                  <a:gd name="T67" fmla="*/ 2147483647 h 575"/>
                  <a:gd name="T68" fmla="*/ 2147483647 w 452"/>
                  <a:gd name="T69" fmla="*/ 2147483647 h 575"/>
                  <a:gd name="T70" fmla="*/ 2147483647 w 452"/>
                  <a:gd name="T71" fmla="*/ 2147483647 h 575"/>
                  <a:gd name="T72" fmla="*/ 2147483647 w 452"/>
                  <a:gd name="T73" fmla="*/ 2147483647 h 575"/>
                  <a:gd name="T74" fmla="*/ 2147483647 w 452"/>
                  <a:gd name="T75" fmla="*/ 2147483647 h 575"/>
                  <a:gd name="T76" fmla="*/ 2147483647 w 452"/>
                  <a:gd name="T77" fmla="*/ 2147483647 h 575"/>
                  <a:gd name="T78" fmla="*/ 2147483647 w 452"/>
                  <a:gd name="T79" fmla="*/ 2147483647 h 575"/>
                  <a:gd name="T80" fmla="*/ 2147483647 w 452"/>
                  <a:gd name="T81" fmla="*/ 2147483647 h 575"/>
                  <a:gd name="T82" fmla="*/ 2147483647 w 452"/>
                  <a:gd name="T83" fmla="*/ 2147483647 h 575"/>
                  <a:gd name="T84" fmla="*/ 2147483647 w 452"/>
                  <a:gd name="T85" fmla="*/ 2147483647 h 575"/>
                  <a:gd name="T86" fmla="*/ 2147483647 w 452"/>
                  <a:gd name="T87" fmla="*/ 2147483647 h 575"/>
                  <a:gd name="T88" fmla="*/ 2147483647 w 452"/>
                  <a:gd name="T89" fmla="*/ 2147483647 h 575"/>
                  <a:gd name="T90" fmla="*/ 2147483647 w 452"/>
                  <a:gd name="T91" fmla="*/ 2147483647 h 575"/>
                  <a:gd name="T92" fmla="*/ 2147483647 w 452"/>
                  <a:gd name="T93" fmla="*/ 2147483647 h 575"/>
                  <a:gd name="T94" fmla="*/ 2147483647 w 452"/>
                  <a:gd name="T95" fmla="*/ 2147483647 h 575"/>
                  <a:gd name="T96" fmla="*/ 2147483647 w 452"/>
                  <a:gd name="T97" fmla="*/ 2147483647 h 575"/>
                  <a:gd name="T98" fmla="*/ 2147483647 w 452"/>
                  <a:gd name="T99" fmla="*/ 2147483647 h 575"/>
                  <a:gd name="T100" fmla="*/ 2147483647 w 452"/>
                  <a:gd name="T101" fmla="*/ 2147483647 h 575"/>
                  <a:gd name="T102" fmla="*/ 2147483647 w 452"/>
                  <a:gd name="T103" fmla="*/ 2147483647 h 575"/>
                  <a:gd name="T104" fmla="*/ 2147483647 w 452"/>
                  <a:gd name="T105" fmla="*/ 2147483647 h 575"/>
                  <a:gd name="T106" fmla="*/ 2147483647 w 452"/>
                  <a:gd name="T107" fmla="*/ 2147483647 h 575"/>
                  <a:gd name="T108" fmla="*/ 2147483647 w 452"/>
                  <a:gd name="T109" fmla="*/ 2147483647 h 575"/>
                  <a:gd name="T110" fmla="*/ 2147483647 w 452"/>
                  <a:gd name="T111" fmla="*/ 2147483647 h 575"/>
                  <a:gd name="T112" fmla="*/ 2147483647 w 452"/>
                  <a:gd name="T113" fmla="*/ 2147483647 h 575"/>
                  <a:gd name="T114" fmla="*/ 2147483647 w 452"/>
                  <a:gd name="T115" fmla="*/ 2147483647 h 575"/>
                  <a:gd name="T116" fmla="*/ 2147483647 w 452"/>
                  <a:gd name="T117" fmla="*/ 2147483647 h 575"/>
                  <a:gd name="T118" fmla="*/ 2147483647 w 452"/>
                  <a:gd name="T119" fmla="*/ 2147483647 h 575"/>
                  <a:gd name="T120" fmla="*/ 2147483647 w 452"/>
                  <a:gd name="T121" fmla="*/ 2147483647 h 575"/>
                  <a:gd name="T122" fmla="*/ 2147483647 w 452"/>
                  <a:gd name="T123" fmla="*/ 2147483647 h 575"/>
                  <a:gd name="T124" fmla="*/ 2147483647 w 452"/>
                  <a:gd name="T125" fmla="*/ 2147483647 h 57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52"/>
                  <a:gd name="T190" fmla="*/ 0 h 575"/>
                  <a:gd name="T191" fmla="*/ 452 w 452"/>
                  <a:gd name="T192" fmla="*/ 575 h 57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52" h="575">
                    <a:moveTo>
                      <a:pt x="24" y="90"/>
                    </a:moveTo>
                    <a:lnTo>
                      <a:pt x="21" y="85"/>
                    </a:lnTo>
                    <a:lnTo>
                      <a:pt x="3" y="70"/>
                    </a:lnTo>
                    <a:lnTo>
                      <a:pt x="1" y="60"/>
                    </a:lnTo>
                    <a:lnTo>
                      <a:pt x="0" y="33"/>
                    </a:lnTo>
                    <a:lnTo>
                      <a:pt x="30" y="0"/>
                    </a:lnTo>
                    <a:lnTo>
                      <a:pt x="45" y="15"/>
                    </a:lnTo>
                    <a:lnTo>
                      <a:pt x="287" y="147"/>
                    </a:lnTo>
                    <a:lnTo>
                      <a:pt x="440" y="154"/>
                    </a:lnTo>
                    <a:lnTo>
                      <a:pt x="435" y="168"/>
                    </a:lnTo>
                    <a:lnTo>
                      <a:pt x="442" y="171"/>
                    </a:lnTo>
                    <a:lnTo>
                      <a:pt x="444" y="215"/>
                    </a:lnTo>
                    <a:lnTo>
                      <a:pt x="452" y="258"/>
                    </a:lnTo>
                    <a:lnTo>
                      <a:pt x="447" y="313"/>
                    </a:lnTo>
                    <a:lnTo>
                      <a:pt x="440" y="321"/>
                    </a:lnTo>
                    <a:lnTo>
                      <a:pt x="442" y="374"/>
                    </a:lnTo>
                    <a:lnTo>
                      <a:pt x="445" y="412"/>
                    </a:lnTo>
                    <a:lnTo>
                      <a:pt x="441" y="416"/>
                    </a:lnTo>
                    <a:lnTo>
                      <a:pt x="414" y="407"/>
                    </a:lnTo>
                    <a:lnTo>
                      <a:pt x="405" y="418"/>
                    </a:lnTo>
                    <a:lnTo>
                      <a:pt x="415" y="445"/>
                    </a:lnTo>
                    <a:lnTo>
                      <a:pt x="430" y="471"/>
                    </a:lnTo>
                    <a:lnTo>
                      <a:pt x="435" y="480"/>
                    </a:lnTo>
                    <a:lnTo>
                      <a:pt x="436" y="510"/>
                    </a:lnTo>
                    <a:lnTo>
                      <a:pt x="447" y="524"/>
                    </a:lnTo>
                    <a:lnTo>
                      <a:pt x="421" y="550"/>
                    </a:lnTo>
                    <a:lnTo>
                      <a:pt x="385" y="575"/>
                    </a:lnTo>
                    <a:lnTo>
                      <a:pt x="384" y="557"/>
                    </a:lnTo>
                    <a:lnTo>
                      <a:pt x="370" y="540"/>
                    </a:lnTo>
                    <a:lnTo>
                      <a:pt x="359" y="543"/>
                    </a:lnTo>
                    <a:lnTo>
                      <a:pt x="346" y="538"/>
                    </a:lnTo>
                    <a:lnTo>
                      <a:pt x="339" y="513"/>
                    </a:lnTo>
                    <a:lnTo>
                      <a:pt x="323" y="503"/>
                    </a:lnTo>
                    <a:lnTo>
                      <a:pt x="311" y="500"/>
                    </a:lnTo>
                    <a:lnTo>
                      <a:pt x="297" y="484"/>
                    </a:lnTo>
                    <a:lnTo>
                      <a:pt x="292" y="457"/>
                    </a:lnTo>
                    <a:lnTo>
                      <a:pt x="295" y="439"/>
                    </a:lnTo>
                    <a:lnTo>
                      <a:pt x="277" y="434"/>
                    </a:lnTo>
                    <a:lnTo>
                      <a:pt x="273" y="436"/>
                    </a:lnTo>
                    <a:lnTo>
                      <a:pt x="271" y="439"/>
                    </a:lnTo>
                    <a:lnTo>
                      <a:pt x="259" y="431"/>
                    </a:lnTo>
                    <a:lnTo>
                      <a:pt x="246" y="418"/>
                    </a:lnTo>
                    <a:lnTo>
                      <a:pt x="235" y="395"/>
                    </a:lnTo>
                    <a:lnTo>
                      <a:pt x="210" y="373"/>
                    </a:lnTo>
                    <a:lnTo>
                      <a:pt x="202" y="364"/>
                    </a:lnTo>
                    <a:lnTo>
                      <a:pt x="202" y="354"/>
                    </a:lnTo>
                    <a:lnTo>
                      <a:pt x="185" y="332"/>
                    </a:lnTo>
                    <a:lnTo>
                      <a:pt x="183" y="313"/>
                    </a:lnTo>
                    <a:lnTo>
                      <a:pt x="173" y="306"/>
                    </a:lnTo>
                    <a:lnTo>
                      <a:pt x="173" y="296"/>
                    </a:lnTo>
                    <a:lnTo>
                      <a:pt x="149" y="251"/>
                    </a:lnTo>
                    <a:lnTo>
                      <a:pt x="148" y="231"/>
                    </a:lnTo>
                    <a:lnTo>
                      <a:pt x="141" y="211"/>
                    </a:lnTo>
                    <a:lnTo>
                      <a:pt x="129" y="186"/>
                    </a:lnTo>
                    <a:lnTo>
                      <a:pt x="133" y="161"/>
                    </a:lnTo>
                    <a:lnTo>
                      <a:pt x="133" y="151"/>
                    </a:lnTo>
                    <a:lnTo>
                      <a:pt x="120" y="142"/>
                    </a:lnTo>
                    <a:lnTo>
                      <a:pt x="110" y="141"/>
                    </a:lnTo>
                    <a:lnTo>
                      <a:pt x="86" y="114"/>
                    </a:lnTo>
                    <a:lnTo>
                      <a:pt x="76" y="109"/>
                    </a:lnTo>
                    <a:lnTo>
                      <a:pt x="64" y="116"/>
                    </a:lnTo>
                    <a:lnTo>
                      <a:pt x="40" y="98"/>
                    </a:lnTo>
                    <a:lnTo>
                      <a:pt x="24" y="90"/>
                    </a:lnTo>
                    <a:close/>
                  </a:path>
                </a:pathLst>
              </a:custGeom>
              <a:solidFill>
                <a:srgbClr val="C0C0C0"/>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224" name="Freeform 775"/>
              <p:cNvSpPr>
                <a:spLocks noChangeAspect="1"/>
              </p:cNvSpPr>
              <p:nvPr/>
            </p:nvSpPr>
            <p:spPr bwMode="gray">
              <a:xfrm>
                <a:off x="2125" y="2323"/>
                <a:ext cx="4" cy="3"/>
              </a:xfrm>
              <a:custGeom>
                <a:avLst/>
                <a:gdLst>
                  <a:gd name="T0" fmla="*/ 0 w 56"/>
                  <a:gd name="T1" fmla="*/ 0 h 56"/>
                  <a:gd name="T2" fmla="*/ 0 w 56"/>
                  <a:gd name="T3" fmla="*/ 0 h 56"/>
                  <a:gd name="T4" fmla="*/ 0 w 56"/>
                  <a:gd name="T5" fmla="*/ 0 h 56"/>
                  <a:gd name="T6" fmla="*/ 0 w 56"/>
                  <a:gd name="T7" fmla="*/ 0 h 56"/>
                  <a:gd name="T8" fmla="*/ 0 w 56"/>
                  <a:gd name="T9" fmla="*/ 0 h 56"/>
                  <a:gd name="T10" fmla="*/ 0 60000 65536"/>
                  <a:gd name="T11" fmla="*/ 0 60000 65536"/>
                  <a:gd name="T12" fmla="*/ 0 60000 65536"/>
                  <a:gd name="T13" fmla="*/ 0 60000 65536"/>
                  <a:gd name="T14" fmla="*/ 0 60000 65536"/>
                  <a:gd name="T15" fmla="*/ 0 w 56"/>
                  <a:gd name="T16" fmla="*/ 0 h 56"/>
                  <a:gd name="T17" fmla="*/ 56 w 56"/>
                  <a:gd name="T18" fmla="*/ 56 h 56"/>
                </a:gdLst>
                <a:ahLst/>
                <a:cxnLst>
                  <a:cxn ang="T10">
                    <a:pos x="T0" y="T1"/>
                  </a:cxn>
                  <a:cxn ang="T11">
                    <a:pos x="T2" y="T3"/>
                  </a:cxn>
                  <a:cxn ang="T12">
                    <a:pos x="T4" y="T5"/>
                  </a:cxn>
                  <a:cxn ang="T13">
                    <a:pos x="T6" y="T7"/>
                  </a:cxn>
                  <a:cxn ang="T14">
                    <a:pos x="T8" y="T9"/>
                  </a:cxn>
                </a:cxnLst>
                <a:rect l="T15" t="T16" r="T17" b="T18"/>
                <a:pathLst>
                  <a:path w="56" h="56">
                    <a:moveTo>
                      <a:pt x="56" y="28"/>
                    </a:moveTo>
                    <a:lnTo>
                      <a:pt x="27" y="56"/>
                    </a:lnTo>
                    <a:lnTo>
                      <a:pt x="0" y="0"/>
                    </a:lnTo>
                    <a:lnTo>
                      <a:pt x="36" y="8"/>
                    </a:lnTo>
                    <a:lnTo>
                      <a:pt x="56" y="28"/>
                    </a:lnTo>
                    <a:close/>
                  </a:path>
                </a:pathLst>
              </a:custGeom>
              <a:solidFill>
                <a:srgbClr val="C0C0C0">
                  <a:alpha val="89803"/>
                </a:srgbClr>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225" name="Freeform 776"/>
              <p:cNvSpPr>
                <a:spLocks noChangeAspect="1"/>
              </p:cNvSpPr>
              <p:nvPr/>
            </p:nvSpPr>
            <p:spPr bwMode="gray">
              <a:xfrm>
                <a:off x="2107" y="2301"/>
                <a:ext cx="6" cy="14"/>
              </a:xfrm>
              <a:custGeom>
                <a:avLst/>
                <a:gdLst>
                  <a:gd name="T0" fmla="*/ 0 w 64"/>
                  <a:gd name="T1" fmla="*/ 0 h 84"/>
                  <a:gd name="T2" fmla="*/ 0 w 64"/>
                  <a:gd name="T3" fmla="*/ 18551262 h 84"/>
                  <a:gd name="T4" fmla="*/ 0 w 64"/>
                  <a:gd name="T5" fmla="*/ 18551262 h 84"/>
                  <a:gd name="T6" fmla="*/ 0 w 64"/>
                  <a:gd name="T7" fmla="*/ 0 h 84"/>
                  <a:gd name="T8" fmla="*/ 0 w 64"/>
                  <a:gd name="T9" fmla="*/ 0 h 84"/>
                  <a:gd name="T10" fmla="*/ 0 w 64"/>
                  <a:gd name="T11" fmla="*/ 0 h 84"/>
                  <a:gd name="T12" fmla="*/ 0 60000 65536"/>
                  <a:gd name="T13" fmla="*/ 0 60000 65536"/>
                  <a:gd name="T14" fmla="*/ 0 60000 65536"/>
                  <a:gd name="T15" fmla="*/ 0 60000 65536"/>
                  <a:gd name="T16" fmla="*/ 0 60000 65536"/>
                  <a:gd name="T17" fmla="*/ 0 60000 65536"/>
                  <a:gd name="T18" fmla="*/ 0 w 64"/>
                  <a:gd name="T19" fmla="*/ 0 h 84"/>
                  <a:gd name="T20" fmla="*/ 64 w 64"/>
                  <a:gd name="T21" fmla="*/ 84 h 84"/>
                </a:gdLst>
                <a:ahLst/>
                <a:cxnLst>
                  <a:cxn ang="T12">
                    <a:pos x="T0" y="T1"/>
                  </a:cxn>
                  <a:cxn ang="T13">
                    <a:pos x="T2" y="T3"/>
                  </a:cxn>
                  <a:cxn ang="T14">
                    <a:pos x="T4" y="T5"/>
                  </a:cxn>
                  <a:cxn ang="T15">
                    <a:pos x="T6" y="T7"/>
                  </a:cxn>
                  <a:cxn ang="T16">
                    <a:pos x="T8" y="T9"/>
                  </a:cxn>
                  <a:cxn ang="T17">
                    <a:pos x="T10" y="T11"/>
                  </a:cxn>
                </a:cxnLst>
                <a:rect l="T18" t="T19" r="T20" b="T21"/>
                <a:pathLst>
                  <a:path w="64" h="84">
                    <a:moveTo>
                      <a:pt x="64" y="56"/>
                    </a:moveTo>
                    <a:lnTo>
                      <a:pt x="52" y="84"/>
                    </a:lnTo>
                    <a:lnTo>
                      <a:pt x="12" y="84"/>
                    </a:lnTo>
                    <a:lnTo>
                      <a:pt x="0" y="0"/>
                    </a:lnTo>
                    <a:lnTo>
                      <a:pt x="36" y="0"/>
                    </a:lnTo>
                    <a:lnTo>
                      <a:pt x="64" y="56"/>
                    </a:lnTo>
                    <a:close/>
                  </a:path>
                </a:pathLst>
              </a:custGeom>
              <a:solidFill>
                <a:srgbClr val="C0C0C0">
                  <a:alpha val="89803"/>
                </a:srgbClr>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sp>
            <p:nvSpPr>
              <p:cNvPr id="226" name="Freeform 777"/>
              <p:cNvSpPr>
                <a:spLocks noChangeAspect="1"/>
              </p:cNvSpPr>
              <p:nvPr/>
            </p:nvSpPr>
            <p:spPr bwMode="gray">
              <a:xfrm>
                <a:off x="2734" y="2383"/>
                <a:ext cx="190" cy="257"/>
              </a:xfrm>
              <a:custGeom>
                <a:avLst/>
                <a:gdLst>
                  <a:gd name="T0" fmla="*/ 22712597 w 1536"/>
                  <a:gd name="T1" fmla="*/ 31035789 h 2061"/>
                  <a:gd name="T2" fmla="*/ 15154694 w 1536"/>
                  <a:gd name="T3" fmla="*/ 31035789 h 2061"/>
                  <a:gd name="T4" fmla="*/ 15154694 w 1536"/>
                  <a:gd name="T5" fmla="*/ 31035789 h 2061"/>
                  <a:gd name="T6" fmla="*/ 15154694 w 1536"/>
                  <a:gd name="T7" fmla="*/ 31035789 h 2061"/>
                  <a:gd name="T8" fmla="*/ 15154694 w 1536"/>
                  <a:gd name="T9" fmla="*/ 31035789 h 2061"/>
                  <a:gd name="T10" fmla="*/ 15154694 w 1536"/>
                  <a:gd name="T11" fmla="*/ 31035789 h 2061"/>
                  <a:gd name="T12" fmla="*/ 7558103 w 1536"/>
                  <a:gd name="T13" fmla="*/ 38794882 h 2061"/>
                  <a:gd name="T14" fmla="*/ 0 w 1536"/>
                  <a:gd name="T15" fmla="*/ 31035789 h 2061"/>
                  <a:gd name="T16" fmla="*/ 0 w 1536"/>
                  <a:gd name="T17" fmla="*/ 31035789 h 2061"/>
                  <a:gd name="T18" fmla="*/ 7558103 w 1536"/>
                  <a:gd name="T19" fmla="*/ 31035789 h 2061"/>
                  <a:gd name="T20" fmla="*/ 7558103 w 1536"/>
                  <a:gd name="T21" fmla="*/ 23276888 h 2061"/>
                  <a:gd name="T22" fmla="*/ 7558103 w 1536"/>
                  <a:gd name="T23" fmla="*/ 23276888 h 2061"/>
                  <a:gd name="T24" fmla="*/ 7558103 w 1536"/>
                  <a:gd name="T25" fmla="*/ 15517994 h 2061"/>
                  <a:gd name="T26" fmla="*/ 7558103 w 1536"/>
                  <a:gd name="T27" fmla="*/ 15517994 h 2061"/>
                  <a:gd name="T28" fmla="*/ 7558103 w 1536"/>
                  <a:gd name="T29" fmla="*/ 15517994 h 2061"/>
                  <a:gd name="T30" fmla="*/ 15154694 w 1536"/>
                  <a:gd name="T31" fmla="*/ 15517994 h 2061"/>
                  <a:gd name="T32" fmla="*/ 15154694 w 1536"/>
                  <a:gd name="T33" fmla="*/ 15517994 h 2061"/>
                  <a:gd name="T34" fmla="*/ 15154694 w 1536"/>
                  <a:gd name="T35" fmla="*/ 15517994 h 2061"/>
                  <a:gd name="T36" fmla="*/ 7558103 w 1536"/>
                  <a:gd name="T37" fmla="*/ 7758898 h 2061"/>
                  <a:gd name="T38" fmla="*/ 7558103 w 1536"/>
                  <a:gd name="T39" fmla="*/ 7758898 h 2061"/>
                  <a:gd name="T40" fmla="*/ 7558103 w 1536"/>
                  <a:gd name="T41" fmla="*/ 7758898 h 2061"/>
                  <a:gd name="T42" fmla="*/ 15154694 w 1536"/>
                  <a:gd name="T43" fmla="*/ 0 h 2061"/>
                  <a:gd name="T44" fmla="*/ 15154694 w 1536"/>
                  <a:gd name="T45" fmla="*/ 0 h 2061"/>
                  <a:gd name="T46" fmla="*/ 15154694 w 1536"/>
                  <a:gd name="T47" fmla="*/ 7758898 h 2061"/>
                  <a:gd name="T48" fmla="*/ 15154694 w 1536"/>
                  <a:gd name="T49" fmla="*/ 7758898 h 2061"/>
                  <a:gd name="T50" fmla="*/ 15154694 w 1536"/>
                  <a:gd name="T51" fmla="*/ 7758898 h 2061"/>
                  <a:gd name="T52" fmla="*/ 22712597 w 1536"/>
                  <a:gd name="T53" fmla="*/ 7758898 h 2061"/>
                  <a:gd name="T54" fmla="*/ 15154694 w 1536"/>
                  <a:gd name="T55" fmla="*/ 15517994 h 2061"/>
                  <a:gd name="T56" fmla="*/ 15154694 w 1536"/>
                  <a:gd name="T57" fmla="*/ 15517994 h 2061"/>
                  <a:gd name="T58" fmla="*/ 22712597 w 1536"/>
                  <a:gd name="T59" fmla="*/ 15517994 h 2061"/>
                  <a:gd name="T60" fmla="*/ 22712597 w 1536"/>
                  <a:gd name="T61" fmla="*/ 23276888 h 2061"/>
                  <a:gd name="T62" fmla="*/ 15154694 w 1536"/>
                  <a:gd name="T63" fmla="*/ 23276888 h 2061"/>
                  <a:gd name="T64" fmla="*/ 22712597 w 1536"/>
                  <a:gd name="T65" fmla="*/ 31035789 h 2061"/>
                  <a:gd name="T66" fmla="*/ 22712597 w 1536"/>
                  <a:gd name="T67" fmla="*/ 23276888 h 206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36"/>
                  <a:gd name="T103" fmla="*/ 0 h 2061"/>
                  <a:gd name="T104" fmla="*/ 1536 w 1536"/>
                  <a:gd name="T105" fmla="*/ 2061 h 206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36" h="2061">
                    <a:moveTo>
                      <a:pt x="1536" y="1636"/>
                    </a:moveTo>
                    <a:lnTo>
                      <a:pt x="1496" y="1759"/>
                    </a:lnTo>
                    <a:lnTo>
                      <a:pt x="1334" y="1874"/>
                    </a:lnTo>
                    <a:lnTo>
                      <a:pt x="1186" y="1867"/>
                    </a:lnTo>
                    <a:lnTo>
                      <a:pt x="1063" y="1972"/>
                    </a:lnTo>
                    <a:lnTo>
                      <a:pt x="1002" y="1946"/>
                    </a:lnTo>
                    <a:lnTo>
                      <a:pt x="934" y="1809"/>
                    </a:lnTo>
                    <a:lnTo>
                      <a:pt x="916" y="1773"/>
                    </a:lnTo>
                    <a:lnTo>
                      <a:pt x="872" y="1784"/>
                    </a:lnTo>
                    <a:lnTo>
                      <a:pt x="847" y="1895"/>
                    </a:lnTo>
                    <a:lnTo>
                      <a:pt x="858" y="1989"/>
                    </a:lnTo>
                    <a:lnTo>
                      <a:pt x="797" y="2014"/>
                    </a:lnTo>
                    <a:lnTo>
                      <a:pt x="710" y="1972"/>
                    </a:lnTo>
                    <a:lnTo>
                      <a:pt x="476" y="2061"/>
                    </a:lnTo>
                    <a:lnTo>
                      <a:pt x="397" y="2004"/>
                    </a:lnTo>
                    <a:lnTo>
                      <a:pt x="199" y="1997"/>
                    </a:lnTo>
                    <a:lnTo>
                      <a:pt x="8" y="1824"/>
                    </a:lnTo>
                    <a:lnTo>
                      <a:pt x="0" y="1756"/>
                    </a:lnTo>
                    <a:lnTo>
                      <a:pt x="83" y="1676"/>
                    </a:lnTo>
                    <a:lnTo>
                      <a:pt x="231" y="1650"/>
                    </a:lnTo>
                    <a:lnTo>
                      <a:pt x="206" y="1531"/>
                    </a:lnTo>
                    <a:lnTo>
                      <a:pt x="238" y="1477"/>
                    </a:lnTo>
                    <a:lnTo>
                      <a:pt x="220" y="1409"/>
                    </a:lnTo>
                    <a:lnTo>
                      <a:pt x="242" y="1326"/>
                    </a:lnTo>
                    <a:lnTo>
                      <a:pt x="245" y="1304"/>
                    </a:lnTo>
                    <a:lnTo>
                      <a:pt x="252" y="977"/>
                    </a:lnTo>
                    <a:lnTo>
                      <a:pt x="347" y="999"/>
                    </a:lnTo>
                    <a:lnTo>
                      <a:pt x="468" y="1146"/>
                    </a:lnTo>
                    <a:lnTo>
                      <a:pt x="563" y="1215"/>
                    </a:lnTo>
                    <a:lnTo>
                      <a:pt x="659" y="1146"/>
                    </a:lnTo>
                    <a:lnTo>
                      <a:pt x="729" y="1135"/>
                    </a:lnTo>
                    <a:lnTo>
                      <a:pt x="927" y="1049"/>
                    </a:lnTo>
                    <a:lnTo>
                      <a:pt x="893" y="1013"/>
                    </a:lnTo>
                    <a:lnTo>
                      <a:pt x="772" y="962"/>
                    </a:lnTo>
                    <a:lnTo>
                      <a:pt x="768" y="890"/>
                    </a:lnTo>
                    <a:lnTo>
                      <a:pt x="718" y="840"/>
                    </a:lnTo>
                    <a:lnTo>
                      <a:pt x="545" y="794"/>
                    </a:lnTo>
                    <a:lnTo>
                      <a:pt x="515" y="628"/>
                    </a:lnTo>
                    <a:lnTo>
                      <a:pt x="591" y="498"/>
                    </a:lnTo>
                    <a:lnTo>
                      <a:pt x="556" y="360"/>
                    </a:lnTo>
                    <a:lnTo>
                      <a:pt x="616" y="257"/>
                    </a:lnTo>
                    <a:lnTo>
                      <a:pt x="677" y="221"/>
                    </a:lnTo>
                    <a:lnTo>
                      <a:pt x="725" y="26"/>
                    </a:lnTo>
                    <a:lnTo>
                      <a:pt x="779" y="0"/>
                    </a:lnTo>
                    <a:lnTo>
                      <a:pt x="822" y="44"/>
                    </a:lnTo>
                    <a:lnTo>
                      <a:pt x="829" y="98"/>
                    </a:lnTo>
                    <a:lnTo>
                      <a:pt x="956" y="173"/>
                    </a:lnTo>
                    <a:lnTo>
                      <a:pt x="930" y="242"/>
                    </a:lnTo>
                    <a:lnTo>
                      <a:pt x="825" y="260"/>
                    </a:lnTo>
                    <a:lnTo>
                      <a:pt x="825" y="382"/>
                    </a:lnTo>
                    <a:lnTo>
                      <a:pt x="930" y="458"/>
                    </a:lnTo>
                    <a:lnTo>
                      <a:pt x="1059" y="389"/>
                    </a:lnTo>
                    <a:lnTo>
                      <a:pt x="1197" y="455"/>
                    </a:lnTo>
                    <a:lnTo>
                      <a:pt x="1222" y="483"/>
                    </a:lnTo>
                    <a:lnTo>
                      <a:pt x="1132" y="613"/>
                    </a:lnTo>
                    <a:lnTo>
                      <a:pt x="1132" y="767"/>
                    </a:lnTo>
                    <a:lnTo>
                      <a:pt x="1045" y="858"/>
                    </a:lnTo>
                    <a:lnTo>
                      <a:pt x="1143" y="1002"/>
                    </a:lnTo>
                    <a:lnTo>
                      <a:pt x="1283" y="1088"/>
                    </a:lnTo>
                    <a:lnTo>
                      <a:pt x="1298" y="1113"/>
                    </a:lnTo>
                    <a:lnTo>
                      <a:pt x="1179" y="1176"/>
                    </a:lnTo>
                    <a:lnTo>
                      <a:pt x="1233" y="1363"/>
                    </a:lnTo>
                    <a:lnTo>
                      <a:pt x="1147" y="1381"/>
                    </a:lnTo>
                    <a:lnTo>
                      <a:pt x="1147" y="1467"/>
                    </a:lnTo>
                    <a:lnTo>
                      <a:pt x="1287" y="1536"/>
                    </a:lnTo>
                    <a:lnTo>
                      <a:pt x="1302" y="1608"/>
                    </a:lnTo>
                    <a:lnTo>
                      <a:pt x="1431" y="1590"/>
                    </a:lnTo>
                    <a:lnTo>
                      <a:pt x="1467" y="1575"/>
                    </a:lnTo>
                    <a:lnTo>
                      <a:pt x="1536" y="1636"/>
                    </a:lnTo>
                    <a:close/>
                  </a:path>
                </a:pathLst>
              </a:custGeom>
              <a:solidFill>
                <a:srgbClr val="C0C0C0"/>
              </a:solidFill>
              <a:ln w="6350">
                <a:solidFill>
                  <a:srgbClr val="808080"/>
                </a:solidFill>
                <a:round/>
                <a:headEnd/>
                <a:tailEnd/>
              </a:ln>
            </p:spPr>
            <p:txBody>
              <a:bodyPr/>
              <a:lstStyle/>
              <a:p>
                <a:pPr defTabSz="914400" eaLnBrk="1" hangingPunct="1"/>
                <a:endParaRPr lang="es-MX" dirty="0">
                  <a:solidFill>
                    <a:prstClr val="black">
                      <a:lumMod val="65000"/>
                      <a:lumOff val="35000"/>
                    </a:prstClr>
                  </a:solidFill>
                  <a:latin typeface="Arial"/>
                </a:endParaRPr>
              </a:p>
            </p:txBody>
          </p:sp>
        </p:grpSp>
        <p:sp>
          <p:nvSpPr>
            <p:cNvPr id="151" name="68 Elipse"/>
            <p:cNvSpPr>
              <a:spLocks noChangeAspect="1"/>
            </p:cNvSpPr>
            <p:nvPr/>
          </p:nvSpPr>
          <p:spPr>
            <a:xfrm>
              <a:off x="4978035" y="4586175"/>
              <a:ext cx="77038" cy="79683"/>
            </a:xfrm>
            <a:prstGeom prst="ellipse">
              <a:avLst/>
            </a:prstGeom>
            <a:solidFill>
              <a:srgbClr val="C00000"/>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52" name="69 Elipse"/>
            <p:cNvSpPr>
              <a:spLocks noChangeAspect="1"/>
            </p:cNvSpPr>
            <p:nvPr/>
          </p:nvSpPr>
          <p:spPr>
            <a:xfrm>
              <a:off x="5316794" y="3184812"/>
              <a:ext cx="77038" cy="79683"/>
            </a:xfrm>
            <a:prstGeom prst="ellipse">
              <a:avLst/>
            </a:prstGeom>
            <a:solidFill>
              <a:srgbClr val="C00000"/>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53" name="70 Elipse"/>
            <p:cNvSpPr>
              <a:spLocks noChangeAspect="1"/>
            </p:cNvSpPr>
            <p:nvPr/>
          </p:nvSpPr>
          <p:spPr>
            <a:xfrm>
              <a:off x="6072578" y="5246270"/>
              <a:ext cx="77038" cy="79683"/>
            </a:xfrm>
            <a:prstGeom prst="ellipse">
              <a:avLst/>
            </a:prstGeom>
            <a:solidFill>
              <a:srgbClr val="C00000"/>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54" name="71 Elipse"/>
            <p:cNvSpPr>
              <a:spLocks noChangeAspect="1"/>
            </p:cNvSpPr>
            <p:nvPr/>
          </p:nvSpPr>
          <p:spPr>
            <a:xfrm>
              <a:off x="5817797" y="4757573"/>
              <a:ext cx="77038" cy="79683"/>
            </a:xfrm>
            <a:prstGeom prst="ellipse">
              <a:avLst/>
            </a:prstGeom>
            <a:solidFill>
              <a:srgbClr val="C00000"/>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55" name="72 Elipse"/>
            <p:cNvSpPr>
              <a:spLocks noChangeAspect="1"/>
            </p:cNvSpPr>
            <p:nvPr/>
          </p:nvSpPr>
          <p:spPr>
            <a:xfrm>
              <a:off x="4975996" y="2859932"/>
              <a:ext cx="77038" cy="79683"/>
            </a:xfrm>
            <a:prstGeom prst="ellipse">
              <a:avLst/>
            </a:prstGeom>
            <a:solidFill>
              <a:srgbClr val="C00000"/>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56" name="73 Elipse"/>
            <p:cNvSpPr>
              <a:spLocks noChangeAspect="1"/>
            </p:cNvSpPr>
            <p:nvPr/>
          </p:nvSpPr>
          <p:spPr>
            <a:xfrm>
              <a:off x="7965504" y="4156931"/>
              <a:ext cx="77038" cy="79683"/>
            </a:xfrm>
            <a:prstGeom prst="ellipse">
              <a:avLst/>
            </a:prstGeom>
            <a:solidFill>
              <a:srgbClr val="4F81BD">
                <a:lumMod val="60000"/>
                <a:lumOff val="40000"/>
              </a:srgbClr>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57" name="74 Elipse"/>
            <p:cNvSpPr>
              <a:spLocks noChangeAspect="1"/>
            </p:cNvSpPr>
            <p:nvPr/>
          </p:nvSpPr>
          <p:spPr>
            <a:xfrm>
              <a:off x="4613188" y="4318072"/>
              <a:ext cx="77038" cy="79683"/>
            </a:xfrm>
            <a:prstGeom prst="ellipse">
              <a:avLst/>
            </a:prstGeom>
            <a:solidFill>
              <a:srgbClr val="00843D"/>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58" name="75 Elipse"/>
            <p:cNvSpPr>
              <a:spLocks noChangeAspect="1"/>
            </p:cNvSpPr>
            <p:nvPr/>
          </p:nvSpPr>
          <p:spPr>
            <a:xfrm>
              <a:off x="5137971" y="4285611"/>
              <a:ext cx="77038" cy="79683"/>
            </a:xfrm>
            <a:prstGeom prst="ellipse">
              <a:avLst/>
            </a:prstGeom>
            <a:solidFill>
              <a:srgbClr val="00843D"/>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59" name="76 Elipse"/>
            <p:cNvSpPr>
              <a:spLocks noChangeAspect="1"/>
            </p:cNvSpPr>
            <p:nvPr/>
          </p:nvSpPr>
          <p:spPr>
            <a:xfrm>
              <a:off x="5761140" y="4768118"/>
              <a:ext cx="77038" cy="79683"/>
            </a:xfrm>
            <a:prstGeom prst="ellipse">
              <a:avLst/>
            </a:prstGeom>
            <a:solidFill>
              <a:srgbClr val="00843D"/>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60" name="77 Elipse"/>
            <p:cNvSpPr>
              <a:spLocks noChangeAspect="1"/>
            </p:cNvSpPr>
            <p:nvPr/>
          </p:nvSpPr>
          <p:spPr>
            <a:xfrm>
              <a:off x="5496975" y="4613156"/>
              <a:ext cx="77038" cy="79683"/>
            </a:xfrm>
            <a:prstGeom prst="ellipse">
              <a:avLst/>
            </a:prstGeom>
            <a:solidFill>
              <a:srgbClr val="00843D"/>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61" name="78 Elipse"/>
            <p:cNvSpPr>
              <a:spLocks noChangeAspect="1"/>
            </p:cNvSpPr>
            <p:nvPr/>
          </p:nvSpPr>
          <p:spPr>
            <a:xfrm>
              <a:off x="4675556" y="4324326"/>
              <a:ext cx="77038" cy="79683"/>
            </a:xfrm>
            <a:prstGeom prst="ellipse">
              <a:avLst/>
            </a:prstGeom>
            <a:solidFill>
              <a:srgbClr val="FFC000"/>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62" name="79 Elipse"/>
            <p:cNvSpPr>
              <a:spLocks noChangeAspect="1"/>
            </p:cNvSpPr>
            <p:nvPr/>
          </p:nvSpPr>
          <p:spPr>
            <a:xfrm>
              <a:off x="5381608" y="3183347"/>
              <a:ext cx="77038" cy="79683"/>
            </a:xfrm>
            <a:prstGeom prst="ellipse">
              <a:avLst/>
            </a:prstGeom>
            <a:solidFill>
              <a:srgbClr val="FFC000"/>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63" name="80 Elipse"/>
            <p:cNvSpPr>
              <a:spLocks noChangeAspect="1"/>
            </p:cNvSpPr>
            <p:nvPr/>
          </p:nvSpPr>
          <p:spPr>
            <a:xfrm>
              <a:off x="4099953" y="1802220"/>
              <a:ext cx="77038" cy="79683"/>
            </a:xfrm>
            <a:prstGeom prst="ellipse">
              <a:avLst/>
            </a:prstGeom>
            <a:solidFill>
              <a:srgbClr val="FFC000"/>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64" name="81 Elipse"/>
            <p:cNvSpPr>
              <a:spLocks noChangeAspect="1"/>
            </p:cNvSpPr>
            <p:nvPr/>
          </p:nvSpPr>
          <p:spPr>
            <a:xfrm>
              <a:off x="4264238" y="4369657"/>
              <a:ext cx="77038" cy="79683"/>
            </a:xfrm>
            <a:prstGeom prst="ellipse">
              <a:avLst/>
            </a:prstGeom>
            <a:solidFill>
              <a:srgbClr val="FFC000"/>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65" name="82 Elipse"/>
            <p:cNvSpPr>
              <a:spLocks noChangeAspect="1"/>
            </p:cNvSpPr>
            <p:nvPr/>
          </p:nvSpPr>
          <p:spPr>
            <a:xfrm>
              <a:off x="5566215" y="4665875"/>
              <a:ext cx="77038" cy="79683"/>
            </a:xfrm>
            <a:prstGeom prst="ellipse">
              <a:avLst/>
            </a:prstGeom>
            <a:solidFill>
              <a:srgbClr val="F79646">
                <a:lumMod val="75000"/>
              </a:srgbClr>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66" name="83 Elipse"/>
            <p:cNvSpPr>
              <a:spLocks noChangeAspect="1"/>
            </p:cNvSpPr>
            <p:nvPr/>
          </p:nvSpPr>
          <p:spPr>
            <a:xfrm>
              <a:off x="4167219" y="1832797"/>
              <a:ext cx="77038" cy="79683"/>
            </a:xfrm>
            <a:prstGeom prst="ellipse">
              <a:avLst/>
            </a:prstGeom>
            <a:solidFill>
              <a:srgbClr val="1F497D"/>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67" name="84 Elipse"/>
            <p:cNvSpPr>
              <a:spLocks noChangeAspect="1"/>
            </p:cNvSpPr>
            <p:nvPr/>
          </p:nvSpPr>
          <p:spPr>
            <a:xfrm>
              <a:off x="5006572" y="3055579"/>
              <a:ext cx="77038" cy="79683"/>
            </a:xfrm>
            <a:prstGeom prst="ellipse">
              <a:avLst/>
            </a:prstGeom>
            <a:solidFill>
              <a:srgbClr val="1F497D"/>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68" name="85 Elipse"/>
            <p:cNvSpPr>
              <a:spLocks noChangeAspect="1"/>
            </p:cNvSpPr>
            <p:nvPr/>
          </p:nvSpPr>
          <p:spPr>
            <a:xfrm>
              <a:off x="5140288" y="4358272"/>
              <a:ext cx="77038" cy="79683"/>
            </a:xfrm>
            <a:prstGeom prst="ellipse">
              <a:avLst/>
            </a:prstGeom>
            <a:solidFill>
              <a:srgbClr val="1F497D"/>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69" name="86 Elipse"/>
            <p:cNvSpPr>
              <a:spLocks noChangeAspect="1"/>
            </p:cNvSpPr>
            <p:nvPr/>
          </p:nvSpPr>
          <p:spPr>
            <a:xfrm>
              <a:off x="4384498" y="3512649"/>
              <a:ext cx="77038" cy="79683"/>
            </a:xfrm>
            <a:prstGeom prst="ellipse">
              <a:avLst/>
            </a:prstGeom>
            <a:solidFill>
              <a:srgbClr val="1F497D"/>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70" name="87 Elipse"/>
            <p:cNvSpPr>
              <a:spLocks noChangeAspect="1"/>
            </p:cNvSpPr>
            <p:nvPr/>
          </p:nvSpPr>
          <p:spPr>
            <a:xfrm>
              <a:off x="5354443" y="3254878"/>
              <a:ext cx="77038" cy="79683"/>
            </a:xfrm>
            <a:prstGeom prst="ellipse">
              <a:avLst/>
            </a:prstGeom>
            <a:solidFill>
              <a:srgbClr val="1F497D"/>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71" name="88 Elipse"/>
            <p:cNvSpPr>
              <a:spLocks noChangeAspect="1"/>
            </p:cNvSpPr>
            <p:nvPr/>
          </p:nvSpPr>
          <p:spPr>
            <a:xfrm>
              <a:off x="5804210" y="4825262"/>
              <a:ext cx="77038" cy="79683"/>
            </a:xfrm>
            <a:prstGeom prst="ellipse">
              <a:avLst/>
            </a:prstGeom>
            <a:solidFill>
              <a:srgbClr val="1F497D"/>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72" name="89 Elipse"/>
            <p:cNvSpPr>
              <a:spLocks noChangeAspect="1"/>
            </p:cNvSpPr>
            <p:nvPr/>
          </p:nvSpPr>
          <p:spPr>
            <a:xfrm>
              <a:off x="2159536" y="1377831"/>
              <a:ext cx="77038" cy="79683"/>
            </a:xfrm>
            <a:prstGeom prst="ellipse">
              <a:avLst/>
            </a:prstGeom>
            <a:solidFill>
              <a:srgbClr val="1F497D"/>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73" name="90 Elipse"/>
            <p:cNvSpPr>
              <a:spLocks noChangeAspect="1"/>
            </p:cNvSpPr>
            <p:nvPr/>
          </p:nvSpPr>
          <p:spPr>
            <a:xfrm>
              <a:off x="5515329" y="3619335"/>
              <a:ext cx="77038" cy="79683"/>
            </a:xfrm>
            <a:prstGeom prst="ellipse">
              <a:avLst/>
            </a:prstGeom>
            <a:solidFill>
              <a:srgbClr val="1F497D"/>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74" name="91 Elipse"/>
            <p:cNvSpPr>
              <a:spLocks noChangeAspect="1"/>
            </p:cNvSpPr>
            <p:nvPr/>
          </p:nvSpPr>
          <p:spPr>
            <a:xfrm>
              <a:off x="5787224" y="3128247"/>
              <a:ext cx="77038" cy="79683"/>
            </a:xfrm>
            <a:prstGeom prst="ellipse">
              <a:avLst/>
            </a:prstGeom>
            <a:solidFill>
              <a:srgbClr val="1F497D"/>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75" name="92 Elipse"/>
            <p:cNvSpPr>
              <a:spLocks noChangeAspect="1"/>
            </p:cNvSpPr>
            <p:nvPr/>
          </p:nvSpPr>
          <p:spPr>
            <a:xfrm>
              <a:off x="5389626" y="2845888"/>
              <a:ext cx="77038" cy="79683"/>
            </a:xfrm>
            <a:prstGeom prst="ellipse">
              <a:avLst/>
            </a:prstGeom>
            <a:solidFill>
              <a:srgbClr val="1F497D"/>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76" name="93 Elipse"/>
            <p:cNvSpPr>
              <a:spLocks noChangeAspect="1"/>
            </p:cNvSpPr>
            <p:nvPr/>
          </p:nvSpPr>
          <p:spPr>
            <a:xfrm>
              <a:off x="5536792" y="3052065"/>
              <a:ext cx="77038" cy="79683"/>
            </a:xfrm>
            <a:prstGeom prst="ellipse">
              <a:avLst/>
            </a:prstGeom>
            <a:solidFill>
              <a:srgbClr val="1F497D"/>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77" name="84 Elipse"/>
            <p:cNvSpPr>
              <a:spLocks noChangeAspect="1"/>
            </p:cNvSpPr>
            <p:nvPr/>
          </p:nvSpPr>
          <p:spPr>
            <a:xfrm>
              <a:off x="5073034" y="3197057"/>
              <a:ext cx="77038" cy="79683"/>
            </a:xfrm>
            <a:prstGeom prst="ellipse">
              <a:avLst/>
            </a:prstGeom>
            <a:solidFill>
              <a:srgbClr val="1F497D"/>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78" name="84 Elipse"/>
            <p:cNvSpPr>
              <a:spLocks noChangeAspect="1"/>
            </p:cNvSpPr>
            <p:nvPr/>
          </p:nvSpPr>
          <p:spPr>
            <a:xfrm>
              <a:off x="4742830" y="3863898"/>
              <a:ext cx="77038" cy="79683"/>
            </a:xfrm>
            <a:prstGeom prst="ellipse">
              <a:avLst/>
            </a:prstGeom>
            <a:solidFill>
              <a:srgbClr val="1F497D"/>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79" name="67 Elipse"/>
            <p:cNvSpPr>
              <a:spLocks noChangeAspect="1"/>
            </p:cNvSpPr>
            <p:nvPr/>
          </p:nvSpPr>
          <p:spPr>
            <a:xfrm>
              <a:off x="2212884" y="1383911"/>
              <a:ext cx="77038" cy="79683"/>
            </a:xfrm>
            <a:prstGeom prst="ellipse">
              <a:avLst/>
            </a:prstGeom>
            <a:solidFill>
              <a:srgbClr val="C00000"/>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80" name="67 Elipse"/>
            <p:cNvSpPr>
              <a:spLocks noChangeAspect="1"/>
            </p:cNvSpPr>
            <p:nvPr/>
          </p:nvSpPr>
          <p:spPr>
            <a:xfrm>
              <a:off x="5488429" y="2999493"/>
              <a:ext cx="77038" cy="79683"/>
            </a:xfrm>
            <a:prstGeom prst="ellipse">
              <a:avLst/>
            </a:prstGeom>
            <a:solidFill>
              <a:srgbClr val="C00000"/>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81" name="67 Elipse"/>
            <p:cNvSpPr>
              <a:spLocks noChangeAspect="1"/>
            </p:cNvSpPr>
            <p:nvPr/>
          </p:nvSpPr>
          <p:spPr>
            <a:xfrm>
              <a:off x="5049176" y="3072662"/>
              <a:ext cx="77038" cy="79683"/>
            </a:xfrm>
            <a:prstGeom prst="ellipse">
              <a:avLst/>
            </a:prstGeom>
            <a:solidFill>
              <a:srgbClr val="C00000"/>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82" name="67 Elipse"/>
            <p:cNvSpPr>
              <a:spLocks noChangeAspect="1"/>
            </p:cNvSpPr>
            <p:nvPr/>
          </p:nvSpPr>
          <p:spPr>
            <a:xfrm>
              <a:off x="4112578" y="1853009"/>
              <a:ext cx="77038" cy="79683"/>
            </a:xfrm>
            <a:prstGeom prst="ellipse">
              <a:avLst/>
            </a:prstGeom>
            <a:solidFill>
              <a:srgbClr val="C00000"/>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83" name="67 Elipse"/>
            <p:cNvSpPr>
              <a:spLocks noChangeAspect="1"/>
            </p:cNvSpPr>
            <p:nvPr/>
          </p:nvSpPr>
          <p:spPr>
            <a:xfrm>
              <a:off x="5496582" y="4654515"/>
              <a:ext cx="77038" cy="79683"/>
            </a:xfrm>
            <a:prstGeom prst="ellipse">
              <a:avLst/>
            </a:prstGeom>
            <a:solidFill>
              <a:srgbClr val="C00000"/>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84" name="67 Elipse"/>
            <p:cNvSpPr>
              <a:spLocks noChangeAspect="1"/>
            </p:cNvSpPr>
            <p:nvPr/>
          </p:nvSpPr>
          <p:spPr>
            <a:xfrm>
              <a:off x="5543464" y="4575450"/>
              <a:ext cx="77038" cy="79683"/>
            </a:xfrm>
            <a:prstGeom prst="ellipse">
              <a:avLst/>
            </a:prstGeom>
            <a:solidFill>
              <a:srgbClr val="C00000"/>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85" name="81 Elipse"/>
            <p:cNvSpPr>
              <a:spLocks noChangeAspect="1"/>
            </p:cNvSpPr>
            <p:nvPr/>
          </p:nvSpPr>
          <p:spPr>
            <a:xfrm>
              <a:off x="5395085" y="5215752"/>
              <a:ext cx="77038" cy="79683"/>
            </a:xfrm>
            <a:prstGeom prst="ellipse">
              <a:avLst/>
            </a:prstGeom>
            <a:solidFill>
              <a:srgbClr val="FFC000"/>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86" name="65 Elipse"/>
            <p:cNvSpPr>
              <a:spLocks noChangeAspect="1"/>
            </p:cNvSpPr>
            <p:nvPr/>
          </p:nvSpPr>
          <p:spPr>
            <a:xfrm>
              <a:off x="5603482" y="4587618"/>
              <a:ext cx="77038" cy="79683"/>
            </a:xfrm>
            <a:prstGeom prst="ellipse">
              <a:avLst/>
            </a:prstGeom>
            <a:solidFill>
              <a:srgbClr val="996600"/>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87" name="66 Elipse"/>
            <p:cNvSpPr>
              <a:spLocks noChangeAspect="1"/>
            </p:cNvSpPr>
            <p:nvPr/>
          </p:nvSpPr>
          <p:spPr>
            <a:xfrm>
              <a:off x="7976680" y="4071055"/>
              <a:ext cx="77038" cy="79683"/>
            </a:xfrm>
            <a:prstGeom prst="ellipse">
              <a:avLst/>
            </a:prstGeom>
            <a:solidFill>
              <a:srgbClr val="FFC000"/>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88" name="65 Elipse"/>
            <p:cNvSpPr>
              <a:spLocks noChangeAspect="1"/>
            </p:cNvSpPr>
            <p:nvPr/>
          </p:nvSpPr>
          <p:spPr>
            <a:xfrm>
              <a:off x="5623657" y="4670588"/>
              <a:ext cx="77038" cy="79683"/>
            </a:xfrm>
            <a:prstGeom prst="ellipse">
              <a:avLst/>
            </a:prstGeom>
            <a:solidFill>
              <a:srgbClr val="8064A2">
                <a:lumMod val="50000"/>
              </a:srgbClr>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89" name="68 Elipse"/>
            <p:cNvSpPr>
              <a:spLocks noChangeAspect="1"/>
            </p:cNvSpPr>
            <p:nvPr/>
          </p:nvSpPr>
          <p:spPr>
            <a:xfrm>
              <a:off x="5178807" y="4005819"/>
              <a:ext cx="77038" cy="79683"/>
            </a:xfrm>
            <a:prstGeom prst="ellipse">
              <a:avLst/>
            </a:prstGeom>
            <a:solidFill>
              <a:srgbClr val="C00000"/>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90" name="68 Elipse"/>
            <p:cNvSpPr>
              <a:spLocks noChangeAspect="1"/>
            </p:cNvSpPr>
            <p:nvPr/>
          </p:nvSpPr>
          <p:spPr>
            <a:xfrm>
              <a:off x="3156584" y="2217514"/>
              <a:ext cx="77038" cy="79683"/>
            </a:xfrm>
            <a:prstGeom prst="ellipse">
              <a:avLst/>
            </a:prstGeom>
            <a:solidFill>
              <a:srgbClr val="C00000"/>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sp>
          <p:nvSpPr>
            <p:cNvPr id="191" name="81 Elipse"/>
            <p:cNvSpPr>
              <a:spLocks noChangeAspect="1"/>
            </p:cNvSpPr>
            <p:nvPr/>
          </p:nvSpPr>
          <p:spPr>
            <a:xfrm>
              <a:off x="5556881" y="4620271"/>
              <a:ext cx="77038" cy="79683"/>
            </a:xfrm>
            <a:prstGeom prst="ellipse">
              <a:avLst/>
            </a:prstGeom>
            <a:solidFill>
              <a:srgbClr val="FFC000"/>
            </a:solidFill>
            <a:ln w="25400" cap="flat" cmpd="sng" algn="ctr">
              <a:noFill/>
              <a:prstDash val="solid"/>
            </a:ln>
            <a:effectLst/>
          </p:spPr>
          <p:txBody>
            <a:bodyPr lIns="99248" tIns="49624" rIns="99248" bIns="49624" rtlCol="0" anchor="ctr"/>
            <a:lstStyle/>
            <a:p>
              <a:pPr algn="ctr" defTabSz="914400" eaLnBrk="1" hangingPunct="1">
                <a:defRPr/>
              </a:pPr>
              <a:endParaRPr lang="es-MX" kern="0" dirty="0" smtClean="0">
                <a:solidFill>
                  <a:prstClr val="black">
                    <a:lumMod val="65000"/>
                    <a:lumOff val="35000"/>
                  </a:prstClr>
                </a:solidFill>
                <a:latin typeface="Arial"/>
              </a:endParaRPr>
            </a:p>
          </p:txBody>
        </p:sp>
      </p:grpSp>
      <p:sp>
        <p:nvSpPr>
          <p:cNvPr id="227" name="Rectangle 77"/>
          <p:cNvSpPr>
            <a:spLocks noChangeArrowheads="1"/>
          </p:cNvSpPr>
          <p:nvPr/>
        </p:nvSpPr>
        <p:spPr bwMode="auto">
          <a:xfrm>
            <a:off x="7204222" y="3923802"/>
            <a:ext cx="1673448" cy="625673"/>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9938" tIns="49969" rIns="99938" bIns="49969">
            <a:spAutoFit/>
          </a:bodyPr>
          <a:lstStyle/>
          <a:p>
            <a:pPr marL="186091" indent="-186091" defTabSz="914400">
              <a:lnSpc>
                <a:spcPct val="110000"/>
              </a:lnSpc>
              <a:tabLst>
                <a:tab pos="871870" algn="r"/>
                <a:tab pos="1984968" algn="dec"/>
                <a:tab pos="2171059" algn="r"/>
              </a:tabLst>
            </a:pPr>
            <a:r>
              <a:rPr lang="es-MX" sz="1100" u="sng" dirty="0" smtClean="0">
                <a:solidFill>
                  <a:srgbClr val="1F497D"/>
                </a:solidFill>
                <a:latin typeface="Calibri"/>
              </a:rPr>
              <a:t>Plataformas Residenciales</a:t>
            </a:r>
          </a:p>
          <a:p>
            <a:pPr marL="186091" indent="-186091" defTabSz="914400">
              <a:lnSpc>
                <a:spcPct val="110000"/>
              </a:lnSpc>
              <a:tabLst>
                <a:tab pos="871870" algn="r"/>
                <a:tab pos="1984968" algn="dec"/>
                <a:tab pos="2171059" algn="r"/>
              </a:tabLst>
            </a:pPr>
            <a:r>
              <a:rPr lang="es-MX" sz="1000" dirty="0" smtClean="0">
                <a:solidFill>
                  <a:prstClr val="black">
                    <a:lumMod val="65000"/>
                    <a:lumOff val="35000"/>
                  </a:prstClr>
                </a:solidFill>
                <a:latin typeface="Calibri"/>
              </a:rPr>
              <a:t>Tamaño – </a:t>
            </a:r>
            <a:r>
              <a:rPr lang="es-MX" sz="1000" dirty="0">
                <a:solidFill>
                  <a:prstClr val="black">
                    <a:lumMod val="65000"/>
                    <a:lumOff val="35000"/>
                  </a:prstClr>
                </a:solidFill>
                <a:latin typeface="Calibri"/>
              </a:rPr>
              <a:t>1,005</a:t>
            </a:r>
            <a:r>
              <a:rPr lang="es-MX" sz="1000" dirty="0" smtClean="0">
                <a:solidFill>
                  <a:prstClr val="black">
                    <a:lumMod val="65000"/>
                    <a:lumOff val="35000"/>
                  </a:prstClr>
                </a:solidFill>
                <a:latin typeface="Calibri"/>
              </a:rPr>
              <a:t> unidades</a:t>
            </a:r>
          </a:p>
          <a:p>
            <a:pPr marL="186091" indent="-186091" defTabSz="914400">
              <a:lnSpc>
                <a:spcPct val="110000"/>
              </a:lnSpc>
              <a:buClr>
                <a:srgbClr val="969696"/>
              </a:buClr>
              <a:buSzPct val="100000"/>
              <a:buFont typeface="Arial" pitchFamily="34" charset="0"/>
              <a:buChar char="•"/>
              <a:tabLst>
                <a:tab pos="871870" algn="r"/>
                <a:tab pos="1984968" algn="dec"/>
                <a:tab pos="2171059" algn="r"/>
              </a:tabLst>
            </a:pPr>
            <a:r>
              <a:rPr lang="es-MX" sz="1000" dirty="0" smtClean="0">
                <a:solidFill>
                  <a:prstClr val="black">
                    <a:lumMod val="65000"/>
                    <a:lumOff val="35000"/>
                  </a:prstClr>
                </a:solidFill>
                <a:latin typeface="Calibri"/>
              </a:rPr>
              <a:t>Ciudad de México</a:t>
            </a:r>
          </a:p>
        </p:txBody>
      </p:sp>
      <p:sp>
        <p:nvSpPr>
          <p:cNvPr id="228" name="65 Elipse"/>
          <p:cNvSpPr>
            <a:spLocks noChangeAspect="1"/>
          </p:cNvSpPr>
          <p:nvPr/>
        </p:nvSpPr>
        <p:spPr>
          <a:xfrm>
            <a:off x="8818336" y="4059071"/>
            <a:ext cx="77038" cy="79683"/>
          </a:xfrm>
          <a:prstGeom prst="ellipse">
            <a:avLst/>
          </a:prstGeom>
          <a:solidFill>
            <a:schemeClr val="accent5">
              <a:lumMod val="40000"/>
              <a:lumOff val="60000"/>
            </a:schemeClr>
          </a:solidFill>
          <a:ln w="25400" cap="flat" cmpd="sng" algn="ctr">
            <a:noFill/>
            <a:prstDash val="solid"/>
          </a:ln>
          <a:effectLst/>
        </p:spPr>
        <p:txBody>
          <a:bodyPr lIns="99248" tIns="49624" rIns="99248" bIns="49624" rtlCol="0" anchor="ctr"/>
          <a:lstStyle/>
          <a:p>
            <a:pPr algn="ctr" defTabSz="914400" eaLnBrk="1" hangingPunct="1">
              <a:defRPr/>
            </a:pPr>
            <a:endParaRPr lang="es-MX" sz="1000" kern="0" dirty="0" smtClean="0">
              <a:solidFill>
                <a:prstClr val="black">
                  <a:lumMod val="65000"/>
                  <a:lumOff val="35000"/>
                </a:prstClr>
              </a:solidFill>
              <a:latin typeface="Arial"/>
            </a:endParaRPr>
          </a:p>
        </p:txBody>
      </p:sp>
      <p:sp>
        <p:nvSpPr>
          <p:cNvPr id="229" name="65 Elipse"/>
          <p:cNvSpPr>
            <a:spLocks noChangeAspect="1"/>
          </p:cNvSpPr>
          <p:nvPr/>
        </p:nvSpPr>
        <p:spPr>
          <a:xfrm>
            <a:off x="5061502" y="4276724"/>
            <a:ext cx="77038" cy="79683"/>
          </a:xfrm>
          <a:prstGeom prst="ellipse">
            <a:avLst/>
          </a:prstGeom>
          <a:solidFill>
            <a:schemeClr val="accent5">
              <a:lumMod val="40000"/>
              <a:lumOff val="60000"/>
            </a:schemeClr>
          </a:solidFill>
          <a:ln w="25400" cap="flat" cmpd="sng" algn="ctr">
            <a:noFill/>
            <a:prstDash val="solid"/>
          </a:ln>
          <a:effectLst/>
        </p:spPr>
        <p:txBody>
          <a:bodyPr lIns="99248" tIns="49624" rIns="99248" bIns="49624" rtlCol="0" anchor="ctr"/>
          <a:lstStyle/>
          <a:p>
            <a:pPr algn="ctr" defTabSz="914400" eaLnBrk="1" hangingPunct="1">
              <a:defRPr/>
            </a:pPr>
            <a:endParaRPr lang="es-MX" sz="1000" kern="0" dirty="0" smtClean="0">
              <a:solidFill>
                <a:prstClr val="black">
                  <a:lumMod val="65000"/>
                  <a:lumOff val="35000"/>
                </a:prstClr>
              </a:solidFill>
              <a:latin typeface="Arial"/>
            </a:endParaRPr>
          </a:p>
        </p:txBody>
      </p:sp>
    </p:spTree>
    <p:extLst>
      <p:ext uri="{BB962C8B-B14F-4D97-AF65-F5344CB8AC3E}">
        <p14:creationId xmlns:p14="http://schemas.microsoft.com/office/powerpoint/2010/main" val="496364021"/>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MX" dirty="0"/>
              <a:t>WALTON STREET MÉXICO – RESUMEN EJECUTIVO</a:t>
            </a:r>
          </a:p>
        </p:txBody>
      </p:sp>
      <p:sp>
        <p:nvSpPr>
          <p:cNvPr id="5" name="Slide Number Placeholder 4"/>
          <p:cNvSpPr>
            <a:spLocks noGrp="1"/>
          </p:cNvSpPr>
          <p:nvPr>
            <p:ph type="sldNum" sz="quarter" idx="4"/>
          </p:nvPr>
        </p:nvSpPr>
        <p:spPr>
          <a:xfrm>
            <a:off x="8761861" y="6603470"/>
            <a:ext cx="389467" cy="254530"/>
          </a:xfrm>
        </p:spPr>
        <p:txBody>
          <a:bodyPr vert="horz" lIns="0" tIns="0" rIns="0" bIns="0" rtlCol="0" anchor="ctr"/>
          <a:lstStyle/>
          <a:p>
            <a:pPr algn="ctr"/>
            <a:fld id="{E29CE2B1-1230-5143-99F7-AF8E660DDCE2}" type="slidenum">
              <a:rPr lang="es-MX" sz="1200" b="0">
                <a:solidFill>
                  <a:schemeClr val="bg1">
                    <a:lumMod val="75000"/>
                  </a:schemeClr>
                </a:solidFill>
                <a:latin typeface="Century Gothic" panose="020B0502020202020204" pitchFamily="34" charset="0"/>
              </a:rPr>
              <a:pPr algn="ctr"/>
              <a:t>14</a:t>
            </a:fld>
            <a:endParaRPr lang="es-MX" sz="1200" b="0" dirty="0">
              <a:solidFill>
                <a:schemeClr val="bg1">
                  <a:lumMod val="75000"/>
                </a:schemeClr>
              </a:solidFill>
              <a:latin typeface="Century Gothic" panose="020B0502020202020204" pitchFamily="34" charset="0"/>
            </a:endParaRPr>
          </a:p>
        </p:txBody>
      </p:sp>
      <p:sp>
        <p:nvSpPr>
          <p:cNvPr id="49" name="Rectangle 48"/>
          <p:cNvSpPr/>
          <p:nvPr/>
        </p:nvSpPr>
        <p:spPr>
          <a:xfrm>
            <a:off x="345606" y="1057862"/>
            <a:ext cx="4766320" cy="250714"/>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fontAlgn="auto" hangingPunct="1">
              <a:spcBef>
                <a:spcPts val="0"/>
              </a:spcBef>
              <a:spcAft>
                <a:spcPts val="0"/>
              </a:spcAft>
            </a:pPr>
            <a:r>
              <a:rPr lang="es-MX" sz="1200" b="1" dirty="0" smtClean="0">
                <a:solidFill>
                  <a:prstClr val="black"/>
                </a:solidFill>
              </a:rPr>
              <a:t>Capital Invertido en Proyectos – A Septiembre 2016</a:t>
            </a:r>
            <a:endParaRPr lang="es-MX" sz="1200" b="1" baseline="30000" dirty="0">
              <a:solidFill>
                <a:prstClr val="black"/>
              </a:solidFill>
            </a:endParaRPr>
          </a:p>
        </p:txBody>
      </p:sp>
      <p:sp>
        <p:nvSpPr>
          <p:cNvPr id="7" name="TextBox 6"/>
          <p:cNvSpPr txBox="1"/>
          <p:nvPr/>
        </p:nvSpPr>
        <p:spPr>
          <a:xfrm>
            <a:off x="5105442" y="1367083"/>
            <a:ext cx="4135504" cy="276999"/>
          </a:xfrm>
          <a:prstGeom prst="rect">
            <a:avLst/>
          </a:prstGeom>
          <a:noFill/>
        </p:spPr>
        <p:txBody>
          <a:bodyPr wrap="square" rtlCol="0">
            <a:spAutoFit/>
          </a:bodyPr>
          <a:lstStyle/>
          <a:p>
            <a:pPr algn="ctr" eaLnBrk="1" fontAlgn="auto" hangingPunct="1">
              <a:spcBef>
                <a:spcPts val="0"/>
              </a:spcBef>
              <a:spcAft>
                <a:spcPts val="0"/>
              </a:spcAft>
            </a:pPr>
            <a:r>
              <a:rPr lang="es-MX" sz="1200" b="1" u="sng" dirty="0" smtClean="0">
                <a:solidFill>
                  <a:prstClr val="black"/>
                </a:solidFill>
                <a:latin typeface="Calibri"/>
              </a:rPr>
              <a:t>Estrategia de Inversión</a:t>
            </a:r>
            <a:r>
              <a:rPr lang="es-MX" sz="1200" b="1" u="sng" baseline="30000" dirty="0" smtClean="0">
                <a:solidFill>
                  <a:prstClr val="black"/>
                </a:solidFill>
                <a:latin typeface="Calibri"/>
              </a:rPr>
              <a:t>1</a:t>
            </a:r>
          </a:p>
        </p:txBody>
      </p:sp>
      <p:sp>
        <p:nvSpPr>
          <p:cNvPr id="27" name="TextBox 26"/>
          <p:cNvSpPr txBox="1"/>
          <p:nvPr/>
        </p:nvSpPr>
        <p:spPr>
          <a:xfrm>
            <a:off x="5105442" y="2783206"/>
            <a:ext cx="4135503" cy="276999"/>
          </a:xfrm>
          <a:prstGeom prst="rect">
            <a:avLst/>
          </a:prstGeom>
          <a:noFill/>
        </p:spPr>
        <p:txBody>
          <a:bodyPr wrap="square" rtlCol="0">
            <a:spAutoFit/>
          </a:bodyPr>
          <a:lstStyle/>
          <a:p>
            <a:pPr algn="ctr" eaLnBrk="1" fontAlgn="auto" hangingPunct="1">
              <a:spcBef>
                <a:spcPts val="0"/>
              </a:spcBef>
              <a:spcAft>
                <a:spcPts val="0"/>
              </a:spcAft>
            </a:pPr>
            <a:r>
              <a:rPr lang="es-MX" sz="1200" b="1" u="sng" dirty="0" smtClean="0">
                <a:solidFill>
                  <a:prstClr val="black"/>
                </a:solidFill>
                <a:latin typeface="Calibri"/>
              </a:rPr>
              <a:t>Tipo de Activo</a:t>
            </a:r>
            <a:endParaRPr lang="es-MX" sz="1200" b="1" u="sng" dirty="0">
              <a:solidFill>
                <a:prstClr val="black"/>
              </a:solidFill>
              <a:latin typeface="Calibri"/>
            </a:endParaRPr>
          </a:p>
        </p:txBody>
      </p:sp>
      <p:sp>
        <p:nvSpPr>
          <p:cNvPr id="28" name="TextBox 27"/>
          <p:cNvSpPr txBox="1"/>
          <p:nvPr/>
        </p:nvSpPr>
        <p:spPr>
          <a:xfrm>
            <a:off x="5111926" y="4217301"/>
            <a:ext cx="4135502" cy="276999"/>
          </a:xfrm>
          <a:prstGeom prst="rect">
            <a:avLst/>
          </a:prstGeom>
          <a:noFill/>
        </p:spPr>
        <p:txBody>
          <a:bodyPr wrap="square" rtlCol="0">
            <a:spAutoFit/>
          </a:bodyPr>
          <a:lstStyle/>
          <a:p>
            <a:pPr algn="ctr" eaLnBrk="1" fontAlgn="auto" hangingPunct="1">
              <a:spcBef>
                <a:spcPts val="0"/>
              </a:spcBef>
              <a:spcAft>
                <a:spcPts val="0"/>
              </a:spcAft>
            </a:pPr>
            <a:r>
              <a:rPr lang="es-MX" sz="1200" b="1" u="sng" dirty="0" smtClean="0">
                <a:solidFill>
                  <a:prstClr val="black"/>
                </a:solidFill>
                <a:latin typeface="Calibri"/>
              </a:rPr>
              <a:t>Ubicación</a:t>
            </a:r>
            <a:endParaRPr lang="es-MX" sz="1200" b="1" u="sng" dirty="0">
              <a:solidFill>
                <a:prstClr val="black"/>
              </a:solidFill>
              <a:latin typeface="Calibri"/>
            </a:endParaRPr>
          </a:p>
        </p:txBody>
      </p:sp>
      <p:graphicFrame>
        <p:nvGraphicFramePr>
          <p:cNvPr id="13" name="Table 12"/>
          <p:cNvGraphicFramePr>
            <a:graphicFrameLocks noGrp="1"/>
          </p:cNvGraphicFramePr>
          <p:nvPr>
            <p:extLst/>
          </p:nvPr>
        </p:nvGraphicFramePr>
        <p:xfrm>
          <a:off x="345606" y="1436894"/>
          <a:ext cx="4759835" cy="1878518"/>
        </p:xfrm>
        <a:graphic>
          <a:graphicData uri="http://schemas.openxmlformats.org/drawingml/2006/table">
            <a:tbl>
              <a:tblPr/>
              <a:tblGrid>
                <a:gridCol w="3364974">
                  <a:extLst>
                    <a:ext uri="{9D8B030D-6E8A-4147-A177-3AD203B41FA5}">
                      <a16:colId xmlns="" xmlns:a16="http://schemas.microsoft.com/office/drawing/2014/main" val="20000"/>
                    </a:ext>
                  </a:extLst>
                </a:gridCol>
                <a:gridCol w="891095">
                  <a:extLst>
                    <a:ext uri="{9D8B030D-6E8A-4147-A177-3AD203B41FA5}">
                      <a16:colId xmlns="" xmlns:a16="http://schemas.microsoft.com/office/drawing/2014/main" val="20001"/>
                    </a:ext>
                  </a:extLst>
                </a:gridCol>
                <a:gridCol w="503766">
                  <a:extLst>
                    <a:ext uri="{9D8B030D-6E8A-4147-A177-3AD203B41FA5}">
                      <a16:colId xmlns="" xmlns:a16="http://schemas.microsoft.com/office/drawing/2014/main" val="20002"/>
                    </a:ext>
                  </a:extLst>
                </a:gridCol>
              </a:tblGrid>
              <a:tr h="145021">
                <a:tc>
                  <a:txBody>
                    <a:bodyPr/>
                    <a:lstStyle/>
                    <a:p>
                      <a:pPr algn="l" fontAlgn="b"/>
                      <a:r>
                        <a:rPr lang="es-MX" sz="800" b="1" i="0" u="none" strike="noStrike" noProof="0" dirty="0" smtClean="0">
                          <a:solidFill>
                            <a:srgbClr val="FFFFFF"/>
                          </a:solidFill>
                          <a:effectLst/>
                          <a:latin typeface="Calibri" panose="020F0502020204030204" pitchFamily="34" charset="0"/>
                        </a:rPr>
                        <a:t>Panorama General CKD</a:t>
                      </a:r>
                      <a:endParaRPr lang="es-MX" sz="800" b="1" i="0" u="none" strike="noStrike" noProof="0" dirty="0">
                        <a:solidFill>
                          <a:srgbClr val="FFFFFF"/>
                        </a:solidFill>
                        <a:effectLst/>
                        <a:latin typeface="Calibri" panose="020F0502020204030204" pitchFamily="34" charset="0"/>
                      </a:endParaRPr>
                    </a:p>
                  </a:txBody>
                  <a:tcPr marL="0" marR="0" marT="0" marB="0" anchor="b">
                    <a:lnL>
                      <a:noFill/>
                    </a:lnL>
                    <a:lnR>
                      <a:noFill/>
                    </a:lnR>
                    <a:lnT>
                      <a:noFill/>
                    </a:lnT>
                    <a:lnB>
                      <a:noFill/>
                    </a:lnB>
                    <a:solidFill>
                      <a:srgbClr val="002060"/>
                    </a:solidFill>
                  </a:tcPr>
                </a:tc>
                <a:tc>
                  <a:txBody>
                    <a:bodyPr/>
                    <a:lstStyle/>
                    <a:p>
                      <a:pPr algn="r" fontAlgn="b"/>
                      <a:r>
                        <a:rPr lang="es-MX" sz="800" b="1" i="0" u="none" strike="noStrike" noProof="0" dirty="0" smtClean="0">
                          <a:solidFill>
                            <a:srgbClr val="FFFFFF"/>
                          </a:solidFill>
                          <a:effectLst/>
                          <a:latin typeface="Calibri" panose="020F0502020204030204" pitchFamily="34" charset="0"/>
                        </a:rPr>
                        <a:t>MX$ (Millones)</a:t>
                      </a:r>
                      <a:endParaRPr lang="es-MX" sz="800" b="1" i="0" u="none" strike="noStrike" noProof="0" dirty="0">
                        <a:solidFill>
                          <a:srgbClr val="FFFFFF"/>
                        </a:solidFill>
                        <a:effectLst/>
                        <a:latin typeface="Calibri" panose="020F0502020204030204" pitchFamily="34" charset="0"/>
                      </a:endParaRPr>
                    </a:p>
                  </a:txBody>
                  <a:tcPr marL="0" marR="0" marT="0" marB="0" anchor="b">
                    <a:lnL>
                      <a:noFill/>
                    </a:lnL>
                    <a:lnR>
                      <a:noFill/>
                    </a:lnR>
                    <a:lnT>
                      <a:noFill/>
                    </a:lnT>
                    <a:lnB>
                      <a:noFill/>
                    </a:lnB>
                    <a:solidFill>
                      <a:srgbClr val="002060"/>
                    </a:solidFill>
                  </a:tcPr>
                </a:tc>
                <a:tc>
                  <a:txBody>
                    <a:bodyPr/>
                    <a:lstStyle/>
                    <a:p>
                      <a:pPr algn="r" fontAlgn="b"/>
                      <a:r>
                        <a:rPr lang="es-MX" sz="800" b="1" i="0" u="none" strike="noStrike" noProof="0" dirty="0" smtClean="0">
                          <a:solidFill>
                            <a:srgbClr val="FFFFFF"/>
                          </a:solidFill>
                          <a:effectLst/>
                          <a:latin typeface="Calibri" panose="020F0502020204030204" pitchFamily="34" charset="0"/>
                        </a:rPr>
                        <a:t>%</a:t>
                      </a:r>
                      <a:endParaRPr lang="es-MX" sz="800" b="1" i="0" u="none" strike="noStrike" noProof="0" dirty="0">
                        <a:solidFill>
                          <a:srgbClr val="FFFFFF"/>
                        </a:solidFill>
                        <a:effectLst/>
                        <a:latin typeface="Calibri" panose="020F0502020204030204" pitchFamily="34" charset="0"/>
                      </a:endParaRPr>
                    </a:p>
                  </a:txBody>
                  <a:tcPr marL="0" marR="0" marT="0" marB="0" anchor="b">
                    <a:lnL>
                      <a:noFill/>
                    </a:lnL>
                    <a:lnR>
                      <a:noFill/>
                    </a:lnR>
                    <a:lnT>
                      <a:noFill/>
                    </a:lnT>
                    <a:lnB>
                      <a:noFill/>
                    </a:lnB>
                    <a:solidFill>
                      <a:srgbClr val="002060"/>
                    </a:solidFill>
                  </a:tcPr>
                </a:tc>
                <a:extLst>
                  <a:ext uri="{0D108BD9-81ED-4DB2-BD59-A6C34878D82A}">
                    <a16:rowId xmlns="" xmlns:a16="http://schemas.microsoft.com/office/drawing/2014/main" val="10000"/>
                  </a:ext>
                </a:extLst>
              </a:tr>
              <a:tr h="145021">
                <a:tc>
                  <a:txBody>
                    <a:bodyPr/>
                    <a:lstStyle/>
                    <a:p>
                      <a:pPr algn="l" fontAlgn="b"/>
                      <a:r>
                        <a:rPr lang="es-MX" sz="800" b="1" i="0" u="none" strike="noStrike" noProof="0" dirty="0" smtClean="0">
                          <a:solidFill>
                            <a:srgbClr val="000000"/>
                          </a:solidFill>
                          <a:effectLst/>
                          <a:latin typeface="Calibri" panose="020F0502020204030204" pitchFamily="34" charset="0"/>
                        </a:rPr>
                        <a:t>Tamaño del Fondo (LP+GP)</a:t>
                      </a:r>
                      <a:endParaRPr lang="es-MX" sz="800" b="1"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MX" sz="800" b="1" i="0" u="none" strike="noStrike" noProof="0" dirty="0" smtClean="0">
                          <a:solidFill>
                            <a:srgbClr val="000000"/>
                          </a:solidFill>
                          <a:effectLst/>
                          <a:latin typeface="Calibri" panose="020F0502020204030204" pitchFamily="34" charset="0"/>
                        </a:rPr>
                        <a:t>4,589</a:t>
                      </a:r>
                      <a:endParaRPr lang="es-MX" sz="800" b="1"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MX" sz="800" b="1" i="0" u="none" strike="noStrike" noProof="0" dirty="0" smtClean="0">
                          <a:solidFill>
                            <a:srgbClr val="000000"/>
                          </a:solidFill>
                          <a:effectLst/>
                          <a:latin typeface="Calibri" panose="020F0502020204030204" pitchFamily="34" charset="0"/>
                        </a:rPr>
                        <a:t>100.0%</a:t>
                      </a:r>
                      <a:endParaRPr lang="es-MX" sz="800" b="1"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 xmlns:a16="http://schemas.microsoft.com/office/drawing/2014/main" val="10001"/>
                  </a:ext>
                </a:extLst>
              </a:tr>
              <a:tr h="145021">
                <a:tc>
                  <a:txBody>
                    <a:bodyPr/>
                    <a:lstStyle/>
                    <a:p>
                      <a:pPr algn="l" fontAlgn="b"/>
                      <a:r>
                        <a:rPr lang="es-MX" sz="800" b="0" i="0" u="none" strike="noStrike" noProof="0" dirty="0" smtClean="0">
                          <a:solidFill>
                            <a:srgbClr val="000000"/>
                          </a:solidFill>
                          <a:effectLst/>
                          <a:latin typeface="Calibri" panose="020F0502020204030204" pitchFamily="34" charset="0"/>
                        </a:rPr>
                        <a:t>Capital Fondeado</a:t>
                      </a:r>
                      <a:endParaRPr lang="es-MX" sz="800" b="0" i="0" u="none" strike="noStrike" noProof="0" dirty="0">
                        <a:solidFill>
                          <a:srgbClr val="000000"/>
                        </a:solidFill>
                        <a:effectLst/>
                        <a:latin typeface="Calibri" panose="020F0502020204030204" pitchFamily="34" charset="0"/>
                      </a:endParaRPr>
                    </a:p>
                  </a:txBody>
                  <a:tcPr marR="0" marT="0" marB="0" anchor="b">
                    <a:lnL>
                      <a:noFill/>
                    </a:lnL>
                    <a:lnR>
                      <a:noFill/>
                    </a:lnR>
                    <a:lnT>
                      <a:noFill/>
                    </a:lnT>
                    <a:lnB>
                      <a:noFill/>
                    </a:lnB>
                  </a:tcPr>
                </a:tc>
                <a:tc>
                  <a:txBody>
                    <a:bodyPr/>
                    <a:lstStyle/>
                    <a:p>
                      <a:pPr algn="r" fontAlgn="ctr"/>
                      <a:r>
                        <a:rPr lang="en-US" sz="800" b="0" i="0" u="none" strike="noStrike" dirty="0">
                          <a:solidFill>
                            <a:srgbClr val="000000"/>
                          </a:solidFill>
                          <a:effectLst/>
                          <a:latin typeface="Calibri" panose="020F0502020204030204" pitchFamily="34" charset="0"/>
                        </a:rPr>
                        <a:t>                 </a:t>
                      </a:r>
                      <a:r>
                        <a:rPr lang="en-US" sz="800" b="0" i="0" u="none" strike="noStrike" dirty="0" smtClean="0">
                          <a:solidFill>
                            <a:srgbClr val="000000"/>
                          </a:solidFill>
                          <a:effectLst/>
                          <a:latin typeface="Calibri" panose="020F0502020204030204" pitchFamily="34" charset="0"/>
                        </a:rPr>
                        <a:t>3,153 </a:t>
                      </a:r>
                      <a:endParaRPr lang="en-US" sz="8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r" fontAlgn="ctr"/>
                      <a:r>
                        <a:rPr lang="en-US" sz="800" b="0" i="0" u="none" strike="noStrike" dirty="0">
                          <a:solidFill>
                            <a:srgbClr val="000000"/>
                          </a:solidFill>
                          <a:effectLst/>
                          <a:latin typeface="Calibri" panose="020F0502020204030204" pitchFamily="34" charset="0"/>
                        </a:rPr>
                        <a:t>68.7%</a:t>
                      </a:r>
                    </a:p>
                  </a:txBody>
                  <a:tcPr marL="9525" marR="9525" marT="9525" marB="0" anchor="ctr">
                    <a:lnL>
                      <a:noFill/>
                    </a:lnL>
                    <a:lnR>
                      <a:noFill/>
                    </a:lnR>
                    <a:lnT>
                      <a:noFill/>
                    </a:lnT>
                    <a:lnB>
                      <a:noFill/>
                    </a:lnB>
                  </a:tcPr>
                </a:tc>
                <a:extLst>
                  <a:ext uri="{0D108BD9-81ED-4DB2-BD59-A6C34878D82A}">
                    <a16:rowId xmlns="" xmlns:a16="http://schemas.microsoft.com/office/drawing/2014/main" val="10002"/>
                  </a:ext>
                </a:extLst>
              </a:tr>
              <a:tr h="145021">
                <a:tc>
                  <a:txBody>
                    <a:bodyPr/>
                    <a:lstStyle/>
                    <a:p>
                      <a:pPr algn="l" fontAlgn="b"/>
                      <a:r>
                        <a:rPr lang="es-MX" sz="800" b="0" i="0" u="none" strike="noStrike" noProof="0" dirty="0" smtClean="0">
                          <a:solidFill>
                            <a:srgbClr val="000000"/>
                          </a:solidFill>
                          <a:effectLst/>
                          <a:latin typeface="Calibri" panose="020F0502020204030204" pitchFamily="34" charset="0"/>
                        </a:rPr>
                        <a:t>Capital por Fondear</a:t>
                      </a:r>
                      <a:endParaRPr lang="es-MX" sz="800" b="0" i="0" u="none" strike="noStrike" noProof="0" dirty="0">
                        <a:solidFill>
                          <a:srgbClr val="000000"/>
                        </a:solidFill>
                        <a:effectLst/>
                        <a:latin typeface="Calibri" panose="020F0502020204030204" pitchFamily="34" charset="0"/>
                      </a:endParaRPr>
                    </a:p>
                  </a:txBody>
                  <a:tcPr marR="0" marT="0" marB="0" anchor="b">
                    <a:lnL>
                      <a:noFill/>
                    </a:lnL>
                    <a:lnR>
                      <a:noFill/>
                    </a:lnR>
                    <a:lnT>
                      <a:noFill/>
                    </a:lnT>
                    <a:lnB>
                      <a:noFill/>
                    </a:lnB>
                  </a:tcPr>
                </a:tc>
                <a:tc>
                  <a:txBody>
                    <a:bodyPr/>
                    <a:lstStyle/>
                    <a:p>
                      <a:pPr algn="r" fontAlgn="ctr"/>
                      <a:r>
                        <a:rPr lang="en-US" sz="800" b="0" i="0" u="none" strike="noStrike" dirty="0">
                          <a:solidFill>
                            <a:srgbClr val="000000"/>
                          </a:solidFill>
                          <a:effectLst/>
                          <a:latin typeface="Calibri" panose="020F0502020204030204" pitchFamily="34" charset="0"/>
                        </a:rPr>
                        <a:t>                 </a:t>
                      </a:r>
                      <a:r>
                        <a:rPr lang="en-US" sz="800" b="0" i="0" u="none" strike="noStrike" dirty="0" smtClean="0">
                          <a:solidFill>
                            <a:srgbClr val="000000"/>
                          </a:solidFill>
                          <a:effectLst/>
                          <a:latin typeface="Calibri" panose="020F0502020204030204" pitchFamily="34" charset="0"/>
                        </a:rPr>
                        <a:t>1,436 </a:t>
                      </a:r>
                      <a:endParaRPr lang="en-US" sz="8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r" fontAlgn="ctr"/>
                      <a:r>
                        <a:rPr lang="en-US" sz="800" b="0" i="0" u="none" strike="noStrike" dirty="0">
                          <a:solidFill>
                            <a:srgbClr val="000000"/>
                          </a:solidFill>
                          <a:effectLst/>
                          <a:latin typeface="Calibri" panose="020F0502020204030204" pitchFamily="34" charset="0"/>
                        </a:rPr>
                        <a:t>31.3%</a:t>
                      </a:r>
                    </a:p>
                  </a:txBody>
                  <a:tcPr marL="9525" marR="9525" marT="9525" marB="0" anchor="ctr">
                    <a:lnL>
                      <a:noFill/>
                    </a:lnL>
                    <a:lnR>
                      <a:noFill/>
                    </a:lnR>
                    <a:lnT>
                      <a:noFill/>
                    </a:lnT>
                    <a:lnB>
                      <a:noFill/>
                    </a:lnB>
                  </a:tcPr>
                </a:tc>
                <a:extLst>
                  <a:ext uri="{0D108BD9-81ED-4DB2-BD59-A6C34878D82A}">
                    <a16:rowId xmlns="" xmlns:a16="http://schemas.microsoft.com/office/drawing/2014/main" val="10003"/>
                  </a:ext>
                </a:extLst>
              </a:tr>
              <a:tr h="116622">
                <a:tc>
                  <a:txBody>
                    <a:bodyPr/>
                    <a:lstStyle/>
                    <a:p>
                      <a:pPr algn="l" fontAlgn="b"/>
                      <a:endParaRPr lang="es-MX" sz="800" b="0"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endParaRPr lang="es-MX" sz="800" b="0"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MX" sz="800" b="0"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 xmlns:a16="http://schemas.microsoft.com/office/drawing/2014/main" val="10004"/>
                  </a:ext>
                </a:extLst>
              </a:tr>
              <a:tr h="184468">
                <a:tc>
                  <a:txBody>
                    <a:bodyPr/>
                    <a:lstStyle/>
                    <a:p>
                      <a:pPr algn="l" fontAlgn="b"/>
                      <a:r>
                        <a:rPr lang="es-MX" sz="800" b="1" i="0" u="none" strike="noStrike" noProof="0" dirty="0" smtClean="0">
                          <a:solidFill>
                            <a:srgbClr val="000000"/>
                          </a:solidFill>
                          <a:effectLst/>
                          <a:latin typeface="Calibri" panose="020F0502020204030204" pitchFamily="34" charset="0"/>
                        </a:rPr>
                        <a:t>Total de Capital</a:t>
                      </a:r>
                      <a:r>
                        <a:rPr lang="es-MX" sz="800" b="1" i="0" u="none" strike="noStrike" baseline="0" noProof="0" dirty="0" smtClean="0">
                          <a:solidFill>
                            <a:srgbClr val="000000"/>
                          </a:solidFill>
                          <a:effectLst/>
                          <a:latin typeface="Calibri" panose="020F0502020204030204" pitchFamily="34" charset="0"/>
                        </a:rPr>
                        <a:t> Comprometido en Proyectos</a:t>
                      </a:r>
                      <a:endParaRPr lang="es-MX" sz="800" b="1"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n-US" sz="800" b="1" i="0" u="none" strike="noStrike" dirty="0" smtClean="0">
                          <a:solidFill>
                            <a:srgbClr val="000000"/>
                          </a:solidFill>
                          <a:effectLst/>
                          <a:latin typeface="Calibri" panose="020F0502020204030204" pitchFamily="34" charset="0"/>
                        </a:rPr>
                        <a:t>3,980 </a:t>
                      </a:r>
                      <a:endParaRPr lang="en-US" sz="8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n-US" sz="800" b="1" i="0" u="none" strike="noStrike" dirty="0">
                          <a:solidFill>
                            <a:srgbClr val="000000"/>
                          </a:solidFill>
                          <a:effectLst/>
                          <a:latin typeface="Calibri" panose="020F0502020204030204" pitchFamily="34" charset="0"/>
                        </a:rPr>
                        <a:t>86.7%</a:t>
                      </a:r>
                    </a:p>
                  </a:txBody>
                  <a:tcPr marL="0" marR="0" marT="0" marB="0" anchor="b">
                    <a:lnL>
                      <a:noFill/>
                    </a:lnL>
                    <a:lnR>
                      <a:noFill/>
                    </a:lnR>
                    <a:lnT>
                      <a:noFill/>
                    </a:lnT>
                    <a:lnB>
                      <a:noFill/>
                    </a:lnB>
                  </a:tcPr>
                </a:tc>
                <a:extLst>
                  <a:ext uri="{0D108BD9-81ED-4DB2-BD59-A6C34878D82A}">
                    <a16:rowId xmlns="" xmlns:a16="http://schemas.microsoft.com/office/drawing/2014/main" val="10005"/>
                  </a:ext>
                </a:extLst>
              </a:tr>
              <a:tr h="145021">
                <a:tc>
                  <a:txBody>
                    <a:bodyPr/>
                    <a:lstStyle/>
                    <a:p>
                      <a:pPr algn="l" fontAlgn="b"/>
                      <a:r>
                        <a:rPr lang="es-MX" sz="800" b="0" i="0" u="none" strike="noStrike" noProof="0" dirty="0" smtClean="0">
                          <a:solidFill>
                            <a:srgbClr val="000000"/>
                          </a:solidFill>
                          <a:effectLst/>
                          <a:latin typeface="Calibri" panose="020F0502020204030204" pitchFamily="34" charset="0"/>
                        </a:rPr>
                        <a:t>Efectivo Invertido en Proyectos</a:t>
                      </a:r>
                      <a:endParaRPr lang="es-MX" sz="800" b="0" i="0" u="none" strike="noStrike" noProof="0" dirty="0">
                        <a:solidFill>
                          <a:srgbClr val="000000"/>
                        </a:solidFill>
                        <a:effectLst/>
                        <a:latin typeface="Calibri" panose="020F0502020204030204" pitchFamily="34" charset="0"/>
                      </a:endParaRPr>
                    </a:p>
                  </a:txBody>
                  <a:tcPr marR="0" marT="0" marB="0" anchor="b">
                    <a:lnL>
                      <a:noFill/>
                    </a:lnL>
                    <a:lnR>
                      <a:noFill/>
                    </a:lnR>
                    <a:lnT>
                      <a:noFill/>
                    </a:lnT>
                    <a:lnB>
                      <a:noFill/>
                    </a:lnB>
                  </a:tcPr>
                </a:tc>
                <a:tc>
                  <a:txBody>
                    <a:bodyPr/>
                    <a:lstStyle/>
                    <a:p>
                      <a:pPr algn="r" fontAlgn="b"/>
                      <a:r>
                        <a:rPr lang="en-US" sz="800" b="0" i="0" u="none" strike="noStrike" dirty="0" smtClean="0">
                          <a:solidFill>
                            <a:srgbClr val="000000"/>
                          </a:solidFill>
                          <a:effectLst/>
                          <a:latin typeface="Calibri" panose="020F0502020204030204" pitchFamily="34" charset="0"/>
                        </a:rPr>
                        <a:t>3,351 </a:t>
                      </a:r>
                      <a:endParaRPr lang="en-US" sz="8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73.0%</a:t>
                      </a:r>
                    </a:p>
                  </a:txBody>
                  <a:tcPr marL="0" marR="0" marT="0" marB="0" anchor="b">
                    <a:lnL>
                      <a:noFill/>
                    </a:lnL>
                    <a:lnR>
                      <a:noFill/>
                    </a:lnR>
                    <a:lnT>
                      <a:noFill/>
                    </a:lnT>
                    <a:lnB>
                      <a:noFill/>
                    </a:lnB>
                  </a:tcPr>
                </a:tc>
                <a:extLst>
                  <a:ext uri="{0D108BD9-81ED-4DB2-BD59-A6C34878D82A}">
                    <a16:rowId xmlns="" xmlns:a16="http://schemas.microsoft.com/office/drawing/2014/main" val="10006"/>
                  </a:ext>
                </a:extLst>
              </a:tr>
              <a:tr h="145021">
                <a:tc>
                  <a:txBody>
                    <a:bodyPr/>
                    <a:lstStyle/>
                    <a:p>
                      <a:pPr algn="l" fontAlgn="b"/>
                      <a:r>
                        <a:rPr lang="es-MX" sz="800" b="0" i="0" u="none" strike="noStrike" noProof="0" dirty="0" smtClean="0">
                          <a:solidFill>
                            <a:schemeClr val="tx1"/>
                          </a:solidFill>
                          <a:effectLst/>
                          <a:latin typeface="Calibri" panose="020F0502020204030204" pitchFamily="34" charset="0"/>
                        </a:rPr>
                        <a:t>Fondeos Futuros</a:t>
                      </a:r>
                      <a:r>
                        <a:rPr lang="es-MX" sz="800" b="0" i="0" u="none" strike="noStrike" baseline="0" noProof="0" dirty="0" smtClean="0">
                          <a:solidFill>
                            <a:schemeClr val="tx1"/>
                          </a:solidFill>
                          <a:effectLst/>
                          <a:latin typeface="Calibri" panose="020F0502020204030204" pitchFamily="34" charset="0"/>
                        </a:rPr>
                        <a:t> en Proyectos Comprometidos</a:t>
                      </a:r>
                      <a:endParaRPr lang="es-MX" sz="800" b="0" i="0" u="none" strike="noStrike" noProof="0" dirty="0">
                        <a:solidFill>
                          <a:srgbClr val="000000"/>
                        </a:solidFill>
                        <a:effectLst/>
                        <a:latin typeface="Calibri" panose="020F0502020204030204" pitchFamily="34" charset="0"/>
                      </a:endParaRPr>
                    </a:p>
                  </a:txBody>
                  <a:tcPr marR="0" marT="0" marB="0" anchor="b">
                    <a:lnL>
                      <a:noFill/>
                    </a:lnL>
                    <a:lnR>
                      <a:noFill/>
                    </a:lnR>
                    <a:lnT>
                      <a:noFill/>
                    </a:lnT>
                    <a:lnB>
                      <a:noFill/>
                    </a:lnB>
                  </a:tcPr>
                </a:tc>
                <a:tc>
                  <a:txBody>
                    <a:bodyPr/>
                    <a:lstStyle/>
                    <a:p>
                      <a:pPr algn="r" fontAlgn="b"/>
                      <a:r>
                        <a:rPr lang="en-US" sz="800" b="0" i="0" u="none" strike="noStrike" dirty="0" smtClean="0">
                          <a:solidFill>
                            <a:srgbClr val="000000"/>
                          </a:solidFill>
                          <a:effectLst/>
                          <a:latin typeface="Calibri" panose="020F0502020204030204" pitchFamily="34" charset="0"/>
                        </a:rPr>
                        <a:t>629 </a:t>
                      </a:r>
                      <a:endParaRPr lang="en-US" sz="8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13.7%</a:t>
                      </a:r>
                    </a:p>
                  </a:txBody>
                  <a:tcPr marL="0" marR="0" marT="0" marB="0" anchor="b">
                    <a:lnL>
                      <a:noFill/>
                    </a:lnL>
                    <a:lnR>
                      <a:noFill/>
                    </a:lnR>
                    <a:lnT>
                      <a:noFill/>
                    </a:lnT>
                    <a:lnB>
                      <a:noFill/>
                    </a:lnB>
                  </a:tcPr>
                </a:tc>
                <a:extLst>
                  <a:ext uri="{0D108BD9-81ED-4DB2-BD59-A6C34878D82A}">
                    <a16:rowId xmlns="" xmlns:a16="http://schemas.microsoft.com/office/drawing/2014/main" val="10007"/>
                  </a:ext>
                </a:extLst>
              </a:tr>
              <a:tr h="63117">
                <a:tc>
                  <a:txBody>
                    <a:bodyPr/>
                    <a:lstStyle/>
                    <a:p>
                      <a:pPr algn="l" fontAlgn="b"/>
                      <a:endParaRPr lang="es-MX" sz="800" b="0" i="0" u="none" strike="noStrike" noProof="0" dirty="0">
                        <a:solidFill>
                          <a:srgbClr val="000000"/>
                        </a:solidFill>
                        <a:effectLst/>
                        <a:latin typeface="Calibri" panose="020F0502020204030204" pitchFamily="34" charset="0"/>
                      </a:endParaRPr>
                    </a:p>
                  </a:txBody>
                  <a:tcPr marR="0" marT="0" marB="0" anchor="b">
                    <a:lnL>
                      <a:noFill/>
                    </a:lnL>
                    <a:lnR>
                      <a:noFill/>
                    </a:lnR>
                    <a:lnT>
                      <a:noFill/>
                    </a:lnT>
                    <a:lnB>
                      <a:noFill/>
                    </a:lnB>
                  </a:tcPr>
                </a:tc>
                <a:tc>
                  <a:txBody>
                    <a:bodyPr/>
                    <a:lstStyle/>
                    <a:p>
                      <a:pPr algn="r" fontAlgn="b"/>
                      <a:endParaRPr lang="es-MX" sz="800" b="0"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MX" sz="800" b="0"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 xmlns:a16="http://schemas.microsoft.com/office/drawing/2014/main" val="10008"/>
                  </a:ext>
                </a:extLst>
              </a:tr>
              <a:tr h="145021">
                <a:tc>
                  <a:txBody>
                    <a:bodyPr/>
                    <a:lstStyle/>
                    <a:p>
                      <a:pPr algn="l" fontAlgn="b"/>
                      <a:r>
                        <a:rPr lang="es-MX" sz="800" b="0" i="0" u="none" strike="noStrike" noProof="0" dirty="0" smtClean="0">
                          <a:solidFill>
                            <a:srgbClr val="000000"/>
                          </a:solidFill>
                          <a:effectLst/>
                          <a:latin typeface="Calibri" panose="020F0502020204030204" pitchFamily="34" charset="0"/>
                        </a:rPr>
                        <a:t>Fondos Reinvertidos de Fuentes sin</a:t>
                      </a:r>
                      <a:r>
                        <a:rPr lang="es-MX" sz="800" b="0" i="0" u="none" strike="noStrike" baseline="0" noProof="0" dirty="0" smtClean="0">
                          <a:solidFill>
                            <a:srgbClr val="000000"/>
                          </a:solidFill>
                          <a:effectLst/>
                          <a:latin typeface="Calibri" panose="020F0502020204030204" pitchFamily="34" charset="0"/>
                        </a:rPr>
                        <a:t> Restricción</a:t>
                      </a:r>
                      <a:r>
                        <a:rPr lang="es-MX" sz="800" b="0" i="0" u="none" strike="noStrike" baseline="30000" noProof="0" dirty="0" smtClean="0">
                          <a:solidFill>
                            <a:srgbClr val="000000"/>
                          </a:solidFill>
                          <a:effectLst/>
                          <a:latin typeface="Calibri" panose="020F0502020204030204" pitchFamily="34" charset="0"/>
                        </a:rPr>
                        <a:t>a</a:t>
                      </a:r>
                      <a:endParaRPr lang="es-MX" sz="800" b="0" i="0" u="none" strike="noStrike" baseline="30000" noProof="0" dirty="0">
                        <a:solidFill>
                          <a:srgbClr val="000000"/>
                        </a:solidFill>
                        <a:effectLst/>
                        <a:latin typeface="Calibri" panose="020F0502020204030204" pitchFamily="34" charset="0"/>
                      </a:endParaRPr>
                    </a:p>
                  </a:txBody>
                  <a:tcPr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                       </a:t>
                      </a:r>
                      <a:r>
                        <a:rPr lang="en-US" sz="800" b="0" i="0" u="none" strike="noStrike" dirty="0" smtClean="0">
                          <a:solidFill>
                            <a:srgbClr val="000000"/>
                          </a:solidFill>
                          <a:effectLst/>
                          <a:latin typeface="Calibri" panose="020F0502020204030204" pitchFamily="34" charset="0"/>
                        </a:rPr>
                        <a:t>(619)</a:t>
                      </a:r>
                      <a:endParaRPr lang="en-US" sz="8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-13.5%</a:t>
                      </a:r>
                    </a:p>
                  </a:txBody>
                  <a:tcPr marL="0" marR="0" marT="0" marB="0" anchor="b">
                    <a:lnL>
                      <a:noFill/>
                    </a:lnL>
                    <a:lnR>
                      <a:noFill/>
                    </a:lnR>
                    <a:lnT>
                      <a:noFill/>
                    </a:lnT>
                    <a:lnB>
                      <a:noFill/>
                    </a:lnB>
                  </a:tcPr>
                </a:tc>
                <a:extLst>
                  <a:ext uri="{0D108BD9-81ED-4DB2-BD59-A6C34878D82A}">
                    <a16:rowId xmlns="" xmlns:a16="http://schemas.microsoft.com/office/drawing/2014/main" val="10009"/>
                  </a:ext>
                </a:extLst>
              </a:tr>
              <a:tr h="145021">
                <a:tc>
                  <a:txBody>
                    <a:bodyPr/>
                    <a:lstStyle/>
                    <a:p>
                      <a:pPr algn="l" fontAlgn="b"/>
                      <a:r>
                        <a:rPr lang="es-MX" sz="800" b="0" i="0" u="none" strike="noStrike" noProof="0" dirty="0" smtClean="0">
                          <a:solidFill>
                            <a:srgbClr val="000000"/>
                          </a:solidFill>
                          <a:effectLst/>
                          <a:latin typeface="Calibri" panose="020F0502020204030204" pitchFamily="34" charset="0"/>
                        </a:rPr>
                        <a:t>Gastos a Nivel Fondo a la Fecha y Proyectados</a:t>
                      </a:r>
                      <a:r>
                        <a:rPr lang="es-MX" sz="800" b="0" i="0" u="none" strike="noStrike" baseline="0" noProof="0" dirty="0" smtClean="0">
                          <a:solidFill>
                            <a:srgbClr val="000000"/>
                          </a:solidFill>
                          <a:effectLst/>
                          <a:latin typeface="Calibri" panose="020F0502020204030204" pitchFamily="34" charset="0"/>
                        </a:rPr>
                        <a:t> para 2016</a:t>
                      </a:r>
                      <a:endParaRPr lang="es-MX" sz="800" b="0" i="0" u="none" strike="noStrike" noProof="0" dirty="0" smtClean="0">
                        <a:solidFill>
                          <a:srgbClr val="000000"/>
                        </a:solidFill>
                        <a:effectLst/>
                        <a:latin typeface="Calibri" panose="020F0502020204030204" pitchFamily="34" charset="0"/>
                      </a:endParaRPr>
                    </a:p>
                  </a:txBody>
                  <a:tcPr marR="0" marT="0" marB="0" anchor="b">
                    <a:lnL>
                      <a:noFill/>
                    </a:lnL>
                    <a:lnR>
                      <a:noFill/>
                    </a:lnR>
                    <a:lnT>
                      <a:noFill/>
                    </a:lnT>
                    <a:lnB>
                      <a:noFill/>
                    </a:lnB>
                  </a:tcPr>
                </a:tc>
                <a:tc>
                  <a:txBody>
                    <a:bodyPr/>
                    <a:lstStyle/>
                    <a:p>
                      <a:pPr algn="r" fontAlgn="b"/>
                      <a:r>
                        <a:rPr lang="es-MX" sz="800" b="0" i="0" u="none" strike="noStrike" noProof="0" dirty="0" smtClean="0">
                          <a:solidFill>
                            <a:srgbClr val="000000"/>
                          </a:solidFill>
                          <a:effectLst/>
                          <a:latin typeface="Calibri" panose="020F0502020204030204" pitchFamily="34" charset="0"/>
                        </a:rPr>
                        <a:t>349 </a:t>
                      </a:r>
                      <a:endParaRPr lang="es-MX" sz="800" b="0"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MX" sz="800" b="0" i="0" u="none" strike="noStrike" noProof="0" dirty="0" smtClean="0">
                          <a:solidFill>
                            <a:srgbClr val="000000"/>
                          </a:solidFill>
                          <a:effectLst/>
                          <a:latin typeface="Calibri" panose="020F0502020204030204" pitchFamily="34" charset="0"/>
                        </a:rPr>
                        <a:t>7.6%</a:t>
                      </a:r>
                      <a:endParaRPr lang="es-MX" sz="800" b="0"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 xmlns:a16="http://schemas.microsoft.com/office/drawing/2014/main" val="10010"/>
                  </a:ext>
                </a:extLst>
              </a:tr>
              <a:tr h="145021">
                <a:tc>
                  <a:txBody>
                    <a:bodyPr/>
                    <a:lstStyle/>
                    <a:p>
                      <a:pPr algn="l" fontAlgn="b"/>
                      <a:r>
                        <a:rPr lang="es-MX" sz="800" b="0" i="0" u="none" strike="noStrike" noProof="0" dirty="0" smtClean="0">
                          <a:solidFill>
                            <a:srgbClr val="000000"/>
                          </a:solidFill>
                          <a:effectLst/>
                          <a:latin typeface="Calibri" panose="020F0502020204030204" pitchFamily="34" charset="0"/>
                        </a:rPr>
                        <a:t>Reservas</a:t>
                      </a:r>
                      <a:endParaRPr lang="es-MX" sz="800" b="0" i="0" u="none" strike="noStrike" noProof="0" dirty="0">
                        <a:solidFill>
                          <a:srgbClr val="000000"/>
                        </a:solidFill>
                        <a:effectLst/>
                        <a:latin typeface="Calibri" panose="020F0502020204030204" pitchFamily="34" charset="0"/>
                      </a:endParaRPr>
                    </a:p>
                  </a:txBody>
                  <a:tcPr marR="0" marT="0" marB="0" anchor="b">
                    <a:lnL>
                      <a:noFill/>
                    </a:lnL>
                    <a:lnR>
                      <a:noFill/>
                    </a:lnR>
                    <a:lnT>
                      <a:noFill/>
                    </a:lnT>
                    <a:lnB>
                      <a:noFill/>
                    </a:lnB>
                  </a:tcPr>
                </a:tc>
                <a:tc>
                  <a:txBody>
                    <a:bodyPr/>
                    <a:lstStyle/>
                    <a:p>
                      <a:pPr algn="r" fontAlgn="b"/>
                      <a:r>
                        <a:rPr lang="es-MX" sz="800" b="0" i="0" u="none" strike="noStrike" noProof="0" dirty="0" smtClean="0">
                          <a:solidFill>
                            <a:srgbClr val="000000"/>
                          </a:solidFill>
                          <a:effectLst/>
                          <a:latin typeface="Calibri" panose="020F0502020204030204" pitchFamily="34" charset="0"/>
                        </a:rPr>
                        <a:t>246 </a:t>
                      </a:r>
                      <a:endParaRPr lang="es-MX" sz="800" b="0"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MX" sz="800" b="0" i="0" u="none" strike="noStrike" noProof="0" dirty="0" smtClean="0">
                          <a:solidFill>
                            <a:srgbClr val="000000"/>
                          </a:solidFill>
                          <a:effectLst/>
                          <a:latin typeface="Calibri" panose="020F0502020204030204" pitchFamily="34" charset="0"/>
                        </a:rPr>
                        <a:t>5.4%</a:t>
                      </a:r>
                      <a:endParaRPr lang="es-MX" sz="800" b="0"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 xmlns:a16="http://schemas.microsoft.com/office/drawing/2014/main" val="10011"/>
                  </a:ext>
                </a:extLst>
              </a:tr>
              <a:tr h="145021">
                <a:tc>
                  <a:txBody>
                    <a:bodyPr/>
                    <a:lstStyle/>
                    <a:p>
                      <a:pPr algn="l" fontAlgn="b"/>
                      <a:r>
                        <a:rPr lang="es-MX" sz="800" b="1" i="0" u="none" strike="noStrike" noProof="0" dirty="0" smtClean="0">
                          <a:solidFill>
                            <a:srgbClr val="000000"/>
                          </a:solidFill>
                          <a:effectLst/>
                          <a:latin typeface="Calibri" panose="020F0502020204030204" pitchFamily="34" charset="0"/>
                        </a:rPr>
                        <a:t>Total</a:t>
                      </a:r>
                      <a:r>
                        <a:rPr lang="es-MX" sz="800" b="1" i="0" u="none" strike="noStrike" baseline="0" noProof="0" dirty="0" smtClean="0">
                          <a:solidFill>
                            <a:srgbClr val="000000"/>
                          </a:solidFill>
                          <a:effectLst/>
                          <a:latin typeface="Calibri" panose="020F0502020204030204" pitchFamily="34" charset="0"/>
                        </a:rPr>
                        <a:t> de Capital Comprometido</a:t>
                      </a:r>
                      <a:endParaRPr lang="es-MX" sz="800" b="1" i="0" u="none" strike="noStrike" noProof="0" dirty="0">
                        <a:solidFill>
                          <a:srgbClr val="000000"/>
                        </a:solidFill>
                        <a:effectLst/>
                        <a:latin typeface="Calibri" panose="020F0502020204030204" pitchFamily="34" charset="0"/>
                      </a:endParaRPr>
                    </a:p>
                  </a:txBody>
                  <a:tcPr marR="0" marT="0" marB="0" anchor="b">
                    <a:lnL>
                      <a:noFill/>
                    </a:lnL>
                    <a:lnR>
                      <a:noFill/>
                    </a:lnR>
                    <a:lnT>
                      <a:noFill/>
                    </a:lnT>
                    <a:lnB>
                      <a:noFill/>
                    </a:lnB>
                    <a:solidFill>
                      <a:srgbClr val="BFBFBF"/>
                    </a:solidFill>
                  </a:tcPr>
                </a:tc>
                <a:tc>
                  <a:txBody>
                    <a:bodyPr/>
                    <a:lstStyle/>
                    <a:p>
                      <a:pPr algn="r" fontAlgn="b"/>
                      <a:r>
                        <a:rPr lang="es-MX" sz="800" b="1" i="0" u="none" strike="noStrike" noProof="0" dirty="0" smtClean="0">
                          <a:solidFill>
                            <a:srgbClr val="000000"/>
                          </a:solidFill>
                          <a:effectLst/>
                          <a:latin typeface="Calibri" panose="020F0502020204030204" pitchFamily="34" charset="0"/>
                        </a:rPr>
                        <a:t>3,956 </a:t>
                      </a:r>
                      <a:endParaRPr lang="es-MX" sz="800" b="1"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solidFill>
                      <a:srgbClr val="BFBFBF"/>
                    </a:solidFill>
                  </a:tcPr>
                </a:tc>
                <a:tc>
                  <a:txBody>
                    <a:bodyPr/>
                    <a:lstStyle/>
                    <a:p>
                      <a:pPr algn="r" fontAlgn="b"/>
                      <a:r>
                        <a:rPr lang="es-MX" sz="800" b="1" i="0" u="none" strike="noStrike" noProof="0" dirty="0" smtClean="0">
                          <a:solidFill>
                            <a:srgbClr val="000000"/>
                          </a:solidFill>
                          <a:effectLst/>
                          <a:latin typeface="Calibri" panose="020F0502020204030204" pitchFamily="34" charset="0"/>
                        </a:rPr>
                        <a:t>86.2%</a:t>
                      </a:r>
                      <a:endParaRPr lang="es-MX" sz="800" b="1"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solidFill>
                      <a:srgbClr val="BFBFBF"/>
                    </a:solidFill>
                  </a:tcPr>
                </a:tc>
                <a:extLst>
                  <a:ext uri="{0D108BD9-81ED-4DB2-BD59-A6C34878D82A}">
                    <a16:rowId xmlns="" xmlns:a16="http://schemas.microsoft.com/office/drawing/2014/main" val="10012"/>
                  </a:ext>
                </a:extLst>
              </a:tr>
            </a:tbl>
          </a:graphicData>
        </a:graphic>
      </p:graphicFrame>
      <p:graphicFrame>
        <p:nvGraphicFramePr>
          <p:cNvPr id="15" name="Table 14"/>
          <p:cNvGraphicFramePr>
            <a:graphicFrameLocks noGrp="1"/>
          </p:cNvGraphicFramePr>
          <p:nvPr>
            <p:extLst/>
          </p:nvPr>
        </p:nvGraphicFramePr>
        <p:xfrm>
          <a:off x="336195" y="3450485"/>
          <a:ext cx="4769247" cy="2826406"/>
        </p:xfrm>
        <a:graphic>
          <a:graphicData uri="http://schemas.openxmlformats.org/drawingml/2006/table">
            <a:tbl>
              <a:tblPr/>
              <a:tblGrid>
                <a:gridCol w="2576611">
                  <a:extLst>
                    <a:ext uri="{9D8B030D-6E8A-4147-A177-3AD203B41FA5}">
                      <a16:colId xmlns="" xmlns:a16="http://schemas.microsoft.com/office/drawing/2014/main" val="20000"/>
                    </a:ext>
                  </a:extLst>
                </a:gridCol>
                <a:gridCol w="774291">
                  <a:extLst>
                    <a:ext uri="{9D8B030D-6E8A-4147-A177-3AD203B41FA5}">
                      <a16:colId xmlns="" xmlns:a16="http://schemas.microsoft.com/office/drawing/2014/main" val="20001"/>
                    </a:ext>
                  </a:extLst>
                </a:gridCol>
                <a:gridCol w="730045">
                  <a:extLst>
                    <a:ext uri="{9D8B030D-6E8A-4147-A177-3AD203B41FA5}">
                      <a16:colId xmlns="" xmlns:a16="http://schemas.microsoft.com/office/drawing/2014/main" val="20002"/>
                    </a:ext>
                  </a:extLst>
                </a:gridCol>
                <a:gridCol w="345294">
                  <a:extLst>
                    <a:ext uri="{9D8B030D-6E8A-4147-A177-3AD203B41FA5}">
                      <a16:colId xmlns="" xmlns:a16="http://schemas.microsoft.com/office/drawing/2014/main" val="20003"/>
                    </a:ext>
                  </a:extLst>
                </a:gridCol>
                <a:gridCol w="343006">
                  <a:extLst>
                    <a:ext uri="{9D8B030D-6E8A-4147-A177-3AD203B41FA5}">
                      <a16:colId xmlns="" xmlns:a16="http://schemas.microsoft.com/office/drawing/2014/main" val="20004"/>
                    </a:ext>
                  </a:extLst>
                </a:gridCol>
              </a:tblGrid>
              <a:tr h="129418">
                <a:tc gridSpan="3">
                  <a:txBody>
                    <a:bodyPr/>
                    <a:lstStyle/>
                    <a:p>
                      <a:pPr algn="l" fontAlgn="b"/>
                      <a:r>
                        <a:rPr lang="es-MX" sz="800" b="1" i="0" u="none" strike="noStrike" noProof="0" dirty="0" smtClean="0">
                          <a:solidFill>
                            <a:schemeClr val="bg1"/>
                          </a:solidFill>
                          <a:effectLst/>
                          <a:latin typeface="Calibri" panose="020F0502020204030204" pitchFamily="34" charset="0"/>
                        </a:rPr>
                        <a:t>Retornos Brutos Proyectados</a:t>
                      </a:r>
                      <a:r>
                        <a:rPr lang="es-MX" sz="800" b="1" i="0" u="none" strike="noStrike" baseline="0" noProof="0" dirty="0" smtClean="0">
                          <a:solidFill>
                            <a:schemeClr val="bg1"/>
                          </a:solidFill>
                          <a:effectLst/>
                          <a:latin typeface="Calibri" panose="020F0502020204030204" pitchFamily="34" charset="0"/>
                        </a:rPr>
                        <a:t> No Realizados</a:t>
                      </a:r>
                      <a:r>
                        <a:rPr lang="es-MX" sz="800" b="1" i="0" u="none" strike="noStrike" baseline="0" noProof="0" dirty="0">
                          <a:solidFill>
                            <a:srgbClr val="FFFFFF"/>
                          </a:solidFill>
                          <a:effectLst/>
                          <a:latin typeface="Calibri" panose="020F0502020204030204" pitchFamily="34" charset="0"/>
                        </a:rPr>
                        <a:t> </a:t>
                      </a:r>
                      <a:r>
                        <a:rPr lang="es-MX" sz="800" b="1" i="0" u="none" strike="noStrike" baseline="0" noProof="0" dirty="0" smtClean="0">
                          <a:solidFill>
                            <a:srgbClr val="FFFFFF"/>
                          </a:solidFill>
                          <a:effectLst/>
                          <a:latin typeface="Calibri" panose="020F0502020204030204" pitchFamily="34" charset="0"/>
                        </a:rPr>
                        <a:t>a nivel Fondo</a:t>
                      </a:r>
                      <a:r>
                        <a:rPr lang="es-MX" sz="800" b="1" i="0" u="none" strike="noStrike" baseline="30000" noProof="0" dirty="0" smtClean="0">
                          <a:solidFill>
                            <a:srgbClr val="FFFFFF"/>
                          </a:solidFill>
                          <a:effectLst/>
                          <a:latin typeface="Calibri" panose="020F0502020204030204" pitchFamily="34" charset="0"/>
                        </a:rPr>
                        <a:t>b</a:t>
                      </a:r>
                      <a:endParaRPr lang="es-MX" sz="800" b="1" i="0" u="none" strike="noStrike" baseline="30000" noProof="0" dirty="0">
                        <a:solidFill>
                          <a:srgbClr val="FFFFFF"/>
                        </a:solidFill>
                        <a:effectLst/>
                        <a:latin typeface="Calibri" panose="020F0502020204030204" pitchFamily="34" charset="0"/>
                      </a:endParaRPr>
                    </a:p>
                  </a:txBody>
                  <a:tcPr marL="0" marR="0" marT="0" marB="0" anchor="b">
                    <a:lnL>
                      <a:noFill/>
                    </a:lnL>
                    <a:lnR>
                      <a:noFill/>
                    </a:lnR>
                    <a:lnT>
                      <a:noFill/>
                    </a:lnT>
                    <a:lnB>
                      <a:noFill/>
                    </a:lnB>
                    <a:solidFill>
                      <a:srgbClr val="002060"/>
                    </a:solidFill>
                  </a:tcPr>
                </a:tc>
                <a:tc hMerge="1">
                  <a:txBody>
                    <a:bodyPr/>
                    <a:lstStyle/>
                    <a:p>
                      <a:endParaRPr lang="en-US"/>
                    </a:p>
                  </a:txBody>
                  <a:tcPr/>
                </a:tc>
                <a:tc hMerge="1">
                  <a:txBody>
                    <a:bodyPr/>
                    <a:lstStyle/>
                    <a:p>
                      <a:pPr algn="r" fontAlgn="b"/>
                      <a:endParaRPr lang="es-MX" sz="900" b="1" i="0" u="none" strike="noStrike" noProof="0" dirty="0">
                        <a:solidFill>
                          <a:srgbClr val="FFFFFF"/>
                        </a:solidFill>
                        <a:effectLst/>
                        <a:latin typeface="Calibri" panose="020F0502020204030204" pitchFamily="34" charset="0"/>
                      </a:endParaRPr>
                    </a:p>
                  </a:txBody>
                  <a:tcPr marL="0" marR="0" marT="0" marB="0" anchor="b">
                    <a:lnL>
                      <a:noFill/>
                    </a:lnL>
                    <a:lnR>
                      <a:noFill/>
                    </a:lnR>
                    <a:lnT>
                      <a:noFill/>
                    </a:lnT>
                    <a:lnB>
                      <a:noFill/>
                    </a:lnB>
                    <a:solidFill>
                      <a:srgbClr val="002060"/>
                    </a:solidFill>
                  </a:tcPr>
                </a:tc>
                <a:tc>
                  <a:txBody>
                    <a:bodyPr/>
                    <a:lstStyle/>
                    <a:p>
                      <a:pPr algn="r" fontAlgn="b"/>
                      <a:r>
                        <a:rPr lang="es-MX" sz="800" b="1" i="0" u="none" strike="noStrike" noProof="0" dirty="0" smtClean="0">
                          <a:solidFill>
                            <a:srgbClr val="FFFFFF"/>
                          </a:solidFill>
                          <a:effectLst/>
                          <a:latin typeface="Calibri" panose="020F0502020204030204" pitchFamily="34" charset="0"/>
                        </a:rPr>
                        <a:t>TIR</a:t>
                      </a:r>
                      <a:endParaRPr lang="es-MX" sz="800" b="1" i="0" u="none" strike="noStrike" noProof="0" dirty="0">
                        <a:solidFill>
                          <a:srgbClr val="FFFFFF"/>
                        </a:solidFill>
                        <a:effectLst/>
                        <a:latin typeface="Calibri" panose="020F0502020204030204" pitchFamily="34" charset="0"/>
                      </a:endParaRPr>
                    </a:p>
                  </a:txBody>
                  <a:tcPr marL="0" marR="0" marT="0" marB="0" anchor="b">
                    <a:lnL>
                      <a:noFill/>
                    </a:lnL>
                    <a:lnR>
                      <a:noFill/>
                    </a:lnR>
                    <a:lnT>
                      <a:noFill/>
                    </a:lnT>
                    <a:lnB>
                      <a:noFill/>
                    </a:lnB>
                    <a:solidFill>
                      <a:srgbClr val="002060"/>
                    </a:solidFill>
                  </a:tcPr>
                </a:tc>
                <a:tc>
                  <a:txBody>
                    <a:bodyPr/>
                    <a:lstStyle/>
                    <a:p>
                      <a:pPr algn="r" fontAlgn="b"/>
                      <a:r>
                        <a:rPr lang="es-MX" sz="800" b="1" i="0" u="none" strike="noStrike" noProof="0" dirty="0" smtClean="0">
                          <a:solidFill>
                            <a:srgbClr val="FFFFFF"/>
                          </a:solidFill>
                          <a:effectLst/>
                          <a:latin typeface="Calibri" panose="020F0502020204030204" pitchFamily="34" charset="0"/>
                        </a:rPr>
                        <a:t>MC</a:t>
                      </a:r>
                      <a:endParaRPr lang="es-MX" sz="800" b="1" i="0" u="none" strike="noStrike" noProof="0" dirty="0">
                        <a:solidFill>
                          <a:srgbClr val="FFFFFF"/>
                        </a:solidFill>
                        <a:effectLst/>
                        <a:latin typeface="Calibri" panose="020F0502020204030204" pitchFamily="34" charset="0"/>
                      </a:endParaRPr>
                    </a:p>
                  </a:txBody>
                  <a:tcPr marL="0" marR="0" marT="0" marB="0" anchor="b">
                    <a:lnL>
                      <a:noFill/>
                    </a:lnL>
                    <a:lnR>
                      <a:noFill/>
                    </a:lnR>
                    <a:lnT>
                      <a:noFill/>
                    </a:lnT>
                    <a:lnB>
                      <a:noFill/>
                    </a:lnB>
                    <a:solidFill>
                      <a:srgbClr val="002060"/>
                    </a:solidFill>
                  </a:tcPr>
                </a:tc>
                <a:extLst>
                  <a:ext uri="{0D108BD9-81ED-4DB2-BD59-A6C34878D82A}">
                    <a16:rowId xmlns="" xmlns:a16="http://schemas.microsoft.com/office/drawing/2014/main" val="10000"/>
                  </a:ext>
                </a:extLst>
              </a:tr>
              <a:tr h="149462">
                <a:tc>
                  <a:txBody>
                    <a:bodyPr/>
                    <a:lstStyle/>
                    <a:p>
                      <a:pPr algn="l" fontAlgn="b"/>
                      <a:r>
                        <a:rPr lang="es-MX" sz="800" b="0" i="0" u="none" strike="noStrike" noProof="0" dirty="0" smtClean="0">
                          <a:solidFill>
                            <a:srgbClr val="000000"/>
                          </a:solidFill>
                          <a:effectLst/>
                          <a:latin typeface="Calibri" panose="020F0502020204030204" pitchFamily="34" charset="0"/>
                        </a:rPr>
                        <a:t>Retornos brutos no realizados</a:t>
                      </a:r>
                      <a:r>
                        <a:rPr lang="es-MX" sz="800" b="0" i="0" u="none" strike="noStrike" baseline="0" noProof="0" dirty="0" smtClean="0">
                          <a:solidFill>
                            <a:srgbClr val="000000"/>
                          </a:solidFill>
                          <a:effectLst/>
                          <a:latin typeface="Calibri" panose="020F0502020204030204" pitchFamily="34" charset="0"/>
                        </a:rPr>
                        <a:t> a nivel fondo</a:t>
                      </a:r>
                      <a:endParaRPr lang="es-MX" sz="800" b="0"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MX" sz="800" b="0"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MX" sz="800" b="0"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MX" sz="800" b="0" i="0" u="none" strike="noStrike" noProof="0" dirty="0" smtClean="0">
                          <a:solidFill>
                            <a:srgbClr val="000000"/>
                          </a:solidFill>
                          <a:effectLst/>
                          <a:latin typeface="Calibri" panose="020F0502020204030204" pitchFamily="34" charset="0"/>
                        </a:rPr>
                        <a:t>22%</a:t>
                      </a:r>
                      <a:endParaRPr lang="es-MX" sz="800" b="0"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MX" sz="800" b="0" i="0" u="none" strike="noStrike" noProof="0" dirty="0" smtClean="0">
                          <a:solidFill>
                            <a:srgbClr val="000000"/>
                          </a:solidFill>
                          <a:effectLst/>
                          <a:latin typeface="Calibri" panose="020F0502020204030204" pitchFamily="34" charset="0"/>
                        </a:rPr>
                        <a:t>2.2x</a:t>
                      </a:r>
                      <a:endParaRPr lang="es-MX" sz="800" b="0"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 xmlns:a16="http://schemas.microsoft.com/office/drawing/2014/main" val="10001"/>
                  </a:ext>
                </a:extLst>
              </a:tr>
              <a:tr h="149462">
                <a:tc>
                  <a:txBody>
                    <a:bodyPr/>
                    <a:lstStyle/>
                    <a:p>
                      <a:pPr algn="l" fontAlgn="b"/>
                      <a:r>
                        <a:rPr lang="es-MX" sz="800" b="0" i="0" u="none" strike="noStrike" noProof="0" dirty="0" smtClean="0">
                          <a:solidFill>
                            <a:srgbClr val="000000"/>
                          </a:solidFill>
                          <a:effectLst/>
                          <a:latin typeface="Calibri" panose="020F0502020204030204" pitchFamily="34" charset="0"/>
                        </a:rPr>
                        <a:t>Retornos netos</a:t>
                      </a:r>
                      <a:r>
                        <a:rPr lang="es-MX" sz="800" b="0" i="0" u="none" strike="noStrike" baseline="0" noProof="0" dirty="0" smtClean="0">
                          <a:solidFill>
                            <a:srgbClr val="000000"/>
                          </a:solidFill>
                          <a:effectLst/>
                          <a:latin typeface="Calibri" panose="020F0502020204030204" pitchFamily="34" charset="0"/>
                        </a:rPr>
                        <a:t> no realizados</a:t>
                      </a:r>
                      <a:r>
                        <a:rPr lang="es-MX" sz="800" b="0" i="0" u="none" strike="noStrike" noProof="0" dirty="0" smtClean="0">
                          <a:solidFill>
                            <a:srgbClr val="000000"/>
                          </a:solidFill>
                          <a:effectLst/>
                          <a:latin typeface="Calibri" panose="020F0502020204030204" pitchFamily="34" charset="0"/>
                        </a:rPr>
                        <a:t> a nivel fondo</a:t>
                      </a:r>
                      <a:endParaRPr lang="es-MX" sz="800" b="0"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MX" sz="800" b="0"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MX" sz="800" b="0"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MX" sz="800" b="0" i="0" u="none" strike="noStrike" noProof="0" dirty="0" smtClean="0">
                          <a:solidFill>
                            <a:srgbClr val="000000"/>
                          </a:solidFill>
                          <a:effectLst/>
                          <a:latin typeface="Calibri" panose="020F0502020204030204" pitchFamily="34" charset="0"/>
                        </a:rPr>
                        <a:t>16%</a:t>
                      </a:r>
                      <a:endParaRPr lang="es-MX" sz="800" b="0"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MX" sz="800" b="0" i="0" u="none" strike="noStrike" noProof="0" dirty="0" smtClean="0">
                          <a:solidFill>
                            <a:srgbClr val="000000"/>
                          </a:solidFill>
                          <a:effectLst/>
                          <a:latin typeface="Calibri" panose="020F0502020204030204" pitchFamily="34" charset="0"/>
                        </a:rPr>
                        <a:t>1.8x</a:t>
                      </a:r>
                      <a:endParaRPr lang="es-MX" sz="800" b="0"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 xmlns:a16="http://schemas.microsoft.com/office/drawing/2014/main" val="10002"/>
                  </a:ext>
                </a:extLst>
              </a:tr>
              <a:tr h="64523">
                <a:tc>
                  <a:txBody>
                    <a:bodyPr/>
                    <a:lstStyle/>
                    <a:p>
                      <a:pPr algn="l" fontAlgn="b"/>
                      <a:endParaRPr lang="es-MX" sz="800" b="0"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MX" sz="800" b="0"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MX" sz="800" b="0"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MX" sz="800" b="0"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MX" sz="800" b="0" i="0" u="none" strike="noStrike" noProof="0"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 xmlns:a16="http://schemas.microsoft.com/office/drawing/2014/main" val="10003"/>
                  </a:ext>
                </a:extLst>
              </a:tr>
              <a:tr h="144948">
                <a:tc>
                  <a:txBody>
                    <a:bodyPr/>
                    <a:lstStyle/>
                    <a:p>
                      <a:pPr algn="l" fontAlgn="b"/>
                      <a:r>
                        <a:rPr lang="es-MX" sz="800" b="1" i="0" u="none" strike="noStrike" noProof="0" dirty="0" smtClean="0">
                          <a:solidFill>
                            <a:schemeClr val="bg1"/>
                          </a:solidFill>
                          <a:effectLst/>
                          <a:latin typeface="Calibri" panose="020F0502020204030204" pitchFamily="34" charset="0"/>
                        </a:rPr>
                        <a:t>Retornos Brutos No Realizados a nivel Proyecto</a:t>
                      </a:r>
                      <a:r>
                        <a:rPr lang="es-MX" sz="800" b="1" i="0" u="none" strike="noStrike" baseline="30000" noProof="0" dirty="0" smtClean="0">
                          <a:solidFill>
                            <a:schemeClr val="bg1"/>
                          </a:solidFill>
                          <a:effectLst/>
                          <a:latin typeface="Calibri" panose="020F0502020204030204" pitchFamily="34" charset="0"/>
                        </a:rPr>
                        <a:t>b</a:t>
                      </a:r>
                      <a:endParaRPr lang="es-MX" sz="800" b="1" i="0" u="none" strike="noStrike" baseline="30000" noProof="0" dirty="0">
                        <a:solidFill>
                          <a:srgbClr val="FFFFFF"/>
                        </a:solidFill>
                        <a:effectLst/>
                        <a:latin typeface="Calibri" panose="020F0502020204030204" pitchFamily="34" charset="0"/>
                      </a:endParaRPr>
                    </a:p>
                  </a:txBody>
                  <a:tcPr marL="0" marR="0" marT="0" marB="0" anchor="b">
                    <a:lnL>
                      <a:noFill/>
                    </a:lnL>
                    <a:lnR>
                      <a:noFill/>
                    </a:lnR>
                    <a:lnT>
                      <a:noFill/>
                    </a:lnT>
                    <a:lnB>
                      <a:noFill/>
                    </a:lnB>
                    <a:solidFill>
                      <a:srgbClr val="002060"/>
                    </a:solidFill>
                  </a:tcPr>
                </a:tc>
                <a:tc>
                  <a:txBody>
                    <a:bodyPr/>
                    <a:lstStyle/>
                    <a:p>
                      <a:pPr algn="r" fontAlgn="b"/>
                      <a:r>
                        <a:rPr lang="es-MX" sz="800" b="1" i="0" u="none" strike="noStrike" noProof="0" dirty="0" smtClean="0">
                          <a:solidFill>
                            <a:srgbClr val="FFFFFF"/>
                          </a:solidFill>
                          <a:effectLst/>
                          <a:latin typeface="Calibri" panose="020F0502020204030204" pitchFamily="34" charset="0"/>
                        </a:rPr>
                        <a:t>Estrategia</a:t>
                      </a:r>
                      <a:endParaRPr lang="es-MX" sz="800" b="1" i="0" u="none" strike="noStrike" noProof="0" dirty="0">
                        <a:solidFill>
                          <a:srgbClr val="FFFFFF"/>
                        </a:solidFill>
                        <a:effectLst/>
                        <a:latin typeface="Calibri" panose="020F0502020204030204" pitchFamily="34" charset="0"/>
                      </a:endParaRPr>
                    </a:p>
                  </a:txBody>
                  <a:tcPr marL="0" marR="0" marT="0" marB="0" anchor="b">
                    <a:lnL>
                      <a:noFill/>
                    </a:lnL>
                    <a:lnR>
                      <a:noFill/>
                    </a:lnR>
                    <a:lnT>
                      <a:noFill/>
                    </a:lnT>
                    <a:lnB>
                      <a:noFill/>
                    </a:lnB>
                    <a:solidFill>
                      <a:srgbClr val="002060"/>
                    </a:solidFill>
                  </a:tcPr>
                </a:tc>
                <a:tc>
                  <a:txBody>
                    <a:bodyPr/>
                    <a:lstStyle/>
                    <a:p>
                      <a:pPr algn="r" fontAlgn="b"/>
                      <a:r>
                        <a:rPr lang="es-MX" sz="800" b="1" i="0" u="none" strike="noStrike" noProof="0" dirty="0" smtClean="0">
                          <a:solidFill>
                            <a:srgbClr val="FFFFFF"/>
                          </a:solidFill>
                          <a:effectLst/>
                          <a:latin typeface="Calibri" panose="020F0502020204030204" pitchFamily="34" charset="0"/>
                        </a:rPr>
                        <a:t>Unidades</a:t>
                      </a:r>
                      <a:endParaRPr lang="es-MX" sz="800" b="1" i="0" u="none" strike="noStrike" noProof="0" dirty="0">
                        <a:solidFill>
                          <a:srgbClr val="FFFFFF"/>
                        </a:solidFill>
                        <a:effectLst/>
                        <a:latin typeface="Calibri" panose="020F0502020204030204" pitchFamily="34" charset="0"/>
                      </a:endParaRPr>
                    </a:p>
                  </a:txBody>
                  <a:tcPr marL="0" marR="0" marT="0" marB="0" anchor="b">
                    <a:lnL>
                      <a:noFill/>
                    </a:lnL>
                    <a:lnR>
                      <a:noFill/>
                    </a:lnR>
                    <a:lnT>
                      <a:noFill/>
                    </a:lnT>
                    <a:lnB>
                      <a:noFill/>
                    </a:lnB>
                    <a:solidFill>
                      <a:srgbClr val="002060"/>
                    </a:solidFill>
                  </a:tcPr>
                </a:tc>
                <a:tc>
                  <a:txBody>
                    <a:bodyPr/>
                    <a:lstStyle/>
                    <a:p>
                      <a:pPr algn="r" fontAlgn="b"/>
                      <a:r>
                        <a:rPr lang="es-MX" sz="800" b="1" i="0" u="none" strike="noStrike" noProof="0" dirty="0" smtClean="0">
                          <a:solidFill>
                            <a:srgbClr val="FFFFFF"/>
                          </a:solidFill>
                          <a:effectLst/>
                          <a:latin typeface="Calibri" panose="020F0502020204030204" pitchFamily="34" charset="0"/>
                        </a:rPr>
                        <a:t>TIRB</a:t>
                      </a:r>
                      <a:endParaRPr lang="es-MX" sz="800" b="1" i="0" u="none" strike="noStrike" noProof="0" dirty="0">
                        <a:solidFill>
                          <a:srgbClr val="FFFFFF"/>
                        </a:solidFill>
                        <a:effectLst/>
                        <a:latin typeface="Calibri" panose="020F0502020204030204" pitchFamily="34" charset="0"/>
                      </a:endParaRPr>
                    </a:p>
                  </a:txBody>
                  <a:tcPr marL="0" marR="0" marT="0" marB="0" anchor="b">
                    <a:lnL>
                      <a:noFill/>
                    </a:lnL>
                    <a:lnR>
                      <a:noFill/>
                    </a:lnR>
                    <a:lnT>
                      <a:noFill/>
                    </a:lnT>
                    <a:lnB>
                      <a:noFill/>
                    </a:lnB>
                    <a:solidFill>
                      <a:srgbClr val="002060"/>
                    </a:solidFill>
                  </a:tcPr>
                </a:tc>
                <a:tc>
                  <a:txBody>
                    <a:bodyPr/>
                    <a:lstStyle/>
                    <a:p>
                      <a:pPr algn="r" fontAlgn="b"/>
                      <a:r>
                        <a:rPr lang="es-MX" sz="800" b="1" i="0" u="none" strike="noStrike" noProof="0" dirty="0" smtClean="0">
                          <a:solidFill>
                            <a:srgbClr val="FFFFFF"/>
                          </a:solidFill>
                          <a:effectLst/>
                          <a:latin typeface="Calibri" panose="020F0502020204030204" pitchFamily="34" charset="0"/>
                        </a:rPr>
                        <a:t>MCB</a:t>
                      </a:r>
                      <a:endParaRPr lang="es-MX" sz="800" b="1" i="0" u="none" strike="noStrike" noProof="0" dirty="0">
                        <a:solidFill>
                          <a:srgbClr val="FFFFFF"/>
                        </a:solidFill>
                        <a:effectLst/>
                        <a:latin typeface="Calibri" panose="020F0502020204030204" pitchFamily="34" charset="0"/>
                      </a:endParaRPr>
                    </a:p>
                  </a:txBody>
                  <a:tcPr marL="0" marR="0" marT="0" marB="0" anchor="b">
                    <a:lnL>
                      <a:noFill/>
                    </a:lnL>
                    <a:lnR>
                      <a:noFill/>
                    </a:lnR>
                    <a:lnT>
                      <a:noFill/>
                    </a:lnT>
                    <a:lnB>
                      <a:noFill/>
                    </a:lnB>
                    <a:solidFill>
                      <a:srgbClr val="002060"/>
                    </a:solidFill>
                  </a:tcPr>
                </a:tc>
                <a:extLst>
                  <a:ext uri="{0D108BD9-81ED-4DB2-BD59-A6C34878D82A}">
                    <a16:rowId xmlns="" xmlns:a16="http://schemas.microsoft.com/office/drawing/2014/main" val="10004"/>
                  </a:ext>
                </a:extLst>
              </a:tr>
              <a:tr h="149462">
                <a:tc>
                  <a:txBody>
                    <a:bodyPr/>
                    <a:lstStyle/>
                    <a:p>
                      <a:pPr algn="l" fontAlgn="b"/>
                      <a:r>
                        <a:rPr lang="en-US" sz="800" b="0" i="0" u="none" strike="noStrike" dirty="0">
                          <a:solidFill>
                            <a:srgbClr val="000000"/>
                          </a:solidFill>
                          <a:effectLst/>
                          <a:latin typeface="Calibri" panose="020F0502020204030204" pitchFamily="34" charset="0"/>
                        </a:rPr>
                        <a:t>Hotel Krystal Grand Reforma</a:t>
                      </a:r>
                    </a:p>
                  </a:txBody>
                  <a:tcPr marL="0" marR="0" marT="0" marB="0" anchor="b">
                    <a:lnL>
                      <a:noFill/>
                    </a:lnL>
                    <a:lnR>
                      <a:noFill/>
                    </a:lnR>
                    <a:lnT>
                      <a:noFill/>
                    </a:lnT>
                    <a:lnB>
                      <a:noFill/>
                    </a:lnB>
                  </a:tcPr>
                </a:tc>
                <a:tc>
                  <a:txBody>
                    <a:bodyPr/>
                    <a:lstStyle/>
                    <a:p>
                      <a:pPr algn="l" fontAlgn="b"/>
                      <a:r>
                        <a:rPr lang="en-US" sz="800" b="0" i="0" u="none" strike="noStrike" dirty="0">
                          <a:solidFill>
                            <a:srgbClr val="000000"/>
                          </a:solidFill>
                          <a:effectLst/>
                          <a:latin typeface="Calibri" panose="020F0502020204030204" pitchFamily="34" charset="0"/>
                        </a:rPr>
                        <a:t>Creación Valor</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 500 llaves </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16%</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1.8x</a:t>
                      </a:r>
                    </a:p>
                  </a:txBody>
                  <a:tcPr marL="0" marR="0" marT="0" marB="0" anchor="b">
                    <a:lnL>
                      <a:noFill/>
                    </a:lnL>
                    <a:lnR>
                      <a:noFill/>
                    </a:lnR>
                    <a:lnT>
                      <a:noFill/>
                    </a:lnT>
                    <a:lnB>
                      <a:noFill/>
                    </a:lnB>
                  </a:tcPr>
                </a:tc>
                <a:extLst>
                  <a:ext uri="{0D108BD9-81ED-4DB2-BD59-A6C34878D82A}">
                    <a16:rowId xmlns="" xmlns:a16="http://schemas.microsoft.com/office/drawing/2014/main" val="10005"/>
                  </a:ext>
                </a:extLst>
              </a:tr>
              <a:tr h="149462">
                <a:tc>
                  <a:txBody>
                    <a:bodyPr/>
                    <a:lstStyle/>
                    <a:p>
                      <a:pPr algn="l" fontAlgn="b"/>
                      <a:r>
                        <a:rPr lang="en-US" sz="800" b="0" i="0" u="none" strike="noStrike" dirty="0">
                          <a:solidFill>
                            <a:srgbClr val="000000"/>
                          </a:solidFill>
                          <a:effectLst/>
                          <a:latin typeface="Calibri" panose="020F0502020204030204" pitchFamily="34" charset="0"/>
                        </a:rPr>
                        <a:t>Copri Las Flores</a:t>
                      </a:r>
                    </a:p>
                  </a:txBody>
                  <a:tcPr marL="0" marR="0" marT="0" marB="0" anchor="b">
                    <a:lnL>
                      <a:noFill/>
                    </a:lnL>
                    <a:lnR>
                      <a:noFill/>
                    </a:lnR>
                    <a:lnT>
                      <a:noFill/>
                    </a:lnT>
                    <a:lnB>
                      <a:noFill/>
                    </a:lnB>
                  </a:tcPr>
                </a:tc>
                <a:tc>
                  <a:txBody>
                    <a:bodyPr/>
                    <a:lstStyle/>
                    <a:p>
                      <a:pPr algn="l" fontAlgn="b"/>
                      <a:r>
                        <a:rPr lang="en-US" sz="800" b="0" i="0" u="none" strike="noStrike" dirty="0">
                          <a:solidFill>
                            <a:srgbClr val="000000"/>
                          </a:solidFill>
                          <a:effectLst/>
                          <a:latin typeface="Calibri" panose="020F0502020204030204" pitchFamily="34" charset="0"/>
                        </a:rPr>
                        <a:t>Desarrollo</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 234 unidades </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17%</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1.9x</a:t>
                      </a:r>
                    </a:p>
                  </a:txBody>
                  <a:tcPr marL="0" marR="0" marT="0" marB="0" anchor="b">
                    <a:lnL>
                      <a:noFill/>
                    </a:lnL>
                    <a:lnR>
                      <a:noFill/>
                    </a:lnR>
                    <a:lnT>
                      <a:noFill/>
                    </a:lnT>
                    <a:lnB>
                      <a:noFill/>
                    </a:lnB>
                  </a:tcPr>
                </a:tc>
                <a:extLst>
                  <a:ext uri="{0D108BD9-81ED-4DB2-BD59-A6C34878D82A}">
                    <a16:rowId xmlns="" xmlns:a16="http://schemas.microsoft.com/office/drawing/2014/main" val="10006"/>
                  </a:ext>
                </a:extLst>
              </a:tr>
              <a:tr h="149462">
                <a:tc>
                  <a:txBody>
                    <a:bodyPr/>
                    <a:lstStyle/>
                    <a:p>
                      <a:pPr algn="l" fontAlgn="b"/>
                      <a:r>
                        <a:rPr lang="en-US" sz="800" b="0" i="0" u="none" strike="noStrike" dirty="0">
                          <a:solidFill>
                            <a:srgbClr val="000000"/>
                          </a:solidFill>
                          <a:effectLst/>
                          <a:latin typeface="Calibri" panose="020F0502020204030204" pitchFamily="34" charset="0"/>
                        </a:rPr>
                        <a:t>Portafolio Industrial Monterrey</a:t>
                      </a:r>
                    </a:p>
                  </a:txBody>
                  <a:tcPr marL="0" marR="0" marT="0" marB="0" anchor="b">
                    <a:lnL>
                      <a:noFill/>
                    </a:lnL>
                    <a:lnR>
                      <a:noFill/>
                    </a:lnR>
                    <a:lnT>
                      <a:noFill/>
                    </a:lnT>
                    <a:lnB>
                      <a:noFill/>
                    </a:lnB>
                  </a:tcPr>
                </a:tc>
                <a:tc>
                  <a:txBody>
                    <a:bodyPr/>
                    <a:lstStyle/>
                    <a:p>
                      <a:pPr algn="l" fontAlgn="b"/>
                      <a:r>
                        <a:rPr lang="en-US" sz="800" b="0" i="0" u="none" strike="noStrike" dirty="0">
                          <a:solidFill>
                            <a:srgbClr val="000000"/>
                          </a:solidFill>
                          <a:effectLst/>
                          <a:latin typeface="Calibri" panose="020F0502020204030204" pitchFamily="34" charset="0"/>
                        </a:rPr>
                        <a:t>Inversión Valor</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 193,700 m2 </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28%</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2.5x</a:t>
                      </a:r>
                    </a:p>
                  </a:txBody>
                  <a:tcPr marL="0" marR="0" marT="0" marB="0" anchor="b">
                    <a:lnL>
                      <a:noFill/>
                    </a:lnL>
                    <a:lnR>
                      <a:noFill/>
                    </a:lnR>
                    <a:lnT>
                      <a:noFill/>
                    </a:lnT>
                    <a:lnB>
                      <a:noFill/>
                    </a:lnB>
                  </a:tcPr>
                </a:tc>
                <a:extLst>
                  <a:ext uri="{0D108BD9-81ED-4DB2-BD59-A6C34878D82A}">
                    <a16:rowId xmlns="" xmlns:a16="http://schemas.microsoft.com/office/drawing/2014/main" val="10007"/>
                  </a:ext>
                </a:extLst>
              </a:tr>
              <a:tr h="149462">
                <a:tc>
                  <a:txBody>
                    <a:bodyPr/>
                    <a:lstStyle/>
                    <a:p>
                      <a:pPr algn="l" fontAlgn="b"/>
                      <a:r>
                        <a:rPr lang="en-US" sz="800" b="0" i="0" u="none" strike="noStrike" dirty="0">
                          <a:solidFill>
                            <a:srgbClr val="000000"/>
                          </a:solidFill>
                          <a:effectLst/>
                          <a:latin typeface="Calibri" panose="020F0502020204030204" pitchFamily="34" charset="0"/>
                        </a:rPr>
                        <a:t>Portafolio Industrial Norte de México</a:t>
                      </a:r>
                    </a:p>
                  </a:txBody>
                  <a:tcPr marL="0" marR="0" marT="0" marB="0" anchor="b">
                    <a:lnL>
                      <a:noFill/>
                    </a:lnL>
                    <a:lnR>
                      <a:noFill/>
                    </a:lnR>
                    <a:lnT>
                      <a:noFill/>
                    </a:lnT>
                    <a:lnB>
                      <a:noFill/>
                    </a:lnB>
                  </a:tcPr>
                </a:tc>
                <a:tc>
                  <a:txBody>
                    <a:bodyPr/>
                    <a:lstStyle/>
                    <a:p>
                      <a:pPr algn="l" fontAlgn="b"/>
                      <a:r>
                        <a:rPr lang="en-US" sz="800" b="0" i="0" u="none" strike="noStrike" dirty="0">
                          <a:solidFill>
                            <a:srgbClr val="000000"/>
                          </a:solidFill>
                          <a:effectLst/>
                          <a:latin typeface="Calibri" panose="020F0502020204030204" pitchFamily="34" charset="0"/>
                        </a:rPr>
                        <a:t>Inversión Valor</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 549,000  m2 </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32%</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2.9x</a:t>
                      </a:r>
                    </a:p>
                  </a:txBody>
                  <a:tcPr marL="0" marR="0" marT="0" marB="0" anchor="b">
                    <a:lnL>
                      <a:noFill/>
                    </a:lnL>
                    <a:lnR>
                      <a:noFill/>
                    </a:lnR>
                    <a:lnT>
                      <a:noFill/>
                    </a:lnT>
                    <a:lnB>
                      <a:noFill/>
                    </a:lnB>
                  </a:tcPr>
                </a:tc>
                <a:extLst>
                  <a:ext uri="{0D108BD9-81ED-4DB2-BD59-A6C34878D82A}">
                    <a16:rowId xmlns="" xmlns:a16="http://schemas.microsoft.com/office/drawing/2014/main" val="10008"/>
                  </a:ext>
                </a:extLst>
              </a:tr>
              <a:tr h="149462">
                <a:tc>
                  <a:txBody>
                    <a:bodyPr/>
                    <a:lstStyle/>
                    <a:p>
                      <a:pPr algn="l" fontAlgn="b"/>
                      <a:r>
                        <a:rPr lang="en-US" sz="800" b="0" i="0" u="none" strike="noStrike" dirty="0">
                          <a:solidFill>
                            <a:srgbClr val="000000"/>
                          </a:solidFill>
                          <a:effectLst/>
                          <a:latin typeface="Calibri" panose="020F0502020204030204" pitchFamily="34" charset="0"/>
                        </a:rPr>
                        <a:t>Banco de Tierra</a:t>
                      </a:r>
                    </a:p>
                  </a:txBody>
                  <a:tcPr marL="0" marR="0" marT="0" marB="0" anchor="b">
                    <a:lnL>
                      <a:noFill/>
                    </a:lnL>
                    <a:lnR>
                      <a:noFill/>
                    </a:lnR>
                    <a:lnT>
                      <a:noFill/>
                    </a:lnT>
                    <a:lnB>
                      <a:noFill/>
                    </a:lnB>
                  </a:tcPr>
                </a:tc>
                <a:tc>
                  <a:txBody>
                    <a:bodyPr/>
                    <a:lstStyle/>
                    <a:p>
                      <a:pPr algn="l" fontAlgn="b"/>
                      <a:r>
                        <a:rPr lang="en-US" sz="800" b="0" i="0" u="none" strike="noStrike" dirty="0">
                          <a:solidFill>
                            <a:srgbClr val="000000"/>
                          </a:solidFill>
                          <a:effectLst/>
                          <a:latin typeface="Calibri" panose="020F0502020204030204" pitchFamily="34" charset="0"/>
                        </a:rPr>
                        <a:t>Desarrollo</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 1,892,000 m2 </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18%</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1.7x</a:t>
                      </a:r>
                    </a:p>
                  </a:txBody>
                  <a:tcPr marL="0" marR="0" marT="0" marB="0" anchor="b">
                    <a:lnL>
                      <a:noFill/>
                    </a:lnL>
                    <a:lnR>
                      <a:noFill/>
                    </a:lnR>
                    <a:lnT>
                      <a:noFill/>
                    </a:lnT>
                    <a:lnB>
                      <a:noFill/>
                    </a:lnB>
                  </a:tcPr>
                </a:tc>
                <a:extLst>
                  <a:ext uri="{0D108BD9-81ED-4DB2-BD59-A6C34878D82A}">
                    <a16:rowId xmlns="" xmlns:a16="http://schemas.microsoft.com/office/drawing/2014/main" val="10009"/>
                  </a:ext>
                </a:extLst>
              </a:tr>
              <a:tr h="149462">
                <a:tc>
                  <a:txBody>
                    <a:bodyPr/>
                    <a:lstStyle/>
                    <a:p>
                      <a:pPr algn="l" fontAlgn="b"/>
                      <a:r>
                        <a:rPr lang="en-US" sz="800" b="0" i="0" u="none" strike="noStrike" dirty="0">
                          <a:solidFill>
                            <a:srgbClr val="000000"/>
                          </a:solidFill>
                          <a:effectLst/>
                          <a:latin typeface="Calibri" panose="020F0502020204030204" pitchFamily="34" charset="0"/>
                        </a:rPr>
                        <a:t>Edificio de Oficinas en Insurgentes</a:t>
                      </a:r>
                    </a:p>
                  </a:txBody>
                  <a:tcPr marL="0" marR="0" marT="0" marB="0" anchor="b">
                    <a:lnL>
                      <a:noFill/>
                    </a:lnL>
                    <a:lnR>
                      <a:noFill/>
                    </a:lnR>
                    <a:lnT>
                      <a:noFill/>
                    </a:lnT>
                    <a:lnB>
                      <a:noFill/>
                    </a:lnB>
                  </a:tcPr>
                </a:tc>
                <a:tc>
                  <a:txBody>
                    <a:bodyPr/>
                    <a:lstStyle/>
                    <a:p>
                      <a:pPr algn="l" fontAlgn="b"/>
                      <a:r>
                        <a:rPr lang="en-US" sz="800" b="0" i="0" u="none" strike="noStrike" dirty="0">
                          <a:solidFill>
                            <a:srgbClr val="000000"/>
                          </a:solidFill>
                          <a:effectLst/>
                          <a:latin typeface="Calibri" panose="020F0502020204030204" pitchFamily="34" charset="0"/>
                        </a:rPr>
                        <a:t>Desarrollo</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 24,155  m2 </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23%</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3.2x</a:t>
                      </a:r>
                    </a:p>
                  </a:txBody>
                  <a:tcPr marL="0" marR="0" marT="0" marB="0" anchor="b">
                    <a:lnL>
                      <a:noFill/>
                    </a:lnL>
                    <a:lnR>
                      <a:noFill/>
                    </a:lnR>
                    <a:lnT>
                      <a:noFill/>
                    </a:lnT>
                    <a:lnB>
                      <a:noFill/>
                    </a:lnB>
                  </a:tcPr>
                </a:tc>
                <a:extLst>
                  <a:ext uri="{0D108BD9-81ED-4DB2-BD59-A6C34878D82A}">
                    <a16:rowId xmlns="" xmlns:a16="http://schemas.microsoft.com/office/drawing/2014/main" val="10010"/>
                  </a:ext>
                </a:extLst>
              </a:tr>
              <a:tr h="149462">
                <a:tc>
                  <a:txBody>
                    <a:bodyPr/>
                    <a:lstStyle/>
                    <a:p>
                      <a:pPr algn="l" fontAlgn="b"/>
                      <a:r>
                        <a:rPr lang="en-US" sz="800" b="0" i="0" u="none" strike="noStrike" dirty="0">
                          <a:solidFill>
                            <a:srgbClr val="000000"/>
                          </a:solidFill>
                          <a:effectLst/>
                          <a:latin typeface="Calibri" panose="020F0502020204030204" pitchFamily="34" charset="0"/>
                        </a:rPr>
                        <a:t>Quiero Casa Carola III</a:t>
                      </a:r>
                    </a:p>
                  </a:txBody>
                  <a:tcPr marL="0" marR="0" marT="0" marB="0" anchor="b">
                    <a:lnL>
                      <a:noFill/>
                    </a:lnL>
                    <a:lnR>
                      <a:noFill/>
                    </a:lnR>
                    <a:lnT>
                      <a:noFill/>
                    </a:lnT>
                    <a:lnB>
                      <a:noFill/>
                    </a:lnB>
                  </a:tcPr>
                </a:tc>
                <a:tc>
                  <a:txBody>
                    <a:bodyPr/>
                    <a:lstStyle/>
                    <a:p>
                      <a:pPr algn="l" fontAlgn="b"/>
                      <a:r>
                        <a:rPr lang="en-US" sz="800" b="0" i="0" u="none" strike="noStrike" dirty="0">
                          <a:solidFill>
                            <a:srgbClr val="000000"/>
                          </a:solidFill>
                          <a:effectLst/>
                          <a:latin typeface="Calibri" panose="020F0502020204030204" pitchFamily="34" charset="0"/>
                        </a:rPr>
                        <a:t>Desarrollo</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 78 unidades </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19%</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1.6x</a:t>
                      </a:r>
                    </a:p>
                  </a:txBody>
                  <a:tcPr marL="0" marR="0" marT="0" marB="0" anchor="b">
                    <a:lnL>
                      <a:noFill/>
                    </a:lnL>
                    <a:lnR>
                      <a:noFill/>
                    </a:lnR>
                    <a:lnT>
                      <a:noFill/>
                    </a:lnT>
                    <a:lnB>
                      <a:noFill/>
                    </a:lnB>
                  </a:tcPr>
                </a:tc>
                <a:extLst>
                  <a:ext uri="{0D108BD9-81ED-4DB2-BD59-A6C34878D82A}">
                    <a16:rowId xmlns="" xmlns:a16="http://schemas.microsoft.com/office/drawing/2014/main" val="10011"/>
                  </a:ext>
                </a:extLst>
              </a:tr>
              <a:tr h="149462">
                <a:tc>
                  <a:txBody>
                    <a:bodyPr/>
                    <a:lstStyle/>
                    <a:p>
                      <a:pPr algn="l" fontAlgn="b"/>
                      <a:r>
                        <a:rPr lang="en-US" sz="800" b="0" i="0" u="none" strike="noStrike" dirty="0">
                          <a:solidFill>
                            <a:srgbClr val="000000"/>
                          </a:solidFill>
                          <a:effectLst/>
                          <a:latin typeface="Calibri" panose="020F0502020204030204" pitchFamily="34" charset="0"/>
                        </a:rPr>
                        <a:t>Baita Insurgentes 383</a:t>
                      </a:r>
                    </a:p>
                  </a:txBody>
                  <a:tcPr marL="0" marR="0" marT="0" marB="0" anchor="b">
                    <a:lnL>
                      <a:noFill/>
                    </a:lnL>
                    <a:lnR>
                      <a:noFill/>
                    </a:lnR>
                    <a:lnT>
                      <a:noFill/>
                    </a:lnT>
                    <a:lnB>
                      <a:noFill/>
                    </a:lnB>
                  </a:tcPr>
                </a:tc>
                <a:tc>
                  <a:txBody>
                    <a:bodyPr/>
                    <a:lstStyle/>
                    <a:p>
                      <a:pPr algn="l" fontAlgn="b"/>
                      <a:r>
                        <a:rPr lang="en-US" sz="800" b="0" i="0" u="none" strike="noStrike" dirty="0">
                          <a:solidFill>
                            <a:srgbClr val="000000"/>
                          </a:solidFill>
                          <a:effectLst/>
                          <a:latin typeface="Calibri" panose="020F0502020204030204" pitchFamily="34" charset="0"/>
                        </a:rPr>
                        <a:t>Desarrollo</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 102 unidades </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23%</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1.5x</a:t>
                      </a:r>
                    </a:p>
                  </a:txBody>
                  <a:tcPr marL="0" marR="0" marT="0" marB="0" anchor="b">
                    <a:lnL>
                      <a:noFill/>
                    </a:lnL>
                    <a:lnR>
                      <a:noFill/>
                    </a:lnR>
                    <a:lnT>
                      <a:noFill/>
                    </a:lnT>
                    <a:lnB>
                      <a:noFill/>
                    </a:lnB>
                  </a:tcPr>
                </a:tc>
                <a:extLst>
                  <a:ext uri="{0D108BD9-81ED-4DB2-BD59-A6C34878D82A}">
                    <a16:rowId xmlns="" xmlns:a16="http://schemas.microsoft.com/office/drawing/2014/main" val="10012"/>
                  </a:ext>
                </a:extLst>
              </a:tr>
              <a:tr h="149462">
                <a:tc>
                  <a:txBody>
                    <a:bodyPr/>
                    <a:lstStyle/>
                    <a:p>
                      <a:pPr algn="l" fontAlgn="b"/>
                      <a:r>
                        <a:rPr lang="en-US" sz="800" b="0" i="0" u="none" strike="noStrike" dirty="0">
                          <a:solidFill>
                            <a:srgbClr val="000000"/>
                          </a:solidFill>
                          <a:effectLst/>
                          <a:latin typeface="Calibri" panose="020F0502020204030204" pitchFamily="34" charset="0"/>
                        </a:rPr>
                        <a:t>Baita Vasconcelos</a:t>
                      </a:r>
                    </a:p>
                  </a:txBody>
                  <a:tcPr marL="0" marR="0" marT="0" marB="0" anchor="b">
                    <a:lnL>
                      <a:noFill/>
                    </a:lnL>
                    <a:lnR>
                      <a:noFill/>
                    </a:lnR>
                    <a:lnT>
                      <a:noFill/>
                    </a:lnT>
                    <a:lnB>
                      <a:noFill/>
                    </a:lnB>
                  </a:tcPr>
                </a:tc>
                <a:tc>
                  <a:txBody>
                    <a:bodyPr/>
                    <a:lstStyle/>
                    <a:p>
                      <a:pPr algn="l" fontAlgn="b"/>
                      <a:r>
                        <a:rPr lang="en-US" sz="800" b="0" i="0" u="none" strike="noStrike" dirty="0">
                          <a:solidFill>
                            <a:srgbClr val="000000"/>
                          </a:solidFill>
                          <a:effectLst/>
                          <a:latin typeface="Calibri" panose="020F0502020204030204" pitchFamily="34" charset="0"/>
                        </a:rPr>
                        <a:t>Desarrollo</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 28 unidades </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44%</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1.4x</a:t>
                      </a:r>
                    </a:p>
                  </a:txBody>
                  <a:tcPr marL="0" marR="0" marT="0" marB="0" anchor="b">
                    <a:lnL>
                      <a:noFill/>
                    </a:lnL>
                    <a:lnR>
                      <a:noFill/>
                    </a:lnR>
                    <a:lnT>
                      <a:noFill/>
                    </a:lnT>
                    <a:lnB>
                      <a:noFill/>
                    </a:lnB>
                  </a:tcPr>
                </a:tc>
                <a:extLst>
                  <a:ext uri="{0D108BD9-81ED-4DB2-BD59-A6C34878D82A}">
                    <a16:rowId xmlns="" xmlns:a16="http://schemas.microsoft.com/office/drawing/2014/main" val="10013"/>
                  </a:ext>
                </a:extLst>
              </a:tr>
              <a:tr h="149462">
                <a:tc>
                  <a:txBody>
                    <a:bodyPr/>
                    <a:lstStyle/>
                    <a:p>
                      <a:pPr algn="l" fontAlgn="b"/>
                      <a:r>
                        <a:rPr lang="es-ES" sz="800" b="0" i="0" u="none" strike="noStrike" dirty="0">
                          <a:solidFill>
                            <a:srgbClr val="000000"/>
                          </a:solidFill>
                          <a:effectLst/>
                          <a:latin typeface="Calibri" panose="020F0502020204030204" pitchFamily="34" charset="0"/>
                        </a:rPr>
                        <a:t>Baita VW Pedregal (Comprometido </a:t>
                      </a:r>
                      <a:r>
                        <a:rPr lang="es-ES" sz="800" b="0" i="0" u="none" strike="noStrike" dirty="0" smtClean="0">
                          <a:solidFill>
                            <a:srgbClr val="000000"/>
                          </a:solidFill>
                          <a:effectLst/>
                          <a:latin typeface="Calibri" panose="020F0502020204030204" pitchFamily="34" charset="0"/>
                        </a:rPr>
                        <a:t>– Proceso de cierre)</a:t>
                      </a:r>
                      <a:endParaRPr lang="es-ES" sz="8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en-US" sz="800" b="0" i="0" u="none" strike="noStrike" dirty="0">
                          <a:solidFill>
                            <a:srgbClr val="000000"/>
                          </a:solidFill>
                          <a:effectLst/>
                          <a:latin typeface="Calibri" panose="020F0502020204030204" pitchFamily="34" charset="0"/>
                        </a:rPr>
                        <a:t>Desarrollo</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 647 unidades </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22%</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1.8x</a:t>
                      </a:r>
                    </a:p>
                  </a:txBody>
                  <a:tcPr marL="0" marR="0" marT="0" marB="0" anchor="b">
                    <a:lnL>
                      <a:noFill/>
                    </a:lnL>
                    <a:lnR>
                      <a:noFill/>
                    </a:lnR>
                    <a:lnT>
                      <a:noFill/>
                    </a:lnT>
                    <a:lnB>
                      <a:noFill/>
                    </a:lnB>
                  </a:tcPr>
                </a:tc>
                <a:extLst>
                  <a:ext uri="{0D108BD9-81ED-4DB2-BD59-A6C34878D82A}">
                    <a16:rowId xmlns="" xmlns:a16="http://schemas.microsoft.com/office/drawing/2014/main" val="10014"/>
                  </a:ext>
                </a:extLst>
              </a:tr>
              <a:tr h="159144">
                <a:tc>
                  <a:txBody>
                    <a:bodyPr/>
                    <a:lstStyle/>
                    <a:p>
                      <a:pPr algn="l" fontAlgn="b"/>
                      <a:r>
                        <a:rPr lang="en-US" sz="800" b="0" i="0" u="none" strike="noStrike" dirty="0" smtClean="0">
                          <a:solidFill>
                            <a:srgbClr val="000000"/>
                          </a:solidFill>
                          <a:effectLst/>
                          <a:latin typeface="Calibri" panose="020F0502020204030204" pitchFamily="34" charset="0"/>
                        </a:rPr>
                        <a:t>Sky Santa Fe (Comprometido – Proceso de cierre)</a:t>
                      </a:r>
                      <a:endParaRPr lang="en-US" sz="8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en-US" sz="800" b="0" i="0" u="none" strike="noStrike" dirty="0">
                          <a:solidFill>
                            <a:srgbClr val="000000"/>
                          </a:solidFill>
                          <a:effectLst/>
                          <a:latin typeface="Calibri" panose="020F0502020204030204" pitchFamily="34" charset="0"/>
                        </a:rPr>
                        <a:t>Desarrollo</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 22,650  m2 </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27%</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2.5x</a:t>
                      </a:r>
                    </a:p>
                  </a:txBody>
                  <a:tcPr marL="0" marR="0" marT="0" marB="0" anchor="b">
                    <a:lnL>
                      <a:noFill/>
                    </a:lnL>
                    <a:lnR>
                      <a:noFill/>
                    </a:lnR>
                    <a:lnT>
                      <a:noFill/>
                    </a:lnT>
                    <a:lnB>
                      <a:noFill/>
                    </a:lnB>
                  </a:tcPr>
                </a:tc>
                <a:extLst>
                  <a:ext uri="{0D108BD9-81ED-4DB2-BD59-A6C34878D82A}">
                    <a16:rowId xmlns="" xmlns:a16="http://schemas.microsoft.com/office/drawing/2014/main" val="10015"/>
                  </a:ext>
                </a:extLst>
              </a:tr>
              <a:tr h="159144">
                <a:tc>
                  <a:txBody>
                    <a:bodyPr/>
                    <a:lstStyle/>
                    <a:p>
                      <a:pPr algn="l" fontAlgn="b"/>
                      <a:r>
                        <a:rPr lang="es-ES" sz="800" b="0" i="0" u="none" strike="noStrike" dirty="0">
                          <a:solidFill>
                            <a:srgbClr val="000000"/>
                          </a:solidFill>
                          <a:effectLst/>
                          <a:latin typeface="Calibri" panose="020F0502020204030204" pitchFamily="34" charset="0"/>
                        </a:rPr>
                        <a:t>Baita Puebla (Comprometido </a:t>
                      </a:r>
                      <a:r>
                        <a:rPr lang="es-ES" sz="800" b="0" i="0" u="none" strike="noStrike" dirty="0" smtClean="0">
                          <a:solidFill>
                            <a:srgbClr val="000000"/>
                          </a:solidFill>
                          <a:effectLst/>
                          <a:latin typeface="Calibri" panose="020F0502020204030204" pitchFamily="34" charset="0"/>
                        </a:rPr>
                        <a:t>– Proceso de cierre)</a:t>
                      </a:r>
                      <a:endParaRPr lang="es-ES" sz="8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en-US" sz="800" b="0" i="0" u="none" strike="noStrike" dirty="0">
                          <a:solidFill>
                            <a:srgbClr val="000000"/>
                          </a:solidFill>
                          <a:effectLst/>
                          <a:latin typeface="Calibri" panose="020F0502020204030204" pitchFamily="34" charset="0"/>
                        </a:rPr>
                        <a:t>Desarrollo</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 40 unidades </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20%</a:t>
                      </a:r>
                    </a:p>
                  </a:txBody>
                  <a:tcPr marL="0" marR="0" marT="0" marB="0" anchor="b">
                    <a:lnL>
                      <a:noFill/>
                    </a:lnL>
                    <a:lnR>
                      <a:noFill/>
                    </a:lnR>
                    <a:lnT>
                      <a:noFill/>
                    </a:lnT>
                    <a:lnB>
                      <a:noFill/>
                    </a:lnB>
                  </a:tcPr>
                </a:tc>
                <a:tc>
                  <a:txBody>
                    <a:bodyPr/>
                    <a:lstStyle/>
                    <a:p>
                      <a:pPr algn="r" fontAlgn="b"/>
                      <a:r>
                        <a:rPr lang="en-US" sz="800" b="0" i="0" u="none" strike="noStrike" dirty="0">
                          <a:solidFill>
                            <a:srgbClr val="000000"/>
                          </a:solidFill>
                          <a:effectLst/>
                          <a:latin typeface="Calibri" panose="020F0502020204030204" pitchFamily="34" charset="0"/>
                        </a:rPr>
                        <a:t>1.3x</a:t>
                      </a:r>
                    </a:p>
                  </a:txBody>
                  <a:tcPr marL="0" marR="0" marT="0" marB="0" anchor="b">
                    <a:lnL>
                      <a:noFill/>
                    </a:lnL>
                    <a:lnR>
                      <a:noFill/>
                    </a:lnR>
                    <a:lnT>
                      <a:noFill/>
                    </a:lnT>
                    <a:lnB>
                      <a:noFill/>
                    </a:lnB>
                  </a:tcPr>
                </a:tc>
                <a:extLst>
                  <a:ext uri="{0D108BD9-81ED-4DB2-BD59-A6C34878D82A}">
                    <a16:rowId xmlns="" xmlns:a16="http://schemas.microsoft.com/office/drawing/2014/main" val="10016"/>
                  </a:ext>
                </a:extLst>
              </a:tr>
              <a:tr h="159144">
                <a:tc>
                  <a:txBody>
                    <a:bodyPr/>
                    <a:lstStyle/>
                    <a:p>
                      <a:pPr algn="l" fontAlgn="b"/>
                      <a:endParaRPr lang="en-US" sz="8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endParaRPr lang="es-MX" sz="800" b="0" i="0" u="none" strike="noStrike" dirty="0" smtClean="0">
                        <a:solidFill>
                          <a:schemeClr val="tx1"/>
                        </a:solidFill>
                        <a:effectLst/>
                        <a:latin typeface="Calibri" panose="020F0502020204030204" pitchFamily="34" charset="0"/>
                      </a:endParaRPr>
                    </a:p>
                  </a:txBody>
                  <a:tcPr marL="0" marR="0" marT="0" marB="0" anchor="b">
                    <a:lnL>
                      <a:noFill/>
                    </a:lnL>
                    <a:lnR>
                      <a:noFill/>
                    </a:lnR>
                    <a:lnT>
                      <a:noFill/>
                    </a:lnT>
                    <a:lnB>
                      <a:noFill/>
                    </a:lnB>
                  </a:tcPr>
                </a:tc>
                <a:tc>
                  <a:txBody>
                    <a:bodyPr/>
                    <a:lstStyle/>
                    <a:p>
                      <a:pPr marL="0" marR="0" indent="0" algn="r" defTabSz="457200" rtl="0" eaLnBrk="1" fontAlgn="b" latinLnBrk="0" hangingPunct="1">
                        <a:lnSpc>
                          <a:spcPct val="100000"/>
                        </a:lnSpc>
                        <a:spcBef>
                          <a:spcPts val="0"/>
                        </a:spcBef>
                        <a:spcAft>
                          <a:spcPts val="0"/>
                        </a:spcAft>
                        <a:buClrTx/>
                        <a:buSzTx/>
                        <a:buFontTx/>
                        <a:buNone/>
                        <a:tabLst/>
                        <a:defRPr/>
                      </a:pPr>
                      <a:endParaRPr lang="es-MX" sz="800" b="0" i="0" u="none" strike="noStrike" baseline="30000" noProof="0" dirty="0" smtClean="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endParaRPr lang="en-US" sz="8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endParaRPr lang="en-US" sz="8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 xmlns:a16="http://schemas.microsoft.com/office/drawing/2014/main" val="10017"/>
                  </a:ext>
                </a:extLst>
              </a:tr>
              <a:tr h="159144">
                <a:tc>
                  <a:txBody>
                    <a:bodyPr/>
                    <a:lstStyle/>
                    <a:p>
                      <a:pPr algn="l" fontAlgn="b"/>
                      <a:endParaRPr lang="en-US" sz="8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endParaRPr lang="es-MX" sz="800" b="0" i="0" u="none" strike="noStrike" dirty="0" smtClean="0">
                        <a:solidFill>
                          <a:schemeClr val="tx1"/>
                        </a:solidFill>
                        <a:effectLst/>
                        <a:latin typeface="Calibri" panose="020F0502020204030204" pitchFamily="34" charset="0"/>
                      </a:endParaRPr>
                    </a:p>
                  </a:txBody>
                  <a:tcPr marL="0" marR="0" marT="0" marB="0" anchor="b">
                    <a:lnL>
                      <a:noFill/>
                    </a:lnL>
                    <a:lnR>
                      <a:noFill/>
                    </a:lnR>
                    <a:lnT>
                      <a:noFill/>
                    </a:lnT>
                    <a:lnB>
                      <a:noFill/>
                    </a:lnB>
                  </a:tcPr>
                </a:tc>
                <a:tc>
                  <a:txBody>
                    <a:bodyPr/>
                    <a:lstStyle/>
                    <a:p>
                      <a:pPr marL="0" marR="0" indent="0" algn="r" defTabSz="457200" rtl="0" eaLnBrk="1" fontAlgn="b" latinLnBrk="0" hangingPunct="1">
                        <a:lnSpc>
                          <a:spcPct val="100000"/>
                        </a:lnSpc>
                        <a:spcBef>
                          <a:spcPts val="0"/>
                        </a:spcBef>
                        <a:spcAft>
                          <a:spcPts val="0"/>
                        </a:spcAft>
                        <a:buClrTx/>
                        <a:buSzTx/>
                        <a:buFontTx/>
                        <a:buNone/>
                        <a:tabLst/>
                        <a:defRPr/>
                      </a:pPr>
                      <a:endParaRPr lang="es-MX" sz="800" b="0" i="0" u="none" strike="noStrike" baseline="30000" noProof="0" dirty="0" smtClean="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endParaRPr lang="en-US" sz="8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endParaRPr lang="en-US" sz="8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 xmlns:a16="http://schemas.microsoft.com/office/drawing/2014/main" val="10018"/>
                  </a:ext>
                </a:extLst>
              </a:tr>
            </a:tbl>
          </a:graphicData>
        </a:graphic>
      </p:graphicFrame>
      <p:sp>
        <p:nvSpPr>
          <p:cNvPr id="21" name="TextBox 20"/>
          <p:cNvSpPr txBox="1"/>
          <p:nvPr/>
        </p:nvSpPr>
        <p:spPr>
          <a:xfrm>
            <a:off x="336195" y="733307"/>
            <a:ext cx="8442609" cy="230858"/>
          </a:xfrm>
          <a:prstGeom prst="rect">
            <a:avLst/>
          </a:prstGeom>
          <a:solidFill>
            <a:srgbClr val="6E6E6E"/>
          </a:solidFill>
        </p:spPr>
        <p:txBody>
          <a:bodyPr wrap="square" lIns="0" tIns="0" rIns="0" bIns="9144" rtlCol="0" anchor="ctr" anchorCtr="0">
            <a:noAutofit/>
          </a:bodyPr>
          <a:lstStyle/>
          <a:p>
            <a:pPr algn="ctr" eaLnBrk="1" fontAlgn="auto" hangingPunct="1">
              <a:spcBef>
                <a:spcPts val="0"/>
              </a:spcBef>
              <a:spcAft>
                <a:spcPts val="0"/>
              </a:spcAft>
            </a:pPr>
            <a:r>
              <a:rPr lang="es-MX" sz="1100" b="1" kern="0" spc="100" dirty="0" smtClean="0">
                <a:solidFill>
                  <a:srgbClr val="FFFFFF"/>
                </a:solidFill>
                <a:latin typeface="Calibri"/>
              </a:rPr>
              <a:t>ESTATUS CKD WALTON I</a:t>
            </a:r>
            <a:endParaRPr lang="es-MX" sz="1100" b="1" kern="0" spc="100" baseline="30000" dirty="0">
              <a:solidFill>
                <a:srgbClr val="FFFFFF"/>
              </a:solidFill>
              <a:latin typeface="Calibri"/>
            </a:endParaRPr>
          </a:p>
        </p:txBody>
      </p:sp>
      <p:sp>
        <p:nvSpPr>
          <p:cNvPr id="18" name="TextBox 94"/>
          <p:cNvSpPr txBox="1"/>
          <p:nvPr/>
        </p:nvSpPr>
        <p:spPr bwMode="gray">
          <a:xfrm>
            <a:off x="230951" y="5970132"/>
            <a:ext cx="4856874" cy="461610"/>
          </a:xfrm>
          <a:prstGeom prst="rect">
            <a:avLst/>
          </a:prstGeom>
          <a:noFill/>
        </p:spPr>
        <p:txBody>
          <a:bodyPr wrap="square" lIns="91388" tIns="45693" rIns="91388" bIns="45693" rtlCol="0">
            <a:spAutoFit/>
          </a:bodyPr>
          <a:lstStyle/>
          <a:p>
            <a:pPr eaLnBrk="1" fontAlgn="auto" hangingPunct="1">
              <a:spcBef>
                <a:spcPts val="0"/>
              </a:spcBef>
              <a:spcAft>
                <a:spcPts val="0"/>
              </a:spcAft>
            </a:pPr>
            <a:r>
              <a:rPr lang="es-MX" sz="800" i="1" dirty="0" smtClean="0">
                <a:solidFill>
                  <a:prstClr val="black">
                    <a:lumMod val="65000"/>
                    <a:lumOff val="35000"/>
                  </a:prstClr>
                </a:solidFill>
                <a:latin typeface="Calibri"/>
              </a:rPr>
              <a:t>a) Reinversiones sin restricción provenientes de deuda y reembolsos de IVA</a:t>
            </a:r>
          </a:p>
          <a:p>
            <a:pPr eaLnBrk="1" fontAlgn="auto" hangingPunct="1">
              <a:spcBef>
                <a:spcPts val="0"/>
              </a:spcBef>
              <a:spcAft>
                <a:spcPts val="0"/>
              </a:spcAft>
            </a:pPr>
            <a:r>
              <a:rPr lang="es-MX" sz="800" i="1" dirty="0" smtClean="0">
                <a:solidFill>
                  <a:prstClr val="black">
                    <a:lumMod val="65000"/>
                    <a:lumOff val="35000"/>
                  </a:prstClr>
                </a:solidFill>
                <a:latin typeface="Calibri"/>
              </a:rPr>
              <a:t>b) Retornos no realizados de acuerdo a la proyección a Septiembre 2016. En caso de cambios en las inversiones y las proyecciones pueden ser diferentes a los retornos de los proyectos</a:t>
            </a:r>
            <a:endParaRPr lang="es-MX" sz="800" i="1" dirty="0">
              <a:solidFill>
                <a:prstClr val="black">
                  <a:lumMod val="65000"/>
                  <a:lumOff val="35000"/>
                </a:prstClr>
              </a:solidFill>
              <a:latin typeface="Calibri"/>
            </a:endParaRPr>
          </a:p>
        </p:txBody>
      </p:sp>
      <p:sp>
        <p:nvSpPr>
          <p:cNvPr id="17" name="Rectangle 16"/>
          <p:cNvSpPr/>
          <p:nvPr/>
        </p:nvSpPr>
        <p:spPr>
          <a:xfrm>
            <a:off x="5215820" y="1053902"/>
            <a:ext cx="3570371" cy="254674"/>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fontAlgn="auto" hangingPunct="1">
              <a:spcBef>
                <a:spcPts val="0"/>
              </a:spcBef>
              <a:spcAft>
                <a:spcPts val="0"/>
              </a:spcAft>
            </a:pPr>
            <a:r>
              <a:rPr lang="es-MX" sz="1200" b="1" dirty="0" smtClean="0">
                <a:solidFill>
                  <a:prstClr val="black"/>
                </a:solidFill>
              </a:rPr>
              <a:t>Diversificación (% del Monto Máximo de la Emisión)</a:t>
            </a:r>
            <a:endParaRPr lang="es-MX" sz="1200" b="1" baseline="30000" dirty="0">
              <a:solidFill>
                <a:prstClr val="black"/>
              </a:solidFill>
            </a:endParaRPr>
          </a:p>
        </p:txBody>
      </p:sp>
      <p:sp>
        <p:nvSpPr>
          <p:cNvPr id="19" name="TextBox 94"/>
          <p:cNvSpPr txBox="1"/>
          <p:nvPr/>
        </p:nvSpPr>
        <p:spPr bwMode="gray">
          <a:xfrm>
            <a:off x="5266770" y="5723910"/>
            <a:ext cx="3512034" cy="707832"/>
          </a:xfrm>
          <a:prstGeom prst="rect">
            <a:avLst/>
          </a:prstGeom>
          <a:noFill/>
        </p:spPr>
        <p:txBody>
          <a:bodyPr wrap="square" lIns="91388" tIns="45693" rIns="91388" bIns="45693" rtlCol="0">
            <a:spAutoFit/>
          </a:bodyPr>
          <a:lstStyle/>
          <a:p>
            <a:pPr marL="174625" indent="-174625" eaLnBrk="1" fontAlgn="auto" hangingPunct="1">
              <a:spcBef>
                <a:spcPts val="0"/>
              </a:spcBef>
              <a:spcAft>
                <a:spcPts val="0"/>
              </a:spcAft>
              <a:buFont typeface="+mj-lt"/>
              <a:buAutoNum type="arabicPeriod"/>
            </a:pPr>
            <a:r>
              <a:rPr lang="es-MX" sz="800" i="1" dirty="0" smtClean="0">
                <a:solidFill>
                  <a:prstClr val="black">
                    <a:lumMod val="65000"/>
                    <a:lumOff val="35000"/>
                  </a:prstClr>
                </a:solidFill>
                <a:latin typeface="Calibri"/>
              </a:rPr>
              <a:t>Creación </a:t>
            </a:r>
            <a:r>
              <a:rPr lang="es-MX" sz="800" i="1" dirty="0">
                <a:solidFill>
                  <a:prstClr val="black">
                    <a:lumMod val="65000"/>
                    <a:lumOff val="35000"/>
                  </a:prstClr>
                </a:solidFill>
                <a:latin typeface="Calibri"/>
              </a:rPr>
              <a:t>de Valor se refiere a la adquisición de propiedades que requieren un reposicionamiento importante, Inversión de Valor se refiere a adquisiciones con un costo atractivo, Proyecto de Desarrollo se refiere a proyectos de desarrollo</a:t>
            </a:r>
            <a:r>
              <a:rPr lang="es-MX" sz="800" i="1" dirty="0" smtClean="0">
                <a:solidFill>
                  <a:prstClr val="black">
                    <a:lumMod val="65000"/>
                    <a:lumOff val="35000"/>
                  </a:prstClr>
                </a:solidFill>
                <a:latin typeface="Calibri"/>
              </a:rPr>
              <a:t>.</a:t>
            </a:r>
          </a:p>
          <a:p>
            <a:pPr marL="174625" indent="-174625" eaLnBrk="1" fontAlgn="auto" hangingPunct="1">
              <a:spcBef>
                <a:spcPts val="0"/>
              </a:spcBef>
              <a:spcAft>
                <a:spcPts val="0"/>
              </a:spcAft>
              <a:buFont typeface="+mj-lt"/>
              <a:buAutoNum type="arabicPeriod"/>
            </a:pPr>
            <a:r>
              <a:rPr lang="es-MX" sz="800" i="1" dirty="0" smtClean="0">
                <a:solidFill>
                  <a:prstClr val="black">
                    <a:lumMod val="65000"/>
                    <a:lumOff val="35000"/>
                  </a:prstClr>
                </a:solidFill>
                <a:latin typeface="Calibri"/>
              </a:rPr>
              <a:t>Gastos del fondo, reservas y capital por llamar</a:t>
            </a:r>
            <a:endParaRPr lang="es-MX" sz="800" i="1" dirty="0">
              <a:solidFill>
                <a:prstClr val="black">
                  <a:lumMod val="65000"/>
                  <a:lumOff val="35000"/>
                </a:prstClr>
              </a:solidFill>
              <a:latin typeface="Calibri"/>
            </a:endParaRPr>
          </a:p>
        </p:txBody>
      </p:sp>
      <p:graphicFrame>
        <p:nvGraphicFramePr>
          <p:cNvPr id="23" name="Chart 22"/>
          <p:cNvGraphicFramePr/>
          <p:nvPr>
            <p:extLst/>
          </p:nvPr>
        </p:nvGraphicFramePr>
        <p:xfrm>
          <a:off x="5857006" y="1231071"/>
          <a:ext cx="2979902" cy="160931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p:nvPr>
            <p:extLst/>
          </p:nvPr>
        </p:nvGraphicFramePr>
        <p:xfrm>
          <a:off x="5903367" y="4113389"/>
          <a:ext cx="2979902" cy="160931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5" name="Chart 24"/>
          <p:cNvGraphicFramePr/>
          <p:nvPr>
            <p:extLst/>
          </p:nvPr>
        </p:nvGraphicFramePr>
        <p:xfrm>
          <a:off x="5889600" y="2659198"/>
          <a:ext cx="2979902" cy="160931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643399257"/>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Straight Connector 33"/>
          <p:cNvCxnSpPr/>
          <p:nvPr/>
        </p:nvCxnSpPr>
        <p:spPr>
          <a:xfrm>
            <a:off x="6558213" y="2133273"/>
            <a:ext cx="0" cy="2242750"/>
          </a:xfrm>
          <a:prstGeom prst="line">
            <a:avLst/>
          </a:prstGeom>
          <a:ln w="6350">
            <a:solidFill>
              <a:srgbClr val="00B05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5319414" y="2133272"/>
            <a:ext cx="0" cy="2242750"/>
          </a:xfrm>
          <a:prstGeom prst="line">
            <a:avLst/>
          </a:prstGeom>
          <a:ln w="6350">
            <a:solidFill>
              <a:srgbClr val="00B05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6869103" y="2133273"/>
            <a:ext cx="0" cy="2242750"/>
          </a:xfrm>
          <a:prstGeom prst="line">
            <a:avLst/>
          </a:prstGeom>
          <a:ln w="6350">
            <a:solidFill>
              <a:srgbClr val="00B05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7499564" y="2133273"/>
            <a:ext cx="0" cy="2242750"/>
          </a:xfrm>
          <a:prstGeom prst="line">
            <a:avLst/>
          </a:prstGeom>
          <a:ln w="6350">
            <a:solidFill>
              <a:srgbClr val="00B050"/>
            </a:solidFill>
            <a:prstDash val="dash"/>
          </a:ln>
          <a:effectLst/>
        </p:spPr>
        <p:style>
          <a:lnRef idx="2">
            <a:schemeClr val="accent1"/>
          </a:lnRef>
          <a:fillRef idx="0">
            <a:schemeClr val="accent1"/>
          </a:fillRef>
          <a:effectRef idx="1">
            <a:schemeClr val="accent1"/>
          </a:effectRef>
          <a:fontRef idx="minor">
            <a:schemeClr val="tx1"/>
          </a:fontRef>
        </p:style>
      </p:cxnSp>
      <p:sp>
        <p:nvSpPr>
          <p:cNvPr id="73" name="Oval 72"/>
          <p:cNvSpPr/>
          <p:nvPr/>
        </p:nvSpPr>
        <p:spPr>
          <a:xfrm>
            <a:off x="5227968" y="2023275"/>
            <a:ext cx="182891" cy="193204"/>
          </a:xfrm>
          <a:prstGeom prst="ellipse">
            <a:avLst/>
          </a:prstGeom>
          <a:solidFill>
            <a:schemeClr val="bg1"/>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r>
              <a:rPr lang="es-MX" sz="800" b="1" dirty="0" smtClean="0">
                <a:solidFill>
                  <a:srgbClr val="00B050"/>
                </a:solidFill>
              </a:rPr>
              <a:t>1</a:t>
            </a:r>
            <a:endParaRPr lang="en-US" sz="800" b="1" dirty="0">
              <a:solidFill>
                <a:srgbClr val="00B050"/>
              </a:solidFill>
            </a:endParaRPr>
          </a:p>
        </p:txBody>
      </p:sp>
      <p:sp>
        <p:nvSpPr>
          <p:cNvPr id="74" name="Oval 73"/>
          <p:cNvSpPr/>
          <p:nvPr/>
        </p:nvSpPr>
        <p:spPr>
          <a:xfrm>
            <a:off x="6459180" y="2023275"/>
            <a:ext cx="182891" cy="193204"/>
          </a:xfrm>
          <a:prstGeom prst="ellipse">
            <a:avLst/>
          </a:prstGeom>
          <a:solidFill>
            <a:schemeClr val="bg1"/>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r>
              <a:rPr lang="es-MX" sz="800" b="1" dirty="0">
                <a:solidFill>
                  <a:srgbClr val="00B050"/>
                </a:solidFill>
              </a:rPr>
              <a:t>2</a:t>
            </a:r>
            <a:endParaRPr lang="en-US" sz="800" b="1" dirty="0">
              <a:solidFill>
                <a:srgbClr val="00B050"/>
              </a:solidFill>
            </a:endParaRPr>
          </a:p>
        </p:txBody>
      </p:sp>
      <p:sp>
        <p:nvSpPr>
          <p:cNvPr id="75" name="Oval 74"/>
          <p:cNvSpPr/>
          <p:nvPr/>
        </p:nvSpPr>
        <p:spPr>
          <a:xfrm>
            <a:off x="6789568" y="2023275"/>
            <a:ext cx="182891" cy="193204"/>
          </a:xfrm>
          <a:prstGeom prst="ellipse">
            <a:avLst/>
          </a:prstGeom>
          <a:solidFill>
            <a:schemeClr val="bg1"/>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r>
              <a:rPr lang="es-MX" sz="800" b="1" dirty="0" smtClean="0">
                <a:solidFill>
                  <a:srgbClr val="00B050"/>
                </a:solidFill>
              </a:rPr>
              <a:t>3</a:t>
            </a:r>
            <a:endParaRPr lang="en-US" sz="800" b="1" dirty="0">
              <a:solidFill>
                <a:srgbClr val="00B050"/>
              </a:solidFill>
            </a:endParaRPr>
          </a:p>
        </p:txBody>
      </p:sp>
      <p:sp>
        <p:nvSpPr>
          <p:cNvPr id="76" name="Oval 75"/>
          <p:cNvSpPr/>
          <p:nvPr/>
        </p:nvSpPr>
        <p:spPr>
          <a:xfrm>
            <a:off x="7408118" y="2023275"/>
            <a:ext cx="182891" cy="193204"/>
          </a:xfrm>
          <a:prstGeom prst="ellipse">
            <a:avLst/>
          </a:prstGeom>
          <a:solidFill>
            <a:schemeClr val="bg1"/>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r>
              <a:rPr lang="es-MX" sz="800" b="1" dirty="0" smtClean="0">
                <a:solidFill>
                  <a:srgbClr val="00B050"/>
                </a:solidFill>
              </a:rPr>
              <a:t>4</a:t>
            </a:r>
            <a:endParaRPr lang="en-US" sz="800" b="1" dirty="0">
              <a:solidFill>
                <a:srgbClr val="00B050"/>
              </a:solidFill>
            </a:endParaRPr>
          </a:p>
        </p:txBody>
      </p:sp>
      <p:cxnSp>
        <p:nvCxnSpPr>
          <p:cNvPr id="40" name="Straight Connector 39"/>
          <p:cNvCxnSpPr/>
          <p:nvPr/>
        </p:nvCxnSpPr>
        <p:spPr>
          <a:xfrm>
            <a:off x="5939870" y="2162649"/>
            <a:ext cx="0" cy="2242750"/>
          </a:xfrm>
          <a:prstGeom prst="line">
            <a:avLst/>
          </a:prstGeom>
          <a:ln w="6350">
            <a:solidFill>
              <a:schemeClr val="accent5">
                <a:lumMod val="60000"/>
                <a:lumOff val="40000"/>
              </a:schemeClr>
            </a:solidFill>
            <a:prstDash val="dash"/>
          </a:ln>
          <a:effectLst/>
        </p:spPr>
        <p:style>
          <a:lnRef idx="2">
            <a:schemeClr val="accent1"/>
          </a:lnRef>
          <a:fillRef idx="0">
            <a:schemeClr val="accent1"/>
          </a:fillRef>
          <a:effectRef idx="1">
            <a:schemeClr val="accent1"/>
          </a:effectRef>
          <a:fontRef idx="minor">
            <a:schemeClr val="tx1"/>
          </a:fontRef>
        </p:style>
      </p:cxnSp>
      <p:sp>
        <p:nvSpPr>
          <p:cNvPr id="32" name="Oval 31"/>
          <p:cNvSpPr/>
          <p:nvPr/>
        </p:nvSpPr>
        <p:spPr>
          <a:xfrm>
            <a:off x="5838450" y="2023275"/>
            <a:ext cx="182891" cy="193204"/>
          </a:xfrm>
          <a:prstGeom prst="ellipse">
            <a:avLst/>
          </a:prstGeom>
          <a:solidFill>
            <a:schemeClr val="bg1"/>
          </a:solidFill>
          <a:ln>
            <a:solidFill>
              <a:schemeClr val="accent5">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r>
              <a:rPr lang="es-MX" sz="800" b="1" dirty="0">
                <a:solidFill>
                  <a:srgbClr val="4598E2">
                    <a:lumMod val="60000"/>
                    <a:lumOff val="40000"/>
                  </a:srgbClr>
                </a:solidFill>
              </a:rPr>
              <a:t>A</a:t>
            </a:r>
            <a:endParaRPr lang="en-US" sz="800" b="1" dirty="0">
              <a:solidFill>
                <a:srgbClr val="4598E2">
                  <a:lumMod val="60000"/>
                  <a:lumOff val="40000"/>
                </a:srgbClr>
              </a:solidFill>
            </a:endParaRPr>
          </a:p>
        </p:txBody>
      </p:sp>
      <p:cxnSp>
        <p:nvCxnSpPr>
          <p:cNvPr id="41" name="Straight Connector 40"/>
          <p:cNvCxnSpPr/>
          <p:nvPr/>
        </p:nvCxnSpPr>
        <p:spPr>
          <a:xfrm>
            <a:off x="7809497" y="2162649"/>
            <a:ext cx="0" cy="2242750"/>
          </a:xfrm>
          <a:prstGeom prst="line">
            <a:avLst/>
          </a:prstGeom>
          <a:ln w="6350">
            <a:solidFill>
              <a:schemeClr val="accent5">
                <a:lumMod val="60000"/>
                <a:lumOff val="40000"/>
              </a:schemeClr>
            </a:solidFill>
            <a:prstDash val="dash"/>
          </a:ln>
          <a:effectLst/>
        </p:spPr>
        <p:style>
          <a:lnRef idx="2">
            <a:schemeClr val="accent1"/>
          </a:lnRef>
          <a:fillRef idx="0">
            <a:schemeClr val="accent1"/>
          </a:fillRef>
          <a:effectRef idx="1">
            <a:schemeClr val="accent1"/>
          </a:effectRef>
          <a:fontRef idx="minor">
            <a:schemeClr val="tx1"/>
          </a:fontRef>
        </p:style>
      </p:cxnSp>
      <p:sp>
        <p:nvSpPr>
          <p:cNvPr id="38" name="Oval 37"/>
          <p:cNvSpPr/>
          <p:nvPr/>
        </p:nvSpPr>
        <p:spPr>
          <a:xfrm>
            <a:off x="7718051" y="2023275"/>
            <a:ext cx="182891" cy="193204"/>
          </a:xfrm>
          <a:prstGeom prst="ellipse">
            <a:avLst/>
          </a:prstGeom>
          <a:solidFill>
            <a:schemeClr val="bg1"/>
          </a:solidFill>
          <a:ln>
            <a:solidFill>
              <a:schemeClr val="accent5">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r>
              <a:rPr lang="es-MX" sz="800" b="1" dirty="0" smtClean="0">
                <a:solidFill>
                  <a:srgbClr val="4598E2">
                    <a:lumMod val="60000"/>
                    <a:lumOff val="40000"/>
                  </a:srgbClr>
                </a:solidFill>
              </a:rPr>
              <a:t>B</a:t>
            </a:r>
            <a:endParaRPr lang="en-US" sz="800" b="1" dirty="0">
              <a:solidFill>
                <a:srgbClr val="4598E2">
                  <a:lumMod val="60000"/>
                  <a:lumOff val="40000"/>
                </a:srgbClr>
              </a:solidFill>
            </a:endParaRPr>
          </a:p>
        </p:txBody>
      </p:sp>
      <p:cxnSp>
        <p:nvCxnSpPr>
          <p:cNvPr id="37" name="Straight Connector 36"/>
          <p:cNvCxnSpPr/>
          <p:nvPr/>
        </p:nvCxnSpPr>
        <p:spPr>
          <a:xfrm>
            <a:off x="8419057" y="2138716"/>
            <a:ext cx="0" cy="2242750"/>
          </a:xfrm>
          <a:prstGeom prst="line">
            <a:avLst/>
          </a:prstGeom>
          <a:ln w="6350">
            <a:solidFill>
              <a:srgbClr val="00B050"/>
            </a:solidFill>
            <a:prstDash val="dash"/>
          </a:ln>
          <a:effectLst/>
        </p:spPr>
        <p:style>
          <a:lnRef idx="2">
            <a:schemeClr val="accent1"/>
          </a:lnRef>
          <a:fillRef idx="0">
            <a:schemeClr val="accent1"/>
          </a:fillRef>
          <a:effectRef idx="1">
            <a:schemeClr val="accent1"/>
          </a:effectRef>
          <a:fontRef idx="minor">
            <a:schemeClr val="tx1"/>
          </a:fontRef>
        </p:style>
      </p:cxnSp>
      <p:sp>
        <p:nvSpPr>
          <p:cNvPr id="43" name="Oval 42"/>
          <p:cNvSpPr/>
          <p:nvPr/>
        </p:nvSpPr>
        <p:spPr>
          <a:xfrm>
            <a:off x="8347110" y="2028718"/>
            <a:ext cx="182891" cy="193204"/>
          </a:xfrm>
          <a:prstGeom prst="ellipse">
            <a:avLst/>
          </a:prstGeom>
          <a:solidFill>
            <a:schemeClr val="bg1"/>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r>
              <a:rPr lang="es-MX" sz="800" b="1" dirty="0">
                <a:solidFill>
                  <a:srgbClr val="00B050"/>
                </a:solidFill>
              </a:rPr>
              <a:t>5</a:t>
            </a:r>
            <a:endParaRPr lang="en-US" sz="800" b="1" dirty="0">
              <a:solidFill>
                <a:srgbClr val="00B050"/>
              </a:solidFill>
            </a:endParaRPr>
          </a:p>
        </p:txBody>
      </p:sp>
      <p:graphicFrame>
        <p:nvGraphicFramePr>
          <p:cNvPr id="50" name="Chart 49"/>
          <p:cNvGraphicFramePr>
            <a:graphicFrameLocks/>
          </p:cNvGraphicFramePr>
          <p:nvPr>
            <p:extLst/>
          </p:nvPr>
        </p:nvGraphicFramePr>
        <p:xfrm>
          <a:off x="4745443" y="2005762"/>
          <a:ext cx="4255682" cy="2932016"/>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5"/>
          <p:cNvSpPr>
            <a:spLocks noGrp="1"/>
          </p:cNvSpPr>
          <p:nvPr>
            <p:ph type="title"/>
          </p:nvPr>
        </p:nvSpPr>
        <p:spPr/>
        <p:txBody>
          <a:bodyPr/>
          <a:lstStyle/>
          <a:p>
            <a:r>
              <a:rPr lang="es-MX" dirty="0"/>
              <a:t>WALTON STREET MÉXICO – RESUMEN EJECUTIVO</a:t>
            </a:r>
          </a:p>
        </p:txBody>
      </p:sp>
      <p:sp>
        <p:nvSpPr>
          <p:cNvPr id="5" name="Slide Number Placeholder 4"/>
          <p:cNvSpPr>
            <a:spLocks noGrp="1"/>
          </p:cNvSpPr>
          <p:nvPr>
            <p:ph type="sldNum" sz="quarter" idx="4"/>
          </p:nvPr>
        </p:nvSpPr>
        <p:spPr>
          <a:xfrm>
            <a:off x="8754533" y="6603470"/>
            <a:ext cx="389467" cy="254530"/>
          </a:xfrm>
        </p:spPr>
        <p:txBody>
          <a:bodyPr vert="horz" lIns="0" tIns="0" rIns="0" bIns="0" rtlCol="0" anchor="ctr"/>
          <a:lstStyle/>
          <a:p>
            <a:pPr algn="ctr"/>
            <a:fld id="{E29CE2B1-1230-5143-99F7-AF8E660DDCE2}" type="slidenum">
              <a:rPr lang="es-MX" sz="1200" b="0">
                <a:solidFill>
                  <a:schemeClr val="bg1">
                    <a:lumMod val="75000"/>
                  </a:schemeClr>
                </a:solidFill>
                <a:latin typeface="Century Gothic" panose="020B0502020202020204" pitchFamily="34" charset="0"/>
              </a:rPr>
              <a:pPr algn="ctr"/>
              <a:t>15</a:t>
            </a:fld>
            <a:endParaRPr lang="es-MX" sz="1200" b="0" dirty="0">
              <a:solidFill>
                <a:schemeClr val="bg1">
                  <a:lumMod val="75000"/>
                </a:schemeClr>
              </a:solidFill>
              <a:latin typeface="Century Gothic" panose="020B0502020202020204" pitchFamily="34" charset="0"/>
            </a:endParaRPr>
          </a:p>
        </p:txBody>
      </p:sp>
      <p:sp>
        <p:nvSpPr>
          <p:cNvPr id="14" name="TextBox 13"/>
          <p:cNvSpPr txBox="1"/>
          <p:nvPr/>
        </p:nvSpPr>
        <p:spPr>
          <a:xfrm>
            <a:off x="336195" y="733307"/>
            <a:ext cx="8442609" cy="230858"/>
          </a:xfrm>
          <a:prstGeom prst="rect">
            <a:avLst/>
          </a:prstGeom>
          <a:solidFill>
            <a:srgbClr val="6E6E6E"/>
          </a:solidFill>
        </p:spPr>
        <p:txBody>
          <a:bodyPr wrap="square" lIns="0" tIns="0" rIns="0" bIns="9144" rtlCol="0" anchor="ctr" anchorCtr="0">
            <a:noAutofit/>
          </a:bodyPr>
          <a:lstStyle/>
          <a:p>
            <a:pPr algn="ctr" eaLnBrk="1" fontAlgn="auto" hangingPunct="1">
              <a:spcBef>
                <a:spcPts val="0"/>
              </a:spcBef>
              <a:spcAft>
                <a:spcPts val="0"/>
              </a:spcAft>
            </a:pPr>
            <a:r>
              <a:rPr lang="es-MX" sz="1100" b="1" kern="0" spc="100" dirty="0">
                <a:solidFill>
                  <a:srgbClr val="FFFFFF"/>
                </a:solidFill>
                <a:latin typeface="Calibri"/>
              </a:rPr>
              <a:t>ESTATUS CKD WALTON I</a:t>
            </a:r>
            <a:endParaRPr lang="es-MX" sz="1100" b="1" kern="0" spc="100" baseline="30000" dirty="0">
              <a:solidFill>
                <a:srgbClr val="FFFFFF"/>
              </a:solidFill>
              <a:latin typeface="Calibri"/>
            </a:endParaRPr>
          </a:p>
        </p:txBody>
      </p:sp>
      <p:sp>
        <p:nvSpPr>
          <p:cNvPr id="29" name="Rectangle 28"/>
          <p:cNvSpPr/>
          <p:nvPr/>
        </p:nvSpPr>
        <p:spPr>
          <a:xfrm>
            <a:off x="336195" y="1053903"/>
            <a:ext cx="4080947" cy="22999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fontAlgn="auto" hangingPunct="1">
              <a:spcBef>
                <a:spcPts val="0"/>
              </a:spcBef>
              <a:spcAft>
                <a:spcPts val="0"/>
              </a:spcAft>
            </a:pPr>
            <a:r>
              <a:rPr lang="es-MX" sz="1200" b="1" dirty="0" smtClean="0">
                <a:solidFill>
                  <a:prstClr val="black"/>
                </a:solidFill>
              </a:rPr>
              <a:t>Aportaciones de Capital – A Septiembre 2016</a:t>
            </a:r>
            <a:endParaRPr lang="es-MX" sz="1200" b="1" baseline="30000" dirty="0">
              <a:solidFill>
                <a:prstClr val="black"/>
              </a:solidFill>
            </a:endParaRPr>
          </a:p>
        </p:txBody>
      </p:sp>
      <p:sp>
        <p:nvSpPr>
          <p:cNvPr id="30" name="Rectangle 29"/>
          <p:cNvSpPr/>
          <p:nvPr/>
        </p:nvSpPr>
        <p:spPr>
          <a:xfrm>
            <a:off x="4697857" y="1053902"/>
            <a:ext cx="4080947" cy="22999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fontAlgn="auto" hangingPunct="1">
              <a:spcBef>
                <a:spcPts val="0"/>
              </a:spcBef>
              <a:spcAft>
                <a:spcPts val="0"/>
              </a:spcAft>
            </a:pPr>
            <a:r>
              <a:rPr lang="es-MX" sz="1200" b="1" dirty="0" smtClean="0">
                <a:solidFill>
                  <a:prstClr val="black"/>
                </a:solidFill>
              </a:rPr>
              <a:t>Valor de Mercado del CKD vs Capital Neto Contribuido</a:t>
            </a:r>
            <a:r>
              <a:rPr lang="es-MX" sz="1200" b="1" baseline="30000" dirty="0" smtClean="0">
                <a:solidFill>
                  <a:prstClr val="black"/>
                </a:solidFill>
              </a:rPr>
              <a:t>2</a:t>
            </a:r>
            <a:endParaRPr lang="es-MX" sz="1200" b="1" baseline="30000" dirty="0">
              <a:solidFill>
                <a:prstClr val="black"/>
              </a:solidFill>
            </a:endParaRPr>
          </a:p>
        </p:txBody>
      </p:sp>
      <p:sp>
        <p:nvSpPr>
          <p:cNvPr id="45" name="Content Placeholder 7"/>
          <p:cNvSpPr>
            <a:spLocks noGrp="1"/>
          </p:cNvSpPr>
          <p:nvPr>
            <p:ph idx="1"/>
          </p:nvPr>
        </p:nvSpPr>
        <p:spPr>
          <a:xfrm>
            <a:off x="4697857" y="1357231"/>
            <a:ext cx="4080946" cy="463323"/>
          </a:xfrm>
        </p:spPr>
        <p:txBody>
          <a:bodyPr>
            <a:noAutofit/>
          </a:bodyPr>
          <a:lstStyle/>
          <a:p>
            <a:pPr marL="177800" lvl="1" indent="-177800">
              <a:spcBef>
                <a:spcPts val="200"/>
              </a:spcBef>
              <a:spcAft>
                <a:spcPts val="200"/>
              </a:spcAft>
            </a:pPr>
            <a:r>
              <a:rPr lang="es-ES" sz="950" dirty="0"/>
              <a:t>Al </a:t>
            </a:r>
            <a:r>
              <a:rPr lang="es-ES" sz="950" dirty="0" smtClean="0"/>
              <a:t>30 de septiembre </a:t>
            </a:r>
            <a:r>
              <a:rPr lang="es-ES" sz="950" dirty="0"/>
              <a:t>de 2016 el </a:t>
            </a:r>
            <a:r>
              <a:rPr lang="es-ES" sz="950" dirty="0" smtClean="0"/>
              <a:t>valor de mercado del CKD se encontraba 34% </a:t>
            </a:r>
            <a:r>
              <a:rPr lang="es-ES" sz="950" dirty="0"/>
              <a:t>por arriba del valor del capital neto </a:t>
            </a:r>
            <a:r>
              <a:rPr lang="es-ES" sz="950" dirty="0" smtClean="0"/>
              <a:t>contribuido</a:t>
            </a:r>
            <a:endParaRPr lang="es-MX" sz="950" dirty="0" smtClean="0"/>
          </a:p>
        </p:txBody>
      </p:sp>
      <p:sp>
        <p:nvSpPr>
          <p:cNvPr id="65" name="Oval 64"/>
          <p:cNvSpPr/>
          <p:nvPr/>
        </p:nvSpPr>
        <p:spPr>
          <a:xfrm>
            <a:off x="5051450" y="4967310"/>
            <a:ext cx="191651" cy="193748"/>
          </a:xfrm>
          <a:prstGeom prst="ellipse">
            <a:avLst/>
          </a:prstGeom>
          <a:solidFill>
            <a:schemeClr val="bg1"/>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r>
              <a:rPr lang="es-MX" sz="800" b="1" dirty="0" smtClean="0">
                <a:solidFill>
                  <a:srgbClr val="00B050"/>
                </a:solidFill>
              </a:rPr>
              <a:t>1</a:t>
            </a:r>
            <a:endParaRPr lang="en-US" sz="800" b="1" dirty="0">
              <a:solidFill>
                <a:srgbClr val="00B050"/>
              </a:solidFill>
            </a:endParaRPr>
          </a:p>
        </p:txBody>
      </p:sp>
      <p:sp>
        <p:nvSpPr>
          <p:cNvPr id="66" name="Oval 65"/>
          <p:cNvSpPr/>
          <p:nvPr/>
        </p:nvSpPr>
        <p:spPr>
          <a:xfrm>
            <a:off x="5051450" y="5197942"/>
            <a:ext cx="191651" cy="193748"/>
          </a:xfrm>
          <a:prstGeom prst="ellipse">
            <a:avLst/>
          </a:prstGeom>
          <a:solidFill>
            <a:schemeClr val="bg1"/>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r>
              <a:rPr lang="es-MX" sz="800" b="1" dirty="0" smtClean="0">
                <a:solidFill>
                  <a:srgbClr val="00B050"/>
                </a:solidFill>
              </a:rPr>
              <a:t>2</a:t>
            </a:r>
            <a:endParaRPr lang="en-US" sz="800" b="1" dirty="0">
              <a:solidFill>
                <a:srgbClr val="00B050"/>
              </a:solidFill>
            </a:endParaRPr>
          </a:p>
        </p:txBody>
      </p:sp>
      <p:sp>
        <p:nvSpPr>
          <p:cNvPr id="67" name="Oval 66"/>
          <p:cNvSpPr/>
          <p:nvPr/>
        </p:nvSpPr>
        <p:spPr>
          <a:xfrm>
            <a:off x="5051450" y="5428574"/>
            <a:ext cx="191651" cy="193748"/>
          </a:xfrm>
          <a:prstGeom prst="ellipse">
            <a:avLst/>
          </a:prstGeom>
          <a:solidFill>
            <a:schemeClr val="bg1"/>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r>
              <a:rPr lang="es-MX" sz="800" b="1" dirty="0">
                <a:solidFill>
                  <a:srgbClr val="00B050"/>
                </a:solidFill>
              </a:rPr>
              <a:t>3</a:t>
            </a:r>
            <a:endParaRPr lang="en-US" sz="800" b="1" dirty="0">
              <a:solidFill>
                <a:srgbClr val="00B050"/>
              </a:solidFill>
            </a:endParaRPr>
          </a:p>
        </p:txBody>
      </p:sp>
      <p:sp>
        <p:nvSpPr>
          <p:cNvPr id="68" name="Oval 67"/>
          <p:cNvSpPr/>
          <p:nvPr/>
        </p:nvSpPr>
        <p:spPr>
          <a:xfrm>
            <a:off x="5051450" y="5659206"/>
            <a:ext cx="191651" cy="193748"/>
          </a:xfrm>
          <a:prstGeom prst="ellipse">
            <a:avLst/>
          </a:prstGeom>
          <a:solidFill>
            <a:schemeClr val="bg1"/>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r>
              <a:rPr lang="es-MX" sz="800" b="1" dirty="0" smtClean="0">
                <a:solidFill>
                  <a:srgbClr val="00B050"/>
                </a:solidFill>
              </a:rPr>
              <a:t>4</a:t>
            </a:r>
            <a:endParaRPr lang="en-US" sz="800" b="1" dirty="0">
              <a:solidFill>
                <a:srgbClr val="00B050"/>
              </a:solidFill>
            </a:endParaRPr>
          </a:p>
        </p:txBody>
      </p:sp>
      <p:sp>
        <p:nvSpPr>
          <p:cNvPr id="69" name="TextBox 68"/>
          <p:cNvSpPr txBox="1"/>
          <p:nvPr/>
        </p:nvSpPr>
        <p:spPr>
          <a:xfrm>
            <a:off x="5235835" y="4949253"/>
            <a:ext cx="780983" cy="215444"/>
          </a:xfrm>
          <a:prstGeom prst="rect">
            <a:avLst/>
          </a:prstGeom>
          <a:noFill/>
        </p:spPr>
        <p:txBody>
          <a:bodyPr wrap="none" rtlCol="0">
            <a:spAutoFit/>
          </a:bodyPr>
          <a:lstStyle/>
          <a:p>
            <a:pPr eaLnBrk="1" fontAlgn="auto" hangingPunct="1">
              <a:spcBef>
                <a:spcPts val="0"/>
              </a:spcBef>
              <a:spcAft>
                <a:spcPts val="0"/>
              </a:spcAft>
            </a:pPr>
            <a:r>
              <a:rPr lang="es-MX" sz="800" dirty="0" smtClean="0">
                <a:solidFill>
                  <a:prstClr val="black"/>
                </a:solidFill>
                <a:latin typeface="Calibri"/>
              </a:rPr>
              <a:t>Emisión Inicial</a:t>
            </a:r>
            <a:endParaRPr lang="en-US" sz="800" dirty="0">
              <a:solidFill>
                <a:prstClr val="black"/>
              </a:solidFill>
              <a:latin typeface="Calibri"/>
            </a:endParaRPr>
          </a:p>
        </p:txBody>
      </p:sp>
      <p:sp>
        <p:nvSpPr>
          <p:cNvPr id="70" name="TextBox 69"/>
          <p:cNvSpPr txBox="1"/>
          <p:nvPr/>
        </p:nvSpPr>
        <p:spPr>
          <a:xfrm>
            <a:off x="5235835" y="5179885"/>
            <a:ext cx="1276311" cy="215444"/>
          </a:xfrm>
          <a:prstGeom prst="rect">
            <a:avLst/>
          </a:prstGeom>
          <a:noFill/>
        </p:spPr>
        <p:txBody>
          <a:bodyPr wrap="none" rtlCol="0">
            <a:spAutoFit/>
          </a:bodyPr>
          <a:lstStyle/>
          <a:p>
            <a:pPr eaLnBrk="1" fontAlgn="auto" hangingPunct="1">
              <a:spcBef>
                <a:spcPts val="0"/>
              </a:spcBef>
              <a:spcAft>
                <a:spcPts val="0"/>
              </a:spcAft>
            </a:pPr>
            <a:r>
              <a:rPr lang="es-MX" sz="800" dirty="0" smtClean="0">
                <a:solidFill>
                  <a:prstClr val="black"/>
                </a:solidFill>
                <a:latin typeface="Calibri"/>
              </a:rPr>
              <a:t>Primera Emisión Adicional</a:t>
            </a:r>
            <a:endParaRPr lang="en-US" sz="800" dirty="0">
              <a:solidFill>
                <a:prstClr val="black"/>
              </a:solidFill>
              <a:latin typeface="Calibri"/>
            </a:endParaRPr>
          </a:p>
        </p:txBody>
      </p:sp>
      <p:sp>
        <p:nvSpPr>
          <p:cNvPr id="71" name="TextBox 70"/>
          <p:cNvSpPr txBox="1"/>
          <p:nvPr/>
        </p:nvSpPr>
        <p:spPr>
          <a:xfrm>
            <a:off x="5235835" y="5410517"/>
            <a:ext cx="1305165" cy="215444"/>
          </a:xfrm>
          <a:prstGeom prst="rect">
            <a:avLst/>
          </a:prstGeom>
          <a:noFill/>
        </p:spPr>
        <p:txBody>
          <a:bodyPr wrap="none" rtlCol="0">
            <a:spAutoFit/>
          </a:bodyPr>
          <a:lstStyle/>
          <a:p>
            <a:pPr eaLnBrk="1" fontAlgn="auto" hangingPunct="1">
              <a:spcBef>
                <a:spcPts val="0"/>
              </a:spcBef>
              <a:spcAft>
                <a:spcPts val="0"/>
              </a:spcAft>
            </a:pPr>
            <a:r>
              <a:rPr lang="es-MX" sz="800" dirty="0" smtClean="0">
                <a:solidFill>
                  <a:prstClr val="black"/>
                </a:solidFill>
                <a:latin typeface="Calibri"/>
              </a:rPr>
              <a:t>Segunda Emisión Adicional</a:t>
            </a:r>
            <a:endParaRPr lang="en-US" sz="800" dirty="0">
              <a:solidFill>
                <a:prstClr val="black"/>
              </a:solidFill>
              <a:latin typeface="Calibri"/>
            </a:endParaRPr>
          </a:p>
        </p:txBody>
      </p:sp>
      <p:sp>
        <p:nvSpPr>
          <p:cNvPr id="72" name="TextBox 71"/>
          <p:cNvSpPr txBox="1"/>
          <p:nvPr/>
        </p:nvSpPr>
        <p:spPr>
          <a:xfrm>
            <a:off x="5239468" y="5641151"/>
            <a:ext cx="1042273" cy="215444"/>
          </a:xfrm>
          <a:prstGeom prst="rect">
            <a:avLst/>
          </a:prstGeom>
          <a:noFill/>
        </p:spPr>
        <p:txBody>
          <a:bodyPr wrap="none" rtlCol="0">
            <a:spAutoFit/>
          </a:bodyPr>
          <a:lstStyle/>
          <a:p>
            <a:pPr eaLnBrk="1" fontAlgn="auto" hangingPunct="1">
              <a:spcBef>
                <a:spcPts val="0"/>
              </a:spcBef>
              <a:spcAft>
                <a:spcPts val="0"/>
              </a:spcAft>
            </a:pPr>
            <a:r>
              <a:rPr lang="es-MX" sz="800" dirty="0" smtClean="0">
                <a:solidFill>
                  <a:prstClr val="black"/>
                </a:solidFill>
                <a:latin typeface="Calibri"/>
              </a:rPr>
              <a:t>Primera Distribución</a:t>
            </a:r>
            <a:endParaRPr lang="en-US" sz="800" dirty="0">
              <a:solidFill>
                <a:prstClr val="black"/>
              </a:solidFill>
              <a:latin typeface="Calibri"/>
            </a:endParaRPr>
          </a:p>
        </p:txBody>
      </p:sp>
      <p:sp>
        <p:nvSpPr>
          <p:cNvPr id="33" name="Oval 32"/>
          <p:cNvSpPr/>
          <p:nvPr/>
        </p:nvSpPr>
        <p:spPr>
          <a:xfrm>
            <a:off x="6896223" y="4937995"/>
            <a:ext cx="191651" cy="193748"/>
          </a:xfrm>
          <a:prstGeom prst="ellipse">
            <a:avLst/>
          </a:prstGeom>
          <a:solidFill>
            <a:schemeClr val="bg1"/>
          </a:solidFill>
          <a:ln>
            <a:solidFill>
              <a:schemeClr val="accent5">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r>
              <a:rPr lang="es-MX" sz="800" b="1" dirty="0">
                <a:solidFill>
                  <a:srgbClr val="4598E2">
                    <a:lumMod val="60000"/>
                    <a:lumOff val="40000"/>
                  </a:srgbClr>
                </a:solidFill>
              </a:rPr>
              <a:t>A</a:t>
            </a:r>
            <a:endParaRPr lang="en-US" sz="800" b="1" dirty="0">
              <a:solidFill>
                <a:srgbClr val="4598E2">
                  <a:lumMod val="60000"/>
                  <a:lumOff val="40000"/>
                </a:srgbClr>
              </a:solidFill>
            </a:endParaRPr>
          </a:p>
        </p:txBody>
      </p:sp>
      <p:sp>
        <p:nvSpPr>
          <p:cNvPr id="35" name="Oval 34"/>
          <p:cNvSpPr/>
          <p:nvPr/>
        </p:nvSpPr>
        <p:spPr>
          <a:xfrm>
            <a:off x="6902610" y="5322273"/>
            <a:ext cx="191651" cy="193748"/>
          </a:xfrm>
          <a:prstGeom prst="ellipse">
            <a:avLst/>
          </a:prstGeom>
          <a:solidFill>
            <a:schemeClr val="bg1"/>
          </a:solidFill>
          <a:ln>
            <a:solidFill>
              <a:schemeClr val="accent5">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r>
              <a:rPr lang="es-MX" sz="800" b="1" dirty="0" smtClean="0">
                <a:solidFill>
                  <a:srgbClr val="4598E2">
                    <a:lumMod val="60000"/>
                    <a:lumOff val="40000"/>
                  </a:srgbClr>
                </a:solidFill>
              </a:rPr>
              <a:t>B</a:t>
            </a:r>
            <a:endParaRPr lang="en-US" sz="800" b="1" dirty="0">
              <a:solidFill>
                <a:srgbClr val="4598E2">
                  <a:lumMod val="60000"/>
                  <a:lumOff val="40000"/>
                </a:srgbClr>
              </a:solidFill>
            </a:endParaRPr>
          </a:p>
        </p:txBody>
      </p:sp>
      <p:sp>
        <p:nvSpPr>
          <p:cNvPr id="39" name="TextBox 38"/>
          <p:cNvSpPr txBox="1"/>
          <p:nvPr/>
        </p:nvSpPr>
        <p:spPr>
          <a:xfrm>
            <a:off x="7049666" y="4920768"/>
            <a:ext cx="1770648" cy="461665"/>
          </a:xfrm>
          <a:prstGeom prst="rect">
            <a:avLst/>
          </a:prstGeom>
          <a:noFill/>
        </p:spPr>
        <p:txBody>
          <a:bodyPr wrap="square" rtlCol="0">
            <a:spAutoFit/>
          </a:bodyPr>
          <a:lstStyle/>
          <a:p>
            <a:pPr eaLnBrk="1" fontAlgn="auto" hangingPunct="1">
              <a:spcBef>
                <a:spcPts val="0"/>
              </a:spcBef>
              <a:spcAft>
                <a:spcPts val="0"/>
              </a:spcAft>
            </a:pPr>
            <a:r>
              <a:rPr lang="es-MX" sz="800" dirty="0" smtClean="0">
                <a:solidFill>
                  <a:prstClr val="black"/>
                </a:solidFill>
                <a:latin typeface="Calibri"/>
              </a:rPr>
              <a:t>La metodología de valuación del Hotel Krystal Grand Reforma cambia de costos a DCF</a:t>
            </a:r>
            <a:endParaRPr lang="en-US" sz="800" dirty="0">
              <a:solidFill>
                <a:prstClr val="black"/>
              </a:solidFill>
              <a:latin typeface="Calibri"/>
            </a:endParaRPr>
          </a:p>
        </p:txBody>
      </p:sp>
      <p:sp>
        <p:nvSpPr>
          <p:cNvPr id="42" name="TextBox 41"/>
          <p:cNvSpPr txBox="1"/>
          <p:nvPr/>
        </p:nvSpPr>
        <p:spPr>
          <a:xfrm>
            <a:off x="7042721" y="5316951"/>
            <a:ext cx="1770648" cy="830997"/>
          </a:xfrm>
          <a:prstGeom prst="rect">
            <a:avLst/>
          </a:prstGeom>
          <a:noFill/>
        </p:spPr>
        <p:txBody>
          <a:bodyPr wrap="square" rtlCol="0">
            <a:spAutoFit/>
          </a:bodyPr>
          <a:lstStyle/>
          <a:p>
            <a:pPr eaLnBrk="1" fontAlgn="auto" hangingPunct="1">
              <a:spcBef>
                <a:spcPts val="0"/>
              </a:spcBef>
              <a:spcAft>
                <a:spcPts val="0"/>
              </a:spcAft>
            </a:pPr>
            <a:r>
              <a:rPr lang="es-MX" sz="800" dirty="0" smtClean="0">
                <a:solidFill>
                  <a:prstClr val="black"/>
                </a:solidFill>
                <a:latin typeface="Calibri"/>
              </a:rPr>
              <a:t>La metodología de valuación de Verde y Ferrari cambia de costos a DCF. </a:t>
            </a:r>
          </a:p>
          <a:p>
            <a:pPr eaLnBrk="1" fontAlgn="auto" hangingPunct="1">
              <a:spcBef>
                <a:spcPts val="0"/>
              </a:spcBef>
              <a:spcAft>
                <a:spcPts val="0"/>
              </a:spcAft>
            </a:pPr>
            <a:r>
              <a:rPr lang="es-MX" sz="800" dirty="0" smtClean="0">
                <a:solidFill>
                  <a:prstClr val="black"/>
                </a:solidFill>
                <a:latin typeface="Calibri"/>
              </a:rPr>
              <a:t>Se incorporan en los flujos del Hotel Krystal Grand Reforma los beneficios en NOI derivados de la reducción de SG&amp;A e implementación del PIP</a:t>
            </a:r>
            <a:endParaRPr lang="en-US" sz="800" dirty="0">
              <a:solidFill>
                <a:prstClr val="black"/>
              </a:solidFill>
              <a:latin typeface="Calibri"/>
            </a:endParaRPr>
          </a:p>
        </p:txBody>
      </p:sp>
      <p:graphicFrame>
        <p:nvGraphicFramePr>
          <p:cNvPr id="8" name="Table 7"/>
          <p:cNvGraphicFramePr>
            <a:graphicFrameLocks noGrp="1"/>
          </p:cNvGraphicFramePr>
          <p:nvPr>
            <p:extLst/>
          </p:nvPr>
        </p:nvGraphicFramePr>
        <p:xfrm>
          <a:off x="343568" y="1336592"/>
          <a:ext cx="4063126" cy="3557181"/>
        </p:xfrm>
        <a:graphic>
          <a:graphicData uri="http://schemas.openxmlformats.org/drawingml/2006/table">
            <a:tbl>
              <a:tblPr/>
              <a:tblGrid>
                <a:gridCol w="2352336">
                  <a:extLst>
                    <a:ext uri="{9D8B030D-6E8A-4147-A177-3AD203B41FA5}">
                      <a16:colId xmlns="" xmlns:a16="http://schemas.microsoft.com/office/drawing/2014/main" val="20000"/>
                    </a:ext>
                  </a:extLst>
                </a:gridCol>
                <a:gridCol w="855395">
                  <a:extLst>
                    <a:ext uri="{9D8B030D-6E8A-4147-A177-3AD203B41FA5}">
                      <a16:colId xmlns="" xmlns:a16="http://schemas.microsoft.com/office/drawing/2014/main" val="20001"/>
                    </a:ext>
                  </a:extLst>
                </a:gridCol>
                <a:gridCol w="855395">
                  <a:extLst>
                    <a:ext uri="{9D8B030D-6E8A-4147-A177-3AD203B41FA5}">
                      <a16:colId xmlns="" xmlns:a16="http://schemas.microsoft.com/office/drawing/2014/main" val="20002"/>
                    </a:ext>
                  </a:extLst>
                </a:gridCol>
              </a:tblGrid>
              <a:tr h="137659">
                <a:tc>
                  <a:txBody>
                    <a:bodyPr/>
                    <a:lstStyle/>
                    <a:p>
                      <a:pPr algn="l" fontAlgn="ctr"/>
                      <a:r>
                        <a:rPr lang="es-ES" sz="800" b="1" i="0" u="none" strike="noStrike" dirty="0">
                          <a:solidFill>
                            <a:srgbClr val="FFFFFF"/>
                          </a:solidFill>
                          <a:effectLst/>
                          <a:latin typeface="Calibri" panose="020F0502020204030204" pitchFamily="34" charset="0"/>
                        </a:rPr>
                        <a:t>Datos Generales de la Emisión</a:t>
                      </a:r>
                    </a:p>
                  </a:txBody>
                  <a:tcPr marL="9525" marR="9525" marT="9525" marB="0" anchor="ctr">
                    <a:lnL>
                      <a:noFill/>
                    </a:lnL>
                    <a:lnR>
                      <a:noFill/>
                    </a:lnR>
                    <a:lnT>
                      <a:noFill/>
                    </a:lnT>
                    <a:lnB>
                      <a:noFill/>
                    </a:lnB>
                    <a:solidFill>
                      <a:srgbClr val="002060"/>
                    </a:solidFill>
                  </a:tcPr>
                </a:tc>
                <a:tc>
                  <a:txBody>
                    <a:bodyPr/>
                    <a:lstStyle/>
                    <a:p>
                      <a:pPr algn="r" fontAlgn="ctr"/>
                      <a:r>
                        <a:rPr lang="en-US" sz="800" b="1" i="0" u="none" strike="noStrike" dirty="0">
                          <a:solidFill>
                            <a:srgbClr val="FFFFFF"/>
                          </a:solidFill>
                          <a:effectLst/>
                          <a:latin typeface="Calibri" panose="020F0502020204030204" pitchFamily="34" charset="0"/>
                        </a:rPr>
                        <a:t>MX$ (Millones)</a:t>
                      </a:r>
                    </a:p>
                  </a:txBody>
                  <a:tcPr marL="9525" marR="9525" marT="9525" marB="0" anchor="ctr">
                    <a:lnL>
                      <a:noFill/>
                    </a:lnL>
                    <a:lnR>
                      <a:noFill/>
                    </a:lnR>
                    <a:lnT>
                      <a:noFill/>
                    </a:lnT>
                    <a:lnB>
                      <a:noFill/>
                    </a:lnB>
                    <a:solidFill>
                      <a:srgbClr val="002060"/>
                    </a:solidFill>
                  </a:tcPr>
                </a:tc>
                <a:tc>
                  <a:txBody>
                    <a:bodyPr/>
                    <a:lstStyle/>
                    <a:p>
                      <a:pPr algn="r" fontAlgn="ctr"/>
                      <a:r>
                        <a:rPr lang="en-US" sz="800" b="1" i="0" u="none" strike="noStrike" dirty="0">
                          <a:solidFill>
                            <a:srgbClr val="FFFFFF"/>
                          </a:solidFill>
                          <a:effectLst/>
                          <a:latin typeface="Calibri" panose="020F0502020204030204" pitchFamily="34" charset="0"/>
                        </a:rPr>
                        <a:t>%</a:t>
                      </a:r>
                    </a:p>
                  </a:txBody>
                  <a:tcPr marL="9525" marR="9525" marT="9525" marB="0" anchor="ctr">
                    <a:lnL>
                      <a:noFill/>
                    </a:lnL>
                    <a:lnR>
                      <a:noFill/>
                    </a:lnR>
                    <a:lnT>
                      <a:noFill/>
                    </a:lnT>
                    <a:lnB>
                      <a:noFill/>
                    </a:lnB>
                    <a:solidFill>
                      <a:srgbClr val="002060"/>
                    </a:solidFill>
                  </a:tcPr>
                </a:tc>
                <a:extLst>
                  <a:ext uri="{0D108BD9-81ED-4DB2-BD59-A6C34878D82A}">
                    <a16:rowId xmlns="" xmlns:a16="http://schemas.microsoft.com/office/drawing/2014/main" val="10000"/>
                  </a:ext>
                </a:extLst>
              </a:tr>
              <a:tr h="137659">
                <a:tc>
                  <a:txBody>
                    <a:bodyPr/>
                    <a:lstStyle/>
                    <a:p>
                      <a:pPr algn="l" fontAlgn="ctr"/>
                      <a:r>
                        <a:rPr lang="en-US" sz="800" b="0" i="0" u="none" strike="noStrike" dirty="0">
                          <a:solidFill>
                            <a:srgbClr val="000000"/>
                          </a:solidFill>
                          <a:effectLst/>
                          <a:latin typeface="Calibri" panose="020F0502020204030204" pitchFamily="34" charset="0"/>
                        </a:rPr>
                        <a:t>Clave y Serie</a:t>
                      </a:r>
                    </a:p>
                  </a:txBody>
                  <a:tcPr marL="9525" marR="9525" marT="9525" marB="0" anchor="ctr">
                    <a:lnL>
                      <a:noFill/>
                    </a:lnL>
                    <a:lnR>
                      <a:noFill/>
                    </a:lnR>
                    <a:lnT>
                      <a:noFill/>
                    </a:lnT>
                    <a:lnB>
                      <a:noFill/>
                    </a:lnB>
                    <a:solidFill>
                      <a:srgbClr val="FFFFFF"/>
                    </a:solidFill>
                  </a:tcPr>
                </a:tc>
                <a:tc>
                  <a:txBody>
                    <a:bodyPr/>
                    <a:lstStyle/>
                    <a:p>
                      <a:pPr algn="r" fontAlgn="ctr"/>
                      <a:r>
                        <a:rPr lang="en-US" sz="800" b="0" i="0" u="none" strike="noStrike" dirty="0">
                          <a:solidFill>
                            <a:srgbClr val="000000"/>
                          </a:solidFill>
                          <a:effectLst/>
                          <a:latin typeface="Calibri" panose="020F0502020204030204" pitchFamily="34" charset="0"/>
                        </a:rPr>
                        <a:t> WSMXCK13 </a:t>
                      </a:r>
                    </a:p>
                  </a:txBody>
                  <a:tcPr marL="9525" marR="9525" marT="9525" marB="0" anchor="ctr">
                    <a:lnL>
                      <a:noFill/>
                    </a:lnL>
                    <a:lnR>
                      <a:noFill/>
                    </a:lnR>
                    <a:lnT>
                      <a:noFill/>
                    </a:lnT>
                    <a:lnB>
                      <a:noFill/>
                    </a:lnB>
                    <a:solidFill>
                      <a:srgbClr val="FFFFFF"/>
                    </a:solidFill>
                  </a:tcPr>
                </a:tc>
                <a:tc>
                  <a:txBody>
                    <a:bodyPr/>
                    <a:lstStyle/>
                    <a:p>
                      <a:pPr algn="r" fontAlgn="ctr"/>
                      <a:r>
                        <a:rPr lang="en-US" sz="800" b="0" i="0" u="none" strike="noStrike" dirty="0">
                          <a:solidFill>
                            <a:srgbClr val="000000"/>
                          </a:solidFill>
                          <a:effectLst/>
                          <a:latin typeface="Calibri" panose="020F0502020204030204" pitchFamily="34" charset="0"/>
                        </a:rPr>
                        <a:t> </a:t>
                      </a: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10001"/>
                  </a:ext>
                </a:extLst>
              </a:tr>
              <a:tr h="137659">
                <a:tc>
                  <a:txBody>
                    <a:bodyPr/>
                    <a:lstStyle/>
                    <a:p>
                      <a:pPr algn="l" fontAlgn="ctr"/>
                      <a:r>
                        <a:rPr lang="en-US" sz="800" b="0" i="0" u="none" strike="noStrike" dirty="0">
                          <a:solidFill>
                            <a:srgbClr val="000000"/>
                          </a:solidFill>
                          <a:effectLst/>
                          <a:latin typeface="Calibri" panose="020F0502020204030204" pitchFamily="34" charset="0"/>
                        </a:rPr>
                        <a:t>Número de Certificados</a:t>
                      </a:r>
                    </a:p>
                  </a:txBody>
                  <a:tcPr marL="9525" marR="9525" marT="9525" marB="0" anchor="ctr">
                    <a:lnL>
                      <a:noFill/>
                    </a:lnL>
                    <a:lnR>
                      <a:noFill/>
                    </a:lnR>
                    <a:lnT>
                      <a:noFill/>
                    </a:lnT>
                    <a:lnB>
                      <a:noFill/>
                    </a:lnB>
                    <a:solidFill>
                      <a:srgbClr val="FFFFFF"/>
                    </a:solidFill>
                  </a:tcPr>
                </a:tc>
                <a:tc>
                  <a:txBody>
                    <a:bodyPr/>
                    <a:lstStyle/>
                    <a:p>
                      <a:pPr algn="r" fontAlgn="ctr"/>
                      <a:r>
                        <a:rPr lang="en-US" sz="800" b="0" i="0" u="none" strike="noStrike" dirty="0">
                          <a:solidFill>
                            <a:srgbClr val="000000"/>
                          </a:solidFill>
                          <a:effectLst/>
                          <a:latin typeface="Calibri" panose="020F0502020204030204" pitchFamily="34" charset="0"/>
                        </a:rPr>
                        <a:t>                  </a:t>
                      </a:r>
                      <a:r>
                        <a:rPr lang="en-US" sz="800" b="0" i="0" u="none" strike="noStrike" dirty="0" smtClean="0">
                          <a:solidFill>
                            <a:srgbClr val="000000"/>
                          </a:solidFill>
                          <a:effectLst/>
                          <a:latin typeface="Calibri" panose="020F0502020204030204" pitchFamily="34" charset="0"/>
                        </a:rPr>
                        <a:t>80,152 </a:t>
                      </a:r>
                      <a:endParaRPr lang="en-US" sz="8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FFFFFF"/>
                    </a:solidFill>
                  </a:tcPr>
                </a:tc>
                <a:tc>
                  <a:txBody>
                    <a:bodyPr/>
                    <a:lstStyle/>
                    <a:p>
                      <a:pPr algn="r" fontAlgn="ctr"/>
                      <a:r>
                        <a:rPr lang="en-US" sz="800" b="0" i="0" u="none" strike="noStrike" dirty="0">
                          <a:solidFill>
                            <a:srgbClr val="000000"/>
                          </a:solidFill>
                          <a:effectLst/>
                          <a:latin typeface="Calibri" panose="020F0502020204030204" pitchFamily="34" charset="0"/>
                        </a:rPr>
                        <a:t> </a:t>
                      </a: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10002"/>
                  </a:ext>
                </a:extLst>
              </a:tr>
              <a:tr h="137659">
                <a:tc>
                  <a:txBody>
                    <a:bodyPr/>
                    <a:lstStyle/>
                    <a:p>
                      <a:pPr algn="l" fontAlgn="ctr"/>
                      <a:r>
                        <a:rPr lang="es-ES" sz="800" b="1" i="0" u="none" strike="noStrike" dirty="0">
                          <a:solidFill>
                            <a:srgbClr val="000000"/>
                          </a:solidFill>
                          <a:effectLst/>
                          <a:latin typeface="Calibri" panose="020F0502020204030204" pitchFamily="34" charset="0"/>
                        </a:rPr>
                        <a:t>Monto Máximo de la Emisión</a:t>
                      </a:r>
                    </a:p>
                  </a:txBody>
                  <a:tcPr marL="9525" marR="9525" marT="9525" marB="0" anchor="ctr">
                    <a:lnL>
                      <a:noFill/>
                    </a:lnL>
                    <a:lnR>
                      <a:noFill/>
                    </a:lnR>
                    <a:lnT>
                      <a:noFill/>
                    </a:lnT>
                    <a:lnB>
                      <a:noFill/>
                    </a:lnB>
                    <a:solidFill>
                      <a:srgbClr val="FFFFFF"/>
                    </a:solidFill>
                  </a:tcPr>
                </a:tc>
                <a:tc>
                  <a:txBody>
                    <a:bodyPr/>
                    <a:lstStyle/>
                    <a:p>
                      <a:pPr algn="r" fontAlgn="ctr"/>
                      <a:r>
                        <a:rPr lang="en-US" sz="800" b="1" i="0" u="none" strike="noStrike" dirty="0">
                          <a:solidFill>
                            <a:srgbClr val="000000"/>
                          </a:solidFill>
                          <a:effectLst/>
                          <a:latin typeface="Calibri" panose="020F0502020204030204" pitchFamily="34" charset="0"/>
                        </a:rPr>
                        <a:t>                 4,370.0 </a:t>
                      </a:r>
                    </a:p>
                  </a:txBody>
                  <a:tcPr marL="9525" marR="9525" marT="9525" marB="0" anchor="ctr">
                    <a:lnL>
                      <a:noFill/>
                    </a:lnL>
                    <a:lnR>
                      <a:noFill/>
                    </a:lnR>
                    <a:lnT>
                      <a:noFill/>
                    </a:lnT>
                    <a:lnB>
                      <a:noFill/>
                    </a:lnB>
                    <a:solidFill>
                      <a:srgbClr val="FFFFFF"/>
                    </a:solidFill>
                  </a:tcPr>
                </a:tc>
                <a:tc>
                  <a:txBody>
                    <a:bodyPr/>
                    <a:lstStyle/>
                    <a:p>
                      <a:pPr algn="r" fontAlgn="ctr"/>
                      <a:r>
                        <a:rPr lang="en-US" sz="800" b="1" i="0" u="none" strike="noStrike" dirty="0">
                          <a:solidFill>
                            <a:srgbClr val="000000"/>
                          </a:solidFill>
                          <a:effectLst/>
                          <a:latin typeface="Calibri" panose="020F0502020204030204" pitchFamily="34" charset="0"/>
                        </a:rPr>
                        <a:t>95.2%</a:t>
                      </a: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10003"/>
                  </a:ext>
                </a:extLst>
              </a:tr>
              <a:tr h="137659">
                <a:tc>
                  <a:txBody>
                    <a:bodyPr/>
                    <a:lstStyle/>
                    <a:p>
                      <a:pPr algn="l" fontAlgn="ctr"/>
                      <a:r>
                        <a:rPr lang="es-ES" sz="800" b="0" i="0" u="none" strike="noStrike" dirty="0">
                          <a:solidFill>
                            <a:srgbClr val="000000"/>
                          </a:solidFill>
                          <a:effectLst/>
                          <a:latin typeface="Calibri" panose="020F0502020204030204" pitchFamily="34" charset="0"/>
                        </a:rPr>
                        <a:t>Compromiso GP (5% del Monto Máx de Emisión)</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800" b="0" i="0" u="none" strike="noStrike" dirty="0">
                          <a:solidFill>
                            <a:srgbClr val="000000"/>
                          </a:solidFill>
                          <a:effectLst/>
                          <a:latin typeface="Calibri" panose="020F0502020204030204" pitchFamily="34" charset="0"/>
                        </a:rPr>
                        <a:t>                    218.5 </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800" b="0" i="0" u="none" strike="noStrike" dirty="0">
                          <a:solidFill>
                            <a:srgbClr val="000000"/>
                          </a:solidFill>
                          <a:effectLst/>
                          <a:latin typeface="Calibri" panose="020F0502020204030204" pitchFamily="34" charset="0"/>
                        </a:rPr>
                        <a:t>4.8%</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4"/>
                  </a:ext>
                </a:extLst>
              </a:tr>
              <a:tr h="137659">
                <a:tc>
                  <a:txBody>
                    <a:bodyPr/>
                    <a:lstStyle/>
                    <a:p>
                      <a:pPr algn="l" fontAlgn="ctr"/>
                      <a:r>
                        <a:rPr lang="en-US" sz="800" b="1" i="0" u="none" strike="noStrike" dirty="0">
                          <a:solidFill>
                            <a:srgbClr val="000000"/>
                          </a:solidFill>
                          <a:effectLst/>
                          <a:latin typeface="Calibri" panose="020F0502020204030204" pitchFamily="34" charset="0"/>
                        </a:rPr>
                        <a:t>Compromiso Total</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E7E6E6"/>
                    </a:solidFill>
                  </a:tcPr>
                </a:tc>
                <a:tc>
                  <a:txBody>
                    <a:bodyPr/>
                    <a:lstStyle/>
                    <a:p>
                      <a:pPr algn="r" fontAlgn="ctr"/>
                      <a:r>
                        <a:rPr lang="en-US" sz="800" b="1" i="0" u="none" strike="noStrike" dirty="0">
                          <a:solidFill>
                            <a:srgbClr val="000000"/>
                          </a:solidFill>
                          <a:effectLst/>
                          <a:latin typeface="Calibri" panose="020F0502020204030204" pitchFamily="34" charset="0"/>
                        </a:rPr>
                        <a:t>                 4,588.5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E7E6E6"/>
                    </a:solidFill>
                  </a:tcPr>
                </a:tc>
                <a:tc>
                  <a:txBody>
                    <a:bodyPr/>
                    <a:lstStyle/>
                    <a:p>
                      <a:pPr algn="r" fontAlgn="ctr"/>
                      <a:r>
                        <a:rPr lang="en-US" sz="800" b="1" i="0" u="none" strike="noStrike" dirty="0">
                          <a:solidFill>
                            <a:srgbClr val="000000"/>
                          </a:solidFill>
                          <a:effectLst/>
                          <a:latin typeface="Calibri" panose="020F0502020204030204" pitchFamily="34" charset="0"/>
                        </a:rPr>
                        <a:t>100.0%</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E7E6E6"/>
                    </a:solidFill>
                  </a:tcPr>
                </a:tc>
                <a:extLst>
                  <a:ext uri="{0D108BD9-81ED-4DB2-BD59-A6C34878D82A}">
                    <a16:rowId xmlns="" xmlns:a16="http://schemas.microsoft.com/office/drawing/2014/main" val="10005"/>
                  </a:ext>
                </a:extLst>
              </a:tr>
              <a:tr h="137659">
                <a:tc>
                  <a:txBody>
                    <a:bodyPr/>
                    <a:lstStyle/>
                    <a:p>
                      <a:pPr algn="l" fontAlgn="ctr"/>
                      <a:r>
                        <a:rPr lang="en-US" sz="800" b="0" i="0" u="none" strike="noStrike" dirty="0">
                          <a:solidFill>
                            <a:srgbClr val="000000"/>
                          </a:solidFill>
                          <a:effectLst/>
                          <a:latin typeface="Calibri" panose="020F0502020204030204" pitchFamily="34" charset="0"/>
                        </a:rPr>
                        <a:t>Total Aportaciones (LP + GP)</a:t>
                      </a:r>
                    </a:p>
                  </a:txBody>
                  <a:tcPr marL="9525" marR="9525" marT="9525" marB="0" anchor="ctr">
                    <a:lnL>
                      <a:noFill/>
                    </a:lnL>
                    <a:lnR>
                      <a:noFill/>
                    </a:lnR>
                    <a:lnT>
                      <a:noFill/>
                    </a:lnT>
                    <a:lnB>
                      <a:noFill/>
                    </a:lnB>
                    <a:solidFill>
                      <a:srgbClr val="FFFFFF"/>
                    </a:solidFill>
                  </a:tcPr>
                </a:tc>
                <a:tc>
                  <a:txBody>
                    <a:bodyPr/>
                    <a:lstStyle/>
                    <a:p>
                      <a:pPr algn="r" fontAlgn="ctr"/>
                      <a:r>
                        <a:rPr lang="en-US" sz="800" b="0" i="0" u="none" strike="noStrike" dirty="0">
                          <a:solidFill>
                            <a:srgbClr val="000000"/>
                          </a:solidFill>
                          <a:effectLst/>
                          <a:latin typeface="Calibri" panose="020F0502020204030204" pitchFamily="34" charset="0"/>
                        </a:rPr>
                        <a:t>                 3,153.0 </a:t>
                      </a:r>
                    </a:p>
                  </a:txBody>
                  <a:tcPr marL="9525" marR="9525" marT="9525" marB="0" anchor="ctr">
                    <a:lnL>
                      <a:noFill/>
                    </a:lnL>
                    <a:lnR>
                      <a:noFill/>
                    </a:lnR>
                    <a:lnT>
                      <a:noFill/>
                    </a:lnT>
                    <a:lnB>
                      <a:noFill/>
                    </a:lnB>
                    <a:solidFill>
                      <a:srgbClr val="FFFFFF"/>
                    </a:solidFill>
                  </a:tcPr>
                </a:tc>
                <a:tc>
                  <a:txBody>
                    <a:bodyPr/>
                    <a:lstStyle/>
                    <a:p>
                      <a:pPr algn="r" fontAlgn="ctr"/>
                      <a:r>
                        <a:rPr lang="en-US" sz="800" b="0" i="0" u="none" strike="noStrike" dirty="0">
                          <a:solidFill>
                            <a:srgbClr val="000000"/>
                          </a:solidFill>
                          <a:effectLst/>
                          <a:latin typeface="Calibri" panose="020F0502020204030204" pitchFamily="34" charset="0"/>
                        </a:rPr>
                        <a:t>68.7%</a:t>
                      </a: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10006"/>
                  </a:ext>
                </a:extLst>
              </a:tr>
              <a:tr h="137659">
                <a:tc>
                  <a:txBody>
                    <a:bodyPr/>
                    <a:lstStyle/>
                    <a:p>
                      <a:pPr algn="l" fontAlgn="ctr"/>
                      <a:r>
                        <a:rPr lang="en-US" sz="800" b="0" i="0" u="none" strike="noStrike" dirty="0">
                          <a:solidFill>
                            <a:srgbClr val="000000"/>
                          </a:solidFill>
                          <a:effectLst/>
                          <a:latin typeface="Calibri" panose="020F0502020204030204" pitchFamily="34" charset="0"/>
                        </a:rPr>
                        <a:t>Capital Restante por Aportar</a:t>
                      </a:r>
                    </a:p>
                  </a:txBody>
                  <a:tcPr marL="9525" marR="9525" marT="9525" marB="0" anchor="ctr">
                    <a:lnL>
                      <a:noFill/>
                    </a:lnL>
                    <a:lnR>
                      <a:noFill/>
                    </a:lnR>
                    <a:lnT>
                      <a:noFill/>
                    </a:lnT>
                    <a:lnB>
                      <a:noFill/>
                    </a:lnB>
                    <a:solidFill>
                      <a:srgbClr val="FFFFFF"/>
                    </a:solidFill>
                  </a:tcPr>
                </a:tc>
                <a:tc>
                  <a:txBody>
                    <a:bodyPr/>
                    <a:lstStyle/>
                    <a:p>
                      <a:pPr algn="r" fontAlgn="ctr"/>
                      <a:r>
                        <a:rPr lang="en-US" sz="800" b="0" i="0" u="none" strike="noStrike" dirty="0">
                          <a:solidFill>
                            <a:srgbClr val="000000"/>
                          </a:solidFill>
                          <a:effectLst/>
                          <a:latin typeface="Calibri" panose="020F0502020204030204" pitchFamily="34" charset="0"/>
                        </a:rPr>
                        <a:t>                 1,435.5 </a:t>
                      </a:r>
                    </a:p>
                  </a:txBody>
                  <a:tcPr marL="9525" marR="9525" marT="9525" marB="0" anchor="ctr">
                    <a:lnL>
                      <a:noFill/>
                    </a:lnL>
                    <a:lnR>
                      <a:noFill/>
                    </a:lnR>
                    <a:lnT>
                      <a:noFill/>
                    </a:lnT>
                    <a:lnB>
                      <a:noFill/>
                    </a:lnB>
                    <a:solidFill>
                      <a:srgbClr val="FFFFFF"/>
                    </a:solidFill>
                  </a:tcPr>
                </a:tc>
                <a:tc>
                  <a:txBody>
                    <a:bodyPr/>
                    <a:lstStyle/>
                    <a:p>
                      <a:pPr algn="r" fontAlgn="ctr"/>
                      <a:r>
                        <a:rPr lang="en-US" sz="800" b="0" i="0" u="none" strike="noStrike" dirty="0">
                          <a:solidFill>
                            <a:srgbClr val="000000"/>
                          </a:solidFill>
                          <a:effectLst/>
                          <a:latin typeface="Calibri" panose="020F0502020204030204" pitchFamily="34" charset="0"/>
                        </a:rPr>
                        <a:t>31.3%</a:t>
                      </a: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10007"/>
                  </a:ext>
                </a:extLst>
              </a:tr>
              <a:tr h="137659">
                <a:tc>
                  <a:txBody>
                    <a:bodyPr/>
                    <a:lstStyle/>
                    <a:p>
                      <a:pPr algn="l" fontAlgn="ctr"/>
                      <a:r>
                        <a:rPr lang="en-US" sz="800" b="0" i="0" u="none" strike="noStrike" dirty="0">
                          <a:solidFill>
                            <a:srgbClr val="000000"/>
                          </a:solidFill>
                          <a:effectLst/>
                          <a:latin typeface="Calibri" panose="020F0502020204030204" pitchFamily="34" charset="0"/>
                        </a:rPr>
                        <a:t> </a:t>
                      </a:r>
                    </a:p>
                  </a:txBody>
                  <a:tcPr marL="9525" marR="9525" marT="9525" marB="0" anchor="ctr">
                    <a:lnL>
                      <a:noFill/>
                    </a:lnL>
                    <a:lnR>
                      <a:noFill/>
                    </a:lnR>
                    <a:lnT>
                      <a:noFill/>
                    </a:lnT>
                    <a:lnB>
                      <a:noFill/>
                    </a:lnB>
                    <a:solidFill>
                      <a:srgbClr val="FFFFFF"/>
                    </a:solidFill>
                  </a:tcPr>
                </a:tc>
                <a:tc>
                  <a:txBody>
                    <a:bodyPr/>
                    <a:lstStyle/>
                    <a:p>
                      <a:pPr algn="r" fontAlgn="ctr"/>
                      <a:r>
                        <a:rPr lang="en-US" sz="800" b="0" i="0" u="none" strike="noStrike" dirty="0">
                          <a:solidFill>
                            <a:srgbClr val="000000"/>
                          </a:solidFill>
                          <a:effectLst/>
                          <a:latin typeface="Calibri" panose="020F0502020204030204" pitchFamily="34" charset="0"/>
                        </a:rPr>
                        <a:t> </a:t>
                      </a:r>
                    </a:p>
                  </a:txBody>
                  <a:tcPr marL="9525" marR="9525" marT="9525" marB="0" anchor="ctr">
                    <a:lnL>
                      <a:noFill/>
                    </a:lnL>
                    <a:lnR>
                      <a:noFill/>
                    </a:lnR>
                    <a:lnT>
                      <a:noFill/>
                    </a:lnT>
                    <a:lnB>
                      <a:noFill/>
                    </a:lnB>
                    <a:solidFill>
                      <a:srgbClr val="FFFFFF"/>
                    </a:solidFill>
                  </a:tcPr>
                </a:tc>
                <a:tc>
                  <a:txBody>
                    <a:bodyPr/>
                    <a:lstStyle/>
                    <a:p>
                      <a:pPr algn="r" fontAlgn="ctr"/>
                      <a:r>
                        <a:rPr lang="en-US" sz="800" b="0" i="0" u="none" strike="noStrike" dirty="0">
                          <a:solidFill>
                            <a:srgbClr val="000000"/>
                          </a:solidFill>
                          <a:effectLst/>
                          <a:latin typeface="Calibri" panose="020F0502020204030204" pitchFamily="34" charset="0"/>
                        </a:rPr>
                        <a:t> </a:t>
                      </a: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10009"/>
                  </a:ext>
                </a:extLst>
              </a:tr>
              <a:tr h="137659">
                <a:tc>
                  <a:txBody>
                    <a:bodyPr/>
                    <a:lstStyle/>
                    <a:p>
                      <a:pPr algn="l" fontAlgn="ctr"/>
                      <a:r>
                        <a:rPr lang="en-US" sz="800" b="1" i="0" u="none" strike="noStrike" dirty="0">
                          <a:solidFill>
                            <a:srgbClr val="FFFFFF"/>
                          </a:solidFill>
                          <a:effectLst/>
                          <a:latin typeface="Calibri" panose="020F0502020204030204" pitchFamily="34" charset="0"/>
                        </a:rPr>
                        <a:t>Detalle de Contribuciones</a:t>
                      </a:r>
                    </a:p>
                  </a:txBody>
                  <a:tcPr marL="9525" marR="9525" marT="9525" marB="0" anchor="ctr">
                    <a:lnL>
                      <a:noFill/>
                    </a:lnL>
                    <a:lnR>
                      <a:noFill/>
                    </a:lnR>
                    <a:lnT>
                      <a:noFill/>
                    </a:lnT>
                    <a:lnB>
                      <a:noFill/>
                    </a:lnB>
                    <a:solidFill>
                      <a:srgbClr val="002060"/>
                    </a:solidFill>
                  </a:tcPr>
                </a:tc>
                <a:tc>
                  <a:txBody>
                    <a:bodyPr/>
                    <a:lstStyle/>
                    <a:p>
                      <a:pPr algn="r" fontAlgn="ctr"/>
                      <a:r>
                        <a:rPr lang="en-US" sz="800" b="1" i="0" u="none" strike="noStrike" dirty="0">
                          <a:solidFill>
                            <a:srgbClr val="FFFFFF"/>
                          </a:solidFill>
                          <a:effectLst/>
                          <a:latin typeface="Calibri" panose="020F0502020204030204" pitchFamily="34" charset="0"/>
                        </a:rPr>
                        <a:t>Fecha</a:t>
                      </a:r>
                    </a:p>
                  </a:txBody>
                  <a:tcPr marL="9525" marR="9525" marT="9525" marB="0" anchor="ctr">
                    <a:lnL>
                      <a:noFill/>
                    </a:lnL>
                    <a:lnR>
                      <a:noFill/>
                    </a:lnR>
                    <a:lnT>
                      <a:noFill/>
                    </a:lnT>
                    <a:lnB>
                      <a:noFill/>
                    </a:lnB>
                    <a:solidFill>
                      <a:srgbClr val="002060"/>
                    </a:solidFill>
                  </a:tcPr>
                </a:tc>
                <a:tc>
                  <a:txBody>
                    <a:bodyPr/>
                    <a:lstStyle/>
                    <a:p>
                      <a:pPr algn="r" fontAlgn="ctr"/>
                      <a:r>
                        <a:rPr lang="en-US" sz="800" b="1" i="0" u="none" strike="noStrike" dirty="0">
                          <a:solidFill>
                            <a:srgbClr val="FFFFFF"/>
                          </a:solidFill>
                          <a:effectLst/>
                          <a:latin typeface="Calibri" panose="020F0502020204030204" pitchFamily="34" charset="0"/>
                        </a:rPr>
                        <a:t>MX$ (Millones)</a:t>
                      </a:r>
                    </a:p>
                  </a:txBody>
                  <a:tcPr marL="9525" marR="9525" marT="9525" marB="0" anchor="ctr">
                    <a:lnL>
                      <a:noFill/>
                    </a:lnL>
                    <a:lnR>
                      <a:noFill/>
                    </a:lnR>
                    <a:lnT>
                      <a:noFill/>
                    </a:lnT>
                    <a:lnB>
                      <a:noFill/>
                    </a:lnB>
                    <a:solidFill>
                      <a:srgbClr val="002060"/>
                    </a:solidFill>
                  </a:tcPr>
                </a:tc>
                <a:extLst>
                  <a:ext uri="{0D108BD9-81ED-4DB2-BD59-A6C34878D82A}">
                    <a16:rowId xmlns="" xmlns:a16="http://schemas.microsoft.com/office/drawing/2014/main" val="10010"/>
                  </a:ext>
                </a:extLst>
              </a:tr>
              <a:tr h="137659">
                <a:tc>
                  <a:txBody>
                    <a:bodyPr/>
                    <a:lstStyle/>
                    <a:p>
                      <a:pPr algn="l" fontAlgn="ctr"/>
                      <a:r>
                        <a:rPr lang="en-US" sz="800" b="0" i="0" u="none" strike="noStrike" dirty="0">
                          <a:solidFill>
                            <a:srgbClr val="000000"/>
                          </a:solidFill>
                          <a:effectLst/>
                          <a:latin typeface="Calibri" panose="020F0502020204030204" pitchFamily="34" charset="0"/>
                        </a:rPr>
                        <a:t>Emisión Inicial</a:t>
                      </a:r>
                    </a:p>
                  </a:txBody>
                  <a:tcPr marL="9525" marR="9525" marT="9525" marB="0" anchor="ctr">
                    <a:lnL>
                      <a:noFill/>
                    </a:lnL>
                    <a:lnR>
                      <a:noFill/>
                    </a:lnR>
                    <a:lnT>
                      <a:noFill/>
                    </a:lnT>
                    <a:lnB>
                      <a:noFill/>
                    </a:lnB>
                    <a:solidFill>
                      <a:srgbClr val="FFFFFF"/>
                    </a:solidFill>
                  </a:tcPr>
                </a:tc>
                <a:tc>
                  <a:txBody>
                    <a:bodyPr/>
                    <a:lstStyle/>
                    <a:p>
                      <a:pPr algn="r" fontAlgn="ctr"/>
                      <a:r>
                        <a:rPr lang="en-US" sz="800" b="0" i="0" u="none" strike="noStrike" dirty="0">
                          <a:solidFill>
                            <a:srgbClr val="000000"/>
                          </a:solidFill>
                          <a:effectLst/>
                          <a:latin typeface="Calibri" panose="020F0502020204030204" pitchFamily="34" charset="0"/>
                        </a:rPr>
                        <a:t>oct-13</a:t>
                      </a:r>
                    </a:p>
                  </a:txBody>
                  <a:tcPr marL="9525" marR="9525" marT="9525" marB="0" anchor="ctr">
                    <a:lnL>
                      <a:noFill/>
                    </a:lnL>
                    <a:lnR>
                      <a:noFill/>
                    </a:lnR>
                    <a:lnT>
                      <a:noFill/>
                    </a:lnT>
                    <a:lnB>
                      <a:noFill/>
                    </a:lnB>
                    <a:solidFill>
                      <a:srgbClr val="FFFFFF"/>
                    </a:solidFill>
                  </a:tcPr>
                </a:tc>
                <a:tc>
                  <a:txBody>
                    <a:bodyPr/>
                    <a:lstStyle/>
                    <a:p>
                      <a:pPr algn="r" fontAlgn="ctr"/>
                      <a:r>
                        <a:rPr lang="en-US" sz="800" b="0" i="0" u="none" strike="noStrike" dirty="0">
                          <a:solidFill>
                            <a:srgbClr val="000000"/>
                          </a:solidFill>
                          <a:effectLst/>
                          <a:latin typeface="Calibri" panose="020F0502020204030204" pitchFamily="34" charset="0"/>
                        </a:rPr>
                        <a:t>                    874.0 </a:t>
                      </a: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10011"/>
                  </a:ext>
                </a:extLst>
              </a:tr>
              <a:tr h="137659">
                <a:tc>
                  <a:txBody>
                    <a:bodyPr/>
                    <a:lstStyle/>
                    <a:p>
                      <a:pPr algn="l" fontAlgn="ctr"/>
                      <a:r>
                        <a:rPr lang="en-US" sz="800" b="0" i="0" u="none" strike="noStrike" dirty="0">
                          <a:solidFill>
                            <a:srgbClr val="000000"/>
                          </a:solidFill>
                          <a:effectLst/>
                          <a:latin typeface="Calibri" panose="020F0502020204030204" pitchFamily="34" charset="0"/>
                        </a:rPr>
                        <a:t>Primera Llamada de Capital</a:t>
                      </a:r>
                    </a:p>
                  </a:txBody>
                  <a:tcPr marL="9525" marR="9525" marT="9525" marB="0" anchor="ctr">
                    <a:lnL>
                      <a:noFill/>
                    </a:lnL>
                    <a:lnR>
                      <a:noFill/>
                    </a:lnR>
                    <a:lnT>
                      <a:noFill/>
                    </a:lnT>
                    <a:lnB>
                      <a:noFill/>
                    </a:lnB>
                    <a:solidFill>
                      <a:srgbClr val="FFFFFF"/>
                    </a:solidFill>
                  </a:tcPr>
                </a:tc>
                <a:tc>
                  <a:txBody>
                    <a:bodyPr/>
                    <a:lstStyle/>
                    <a:p>
                      <a:pPr algn="r" fontAlgn="ctr"/>
                      <a:r>
                        <a:rPr lang="en-US" sz="800" b="0" i="0" u="none" strike="noStrike" dirty="0">
                          <a:solidFill>
                            <a:srgbClr val="000000"/>
                          </a:solidFill>
                          <a:effectLst/>
                          <a:latin typeface="Calibri" panose="020F0502020204030204" pitchFamily="34" charset="0"/>
                        </a:rPr>
                        <a:t>nov-14</a:t>
                      </a:r>
                    </a:p>
                  </a:txBody>
                  <a:tcPr marL="9525" marR="9525" marT="9525" marB="0" anchor="ctr">
                    <a:lnL>
                      <a:noFill/>
                    </a:lnL>
                    <a:lnR>
                      <a:noFill/>
                    </a:lnR>
                    <a:lnT>
                      <a:noFill/>
                    </a:lnT>
                    <a:lnB>
                      <a:noFill/>
                    </a:lnB>
                    <a:solidFill>
                      <a:srgbClr val="FFFFFF"/>
                    </a:solidFill>
                  </a:tcPr>
                </a:tc>
                <a:tc>
                  <a:txBody>
                    <a:bodyPr/>
                    <a:lstStyle/>
                    <a:p>
                      <a:pPr algn="r" fontAlgn="ctr"/>
                      <a:r>
                        <a:rPr lang="en-US" sz="800" b="0" i="0" u="none" strike="noStrike" dirty="0">
                          <a:solidFill>
                            <a:srgbClr val="000000"/>
                          </a:solidFill>
                          <a:effectLst/>
                          <a:latin typeface="Calibri" panose="020F0502020204030204" pitchFamily="34" charset="0"/>
                        </a:rPr>
                        <a:t>                 1,485.5 </a:t>
                      </a: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10012"/>
                  </a:ext>
                </a:extLst>
              </a:tr>
              <a:tr h="137659">
                <a:tc>
                  <a:txBody>
                    <a:bodyPr/>
                    <a:lstStyle/>
                    <a:p>
                      <a:pPr algn="l" fontAlgn="ctr"/>
                      <a:r>
                        <a:rPr lang="en-US" sz="800" b="0" i="0" u="none" strike="noStrike" dirty="0">
                          <a:solidFill>
                            <a:srgbClr val="000000"/>
                          </a:solidFill>
                          <a:effectLst/>
                          <a:latin typeface="Calibri" panose="020F0502020204030204" pitchFamily="34" charset="0"/>
                        </a:rPr>
                        <a:t>Segunda Llamada de Capital</a:t>
                      </a:r>
                    </a:p>
                  </a:txBody>
                  <a:tcPr marL="9525" marR="9525" marT="9525" marB="0" anchor="ctr">
                    <a:lnL>
                      <a:noFill/>
                    </a:lnL>
                    <a:lnR>
                      <a:noFill/>
                    </a:lnR>
                    <a:lnT>
                      <a:noFill/>
                    </a:lnT>
                    <a:lnB>
                      <a:noFill/>
                    </a:lnB>
                    <a:solidFill>
                      <a:srgbClr val="FFFFFF"/>
                    </a:solidFill>
                  </a:tcPr>
                </a:tc>
                <a:tc>
                  <a:txBody>
                    <a:bodyPr/>
                    <a:lstStyle/>
                    <a:p>
                      <a:pPr algn="r" fontAlgn="ctr"/>
                      <a:r>
                        <a:rPr lang="en-US" sz="800" b="0" i="0" u="none" strike="noStrike" dirty="0">
                          <a:solidFill>
                            <a:srgbClr val="000000"/>
                          </a:solidFill>
                          <a:effectLst/>
                          <a:latin typeface="Calibri" panose="020F0502020204030204" pitchFamily="34" charset="0"/>
                        </a:rPr>
                        <a:t>feb-15</a:t>
                      </a:r>
                    </a:p>
                  </a:txBody>
                  <a:tcPr marL="9525" marR="9525" marT="9525" marB="0" anchor="ctr">
                    <a:lnL>
                      <a:noFill/>
                    </a:lnL>
                    <a:lnR>
                      <a:noFill/>
                    </a:lnR>
                    <a:lnT>
                      <a:noFill/>
                    </a:lnT>
                    <a:lnB>
                      <a:noFill/>
                    </a:lnB>
                    <a:solidFill>
                      <a:srgbClr val="FFFFFF"/>
                    </a:solidFill>
                  </a:tcPr>
                </a:tc>
                <a:tc>
                  <a:txBody>
                    <a:bodyPr/>
                    <a:lstStyle/>
                    <a:p>
                      <a:pPr algn="r" fontAlgn="ctr"/>
                      <a:r>
                        <a:rPr lang="en-US" sz="800" b="0" i="0" u="none" strike="noStrike" dirty="0">
                          <a:solidFill>
                            <a:srgbClr val="000000"/>
                          </a:solidFill>
                          <a:effectLst/>
                          <a:latin typeface="Calibri" panose="020F0502020204030204" pitchFamily="34" charset="0"/>
                        </a:rPr>
                        <a:t>                    242.8 </a:t>
                      </a: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10013"/>
                  </a:ext>
                </a:extLst>
              </a:tr>
              <a:tr h="137659">
                <a:tc>
                  <a:txBody>
                    <a:bodyPr/>
                    <a:lstStyle/>
                    <a:p>
                      <a:pPr algn="l" fontAlgn="ctr"/>
                      <a:r>
                        <a:rPr lang="en-US" sz="800" b="0" i="0" u="none" strike="noStrike" dirty="0">
                          <a:solidFill>
                            <a:srgbClr val="000000"/>
                          </a:solidFill>
                          <a:effectLst/>
                          <a:latin typeface="Calibri" panose="020F0502020204030204" pitchFamily="34" charset="0"/>
                        </a:rPr>
                        <a:t>Tercera Llamada de Capital</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800" b="0" i="0" u="none" strike="noStrike" dirty="0">
                          <a:solidFill>
                            <a:srgbClr val="000000"/>
                          </a:solidFill>
                          <a:effectLst/>
                          <a:latin typeface="Calibri" panose="020F0502020204030204" pitchFamily="34" charset="0"/>
                        </a:rPr>
                        <a:t>jun-16</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800" b="0" i="0" u="none" strike="noStrike" dirty="0">
                          <a:solidFill>
                            <a:srgbClr val="000000"/>
                          </a:solidFill>
                          <a:effectLst/>
                          <a:latin typeface="Calibri" panose="020F0502020204030204" pitchFamily="34" charset="0"/>
                        </a:rPr>
                        <a:t>                    399.9 </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14"/>
                  </a:ext>
                </a:extLst>
              </a:tr>
              <a:tr h="137659">
                <a:tc>
                  <a:txBody>
                    <a:bodyPr/>
                    <a:lstStyle/>
                    <a:p>
                      <a:pPr algn="l" fontAlgn="ctr"/>
                      <a:r>
                        <a:rPr lang="en-US" sz="800" b="1" i="0" u="none" strike="noStrike" dirty="0">
                          <a:solidFill>
                            <a:srgbClr val="000000"/>
                          </a:solidFill>
                          <a:effectLst/>
                          <a:latin typeface="Calibri" panose="020F0502020204030204" pitchFamily="34" charset="0"/>
                        </a:rPr>
                        <a:t>Total Aportado por LPs</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ctr"/>
                      <a:r>
                        <a:rPr lang="en-US" sz="800" b="1" i="0" u="none" strike="noStrike" dirty="0">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ctr"/>
                      <a:r>
                        <a:rPr lang="en-US" sz="800" b="1" i="0" u="none" strike="noStrike" dirty="0">
                          <a:solidFill>
                            <a:srgbClr val="000000"/>
                          </a:solidFill>
                          <a:effectLst/>
                          <a:latin typeface="Calibri" panose="020F0502020204030204" pitchFamily="34" charset="0"/>
                        </a:rPr>
                        <a:t>                 3,002.1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10015"/>
                  </a:ext>
                </a:extLst>
              </a:tr>
              <a:tr h="137659">
                <a:tc>
                  <a:txBody>
                    <a:bodyPr/>
                    <a:lstStyle/>
                    <a:p>
                      <a:pPr algn="l" fontAlgn="ctr"/>
                      <a:r>
                        <a:rPr lang="en-US" sz="800" b="1" i="0" u="none" strike="noStrike" dirty="0">
                          <a:solidFill>
                            <a:srgbClr val="000000"/>
                          </a:solidFill>
                          <a:effectLst/>
                          <a:latin typeface="Calibri" panose="020F0502020204030204" pitchFamily="34" charset="0"/>
                        </a:rPr>
                        <a:t>Total Aportado por GP</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800" b="1" i="0" u="none" strike="noStrike" dirty="0">
                          <a:solidFill>
                            <a:srgbClr val="000000"/>
                          </a:solidFill>
                          <a:effectLst/>
                          <a:latin typeface="Calibri" panose="020F0502020204030204" pitchFamily="34" charset="0"/>
                        </a:rPr>
                        <a:t> </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800" b="1" i="0" u="none" strike="noStrike" dirty="0">
                          <a:solidFill>
                            <a:srgbClr val="000000"/>
                          </a:solidFill>
                          <a:effectLst/>
                          <a:latin typeface="Calibri" panose="020F0502020204030204" pitchFamily="34" charset="0"/>
                        </a:rPr>
                        <a:t>                    </a:t>
                      </a:r>
                      <a:r>
                        <a:rPr lang="en-US" sz="800" b="1" i="0" u="none" strike="noStrike" dirty="0" smtClean="0">
                          <a:solidFill>
                            <a:srgbClr val="000000"/>
                          </a:solidFill>
                          <a:effectLst/>
                          <a:latin typeface="Calibri" panose="020F0502020204030204" pitchFamily="34" charset="0"/>
                        </a:rPr>
                        <a:t>150.9 </a:t>
                      </a:r>
                      <a:endParaRPr lang="en-US" sz="800" b="1"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16"/>
                  </a:ext>
                </a:extLst>
              </a:tr>
              <a:tr h="137659">
                <a:tc>
                  <a:txBody>
                    <a:bodyPr/>
                    <a:lstStyle/>
                    <a:p>
                      <a:pPr algn="l" fontAlgn="ctr"/>
                      <a:r>
                        <a:rPr lang="en-US" sz="800" b="1" i="0" u="none" strike="noStrike" dirty="0">
                          <a:solidFill>
                            <a:srgbClr val="000000"/>
                          </a:solidFill>
                          <a:effectLst/>
                          <a:latin typeface="Calibri" panose="020F0502020204030204" pitchFamily="34" charset="0"/>
                        </a:rPr>
                        <a:t>Total Aportaciones (LP + GP)</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ctr"/>
                      <a:r>
                        <a:rPr lang="en-US" sz="800" b="1" i="0" u="none" strike="noStrike" dirty="0">
                          <a:solidFill>
                            <a:srgbClr val="000000"/>
                          </a:solidFill>
                          <a:effectLst/>
                          <a:latin typeface="Calibri" panose="020F0502020204030204" pitchFamily="34"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ctr"/>
                      <a:r>
                        <a:rPr lang="en-US" sz="800" b="1" i="0" u="none" strike="noStrike" dirty="0">
                          <a:solidFill>
                            <a:srgbClr val="000000"/>
                          </a:solidFill>
                          <a:effectLst/>
                          <a:latin typeface="Calibri" panose="020F0502020204030204" pitchFamily="34" charset="0"/>
                        </a:rPr>
                        <a:t>                 3,153.0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10017"/>
                  </a:ext>
                </a:extLst>
              </a:tr>
              <a:tr h="137659">
                <a:tc>
                  <a:txBody>
                    <a:bodyPr/>
                    <a:lstStyle/>
                    <a:p>
                      <a:pPr algn="l" fontAlgn="ctr"/>
                      <a:r>
                        <a:rPr lang="en-US" sz="800" b="0" i="0" u="none" strike="noStrike" dirty="0">
                          <a:solidFill>
                            <a:srgbClr val="000000"/>
                          </a:solidFill>
                          <a:effectLst/>
                          <a:latin typeface="Calibri" panose="020F0502020204030204" pitchFamily="34" charset="0"/>
                        </a:rPr>
                        <a:t> </a:t>
                      </a:r>
                    </a:p>
                  </a:txBody>
                  <a:tcPr marL="9525" marR="9525" marT="9525" marB="0" anchor="ctr">
                    <a:lnL>
                      <a:noFill/>
                    </a:lnL>
                    <a:lnR>
                      <a:noFill/>
                    </a:lnR>
                    <a:lnT>
                      <a:noFill/>
                    </a:lnT>
                    <a:lnB>
                      <a:noFill/>
                    </a:lnB>
                    <a:solidFill>
                      <a:srgbClr val="FFFFFF"/>
                    </a:solidFill>
                  </a:tcPr>
                </a:tc>
                <a:tc>
                  <a:txBody>
                    <a:bodyPr/>
                    <a:lstStyle/>
                    <a:p>
                      <a:pPr algn="r" fontAlgn="ctr"/>
                      <a:r>
                        <a:rPr lang="en-US" sz="800" b="0" i="0" u="none" strike="noStrike" dirty="0">
                          <a:solidFill>
                            <a:srgbClr val="000000"/>
                          </a:solidFill>
                          <a:effectLst/>
                          <a:latin typeface="Calibri" panose="020F0502020204030204" pitchFamily="34" charset="0"/>
                        </a:rPr>
                        <a:t> </a:t>
                      </a:r>
                    </a:p>
                  </a:txBody>
                  <a:tcPr marL="9525" marR="9525" marT="9525" marB="0" anchor="ctr">
                    <a:lnL>
                      <a:noFill/>
                    </a:lnL>
                    <a:lnR>
                      <a:noFill/>
                    </a:lnR>
                    <a:lnT>
                      <a:noFill/>
                    </a:lnT>
                    <a:lnB>
                      <a:noFill/>
                    </a:lnB>
                    <a:solidFill>
                      <a:srgbClr val="FFFFFF"/>
                    </a:solidFill>
                  </a:tcPr>
                </a:tc>
                <a:tc>
                  <a:txBody>
                    <a:bodyPr/>
                    <a:lstStyle/>
                    <a:p>
                      <a:pPr algn="r" fontAlgn="ctr"/>
                      <a:r>
                        <a:rPr lang="en-US" sz="800" b="0" i="0" u="none" strike="noStrike" dirty="0">
                          <a:solidFill>
                            <a:srgbClr val="000000"/>
                          </a:solidFill>
                          <a:effectLst/>
                          <a:latin typeface="Calibri" panose="020F0502020204030204" pitchFamily="34" charset="0"/>
                        </a:rPr>
                        <a:t> </a:t>
                      </a: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10019"/>
                  </a:ext>
                </a:extLst>
              </a:tr>
              <a:tr h="137659">
                <a:tc>
                  <a:txBody>
                    <a:bodyPr/>
                    <a:lstStyle/>
                    <a:p>
                      <a:pPr algn="l" fontAlgn="ctr"/>
                      <a:r>
                        <a:rPr lang="en-US" sz="800" b="1" i="0" u="none" strike="noStrike" dirty="0">
                          <a:solidFill>
                            <a:srgbClr val="FFFFFF"/>
                          </a:solidFill>
                          <a:effectLst/>
                          <a:latin typeface="Calibri" panose="020F0502020204030204" pitchFamily="34" charset="0"/>
                        </a:rPr>
                        <a:t>Detalle de Distribuciones</a:t>
                      </a:r>
                    </a:p>
                  </a:txBody>
                  <a:tcPr marL="9525" marR="9525" marT="9525" marB="0" anchor="ctr">
                    <a:lnL>
                      <a:noFill/>
                    </a:lnL>
                    <a:lnR>
                      <a:noFill/>
                    </a:lnR>
                    <a:lnT>
                      <a:noFill/>
                    </a:lnT>
                    <a:lnB>
                      <a:noFill/>
                    </a:lnB>
                    <a:solidFill>
                      <a:srgbClr val="002060"/>
                    </a:solidFill>
                  </a:tcPr>
                </a:tc>
                <a:tc>
                  <a:txBody>
                    <a:bodyPr/>
                    <a:lstStyle/>
                    <a:p>
                      <a:pPr algn="r" fontAlgn="ctr"/>
                      <a:r>
                        <a:rPr lang="en-US" sz="800" b="1" i="0" u="none" strike="noStrike" dirty="0">
                          <a:solidFill>
                            <a:srgbClr val="FFFFFF"/>
                          </a:solidFill>
                          <a:effectLst/>
                          <a:latin typeface="Calibri" panose="020F0502020204030204" pitchFamily="34" charset="0"/>
                        </a:rPr>
                        <a:t>Fecha</a:t>
                      </a:r>
                    </a:p>
                  </a:txBody>
                  <a:tcPr marL="9525" marR="9525" marT="9525" marB="0" anchor="ctr">
                    <a:lnL>
                      <a:noFill/>
                    </a:lnL>
                    <a:lnR>
                      <a:noFill/>
                    </a:lnR>
                    <a:lnT>
                      <a:noFill/>
                    </a:lnT>
                    <a:lnB>
                      <a:noFill/>
                    </a:lnB>
                    <a:solidFill>
                      <a:srgbClr val="002060"/>
                    </a:solidFill>
                  </a:tcPr>
                </a:tc>
                <a:tc>
                  <a:txBody>
                    <a:bodyPr/>
                    <a:lstStyle/>
                    <a:p>
                      <a:pPr algn="r" fontAlgn="ctr"/>
                      <a:r>
                        <a:rPr lang="en-US" sz="800" b="1" i="0" u="none" strike="noStrike" dirty="0">
                          <a:solidFill>
                            <a:srgbClr val="FFFFFF"/>
                          </a:solidFill>
                          <a:effectLst/>
                          <a:latin typeface="Calibri" panose="020F0502020204030204" pitchFamily="34" charset="0"/>
                        </a:rPr>
                        <a:t>MX$ (Millones)</a:t>
                      </a:r>
                    </a:p>
                  </a:txBody>
                  <a:tcPr marL="9525" marR="9525" marT="9525" marB="0" anchor="ctr">
                    <a:lnL>
                      <a:noFill/>
                    </a:lnL>
                    <a:lnR>
                      <a:noFill/>
                    </a:lnR>
                    <a:lnT>
                      <a:noFill/>
                    </a:lnT>
                    <a:lnB>
                      <a:noFill/>
                    </a:lnB>
                    <a:solidFill>
                      <a:srgbClr val="002060"/>
                    </a:solidFill>
                  </a:tcPr>
                </a:tc>
                <a:extLst>
                  <a:ext uri="{0D108BD9-81ED-4DB2-BD59-A6C34878D82A}">
                    <a16:rowId xmlns="" xmlns:a16="http://schemas.microsoft.com/office/drawing/2014/main" val="10020"/>
                  </a:ext>
                </a:extLst>
              </a:tr>
              <a:tr h="137659">
                <a:tc>
                  <a:txBody>
                    <a:bodyPr/>
                    <a:lstStyle/>
                    <a:p>
                      <a:pPr algn="l" fontAlgn="ctr"/>
                      <a:r>
                        <a:rPr lang="en-US" sz="800" b="0" i="0" u="none" strike="noStrike" dirty="0">
                          <a:solidFill>
                            <a:srgbClr val="000000"/>
                          </a:solidFill>
                          <a:effectLst/>
                          <a:latin typeface="Calibri" panose="020F0502020204030204" pitchFamily="34" charset="0"/>
                        </a:rPr>
                        <a:t>Primera </a:t>
                      </a:r>
                      <a:r>
                        <a:rPr lang="en-US" sz="800" b="0" i="0" u="none" strike="noStrike" dirty="0" smtClean="0">
                          <a:solidFill>
                            <a:srgbClr val="000000"/>
                          </a:solidFill>
                          <a:effectLst/>
                          <a:latin typeface="Calibri" panose="020F0502020204030204" pitchFamily="34" charset="0"/>
                        </a:rPr>
                        <a:t>Distribución</a:t>
                      </a:r>
                      <a:r>
                        <a:rPr lang="en-US" sz="800" b="0" i="0" u="none" strike="noStrike" baseline="30000" dirty="0" smtClean="0">
                          <a:solidFill>
                            <a:srgbClr val="000000"/>
                          </a:solidFill>
                          <a:effectLst/>
                          <a:latin typeface="Calibri" panose="020F0502020204030204" pitchFamily="34" charset="0"/>
                        </a:rPr>
                        <a:t>1</a:t>
                      </a:r>
                      <a:endParaRPr lang="en-US" sz="800" b="0" i="0" u="none" strike="noStrike" baseline="30000"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FFFFFF"/>
                    </a:solidFill>
                  </a:tcPr>
                </a:tc>
                <a:tc>
                  <a:txBody>
                    <a:bodyPr/>
                    <a:lstStyle/>
                    <a:p>
                      <a:pPr algn="r" fontAlgn="ctr"/>
                      <a:r>
                        <a:rPr lang="en-US" sz="800" b="0" i="0" u="none" strike="noStrike" dirty="0">
                          <a:solidFill>
                            <a:srgbClr val="000000"/>
                          </a:solidFill>
                          <a:effectLst/>
                          <a:latin typeface="Calibri" panose="020F0502020204030204" pitchFamily="34" charset="0"/>
                        </a:rPr>
                        <a:t>sep-15</a:t>
                      </a:r>
                    </a:p>
                  </a:txBody>
                  <a:tcPr marL="9525" marR="9525" marT="9525" marB="0" anchor="ctr">
                    <a:lnL>
                      <a:noFill/>
                    </a:lnL>
                    <a:lnR>
                      <a:noFill/>
                    </a:lnR>
                    <a:lnT>
                      <a:noFill/>
                    </a:lnT>
                    <a:lnB>
                      <a:noFill/>
                    </a:lnB>
                    <a:solidFill>
                      <a:srgbClr val="FFFFFF"/>
                    </a:solidFill>
                  </a:tcPr>
                </a:tc>
                <a:tc>
                  <a:txBody>
                    <a:bodyPr/>
                    <a:lstStyle/>
                    <a:p>
                      <a:pPr algn="r" fontAlgn="ctr"/>
                      <a:r>
                        <a:rPr lang="en-US" sz="800" b="0" i="0" u="none" strike="noStrike" dirty="0">
                          <a:solidFill>
                            <a:srgbClr val="000000"/>
                          </a:solidFill>
                          <a:effectLst/>
                          <a:latin typeface="Calibri" panose="020F0502020204030204" pitchFamily="34" charset="0"/>
                        </a:rPr>
                        <a:t>                    315.0 </a:t>
                      </a: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10021"/>
                  </a:ext>
                </a:extLst>
              </a:tr>
              <a:tr h="137659">
                <a:tc>
                  <a:txBody>
                    <a:bodyPr/>
                    <a:lstStyle/>
                    <a:p>
                      <a:pPr algn="l" fontAlgn="ctr"/>
                      <a:r>
                        <a:rPr lang="en-US" sz="800" b="0" i="0" u="none" strike="noStrike" dirty="0">
                          <a:solidFill>
                            <a:srgbClr val="000000"/>
                          </a:solidFill>
                          <a:effectLst/>
                          <a:latin typeface="Calibri" panose="020F0502020204030204" pitchFamily="34" charset="0"/>
                        </a:rPr>
                        <a:t>Total Distribuido LP</a:t>
                      </a:r>
                    </a:p>
                  </a:txBody>
                  <a:tcPr marL="9525" marR="9525" marT="9525" marB="0" anchor="ctr">
                    <a:lnL>
                      <a:noFill/>
                    </a:lnL>
                    <a:lnR>
                      <a:noFill/>
                    </a:lnR>
                    <a:lnT>
                      <a:noFill/>
                    </a:lnT>
                    <a:lnB>
                      <a:noFill/>
                    </a:lnB>
                    <a:solidFill>
                      <a:srgbClr val="FFFFFF"/>
                    </a:solidFill>
                  </a:tcPr>
                </a:tc>
                <a:tc>
                  <a:txBody>
                    <a:bodyPr/>
                    <a:lstStyle/>
                    <a:p>
                      <a:pPr algn="r" fontAlgn="ctr"/>
                      <a:r>
                        <a:rPr lang="en-US" sz="800" b="0" i="0" u="none" strike="noStrike" dirty="0">
                          <a:solidFill>
                            <a:srgbClr val="000000"/>
                          </a:solidFill>
                          <a:effectLst/>
                          <a:latin typeface="Calibri" panose="020F0502020204030204" pitchFamily="34" charset="0"/>
                        </a:rPr>
                        <a:t> </a:t>
                      </a:r>
                    </a:p>
                  </a:txBody>
                  <a:tcPr marL="9525" marR="9525" marT="9525" marB="0" anchor="ctr">
                    <a:lnL>
                      <a:noFill/>
                    </a:lnL>
                    <a:lnR>
                      <a:noFill/>
                    </a:lnR>
                    <a:lnT>
                      <a:noFill/>
                    </a:lnT>
                    <a:lnB>
                      <a:noFill/>
                    </a:lnB>
                    <a:solidFill>
                      <a:srgbClr val="FFFFFF"/>
                    </a:solidFill>
                  </a:tcPr>
                </a:tc>
                <a:tc>
                  <a:txBody>
                    <a:bodyPr/>
                    <a:lstStyle/>
                    <a:p>
                      <a:pPr algn="r" fontAlgn="ctr"/>
                      <a:r>
                        <a:rPr lang="en-US" sz="800" b="0" i="0" u="none" strike="noStrike" dirty="0">
                          <a:solidFill>
                            <a:srgbClr val="000000"/>
                          </a:solidFill>
                          <a:effectLst/>
                          <a:latin typeface="Calibri" panose="020F0502020204030204" pitchFamily="34" charset="0"/>
                        </a:rPr>
                        <a:t>                    300.0 </a:t>
                      </a: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10022"/>
                  </a:ext>
                </a:extLst>
              </a:tr>
              <a:tr h="137659">
                <a:tc>
                  <a:txBody>
                    <a:bodyPr/>
                    <a:lstStyle/>
                    <a:p>
                      <a:pPr algn="l" fontAlgn="ctr"/>
                      <a:r>
                        <a:rPr lang="en-US" sz="800" b="0" i="0" u="none" strike="noStrike" dirty="0">
                          <a:solidFill>
                            <a:srgbClr val="000000"/>
                          </a:solidFill>
                          <a:effectLst/>
                          <a:latin typeface="Calibri" panose="020F0502020204030204" pitchFamily="34" charset="0"/>
                        </a:rPr>
                        <a:t>Total Distribuido GP</a:t>
                      </a:r>
                    </a:p>
                  </a:txBody>
                  <a:tcPr marL="9525" marR="9525" marT="9525" marB="0" anchor="ctr">
                    <a:lnL>
                      <a:noFill/>
                    </a:lnL>
                    <a:lnR>
                      <a:noFill/>
                    </a:lnR>
                    <a:lnT>
                      <a:noFill/>
                    </a:lnT>
                    <a:lnB>
                      <a:noFill/>
                    </a:lnB>
                    <a:solidFill>
                      <a:srgbClr val="FFFFFF"/>
                    </a:solidFill>
                  </a:tcPr>
                </a:tc>
                <a:tc>
                  <a:txBody>
                    <a:bodyPr/>
                    <a:lstStyle/>
                    <a:p>
                      <a:pPr algn="l" fontAlgn="ctr"/>
                      <a:r>
                        <a:rPr lang="en-US" sz="800" b="0" i="0" u="none" strike="noStrike" dirty="0">
                          <a:solidFill>
                            <a:srgbClr val="000000"/>
                          </a:solidFill>
                          <a:effectLst/>
                          <a:latin typeface="Calibri" panose="020F0502020204030204" pitchFamily="34" charset="0"/>
                        </a:rPr>
                        <a:t> </a:t>
                      </a:r>
                    </a:p>
                  </a:txBody>
                  <a:tcPr marL="9525" marR="9525" marT="9525" marB="0" anchor="ctr">
                    <a:lnL>
                      <a:noFill/>
                    </a:lnL>
                    <a:lnR>
                      <a:noFill/>
                    </a:lnR>
                    <a:lnT>
                      <a:noFill/>
                    </a:lnT>
                    <a:lnB>
                      <a:noFill/>
                    </a:lnB>
                    <a:solidFill>
                      <a:srgbClr val="FFFFFF"/>
                    </a:solidFill>
                  </a:tcPr>
                </a:tc>
                <a:tc>
                  <a:txBody>
                    <a:bodyPr/>
                    <a:lstStyle/>
                    <a:p>
                      <a:pPr algn="r" fontAlgn="ctr"/>
                      <a:r>
                        <a:rPr lang="en-US" sz="800" b="0" i="0" u="none" strike="noStrike" dirty="0">
                          <a:solidFill>
                            <a:srgbClr val="000000"/>
                          </a:solidFill>
                          <a:effectLst/>
                          <a:latin typeface="Calibri" panose="020F0502020204030204" pitchFamily="34" charset="0"/>
                        </a:rPr>
                        <a:t>                       15.0 </a:t>
                      </a: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10023"/>
                  </a:ext>
                </a:extLst>
              </a:tr>
              <a:tr h="137659">
                <a:tc>
                  <a:txBody>
                    <a:bodyPr/>
                    <a:lstStyle/>
                    <a:p>
                      <a:pPr algn="l" fontAlgn="ctr"/>
                      <a:endParaRPr lang="en-US" sz="8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FFFFFF"/>
                    </a:solidFill>
                  </a:tcPr>
                </a:tc>
                <a:tc>
                  <a:txBody>
                    <a:bodyPr/>
                    <a:lstStyle/>
                    <a:p>
                      <a:pPr algn="l" fontAlgn="ctr"/>
                      <a:endParaRPr lang="en-US" sz="8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FFFFFF"/>
                    </a:solidFill>
                  </a:tcPr>
                </a:tc>
                <a:tc>
                  <a:txBody>
                    <a:bodyPr/>
                    <a:lstStyle/>
                    <a:p>
                      <a:pPr algn="r" fontAlgn="ctr"/>
                      <a:endParaRPr lang="en-US" sz="8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10024"/>
                  </a:ext>
                </a:extLst>
              </a:tr>
              <a:tr h="237775">
                <a:tc gridSpan="3">
                  <a:txBody>
                    <a:bodyPr/>
                    <a:lstStyle/>
                    <a:p>
                      <a:pPr algn="l" fontAlgn="ctr"/>
                      <a:endParaRPr lang="es-MX" sz="800" b="0" i="0" u="none" strike="noStrike" dirty="0" smtClean="0">
                        <a:solidFill>
                          <a:srgbClr val="000000"/>
                        </a:solidFill>
                        <a:effectLst/>
                        <a:latin typeface="Calibri" panose="020F0502020204030204" pitchFamily="34" charset="0"/>
                      </a:endParaRPr>
                    </a:p>
                    <a:p>
                      <a:pPr algn="l" fontAlgn="ctr"/>
                      <a:endParaRPr lang="en-US" sz="8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FFFFFF"/>
                    </a:solidFill>
                  </a:tcPr>
                </a:tc>
                <a:tc hMerge="1">
                  <a:txBody>
                    <a:bodyPr/>
                    <a:lstStyle/>
                    <a:p>
                      <a:pPr algn="l" fontAlgn="ctr"/>
                      <a:endParaRPr lang="en-US" sz="9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FFFFFF"/>
                    </a:solidFill>
                  </a:tcPr>
                </a:tc>
                <a:tc hMerge="1">
                  <a:txBody>
                    <a:bodyPr/>
                    <a:lstStyle/>
                    <a:p>
                      <a:pPr algn="r" fontAlgn="ctr"/>
                      <a:endParaRPr lang="en-US" sz="9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10025"/>
                  </a:ext>
                </a:extLst>
              </a:tr>
              <a:tr h="137659">
                <a:tc>
                  <a:txBody>
                    <a:bodyPr/>
                    <a:lstStyle/>
                    <a:p>
                      <a:pPr algn="l" fontAlgn="ctr"/>
                      <a:endParaRPr lang="en-US" sz="8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FFFFFF"/>
                    </a:solidFill>
                  </a:tcPr>
                </a:tc>
                <a:tc>
                  <a:txBody>
                    <a:bodyPr/>
                    <a:lstStyle/>
                    <a:p>
                      <a:pPr algn="l" fontAlgn="ctr"/>
                      <a:endParaRPr lang="en-US" sz="8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FFFFFF"/>
                    </a:solidFill>
                  </a:tcPr>
                </a:tc>
                <a:tc>
                  <a:txBody>
                    <a:bodyPr/>
                    <a:lstStyle/>
                    <a:p>
                      <a:pPr algn="r" fontAlgn="ctr"/>
                      <a:endParaRPr lang="en-US" sz="8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10026"/>
                  </a:ext>
                </a:extLst>
              </a:tr>
            </a:tbl>
          </a:graphicData>
        </a:graphic>
      </p:graphicFrame>
      <p:sp>
        <p:nvSpPr>
          <p:cNvPr id="44" name="Oval 43"/>
          <p:cNvSpPr/>
          <p:nvPr/>
        </p:nvSpPr>
        <p:spPr>
          <a:xfrm>
            <a:off x="5055083" y="5899142"/>
            <a:ext cx="191651" cy="193748"/>
          </a:xfrm>
          <a:prstGeom prst="ellipse">
            <a:avLst/>
          </a:prstGeom>
          <a:solidFill>
            <a:schemeClr val="bg1"/>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r>
              <a:rPr lang="es-MX" sz="800" b="1" dirty="0" smtClean="0">
                <a:solidFill>
                  <a:srgbClr val="00B050"/>
                </a:solidFill>
              </a:rPr>
              <a:t>5</a:t>
            </a:r>
            <a:endParaRPr lang="en-US" sz="800" b="1" dirty="0">
              <a:solidFill>
                <a:srgbClr val="00B050"/>
              </a:solidFill>
            </a:endParaRPr>
          </a:p>
        </p:txBody>
      </p:sp>
      <p:sp>
        <p:nvSpPr>
          <p:cNvPr id="46" name="TextBox 45"/>
          <p:cNvSpPr txBox="1"/>
          <p:nvPr/>
        </p:nvSpPr>
        <p:spPr>
          <a:xfrm>
            <a:off x="5243101" y="5881087"/>
            <a:ext cx="1261884" cy="215444"/>
          </a:xfrm>
          <a:prstGeom prst="rect">
            <a:avLst/>
          </a:prstGeom>
          <a:noFill/>
        </p:spPr>
        <p:txBody>
          <a:bodyPr wrap="none" rtlCol="0">
            <a:spAutoFit/>
          </a:bodyPr>
          <a:lstStyle/>
          <a:p>
            <a:pPr eaLnBrk="1" fontAlgn="auto" hangingPunct="1">
              <a:spcBef>
                <a:spcPts val="0"/>
              </a:spcBef>
              <a:spcAft>
                <a:spcPts val="0"/>
              </a:spcAft>
            </a:pPr>
            <a:r>
              <a:rPr lang="es-MX" sz="800" dirty="0" smtClean="0">
                <a:solidFill>
                  <a:prstClr val="black"/>
                </a:solidFill>
                <a:latin typeface="Calibri"/>
              </a:rPr>
              <a:t>Tercera Emisión Adicional</a:t>
            </a:r>
            <a:endParaRPr lang="en-US" sz="800" dirty="0">
              <a:solidFill>
                <a:prstClr val="black"/>
              </a:solidFill>
              <a:latin typeface="Calibri"/>
            </a:endParaRPr>
          </a:p>
        </p:txBody>
      </p:sp>
      <p:sp>
        <p:nvSpPr>
          <p:cNvPr id="2" name="Rectangle 1"/>
          <p:cNvSpPr/>
          <p:nvPr/>
        </p:nvSpPr>
        <p:spPr>
          <a:xfrm>
            <a:off x="317851" y="6121023"/>
            <a:ext cx="4572000" cy="276999"/>
          </a:xfrm>
          <a:prstGeom prst="rect">
            <a:avLst/>
          </a:prstGeom>
        </p:spPr>
        <p:txBody>
          <a:bodyPr>
            <a:spAutoFit/>
          </a:bodyPr>
          <a:lstStyle/>
          <a:p>
            <a:pPr marL="228600" indent="-228600" eaLnBrk="1" fontAlgn="ctr" hangingPunct="1">
              <a:spcBef>
                <a:spcPts val="0"/>
              </a:spcBef>
              <a:spcAft>
                <a:spcPts val="0"/>
              </a:spcAft>
              <a:buFontTx/>
              <a:buAutoNum type="arabicParenBoth"/>
            </a:pPr>
            <a:r>
              <a:rPr lang="es-MX" sz="600" dirty="0" smtClean="0">
                <a:solidFill>
                  <a:srgbClr val="000000"/>
                </a:solidFill>
                <a:latin typeface="Calibri"/>
              </a:rPr>
              <a:t>Distribución </a:t>
            </a:r>
            <a:r>
              <a:rPr lang="es-MX" sz="600" dirty="0">
                <a:solidFill>
                  <a:srgbClr val="000000"/>
                </a:solidFill>
                <a:latin typeface="Calibri"/>
              </a:rPr>
              <a:t>a Tenedores y Fideicomitente por reembolsos de capital del Fideicomiso CIB/2082 correspondientes al año </a:t>
            </a:r>
            <a:r>
              <a:rPr lang="es-MX" sz="600" dirty="0" smtClean="0">
                <a:solidFill>
                  <a:srgbClr val="000000"/>
                </a:solidFill>
                <a:latin typeface="Calibri"/>
              </a:rPr>
              <a:t>2015</a:t>
            </a:r>
          </a:p>
          <a:p>
            <a:pPr marL="228600" indent="-228600" eaLnBrk="1" fontAlgn="ctr" hangingPunct="1">
              <a:spcBef>
                <a:spcPts val="0"/>
              </a:spcBef>
              <a:spcAft>
                <a:spcPts val="0"/>
              </a:spcAft>
              <a:buFontTx/>
              <a:buAutoNum type="arabicParenBoth"/>
            </a:pPr>
            <a:r>
              <a:rPr lang="es-MX" sz="600" dirty="0" smtClean="0">
                <a:solidFill>
                  <a:srgbClr val="000000"/>
                </a:solidFill>
                <a:latin typeface="Calibri"/>
              </a:rPr>
              <a:t>Contribuciones de capital netas de distribuciones de capital</a:t>
            </a:r>
            <a:endParaRPr lang="en-US" sz="600" dirty="0">
              <a:solidFill>
                <a:srgbClr val="000000"/>
              </a:solidFill>
              <a:latin typeface="Calibri"/>
            </a:endParaRPr>
          </a:p>
        </p:txBody>
      </p:sp>
      <p:sp>
        <p:nvSpPr>
          <p:cNvPr id="47" name="Rectangle 46"/>
          <p:cNvSpPr/>
          <p:nvPr/>
        </p:nvSpPr>
        <p:spPr>
          <a:xfrm>
            <a:off x="325747" y="4689265"/>
            <a:ext cx="4080947" cy="22999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fontAlgn="auto" hangingPunct="1">
              <a:spcBef>
                <a:spcPts val="0"/>
              </a:spcBef>
              <a:spcAft>
                <a:spcPts val="0"/>
              </a:spcAft>
            </a:pPr>
            <a:r>
              <a:rPr lang="es-MX" sz="1200" b="1" dirty="0" smtClean="0">
                <a:solidFill>
                  <a:prstClr val="black"/>
                </a:solidFill>
              </a:rPr>
              <a:t>Evolución Valor de Mercado del Certificado vs Valor Nominal</a:t>
            </a:r>
            <a:endParaRPr lang="es-MX" sz="1200" b="1" baseline="30000" dirty="0">
              <a:solidFill>
                <a:prstClr val="black"/>
              </a:solidFill>
            </a:endParaRPr>
          </a:p>
        </p:txBody>
      </p:sp>
      <p:sp>
        <p:nvSpPr>
          <p:cNvPr id="3" name="TextBox 2"/>
          <p:cNvSpPr txBox="1"/>
          <p:nvPr/>
        </p:nvSpPr>
        <p:spPr>
          <a:xfrm>
            <a:off x="4646062" y="1688761"/>
            <a:ext cx="753732" cy="215444"/>
          </a:xfrm>
          <a:prstGeom prst="rect">
            <a:avLst/>
          </a:prstGeom>
          <a:noFill/>
        </p:spPr>
        <p:txBody>
          <a:bodyPr wrap="none" rtlCol="0">
            <a:spAutoFit/>
          </a:bodyPr>
          <a:lstStyle/>
          <a:p>
            <a:pPr eaLnBrk="1" fontAlgn="auto" hangingPunct="1">
              <a:spcBef>
                <a:spcPts val="0"/>
              </a:spcBef>
              <a:spcAft>
                <a:spcPts val="0"/>
              </a:spcAft>
            </a:pPr>
            <a:r>
              <a:rPr lang="en-US" sz="800" dirty="0" smtClean="0">
                <a:solidFill>
                  <a:prstClr val="black"/>
                </a:solidFill>
                <a:latin typeface="Calibri"/>
              </a:rPr>
              <a:t>MX$ millones</a:t>
            </a:r>
            <a:endParaRPr lang="en-US" sz="800" dirty="0">
              <a:solidFill>
                <a:prstClr val="black"/>
              </a:solidFill>
              <a:latin typeface="Calibri"/>
            </a:endParaRPr>
          </a:p>
        </p:txBody>
      </p:sp>
      <p:graphicFrame>
        <p:nvGraphicFramePr>
          <p:cNvPr id="48" name="Chart 47"/>
          <p:cNvGraphicFramePr>
            <a:graphicFrameLocks/>
          </p:cNvGraphicFramePr>
          <p:nvPr>
            <p:extLst/>
          </p:nvPr>
        </p:nvGraphicFramePr>
        <p:xfrm>
          <a:off x="179521" y="4919260"/>
          <a:ext cx="4370208" cy="137438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5416037"/>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MX" dirty="0" smtClean="0"/>
              <a:t>WALTON STREET MÉXICO – </a:t>
            </a:r>
            <a:r>
              <a:rPr lang="es-MX" dirty="0"/>
              <a:t>INVERSIONES REPRESENTATIVAS</a:t>
            </a:r>
            <a:endParaRPr lang="en-US" dirty="0"/>
          </a:p>
        </p:txBody>
      </p:sp>
      <p:sp>
        <p:nvSpPr>
          <p:cNvPr id="5" name="Slide Number Placeholder 4"/>
          <p:cNvSpPr>
            <a:spLocks noGrp="1"/>
          </p:cNvSpPr>
          <p:nvPr>
            <p:ph type="sldNum" sz="quarter" idx="4"/>
          </p:nvPr>
        </p:nvSpPr>
        <p:spPr>
          <a:xfrm>
            <a:off x="8686799" y="6603470"/>
            <a:ext cx="389467" cy="254530"/>
          </a:xfrm>
        </p:spPr>
        <p:txBody>
          <a:bodyPr vert="horz" lIns="0" tIns="0" rIns="0" bIns="0" rtlCol="0" anchor="ctr"/>
          <a:lstStyle/>
          <a:p>
            <a:pPr algn="ctr"/>
            <a:fld id="{E29CE2B1-1230-5143-99F7-AF8E660DDCE2}" type="slidenum">
              <a:rPr lang="en-US" sz="1200" b="0">
                <a:solidFill>
                  <a:schemeClr val="bg1">
                    <a:lumMod val="75000"/>
                  </a:schemeClr>
                </a:solidFill>
                <a:latin typeface="Century Gothic" panose="020B0502020202020204" pitchFamily="34" charset="0"/>
              </a:rPr>
              <a:pPr algn="ctr"/>
              <a:t>16</a:t>
            </a:fld>
            <a:endParaRPr lang="en-US" sz="1200" b="0" dirty="0">
              <a:solidFill>
                <a:schemeClr val="bg1">
                  <a:lumMod val="75000"/>
                </a:schemeClr>
              </a:solidFill>
              <a:latin typeface="Century Gothic" panose="020B0502020202020204" pitchFamily="34" charset="0"/>
            </a:endParaRPr>
          </a:p>
        </p:txBody>
      </p:sp>
      <p:sp>
        <p:nvSpPr>
          <p:cNvPr id="17" name="TextBox 16"/>
          <p:cNvSpPr txBox="1"/>
          <p:nvPr/>
        </p:nvSpPr>
        <p:spPr>
          <a:xfrm>
            <a:off x="399994" y="741390"/>
            <a:ext cx="8389443" cy="266970"/>
          </a:xfrm>
          <a:prstGeom prst="rect">
            <a:avLst/>
          </a:prstGeom>
          <a:solidFill>
            <a:srgbClr val="6E6E6E"/>
          </a:solidFill>
        </p:spPr>
        <p:txBody>
          <a:bodyPr wrap="square" lIns="0" tIns="0" rIns="0" bIns="9144" rtlCol="0" anchor="ctr" anchorCtr="0">
            <a:noAutofit/>
          </a:bodyPr>
          <a:lstStyle/>
          <a:p>
            <a:pPr algn="ctr" eaLnBrk="1" fontAlgn="auto" hangingPunct="1">
              <a:spcBef>
                <a:spcPts val="0"/>
              </a:spcBef>
              <a:spcAft>
                <a:spcPts val="0"/>
              </a:spcAft>
            </a:pPr>
            <a:r>
              <a:rPr lang="es-MX" sz="1050" b="1" kern="0" spc="100" dirty="0" smtClean="0">
                <a:solidFill>
                  <a:srgbClr val="FFFFFF"/>
                </a:solidFill>
                <a:latin typeface="Calibri"/>
              </a:rPr>
              <a:t>INVERSIONES DE WALTON STREET CAPITAL MEXICO – RETORNOS BRUTOS REALIZADOS / NO REALIZADOS </a:t>
            </a:r>
            <a:r>
              <a:rPr lang="es-MX" sz="1050" b="1" kern="0" spc="100" baseline="30000" dirty="0" smtClean="0">
                <a:solidFill>
                  <a:srgbClr val="FFFFFF"/>
                </a:solidFill>
                <a:latin typeface="Calibri"/>
              </a:rPr>
              <a:t>1,2,3</a:t>
            </a:r>
            <a:endParaRPr lang="es-MX" sz="1050" b="1" kern="0" spc="100" baseline="30000" dirty="0">
              <a:solidFill>
                <a:srgbClr val="FFFFFF"/>
              </a:solidFill>
              <a:latin typeface="Calibri"/>
            </a:endParaRPr>
          </a:p>
        </p:txBody>
      </p:sp>
      <p:sp>
        <p:nvSpPr>
          <p:cNvPr id="27" name="TextBox 45"/>
          <p:cNvSpPr txBox="1">
            <a:spLocks noChangeArrowheads="1"/>
          </p:cNvSpPr>
          <p:nvPr>
            <p:custDataLst>
              <p:tags r:id="rId1"/>
            </p:custDataLst>
          </p:nvPr>
        </p:nvSpPr>
        <p:spPr bwMode="auto">
          <a:xfrm rot="16200000">
            <a:off x="347192" y="2084715"/>
            <a:ext cx="1964582" cy="278538"/>
          </a:xfrm>
          <a:prstGeom prst="rect">
            <a:avLst/>
          </a:prstGeom>
          <a:noFill/>
          <a:ln w="9525">
            <a:solidFill>
              <a:schemeClr val="bg1"/>
            </a:solidFill>
            <a:miter lim="800000"/>
            <a:headEnd/>
            <a:tailEnd/>
          </a:ln>
        </p:spPr>
        <p:txBody>
          <a:bodyPr wrap="square">
            <a:spAutoFit/>
          </a:bodyPr>
          <a:lstStyle/>
          <a:p>
            <a:pPr algn="ctr" eaLnBrk="1" fontAlgn="auto" hangingPunct="1">
              <a:lnSpc>
                <a:spcPct val="110000"/>
              </a:lnSpc>
              <a:spcBef>
                <a:spcPct val="20000"/>
              </a:spcBef>
              <a:spcAft>
                <a:spcPts val="0"/>
              </a:spcAft>
            </a:pPr>
            <a:r>
              <a:rPr lang="es-MX" sz="1100" b="1" dirty="0" smtClean="0">
                <a:solidFill>
                  <a:prstClr val="black"/>
                </a:solidFill>
                <a:latin typeface="Calibri"/>
                <a:cs typeface="Arial" pitchFamily="34" charset="0"/>
              </a:rPr>
              <a:t>TIR Bruta </a:t>
            </a:r>
            <a:r>
              <a:rPr lang="es-MX" sz="1100" b="1" baseline="30000" dirty="0" smtClean="0">
                <a:solidFill>
                  <a:prstClr val="black"/>
                </a:solidFill>
                <a:latin typeface="Calibri"/>
                <a:cs typeface="Arial" pitchFamily="34" charset="0"/>
              </a:rPr>
              <a:t>1</a:t>
            </a:r>
            <a:endParaRPr lang="es-MX" sz="1100" b="1" baseline="30000" dirty="0">
              <a:solidFill>
                <a:prstClr val="black"/>
              </a:solidFill>
              <a:latin typeface="Calibri"/>
              <a:cs typeface="Arial" pitchFamily="34" charset="0"/>
            </a:endParaRPr>
          </a:p>
        </p:txBody>
      </p:sp>
      <p:sp>
        <p:nvSpPr>
          <p:cNvPr id="28" name="TextBox 45"/>
          <p:cNvSpPr txBox="1">
            <a:spLocks noChangeArrowheads="1"/>
          </p:cNvSpPr>
          <p:nvPr>
            <p:custDataLst>
              <p:tags r:id="rId2"/>
            </p:custDataLst>
          </p:nvPr>
        </p:nvSpPr>
        <p:spPr bwMode="auto">
          <a:xfrm>
            <a:off x="2581294" y="3539579"/>
            <a:ext cx="2834240" cy="278538"/>
          </a:xfrm>
          <a:prstGeom prst="rect">
            <a:avLst/>
          </a:prstGeom>
          <a:solidFill>
            <a:srgbClr val="FFFFFF"/>
          </a:solidFill>
          <a:ln w="9525">
            <a:solidFill>
              <a:schemeClr val="bg1"/>
            </a:solidFill>
            <a:miter lim="800000"/>
            <a:headEnd/>
            <a:tailEnd/>
          </a:ln>
        </p:spPr>
        <p:txBody>
          <a:bodyPr wrap="square">
            <a:spAutoFit/>
          </a:bodyPr>
          <a:lstStyle/>
          <a:p>
            <a:pPr algn="ctr" eaLnBrk="1" fontAlgn="auto" hangingPunct="1">
              <a:lnSpc>
                <a:spcPct val="110000"/>
              </a:lnSpc>
              <a:spcBef>
                <a:spcPct val="20000"/>
              </a:spcBef>
              <a:spcAft>
                <a:spcPts val="0"/>
              </a:spcAft>
            </a:pPr>
            <a:r>
              <a:rPr lang="es-MX" sz="1100" b="1" dirty="0" smtClean="0">
                <a:solidFill>
                  <a:prstClr val="black"/>
                </a:solidFill>
                <a:latin typeface="Calibri"/>
                <a:cs typeface="Arial" pitchFamily="34" charset="0"/>
              </a:rPr>
              <a:t>Múltiplo de Capital Bruto</a:t>
            </a:r>
            <a:r>
              <a:rPr lang="es-MX" sz="1100" b="1" baseline="30000" dirty="0" smtClean="0">
                <a:solidFill>
                  <a:prstClr val="black"/>
                </a:solidFill>
                <a:latin typeface="Calibri"/>
                <a:cs typeface="Arial" pitchFamily="34" charset="0"/>
              </a:rPr>
              <a:t>1</a:t>
            </a:r>
            <a:endParaRPr lang="es-MX" sz="1100" b="1" baseline="30000" dirty="0">
              <a:solidFill>
                <a:prstClr val="black"/>
              </a:solidFill>
              <a:latin typeface="Calibri"/>
              <a:cs typeface="Arial" pitchFamily="34" charset="0"/>
            </a:endParaRPr>
          </a:p>
        </p:txBody>
      </p:sp>
      <p:sp>
        <p:nvSpPr>
          <p:cNvPr id="10" name="TextBox 9"/>
          <p:cNvSpPr txBox="1"/>
          <p:nvPr/>
        </p:nvSpPr>
        <p:spPr>
          <a:xfrm>
            <a:off x="457201" y="4666147"/>
            <a:ext cx="8229598" cy="1677382"/>
          </a:xfrm>
          <a:prstGeom prst="rect">
            <a:avLst/>
          </a:prstGeom>
          <a:noFill/>
        </p:spPr>
        <p:txBody>
          <a:bodyPr wrap="square" lIns="0" rIns="0" bIns="45720" rtlCol="0" anchor="b">
            <a:spAutoFit/>
          </a:bodyPr>
          <a:lstStyle/>
          <a:p>
            <a:pPr marL="228600" indent="-228600" algn="just" eaLnBrk="1" fontAlgn="auto" hangingPunct="1">
              <a:spcBef>
                <a:spcPts val="0"/>
              </a:spcBef>
              <a:spcAft>
                <a:spcPts val="0"/>
              </a:spcAft>
              <a:buFontTx/>
              <a:buAutoNum type="arabicPeriod"/>
              <a:tabLst>
                <a:tab pos="174625" algn="l"/>
              </a:tabLst>
            </a:pPr>
            <a:r>
              <a:rPr lang="es-MX" sz="600" i="1" dirty="0" smtClean="0">
                <a:solidFill>
                  <a:prstClr val="black"/>
                </a:solidFill>
                <a:latin typeface="Calibri"/>
                <a:cs typeface="Calibri"/>
              </a:rPr>
              <a:t>WSMFI </a:t>
            </a:r>
            <a:r>
              <a:rPr lang="es-MX" sz="600" i="1" dirty="0">
                <a:solidFill>
                  <a:prstClr val="black"/>
                </a:solidFill>
                <a:latin typeface="Calibri"/>
                <a:cs typeface="Calibri"/>
              </a:rPr>
              <a:t>es un fondo denominado en dólares mientras que sus retornos se calcularon en pesos sin tomar en cuenta </a:t>
            </a:r>
            <a:r>
              <a:rPr lang="es-MX" sz="600" i="1" dirty="0" smtClean="0">
                <a:solidFill>
                  <a:prstClr val="black"/>
                </a:solidFill>
                <a:latin typeface="Calibri"/>
                <a:cs typeface="Calibri"/>
              </a:rPr>
              <a:t>impuestos, los cuales fueron soportados por ciertos inversionistas de WSMFI, </a:t>
            </a:r>
            <a:r>
              <a:rPr lang="es-MX" sz="600" i="1" dirty="0">
                <a:solidFill>
                  <a:prstClr val="black"/>
                </a:solidFill>
                <a:latin typeface="Calibri"/>
                <a:cs typeface="Calibri"/>
              </a:rPr>
              <a:t>para que sean comparables de forma más directa con el Fideicomiso y sus inversionistas. Más específicamente, el Fideicomiso es un vehículo denominado en pesos y se espera que sus inversionistas no lleven la carga de los impuestos mexicanos o tengan la capacidad de recibir un reembolso total de dichos impuestos. WSMFI es un vehículo denominado en dólares por lo que todas las contribuciones de capital realizadas por los inversionistas fueron hechas en dólares al igual que todas las distribuciones. Los retornos de WSMFI en dólares son significativamente distintos de los retornos en pesos y están disponibles bajo petición. Ver la nota 8 de las Notas Finales en </a:t>
            </a:r>
            <a:r>
              <a:rPr lang="es-MX" sz="600" i="1" dirty="0" smtClean="0">
                <a:solidFill>
                  <a:prstClr val="black"/>
                </a:solidFill>
                <a:latin typeface="Calibri"/>
                <a:cs typeface="Calibri"/>
              </a:rPr>
              <a:t>las páginas 49-51 </a:t>
            </a:r>
            <a:r>
              <a:rPr lang="es-MX" sz="600" i="1" dirty="0">
                <a:solidFill>
                  <a:prstClr val="black"/>
                </a:solidFill>
                <a:latin typeface="Calibri"/>
                <a:cs typeface="Calibri"/>
              </a:rPr>
              <a:t>para observar los siguientes retornos de WSFMI en dólares estadounidenses y después de impuestos: tasa interna de retorno bruta realizada /no realizada a nivel fondo, múltiplo de capital bruto realizado /no realizado a nivel fondo, tasa interna de retorno neta realizada / no realizada a nivel fondo, múltiplo de capital neto realizado / no realizado a nivel fondo, tasa interna de retorno bruta del valor del activo neto realizado / no realizado a nivel fondo, múltiplo de capital bruto del valor del activo neto realizado / no realizado a nivel fondo, tasa interna de retorno neta del valor del activo neto realizado / no realizado a nivel fondo, múltiplo de capital neto del valor del activo neto realizado / no realizado a nivel fondo. Los retornos de WSMFI a nivel proyecto de este página excluyen la única inversión hecha por WSMFI fuera de México, mientas que los retornos de WSMFI a nivel fondo de esta página sí incluyen dicha inversión. Todos los flujos de efectivo históricos en dólares fueron convertidos a pesos con base en el promedio del tipo de cambio del trimestre en el que ocurrieron dichos flujos. Los flujos de efectivos proyectados se convirtieron a pesos usando el tipo de cambio del 31 de diciembre de 2015. Para mayor detalle de la información descrita en ésta página ver las Notas Finales en las páginas </a:t>
            </a:r>
            <a:r>
              <a:rPr lang="es-MX" sz="600" i="1" dirty="0" smtClean="0">
                <a:solidFill>
                  <a:prstClr val="black"/>
                </a:solidFill>
                <a:latin typeface="Calibri"/>
                <a:cs typeface="Calibri"/>
              </a:rPr>
              <a:t>49-51 </a:t>
            </a:r>
            <a:r>
              <a:rPr lang="es-MX" sz="600" i="1" dirty="0">
                <a:solidFill>
                  <a:prstClr val="black"/>
                </a:solidFill>
                <a:latin typeface="Calibri"/>
                <a:cs typeface="Calibri"/>
              </a:rPr>
              <a:t>(incluyendo las notas 2, 3, 4, 5, 6, y 7 de </a:t>
            </a:r>
            <a:r>
              <a:rPr lang="es-MX" sz="600" i="1" dirty="0" smtClean="0">
                <a:solidFill>
                  <a:prstClr val="black"/>
                </a:solidFill>
                <a:latin typeface="Calibri"/>
                <a:cs typeface="Calibri"/>
              </a:rPr>
              <a:t>las páginas 49-51). </a:t>
            </a:r>
            <a:r>
              <a:rPr lang="es-MX" sz="600" i="1" dirty="0">
                <a:solidFill>
                  <a:prstClr val="black"/>
                </a:solidFill>
                <a:latin typeface="Calibri"/>
                <a:cs typeface="Calibri"/>
              </a:rPr>
              <a:t>Rendimientos históricos no son garantía de rendimientos futuros</a:t>
            </a:r>
            <a:r>
              <a:rPr lang="es-MX" sz="600" i="1" dirty="0" smtClean="0">
                <a:solidFill>
                  <a:prstClr val="black"/>
                </a:solidFill>
                <a:latin typeface="Calibri"/>
                <a:cs typeface="Calibri"/>
              </a:rPr>
              <a:t>. Retornos de CKD Walton I a Mayo 2016.</a:t>
            </a:r>
            <a:endParaRPr lang="es-MX" sz="600" i="1" dirty="0">
              <a:solidFill>
                <a:prstClr val="black"/>
              </a:solidFill>
              <a:latin typeface="Calibri"/>
              <a:cs typeface="Calibri"/>
            </a:endParaRPr>
          </a:p>
          <a:p>
            <a:pPr marL="228600" indent="-228600" algn="just" eaLnBrk="1" fontAlgn="auto" hangingPunct="1">
              <a:spcBef>
                <a:spcPts val="0"/>
              </a:spcBef>
              <a:spcAft>
                <a:spcPts val="0"/>
              </a:spcAft>
              <a:buFontTx/>
              <a:buAutoNum type="arabicPeriod"/>
              <a:tabLst>
                <a:tab pos="174625" algn="l"/>
              </a:tabLst>
            </a:pPr>
            <a:r>
              <a:rPr lang="es-MX" sz="600" i="1" dirty="0" smtClean="0">
                <a:solidFill>
                  <a:prstClr val="black"/>
                </a:solidFill>
                <a:latin typeface="Calibri"/>
                <a:cs typeface="Calibri"/>
              </a:rPr>
              <a:t>EL </a:t>
            </a:r>
            <a:r>
              <a:rPr lang="es-MX" sz="600" i="1" dirty="0">
                <a:solidFill>
                  <a:prstClr val="black"/>
                </a:solidFill>
                <a:latin typeface="Calibri"/>
                <a:cs typeface="Calibri"/>
              </a:rPr>
              <a:t>CKD Walton no tiene ninguna inversión realizada. Ver la nota 10 de las Notas Finales en </a:t>
            </a:r>
            <a:r>
              <a:rPr lang="es-MX" sz="600" i="1" dirty="0" smtClean="0">
                <a:solidFill>
                  <a:prstClr val="black"/>
                </a:solidFill>
                <a:latin typeface="Calibri"/>
                <a:cs typeface="Calibri"/>
              </a:rPr>
              <a:t>las páginas 49-51 </a:t>
            </a:r>
            <a:r>
              <a:rPr lang="es-MX" sz="600" i="1" dirty="0">
                <a:solidFill>
                  <a:prstClr val="black"/>
                </a:solidFill>
                <a:latin typeface="Calibri"/>
                <a:cs typeface="Calibri"/>
              </a:rPr>
              <a:t>para observar la tasa interna de retorno bruta del valor del activo neto no realizada a nivel fondo, el múltiplo de capital bruto del valor del activo neto no realizado a nivel fondo, la tasa interna de retorno neta del valor del activo neto no realizada a nivel fondo y el múltiplo de capital neto del valor del activo neto no realizado a nivel fondo del CKD Walton. Para mayor detalle de la información descrita en ésta página ver las Notas Finales en las páginas </a:t>
            </a:r>
            <a:r>
              <a:rPr lang="es-MX" sz="600" i="1" dirty="0" smtClean="0">
                <a:solidFill>
                  <a:prstClr val="black"/>
                </a:solidFill>
                <a:latin typeface="Calibri"/>
                <a:cs typeface="Calibri"/>
              </a:rPr>
              <a:t>49-51 </a:t>
            </a:r>
            <a:r>
              <a:rPr lang="es-MX" sz="600" i="1" dirty="0">
                <a:solidFill>
                  <a:prstClr val="black"/>
                </a:solidFill>
                <a:latin typeface="Calibri"/>
                <a:cs typeface="Calibri"/>
              </a:rPr>
              <a:t>(incluyendo las notas 3, 5, 6, y 7 de </a:t>
            </a:r>
            <a:r>
              <a:rPr lang="es-MX" sz="600" i="1" dirty="0" smtClean="0">
                <a:solidFill>
                  <a:prstClr val="black"/>
                </a:solidFill>
                <a:latin typeface="Calibri"/>
                <a:cs typeface="Calibri"/>
              </a:rPr>
              <a:t>las páginas 49-51). </a:t>
            </a:r>
            <a:r>
              <a:rPr lang="es-MX" sz="600" i="1" dirty="0">
                <a:solidFill>
                  <a:prstClr val="black"/>
                </a:solidFill>
                <a:latin typeface="Calibri"/>
                <a:cs typeface="Calibri"/>
              </a:rPr>
              <a:t>Rendimientos históricos no son garantía de rendimientos futuros</a:t>
            </a:r>
            <a:r>
              <a:rPr lang="es-MX" sz="600" i="1" dirty="0" smtClean="0">
                <a:solidFill>
                  <a:prstClr val="black"/>
                </a:solidFill>
                <a:latin typeface="Calibri"/>
                <a:cs typeface="Calibri"/>
              </a:rPr>
              <a:t>. </a:t>
            </a:r>
            <a:endParaRPr lang="es-MX" sz="600" i="1" dirty="0">
              <a:solidFill>
                <a:prstClr val="black"/>
              </a:solidFill>
              <a:latin typeface="Calibri"/>
              <a:cs typeface="Calibri"/>
            </a:endParaRPr>
          </a:p>
          <a:p>
            <a:pPr marL="228600" indent="-228600" algn="just" eaLnBrk="1" fontAlgn="auto" hangingPunct="1">
              <a:spcBef>
                <a:spcPts val="0"/>
              </a:spcBef>
              <a:spcAft>
                <a:spcPts val="0"/>
              </a:spcAft>
              <a:buFontTx/>
              <a:buAutoNum type="arabicPeriod"/>
              <a:tabLst>
                <a:tab pos="174625" algn="l"/>
              </a:tabLst>
            </a:pPr>
            <a:r>
              <a:rPr lang="es-MX" sz="600" i="1" dirty="0">
                <a:solidFill>
                  <a:prstClr val="black"/>
                </a:solidFill>
                <a:latin typeface="Calibri"/>
                <a:cs typeface="Calibri"/>
              </a:rPr>
              <a:t>Toda la información correspondiente al CKD Comercial, al CKD Industrial I y al CKD Industrial II aquí contenida se basa exclusivamente en información pública. Asimismo, Las tasas internas de retorno y los múltiplos de capital de dichos CKDs, así como la información del desempeño de cada inversión individual de estos CKDs (incluyendo la co-inversión con los fondos dedicados a México de Walton Street Mexico) no se ha revelado debido a que dicha información puede constituir información privilegiada no pública que sólo puede ser compartida con terceros una vez que se haga pública por el CKD Comercial, el CKD Industrial I o el CKD Industrial II, según corresponda, mediante los medios apropiados de acuerdo a </a:t>
            </a:r>
            <a:r>
              <a:rPr lang="es-MX" sz="700" i="1" dirty="0">
                <a:solidFill>
                  <a:prstClr val="black"/>
                </a:solidFill>
                <a:latin typeface="Calibri"/>
              </a:rPr>
              <a:t>Ley Mexicana de Títulos y Valores</a:t>
            </a:r>
            <a:r>
              <a:rPr lang="es-MX" sz="600" i="1" dirty="0" smtClean="0">
                <a:solidFill>
                  <a:prstClr val="black"/>
                </a:solidFill>
                <a:latin typeface="Calibri"/>
                <a:cs typeface="Calibri"/>
              </a:rPr>
              <a:t> y </a:t>
            </a:r>
            <a:r>
              <a:rPr lang="es-MX" sz="600" i="1" dirty="0">
                <a:solidFill>
                  <a:prstClr val="black"/>
                </a:solidFill>
                <a:latin typeface="Calibri"/>
                <a:cs typeface="Calibri"/>
              </a:rPr>
              <a:t>su regulación correspondiente. </a:t>
            </a:r>
          </a:p>
        </p:txBody>
      </p:sp>
      <p:sp>
        <p:nvSpPr>
          <p:cNvPr id="4" name="Rectangle 3"/>
          <p:cNvSpPr/>
          <p:nvPr/>
        </p:nvSpPr>
        <p:spPr>
          <a:xfrm>
            <a:off x="457201" y="3848032"/>
            <a:ext cx="3219450" cy="733534"/>
          </a:xfrm>
          <a:prstGeom prst="rect">
            <a:avLst/>
          </a:prstGeom>
        </p:spPr>
        <p:txBody>
          <a:bodyPr wrap="square">
            <a:spAutoFit/>
          </a:bodyPr>
          <a:lstStyle/>
          <a:p>
            <a:pPr marL="354013" lvl="1" indent="-260350" eaLnBrk="1" fontAlgn="auto" hangingPunct="1">
              <a:spcBef>
                <a:spcPts val="100"/>
              </a:spcBef>
              <a:spcAft>
                <a:spcPts val="100"/>
              </a:spcAft>
              <a:buSzPct val="100000"/>
              <a:buFontTx/>
              <a:buBlip>
                <a:blip r:embed="rId5"/>
              </a:buBlip>
            </a:pPr>
            <a:r>
              <a:rPr lang="es-MX" sz="1000" dirty="0" smtClean="0">
                <a:solidFill>
                  <a:prstClr val="black"/>
                </a:solidFill>
                <a:latin typeface="Calibri"/>
              </a:rPr>
              <a:t>Retornos </a:t>
            </a:r>
            <a:r>
              <a:rPr lang="es-MX" sz="1000" dirty="0">
                <a:solidFill>
                  <a:prstClr val="black"/>
                </a:solidFill>
                <a:latin typeface="Calibri"/>
              </a:rPr>
              <a:t>brutos realizados / no realizados a nivel </a:t>
            </a:r>
            <a:r>
              <a:rPr lang="es-MX" sz="1000" dirty="0" smtClean="0">
                <a:solidFill>
                  <a:prstClr val="black"/>
                </a:solidFill>
                <a:latin typeface="Calibri"/>
              </a:rPr>
              <a:t>fondo de WSMFI; </a:t>
            </a:r>
            <a:r>
              <a:rPr lang="es-MX" sz="1000" dirty="0">
                <a:solidFill>
                  <a:prstClr val="black"/>
                </a:solidFill>
                <a:latin typeface="Calibri"/>
              </a:rPr>
              <a:t>TIR y MC: </a:t>
            </a:r>
            <a:r>
              <a:rPr lang="es-MX" sz="1000" dirty="0" smtClean="0">
                <a:solidFill>
                  <a:prstClr val="black"/>
                </a:solidFill>
                <a:latin typeface="Calibri"/>
              </a:rPr>
              <a:t>12% </a:t>
            </a:r>
            <a:r>
              <a:rPr lang="es-MX" sz="1000" dirty="0">
                <a:solidFill>
                  <a:prstClr val="black"/>
                </a:solidFill>
                <a:latin typeface="Calibri"/>
              </a:rPr>
              <a:t>/ </a:t>
            </a:r>
            <a:r>
              <a:rPr lang="es-MX" sz="1000" dirty="0" smtClean="0">
                <a:solidFill>
                  <a:prstClr val="black"/>
                </a:solidFill>
                <a:latin typeface="Calibri"/>
              </a:rPr>
              <a:t>1.8x</a:t>
            </a:r>
            <a:r>
              <a:rPr lang="es-MX" sz="1000" baseline="30000" dirty="0" smtClean="0">
                <a:solidFill>
                  <a:prstClr val="black"/>
                </a:solidFill>
                <a:latin typeface="Calibri"/>
              </a:rPr>
              <a:t>1</a:t>
            </a:r>
            <a:r>
              <a:rPr lang="es-MX" sz="1000" dirty="0" smtClean="0">
                <a:solidFill>
                  <a:prstClr val="black"/>
                </a:solidFill>
                <a:latin typeface="Calibri"/>
              </a:rPr>
              <a:t>.</a:t>
            </a:r>
            <a:endParaRPr lang="es-MX" sz="1000" dirty="0">
              <a:solidFill>
                <a:prstClr val="black"/>
              </a:solidFill>
              <a:latin typeface="Calibri"/>
            </a:endParaRPr>
          </a:p>
          <a:p>
            <a:pPr marL="354013" lvl="1" indent="-260350" eaLnBrk="1" fontAlgn="auto" hangingPunct="1">
              <a:spcBef>
                <a:spcPts val="100"/>
              </a:spcBef>
              <a:spcAft>
                <a:spcPts val="100"/>
              </a:spcAft>
              <a:buSzPct val="100000"/>
              <a:buFontTx/>
              <a:buBlip>
                <a:blip r:embed="rId5"/>
              </a:buBlip>
            </a:pPr>
            <a:r>
              <a:rPr lang="es-MX" sz="1000" dirty="0" smtClean="0">
                <a:solidFill>
                  <a:prstClr val="black"/>
                </a:solidFill>
                <a:latin typeface="Calibri"/>
              </a:rPr>
              <a:t>Retornos </a:t>
            </a:r>
            <a:r>
              <a:rPr lang="es-MX" sz="1000" dirty="0">
                <a:solidFill>
                  <a:prstClr val="black"/>
                </a:solidFill>
                <a:latin typeface="Calibri"/>
              </a:rPr>
              <a:t>netos realizados / no realizados a nivel </a:t>
            </a:r>
            <a:r>
              <a:rPr lang="es-MX" sz="1000" dirty="0" smtClean="0">
                <a:solidFill>
                  <a:prstClr val="black"/>
                </a:solidFill>
                <a:latin typeface="Calibri"/>
              </a:rPr>
              <a:t>fondo de WSMFI; </a:t>
            </a:r>
            <a:r>
              <a:rPr lang="es-MX" sz="1000" dirty="0">
                <a:solidFill>
                  <a:prstClr val="black"/>
                </a:solidFill>
                <a:latin typeface="Calibri"/>
              </a:rPr>
              <a:t>TIR y MC: </a:t>
            </a:r>
            <a:r>
              <a:rPr lang="es-MX" sz="1000" dirty="0" smtClean="0">
                <a:solidFill>
                  <a:prstClr val="black"/>
                </a:solidFill>
                <a:latin typeface="Calibri"/>
              </a:rPr>
              <a:t>9% </a:t>
            </a:r>
            <a:r>
              <a:rPr lang="es-MX" sz="1000" dirty="0">
                <a:solidFill>
                  <a:prstClr val="black"/>
                </a:solidFill>
                <a:latin typeface="Calibri"/>
              </a:rPr>
              <a:t>/ </a:t>
            </a:r>
            <a:r>
              <a:rPr lang="es-MX" sz="1000" dirty="0" smtClean="0">
                <a:solidFill>
                  <a:prstClr val="black"/>
                </a:solidFill>
                <a:latin typeface="Calibri"/>
              </a:rPr>
              <a:t>1.7x</a:t>
            </a:r>
            <a:r>
              <a:rPr lang="es-MX" sz="1000" baseline="30000" dirty="0" smtClean="0">
                <a:solidFill>
                  <a:prstClr val="black"/>
                </a:solidFill>
                <a:latin typeface="Calibri"/>
              </a:rPr>
              <a:t>1</a:t>
            </a:r>
            <a:r>
              <a:rPr lang="es-MX" sz="1000" dirty="0" smtClean="0">
                <a:solidFill>
                  <a:prstClr val="black"/>
                </a:solidFill>
                <a:latin typeface="Calibri"/>
              </a:rPr>
              <a:t>.</a:t>
            </a:r>
          </a:p>
        </p:txBody>
      </p:sp>
      <p:sp>
        <p:nvSpPr>
          <p:cNvPr id="15" name="TextBox 2"/>
          <p:cNvSpPr txBox="1"/>
          <p:nvPr/>
        </p:nvSpPr>
        <p:spPr>
          <a:xfrm>
            <a:off x="6573376" y="1282632"/>
            <a:ext cx="1849405" cy="2167891"/>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eaLnBrk="1" fontAlgn="auto" hangingPunct="1">
              <a:spcBef>
                <a:spcPts val="0"/>
              </a:spcBef>
              <a:spcAft>
                <a:spcPts val="0"/>
              </a:spcAft>
            </a:pPr>
            <a:r>
              <a:rPr lang="es-MX" sz="900" b="1" dirty="0" smtClean="0">
                <a:solidFill>
                  <a:sysClr val="windowText" lastClr="000000"/>
                </a:solidFill>
                <a:sym typeface="Wingdings" panose="05000000000000000000" pitchFamily="2" charset="2"/>
              </a:rPr>
              <a:t>Retornos Brutos a Nivel Proyecto</a:t>
            </a:r>
          </a:p>
          <a:p>
            <a:pPr eaLnBrk="1" fontAlgn="auto" hangingPunct="1">
              <a:spcBef>
                <a:spcPts val="0"/>
              </a:spcBef>
              <a:spcAft>
                <a:spcPts val="0"/>
              </a:spcAft>
            </a:pPr>
            <a:endParaRPr lang="es-MX" sz="300" dirty="0" smtClean="0">
              <a:solidFill>
                <a:srgbClr val="1C72BD"/>
              </a:solidFill>
              <a:sym typeface="Wingdings" panose="05000000000000000000" pitchFamily="2" charset="2"/>
            </a:endParaRPr>
          </a:p>
          <a:p>
            <a:pPr eaLnBrk="1" fontAlgn="auto" hangingPunct="1">
              <a:spcBef>
                <a:spcPts val="0"/>
              </a:spcBef>
              <a:spcAft>
                <a:spcPts val="0"/>
              </a:spcAft>
            </a:pPr>
            <a:r>
              <a:rPr lang="es-MX" sz="900" dirty="0" smtClean="0">
                <a:solidFill>
                  <a:srgbClr val="1C72BD"/>
                </a:solidFill>
                <a:sym typeface="Wingdings" panose="05000000000000000000" pitchFamily="2" charset="2"/>
              </a:rPr>
              <a:t> </a:t>
            </a:r>
            <a:r>
              <a:rPr lang="es-MX" sz="900" dirty="0" smtClean="0">
                <a:solidFill>
                  <a:prstClr val="black"/>
                </a:solidFill>
                <a:sym typeface="Wingdings" panose="05000000000000000000" pitchFamily="2" charset="2"/>
              </a:rPr>
              <a:t>Activos de WSMFI</a:t>
            </a:r>
          </a:p>
          <a:p>
            <a:pPr eaLnBrk="1" fontAlgn="auto" hangingPunct="1">
              <a:spcBef>
                <a:spcPts val="0"/>
              </a:spcBef>
              <a:spcAft>
                <a:spcPts val="0"/>
              </a:spcAft>
            </a:pPr>
            <a:endParaRPr lang="es-MX" sz="300" dirty="0" smtClean="0">
              <a:solidFill>
                <a:prstClr val="black"/>
              </a:solidFill>
              <a:sym typeface="Wingdings" panose="05000000000000000000" pitchFamily="2" charset="2"/>
            </a:endParaRPr>
          </a:p>
          <a:p>
            <a:pPr defTabSz="914400" eaLnBrk="1" fontAlgn="auto" hangingPunct="1">
              <a:spcBef>
                <a:spcPts val="0"/>
              </a:spcBef>
              <a:spcAft>
                <a:spcPts val="0"/>
              </a:spcAft>
              <a:defRPr/>
            </a:pPr>
            <a:r>
              <a:rPr lang="es-MX" sz="900" kern="0" dirty="0" smtClean="0">
                <a:solidFill>
                  <a:prstClr val="black"/>
                </a:solidFill>
                <a:sym typeface="Wingdings" panose="05000000000000000000" pitchFamily="2" charset="2"/>
              </a:rPr>
              <a:t> Activos del CKD Walton</a:t>
            </a:r>
          </a:p>
          <a:p>
            <a:pPr defTabSz="914400" eaLnBrk="1" fontAlgn="auto" hangingPunct="1">
              <a:spcBef>
                <a:spcPts val="0"/>
              </a:spcBef>
              <a:spcAft>
                <a:spcPts val="0"/>
              </a:spcAft>
              <a:defRPr/>
            </a:pPr>
            <a:endParaRPr lang="es-MX" sz="300" kern="0" dirty="0" smtClean="0">
              <a:solidFill>
                <a:sysClr val="windowText" lastClr="000000"/>
              </a:solidFill>
              <a:sym typeface="Wingdings" panose="05000000000000000000" pitchFamily="2" charset="2"/>
            </a:endParaRPr>
          </a:p>
          <a:p>
            <a:pPr eaLnBrk="1" fontAlgn="auto" hangingPunct="1">
              <a:spcBef>
                <a:spcPts val="0"/>
              </a:spcBef>
              <a:spcAft>
                <a:spcPts val="0"/>
              </a:spcAft>
            </a:pPr>
            <a:endParaRPr lang="es-MX" sz="900" dirty="0" smtClean="0">
              <a:solidFill>
                <a:srgbClr val="1C72BD"/>
              </a:solidFill>
              <a:sym typeface="Wingdings" panose="05000000000000000000" pitchFamily="2" charset="2"/>
            </a:endParaRPr>
          </a:p>
          <a:p>
            <a:pPr eaLnBrk="1" fontAlgn="auto" hangingPunct="1">
              <a:spcBef>
                <a:spcPts val="0"/>
              </a:spcBef>
              <a:spcAft>
                <a:spcPts val="0"/>
              </a:spcAft>
            </a:pPr>
            <a:r>
              <a:rPr lang="es-MX" sz="900" b="1" dirty="0" smtClean="0">
                <a:solidFill>
                  <a:sysClr val="windowText" lastClr="000000"/>
                </a:solidFill>
                <a:sym typeface="Wingdings" panose="05000000000000000000" pitchFamily="2" charset="2"/>
              </a:rPr>
              <a:t>Retornos Brutos a Nivel Fondo</a:t>
            </a:r>
          </a:p>
          <a:p>
            <a:pPr eaLnBrk="1" fontAlgn="auto" hangingPunct="1">
              <a:spcBef>
                <a:spcPts val="0"/>
              </a:spcBef>
              <a:spcAft>
                <a:spcPts val="0"/>
              </a:spcAft>
            </a:pPr>
            <a:endParaRPr lang="es-MX" sz="300" b="1" dirty="0" smtClean="0">
              <a:solidFill>
                <a:sysClr val="windowText" lastClr="000000"/>
              </a:solidFill>
              <a:sym typeface="Wingdings" panose="05000000000000000000" pitchFamily="2" charset="2"/>
            </a:endParaRPr>
          </a:p>
          <a:p>
            <a:pPr eaLnBrk="1" fontAlgn="auto" hangingPunct="1">
              <a:spcBef>
                <a:spcPts val="0"/>
              </a:spcBef>
              <a:spcAft>
                <a:spcPts val="0"/>
              </a:spcAft>
            </a:pPr>
            <a:r>
              <a:rPr lang="es-MX" sz="900" dirty="0" smtClean="0">
                <a:solidFill>
                  <a:srgbClr val="1C72BD"/>
                </a:solidFill>
                <a:sym typeface="Wingdings" panose="05000000000000000000" pitchFamily="2" charset="2"/>
              </a:rPr>
              <a:t> </a:t>
            </a:r>
            <a:r>
              <a:rPr lang="es-MX" sz="900" dirty="0" smtClean="0">
                <a:solidFill>
                  <a:prstClr val="black"/>
                </a:solidFill>
              </a:rPr>
              <a:t>Total </a:t>
            </a:r>
            <a:r>
              <a:rPr lang="es-MX" sz="900" dirty="0">
                <a:solidFill>
                  <a:prstClr val="black"/>
                </a:solidFill>
                <a:sym typeface="Wingdings" panose="05000000000000000000" pitchFamily="2" charset="2"/>
              </a:rPr>
              <a:t>WSMFI </a:t>
            </a:r>
            <a:endParaRPr lang="es-MX" sz="900" dirty="0" smtClean="0">
              <a:solidFill>
                <a:prstClr val="black"/>
              </a:solidFill>
            </a:endParaRPr>
          </a:p>
          <a:p>
            <a:pPr eaLnBrk="1" fontAlgn="auto" hangingPunct="1">
              <a:spcBef>
                <a:spcPts val="0"/>
              </a:spcBef>
              <a:spcAft>
                <a:spcPts val="0"/>
              </a:spcAft>
            </a:pPr>
            <a:endParaRPr lang="es-MX" sz="300" dirty="0" smtClean="0">
              <a:solidFill>
                <a:prstClr val="black"/>
              </a:solidFill>
            </a:endParaRPr>
          </a:p>
          <a:p>
            <a:pPr defTabSz="914400" eaLnBrk="1" fontAlgn="auto" hangingPunct="1">
              <a:spcBef>
                <a:spcPts val="0"/>
              </a:spcBef>
              <a:spcAft>
                <a:spcPts val="0"/>
              </a:spcAft>
              <a:defRPr/>
            </a:pPr>
            <a:r>
              <a:rPr lang="es-MX" sz="900" kern="0" dirty="0" smtClean="0">
                <a:solidFill>
                  <a:sysClr val="windowText" lastClr="000000"/>
                </a:solidFill>
                <a:sym typeface="Wingdings" panose="05000000000000000000" pitchFamily="2" charset="2"/>
              </a:rPr>
              <a:t></a:t>
            </a:r>
            <a:r>
              <a:rPr lang="es-MX" sz="900" kern="0" dirty="0" smtClean="0">
                <a:solidFill>
                  <a:srgbClr val="1C72BD"/>
                </a:solidFill>
                <a:sym typeface="Wingdings" panose="05000000000000000000" pitchFamily="2" charset="2"/>
              </a:rPr>
              <a:t> </a:t>
            </a:r>
            <a:r>
              <a:rPr lang="es-MX" sz="900" kern="0" dirty="0" smtClean="0">
                <a:solidFill>
                  <a:prstClr val="black"/>
                </a:solidFill>
              </a:rPr>
              <a:t>Total CKD Walton</a:t>
            </a:r>
          </a:p>
          <a:p>
            <a:pPr defTabSz="914400" eaLnBrk="1" fontAlgn="auto" hangingPunct="1">
              <a:spcBef>
                <a:spcPts val="0"/>
              </a:spcBef>
              <a:spcAft>
                <a:spcPts val="0"/>
              </a:spcAft>
              <a:defRPr/>
            </a:pPr>
            <a:endParaRPr lang="es-MX" sz="300" kern="0" dirty="0" smtClean="0">
              <a:solidFill>
                <a:prstClr val="black"/>
              </a:solidFill>
            </a:endParaRPr>
          </a:p>
          <a:p>
            <a:pPr defTabSz="914400" eaLnBrk="1" fontAlgn="auto" hangingPunct="1">
              <a:spcBef>
                <a:spcPts val="0"/>
              </a:spcBef>
              <a:spcAft>
                <a:spcPts val="0"/>
              </a:spcAft>
              <a:defRPr/>
            </a:pPr>
            <a:endParaRPr lang="es-MX" sz="900" kern="0" dirty="0" smtClean="0">
              <a:solidFill>
                <a:prstClr val="black"/>
              </a:solidFill>
            </a:endParaRPr>
          </a:p>
          <a:p>
            <a:pPr defTabSz="914400" eaLnBrk="1" fontAlgn="auto" hangingPunct="1">
              <a:spcBef>
                <a:spcPts val="0"/>
              </a:spcBef>
              <a:spcAft>
                <a:spcPts val="0"/>
              </a:spcAft>
              <a:defRPr/>
            </a:pPr>
            <a:endParaRPr lang="es-MX" sz="900" kern="0" dirty="0" smtClean="0">
              <a:solidFill>
                <a:prstClr val="black"/>
              </a:solidFill>
            </a:endParaRPr>
          </a:p>
          <a:p>
            <a:pPr defTabSz="914400" eaLnBrk="1" fontAlgn="auto" hangingPunct="1">
              <a:spcBef>
                <a:spcPts val="0"/>
              </a:spcBef>
              <a:spcAft>
                <a:spcPts val="0"/>
              </a:spcAft>
              <a:defRPr/>
            </a:pPr>
            <a:r>
              <a:rPr lang="es-MX" sz="900" kern="0" dirty="0" smtClean="0">
                <a:ln w="19050">
                  <a:solidFill>
                    <a:prstClr val="black"/>
                  </a:solidFill>
                </a:ln>
                <a:solidFill>
                  <a:prstClr val="white"/>
                </a:solidFill>
                <a:sym typeface="Wingdings" panose="05000000000000000000" pitchFamily="2" charset="2"/>
              </a:rPr>
              <a:t></a:t>
            </a:r>
            <a:r>
              <a:rPr lang="es-MX" sz="900" b="1" kern="0" dirty="0" smtClean="0">
                <a:ln w="19050">
                  <a:noFill/>
                </a:ln>
                <a:solidFill>
                  <a:prstClr val="black"/>
                </a:solidFill>
                <a:sym typeface="Wingdings" panose="05000000000000000000" pitchFamily="2" charset="2"/>
              </a:rPr>
              <a:t> Total Agregado WSMFI y CKD Walton</a:t>
            </a:r>
            <a:endParaRPr lang="es-MX" sz="900" b="1" kern="0" dirty="0" smtClean="0">
              <a:ln w="19050">
                <a:noFill/>
              </a:ln>
              <a:solidFill>
                <a:prstClr val="black"/>
              </a:solidFill>
            </a:endParaRPr>
          </a:p>
          <a:p>
            <a:pPr eaLnBrk="1" fontAlgn="auto" hangingPunct="1">
              <a:spcBef>
                <a:spcPts val="0"/>
              </a:spcBef>
              <a:spcAft>
                <a:spcPts val="0"/>
              </a:spcAft>
            </a:pPr>
            <a:endParaRPr lang="es-MX" sz="900" dirty="0">
              <a:solidFill>
                <a:prstClr val="black"/>
              </a:solidFill>
            </a:endParaRPr>
          </a:p>
        </p:txBody>
      </p:sp>
      <p:sp>
        <p:nvSpPr>
          <p:cNvPr id="16" name="Rectangle 15"/>
          <p:cNvSpPr/>
          <p:nvPr/>
        </p:nvSpPr>
        <p:spPr>
          <a:xfrm>
            <a:off x="4667135" y="3848032"/>
            <a:ext cx="3218400" cy="733534"/>
          </a:xfrm>
          <a:prstGeom prst="rect">
            <a:avLst/>
          </a:prstGeom>
        </p:spPr>
        <p:txBody>
          <a:bodyPr wrap="square">
            <a:spAutoFit/>
          </a:bodyPr>
          <a:lstStyle/>
          <a:p>
            <a:pPr marL="354013" lvl="1" indent="-260350" eaLnBrk="1" fontAlgn="auto" hangingPunct="1">
              <a:spcBef>
                <a:spcPts val="100"/>
              </a:spcBef>
              <a:spcAft>
                <a:spcPts val="100"/>
              </a:spcAft>
              <a:buSzPct val="100000"/>
              <a:buFontTx/>
              <a:buBlip>
                <a:blip r:embed="rId5"/>
              </a:buBlip>
            </a:pPr>
            <a:r>
              <a:rPr lang="es-MX" sz="1000" dirty="0" smtClean="0">
                <a:solidFill>
                  <a:prstClr val="black"/>
                </a:solidFill>
                <a:latin typeface="Calibri"/>
              </a:rPr>
              <a:t>Retornos brutos no realizados a nivel fondo de la CKD Walton; TIR y MC: 21</a:t>
            </a:r>
            <a:r>
              <a:rPr lang="es-MX" sz="1000" dirty="0">
                <a:solidFill>
                  <a:prstClr val="black"/>
                </a:solidFill>
                <a:latin typeface="Calibri"/>
              </a:rPr>
              <a:t>% / 2.1x</a:t>
            </a:r>
            <a:r>
              <a:rPr lang="es-MX" sz="1000" baseline="30000" dirty="0" smtClean="0">
                <a:solidFill>
                  <a:prstClr val="black"/>
                </a:solidFill>
                <a:latin typeface="Calibri"/>
              </a:rPr>
              <a:t>2</a:t>
            </a:r>
            <a:r>
              <a:rPr lang="es-MX" sz="1000" dirty="0" smtClean="0">
                <a:solidFill>
                  <a:prstClr val="black"/>
                </a:solidFill>
                <a:latin typeface="Calibri"/>
              </a:rPr>
              <a:t>.</a:t>
            </a:r>
          </a:p>
          <a:p>
            <a:pPr marL="354013" lvl="1" indent="-260350" eaLnBrk="1" fontAlgn="auto" hangingPunct="1">
              <a:spcBef>
                <a:spcPts val="100"/>
              </a:spcBef>
              <a:spcAft>
                <a:spcPts val="100"/>
              </a:spcAft>
              <a:buSzPct val="100000"/>
              <a:buFontTx/>
              <a:buBlip>
                <a:blip r:embed="rId5"/>
              </a:buBlip>
            </a:pPr>
            <a:r>
              <a:rPr lang="es-MX" sz="1000" dirty="0" smtClean="0">
                <a:solidFill>
                  <a:prstClr val="black"/>
                </a:solidFill>
                <a:latin typeface="Calibri"/>
              </a:rPr>
              <a:t>Retornos netos no realizados </a:t>
            </a:r>
            <a:r>
              <a:rPr lang="es-MX" sz="1000" dirty="0">
                <a:solidFill>
                  <a:prstClr val="black"/>
                </a:solidFill>
                <a:latin typeface="Calibri"/>
              </a:rPr>
              <a:t>a nivel fondo de la CKD Walton; TIR y MC: 15% / </a:t>
            </a:r>
            <a:r>
              <a:rPr lang="es-MX" sz="1000" dirty="0" smtClean="0">
                <a:solidFill>
                  <a:prstClr val="black"/>
                </a:solidFill>
                <a:latin typeface="Calibri"/>
              </a:rPr>
              <a:t>1.8x</a:t>
            </a:r>
            <a:r>
              <a:rPr lang="es-MX" sz="1000" baseline="30000" dirty="0" smtClean="0">
                <a:solidFill>
                  <a:prstClr val="black"/>
                </a:solidFill>
                <a:latin typeface="Calibri"/>
              </a:rPr>
              <a:t>1</a:t>
            </a:r>
            <a:r>
              <a:rPr lang="es-MX" sz="1000" dirty="0" smtClean="0">
                <a:solidFill>
                  <a:prstClr val="black"/>
                </a:solidFill>
                <a:latin typeface="Calibri"/>
              </a:rPr>
              <a:t>.</a:t>
            </a:r>
            <a:endParaRPr lang="es-MX" sz="1000" dirty="0">
              <a:solidFill>
                <a:prstClr val="black"/>
              </a:solidFill>
              <a:latin typeface="Calibri"/>
            </a:endParaRPr>
          </a:p>
        </p:txBody>
      </p:sp>
      <p:pic>
        <p:nvPicPr>
          <p:cNvPr id="2" name="Picture 1"/>
          <p:cNvPicPr>
            <a:picLocks noChangeAspect="1"/>
          </p:cNvPicPr>
          <p:nvPr/>
        </p:nvPicPr>
        <p:blipFill>
          <a:blip r:embed="rId6"/>
          <a:stretch>
            <a:fillRect/>
          </a:stretch>
        </p:blipFill>
        <p:spPr>
          <a:xfrm>
            <a:off x="1557369" y="1282632"/>
            <a:ext cx="4438079" cy="2256947"/>
          </a:xfrm>
          <a:prstGeom prst="rect">
            <a:avLst/>
          </a:prstGeom>
        </p:spPr>
      </p:pic>
    </p:spTree>
    <p:extLst>
      <p:ext uri="{BB962C8B-B14F-4D97-AF65-F5344CB8AC3E}">
        <p14:creationId xmlns:p14="http://schemas.microsoft.com/office/powerpoint/2010/main" val="2040455163"/>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300"/>
          <p:cNvSpPr>
            <a:spLocks noChangeAspect="1" noChangeArrowheads="1" noTextEdit="1"/>
          </p:cNvSpPr>
          <p:nvPr/>
        </p:nvSpPr>
        <p:spPr bwMode="auto">
          <a:xfrm>
            <a:off x="1333500" y="1289050"/>
            <a:ext cx="7058025"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es-MX" dirty="0">
              <a:solidFill>
                <a:prstClr val="black"/>
              </a:solidFill>
              <a:latin typeface="Calibri"/>
            </a:endParaRPr>
          </a:p>
        </p:txBody>
      </p:sp>
      <p:sp>
        <p:nvSpPr>
          <p:cNvPr id="7" name="Rectangle 302"/>
          <p:cNvSpPr>
            <a:spLocks noChangeArrowheads="1"/>
          </p:cNvSpPr>
          <p:nvPr/>
        </p:nvSpPr>
        <p:spPr bwMode="auto">
          <a:xfrm>
            <a:off x="1328738" y="1284288"/>
            <a:ext cx="2276475" cy="35623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es-MX" dirty="0">
              <a:solidFill>
                <a:prstClr val="black"/>
              </a:solidFill>
              <a:latin typeface="Calibri"/>
            </a:endParaRPr>
          </a:p>
        </p:txBody>
      </p:sp>
      <p:sp>
        <p:nvSpPr>
          <p:cNvPr id="8" name="Rectangle 303"/>
          <p:cNvSpPr>
            <a:spLocks noChangeArrowheads="1"/>
          </p:cNvSpPr>
          <p:nvPr/>
        </p:nvSpPr>
        <p:spPr bwMode="auto">
          <a:xfrm>
            <a:off x="1357008" y="1398588"/>
            <a:ext cx="2276475" cy="31527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es-MX" dirty="0">
              <a:solidFill>
                <a:prstClr val="black"/>
              </a:solidFill>
              <a:latin typeface="Calibri"/>
            </a:endParaRPr>
          </a:p>
        </p:txBody>
      </p:sp>
      <p:sp>
        <p:nvSpPr>
          <p:cNvPr id="9" name="Rectangle 304"/>
          <p:cNvSpPr>
            <a:spLocks noChangeArrowheads="1"/>
          </p:cNvSpPr>
          <p:nvPr/>
        </p:nvSpPr>
        <p:spPr bwMode="auto">
          <a:xfrm>
            <a:off x="1333500" y="2987358"/>
            <a:ext cx="2276475" cy="9525"/>
          </a:xfrm>
          <a:prstGeom prst="rect">
            <a:avLst/>
          </a:prstGeom>
          <a:solidFill>
            <a:srgbClr val="868686"/>
          </a:solidFill>
          <a:ln w="9525" cap="flat">
            <a:solidFill>
              <a:srgbClr val="868686"/>
            </a:solidFill>
            <a:prstDash val="solid"/>
            <a:bevel/>
            <a:headEnd/>
            <a:tailEnd/>
          </a:ln>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es-MX" sz="900" dirty="0">
              <a:solidFill>
                <a:prstClr val="black"/>
              </a:solidFill>
              <a:latin typeface="Calibri"/>
            </a:endParaRPr>
          </a:p>
        </p:txBody>
      </p:sp>
      <p:sp>
        <p:nvSpPr>
          <p:cNvPr id="10" name="Freeform 305"/>
          <p:cNvSpPr>
            <a:spLocks noEditPoints="1"/>
          </p:cNvSpPr>
          <p:nvPr/>
        </p:nvSpPr>
        <p:spPr bwMode="auto">
          <a:xfrm>
            <a:off x="1328738" y="2992120"/>
            <a:ext cx="2286000" cy="38100"/>
          </a:xfrm>
          <a:custGeom>
            <a:avLst/>
            <a:gdLst>
              <a:gd name="T0" fmla="*/ 6 w 1440"/>
              <a:gd name="T1" fmla="*/ 0 h 24"/>
              <a:gd name="T2" fmla="*/ 6 w 1440"/>
              <a:gd name="T3" fmla="*/ 24 h 24"/>
              <a:gd name="T4" fmla="*/ 0 w 1440"/>
              <a:gd name="T5" fmla="*/ 24 h 24"/>
              <a:gd name="T6" fmla="*/ 0 w 1440"/>
              <a:gd name="T7" fmla="*/ 0 h 24"/>
              <a:gd name="T8" fmla="*/ 6 w 1440"/>
              <a:gd name="T9" fmla="*/ 0 h 24"/>
              <a:gd name="T10" fmla="*/ 480 w 1440"/>
              <a:gd name="T11" fmla="*/ 0 h 24"/>
              <a:gd name="T12" fmla="*/ 480 w 1440"/>
              <a:gd name="T13" fmla="*/ 24 h 24"/>
              <a:gd name="T14" fmla="*/ 474 w 1440"/>
              <a:gd name="T15" fmla="*/ 24 h 24"/>
              <a:gd name="T16" fmla="*/ 474 w 1440"/>
              <a:gd name="T17" fmla="*/ 0 h 24"/>
              <a:gd name="T18" fmla="*/ 480 w 1440"/>
              <a:gd name="T19" fmla="*/ 0 h 24"/>
              <a:gd name="T20" fmla="*/ 960 w 1440"/>
              <a:gd name="T21" fmla="*/ 0 h 24"/>
              <a:gd name="T22" fmla="*/ 960 w 1440"/>
              <a:gd name="T23" fmla="*/ 24 h 24"/>
              <a:gd name="T24" fmla="*/ 954 w 1440"/>
              <a:gd name="T25" fmla="*/ 24 h 24"/>
              <a:gd name="T26" fmla="*/ 954 w 1440"/>
              <a:gd name="T27" fmla="*/ 0 h 24"/>
              <a:gd name="T28" fmla="*/ 960 w 1440"/>
              <a:gd name="T29" fmla="*/ 0 h 24"/>
              <a:gd name="T30" fmla="*/ 1440 w 1440"/>
              <a:gd name="T31" fmla="*/ 0 h 24"/>
              <a:gd name="T32" fmla="*/ 1440 w 1440"/>
              <a:gd name="T33" fmla="*/ 24 h 24"/>
              <a:gd name="T34" fmla="*/ 1434 w 1440"/>
              <a:gd name="T35" fmla="*/ 24 h 24"/>
              <a:gd name="T36" fmla="*/ 1434 w 1440"/>
              <a:gd name="T37" fmla="*/ 0 h 24"/>
              <a:gd name="T38" fmla="*/ 1440 w 1440"/>
              <a:gd name="T3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0" h="24">
                <a:moveTo>
                  <a:pt x="6" y="0"/>
                </a:moveTo>
                <a:lnTo>
                  <a:pt x="6" y="24"/>
                </a:lnTo>
                <a:lnTo>
                  <a:pt x="0" y="24"/>
                </a:lnTo>
                <a:lnTo>
                  <a:pt x="0" y="0"/>
                </a:lnTo>
                <a:lnTo>
                  <a:pt x="6" y="0"/>
                </a:lnTo>
                <a:close/>
                <a:moveTo>
                  <a:pt x="480" y="0"/>
                </a:moveTo>
                <a:lnTo>
                  <a:pt x="480" y="24"/>
                </a:lnTo>
                <a:lnTo>
                  <a:pt x="474" y="24"/>
                </a:lnTo>
                <a:lnTo>
                  <a:pt x="474" y="0"/>
                </a:lnTo>
                <a:lnTo>
                  <a:pt x="480" y="0"/>
                </a:lnTo>
                <a:close/>
                <a:moveTo>
                  <a:pt x="960" y="0"/>
                </a:moveTo>
                <a:lnTo>
                  <a:pt x="960" y="24"/>
                </a:lnTo>
                <a:lnTo>
                  <a:pt x="954" y="24"/>
                </a:lnTo>
                <a:lnTo>
                  <a:pt x="954" y="0"/>
                </a:lnTo>
                <a:lnTo>
                  <a:pt x="960" y="0"/>
                </a:lnTo>
                <a:close/>
                <a:moveTo>
                  <a:pt x="1440" y="0"/>
                </a:moveTo>
                <a:lnTo>
                  <a:pt x="1440" y="24"/>
                </a:lnTo>
                <a:lnTo>
                  <a:pt x="1434" y="24"/>
                </a:lnTo>
                <a:lnTo>
                  <a:pt x="1434" y="0"/>
                </a:lnTo>
                <a:lnTo>
                  <a:pt x="1440" y="0"/>
                </a:lnTo>
                <a:close/>
              </a:path>
            </a:pathLst>
          </a:custGeom>
          <a:solidFill>
            <a:srgbClr val="868686"/>
          </a:solidFill>
          <a:ln w="9525" cap="flat">
            <a:solidFill>
              <a:srgbClr val="868686"/>
            </a:solidFill>
            <a:prstDash val="solid"/>
            <a:bevel/>
            <a:headEnd/>
            <a:tailEnd/>
          </a:ln>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es-MX" sz="900" dirty="0">
              <a:solidFill>
                <a:prstClr val="black"/>
              </a:solidFill>
              <a:latin typeface="Calibri"/>
            </a:endParaRPr>
          </a:p>
        </p:txBody>
      </p:sp>
      <p:sp>
        <p:nvSpPr>
          <p:cNvPr id="20" name="Rectangle 314"/>
          <p:cNvSpPr>
            <a:spLocks noChangeArrowheads="1"/>
          </p:cNvSpPr>
          <p:nvPr/>
        </p:nvSpPr>
        <p:spPr bwMode="auto">
          <a:xfrm>
            <a:off x="1616075" y="3068320"/>
            <a:ext cx="37029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900" dirty="0" smtClean="0">
                <a:solidFill>
                  <a:srgbClr val="000000"/>
                </a:solidFill>
                <a:latin typeface="Calibri"/>
              </a:rPr>
              <a:t>Compra</a:t>
            </a:r>
            <a:endParaRPr lang="es-MX" altLang="es-MX" sz="900" dirty="0" smtClean="0">
              <a:solidFill>
                <a:prstClr val="black"/>
              </a:solidFill>
              <a:latin typeface="Calibri"/>
            </a:endParaRPr>
          </a:p>
        </p:txBody>
      </p:sp>
      <p:sp>
        <p:nvSpPr>
          <p:cNvPr id="21" name="Rectangle 315"/>
          <p:cNvSpPr>
            <a:spLocks noChangeArrowheads="1"/>
          </p:cNvSpPr>
          <p:nvPr/>
        </p:nvSpPr>
        <p:spPr bwMode="auto">
          <a:xfrm>
            <a:off x="2333625" y="3068320"/>
            <a:ext cx="25327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900" dirty="0" smtClean="0">
                <a:solidFill>
                  <a:srgbClr val="000000"/>
                </a:solidFill>
                <a:latin typeface="Calibri"/>
              </a:rPr>
              <a:t>SROC</a:t>
            </a:r>
            <a:endParaRPr lang="es-MX" altLang="es-MX" sz="900" dirty="0" smtClean="0">
              <a:solidFill>
                <a:prstClr val="black"/>
              </a:solidFill>
              <a:latin typeface="Calibri"/>
            </a:endParaRPr>
          </a:p>
        </p:txBody>
      </p:sp>
      <p:sp>
        <p:nvSpPr>
          <p:cNvPr id="22" name="Rectangle 316"/>
          <p:cNvSpPr>
            <a:spLocks noChangeArrowheads="1"/>
          </p:cNvSpPr>
          <p:nvPr/>
        </p:nvSpPr>
        <p:spPr bwMode="auto">
          <a:xfrm>
            <a:off x="3138488" y="3068320"/>
            <a:ext cx="27732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900" dirty="0" smtClean="0">
                <a:solidFill>
                  <a:srgbClr val="000000"/>
                </a:solidFill>
                <a:latin typeface="Calibri"/>
              </a:rPr>
              <a:t>Salida</a:t>
            </a:r>
            <a:endParaRPr lang="es-MX" altLang="es-MX" sz="900" dirty="0" smtClean="0">
              <a:solidFill>
                <a:prstClr val="black"/>
              </a:solidFill>
              <a:latin typeface="Calibri"/>
            </a:endParaRPr>
          </a:p>
        </p:txBody>
      </p:sp>
      <p:sp>
        <p:nvSpPr>
          <p:cNvPr id="23" name="Rectangle 317"/>
          <p:cNvSpPr>
            <a:spLocks noChangeArrowheads="1"/>
          </p:cNvSpPr>
          <p:nvPr/>
        </p:nvSpPr>
        <p:spPr bwMode="auto">
          <a:xfrm>
            <a:off x="1333500" y="1289050"/>
            <a:ext cx="2276475" cy="3571875"/>
          </a:xfrm>
          <a:prstGeom prst="rect">
            <a:avLst/>
          </a:prstGeom>
          <a:noFill/>
          <a:ln w="95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es-MX" dirty="0">
              <a:solidFill>
                <a:prstClr val="black"/>
              </a:solidFill>
              <a:latin typeface="Calibri"/>
            </a:endParaRPr>
          </a:p>
        </p:txBody>
      </p:sp>
      <p:sp>
        <p:nvSpPr>
          <p:cNvPr id="24" name="Rectangle 318"/>
          <p:cNvSpPr>
            <a:spLocks noChangeArrowheads="1"/>
          </p:cNvSpPr>
          <p:nvPr/>
        </p:nvSpPr>
        <p:spPr bwMode="auto">
          <a:xfrm>
            <a:off x="3719513" y="1293813"/>
            <a:ext cx="2276475" cy="35623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es-MX" dirty="0">
              <a:solidFill>
                <a:prstClr val="black"/>
              </a:solidFill>
              <a:latin typeface="Calibri"/>
            </a:endParaRPr>
          </a:p>
        </p:txBody>
      </p:sp>
      <p:sp>
        <p:nvSpPr>
          <p:cNvPr id="25" name="Rectangle 319"/>
          <p:cNvSpPr>
            <a:spLocks noChangeArrowheads="1"/>
          </p:cNvSpPr>
          <p:nvPr/>
        </p:nvSpPr>
        <p:spPr bwMode="auto">
          <a:xfrm>
            <a:off x="3719513" y="1312863"/>
            <a:ext cx="2276475" cy="32385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es-MX" dirty="0">
              <a:solidFill>
                <a:prstClr val="black"/>
              </a:solidFill>
              <a:latin typeface="Calibri"/>
            </a:endParaRPr>
          </a:p>
        </p:txBody>
      </p:sp>
      <p:sp>
        <p:nvSpPr>
          <p:cNvPr id="26" name="Freeform 320"/>
          <p:cNvSpPr>
            <a:spLocks noEditPoints="1"/>
          </p:cNvSpPr>
          <p:nvPr/>
        </p:nvSpPr>
        <p:spPr bwMode="auto">
          <a:xfrm>
            <a:off x="3719513" y="1303338"/>
            <a:ext cx="2286000" cy="3257550"/>
          </a:xfrm>
          <a:custGeom>
            <a:avLst/>
            <a:gdLst>
              <a:gd name="T0" fmla="*/ 0 w 3840"/>
              <a:gd name="T1" fmla="*/ 8 h 5472"/>
              <a:gd name="T2" fmla="*/ 8 w 3840"/>
              <a:gd name="T3" fmla="*/ 0 h 5472"/>
              <a:gd name="T4" fmla="*/ 3832 w 3840"/>
              <a:gd name="T5" fmla="*/ 0 h 5472"/>
              <a:gd name="T6" fmla="*/ 3840 w 3840"/>
              <a:gd name="T7" fmla="*/ 8 h 5472"/>
              <a:gd name="T8" fmla="*/ 3840 w 3840"/>
              <a:gd name="T9" fmla="*/ 5464 h 5472"/>
              <a:gd name="T10" fmla="*/ 3832 w 3840"/>
              <a:gd name="T11" fmla="*/ 5472 h 5472"/>
              <a:gd name="T12" fmla="*/ 8 w 3840"/>
              <a:gd name="T13" fmla="*/ 5472 h 5472"/>
              <a:gd name="T14" fmla="*/ 0 w 3840"/>
              <a:gd name="T15" fmla="*/ 5464 h 5472"/>
              <a:gd name="T16" fmla="*/ 0 w 3840"/>
              <a:gd name="T17" fmla="*/ 8 h 5472"/>
              <a:gd name="T18" fmla="*/ 16 w 3840"/>
              <a:gd name="T19" fmla="*/ 5464 h 5472"/>
              <a:gd name="T20" fmla="*/ 8 w 3840"/>
              <a:gd name="T21" fmla="*/ 5456 h 5472"/>
              <a:gd name="T22" fmla="*/ 3832 w 3840"/>
              <a:gd name="T23" fmla="*/ 5456 h 5472"/>
              <a:gd name="T24" fmla="*/ 3824 w 3840"/>
              <a:gd name="T25" fmla="*/ 5464 h 5472"/>
              <a:gd name="T26" fmla="*/ 3824 w 3840"/>
              <a:gd name="T27" fmla="*/ 8 h 5472"/>
              <a:gd name="T28" fmla="*/ 3832 w 3840"/>
              <a:gd name="T29" fmla="*/ 16 h 5472"/>
              <a:gd name="T30" fmla="*/ 8 w 3840"/>
              <a:gd name="T31" fmla="*/ 16 h 5472"/>
              <a:gd name="T32" fmla="*/ 16 w 3840"/>
              <a:gd name="T33" fmla="*/ 8 h 5472"/>
              <a:gd name="T34" fmla="*/ 16 w 3840"/>
              <a:gd name="T35" fmla="*/ 5464 h 5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40" h="5472">
                <a:moveTo>
                  <a:pt x="0" y="8"/>
                </a:moveTo>
                <a:cubicBezTo>
                  <a:pt x="0" y="4"/>
                  <a:pt x="4" y="0"/>
                  <a:pt x="8" y="0"/>
                </a:cubicBezTo>
                <a:lnTo>
                  <a:pt x="3832" y="0"/>
                </a:lnTo>
                <a:cubicBezTo>
                  <a:pt x="3837" y="0"/>
                  <a:pt x="3840" y="4"/>
                  <a:pt x="3840" y="8"/>
                </a:cubicBezTo>
                <a:lnTo>
                  <a:pt x="3840" y="5464"/>
                </a:lnTo>
                <a:cubicBezTo>
                  <a:pt x="3840" y="5469"/>
                  <a:pt x="3837" y="5472"/>
                  <a:pt x="3832" y="5472"/>
                </a:cubicBezTo>
                <a:lnTo>
                  <a:pt x="8" y="5472"/>
                </a:lnTo>
                <a:cubicBezTo>
                  <a:pt x="4" y="5472"/>
                  <a:pt x="0" y="5469"/>
                  <a:pt x="0" y="5464"/>
                </a:cubicBezTo>
                <a:lnTo>
                  <a:pt x="0" y="8"/>
                </a:lnTo>
                <a:close/>
                <a:moveTo>
                  <a:pt x="16" y="5464"/>
                </a:moveTo>
                <a:lnTo>
                  <a:pt x="8" y="5456"/>
                </a:lnTo>
                <a:lnTo>
                  <a:pt x="3832" y="5456"/>
                </a:lnTo>
                <a:lnTo>
                  <a:pt x="3824" y="5464"/>
                </a:lnTo>
                <a:lnTo>
                  <a:pt x="3824" y="8"/>
                </a:lnTo>
                <a:lnTo>
                  <a:pt x="3832" y="16"/>
                </a:lnTo>
                <a:lnTo>
                  <a:pt x="8" y="16"/>
                </a:lnTo>
                <a:lnTo>
                  <a:pt x="16" y="8"/>
                </a:lnTo>
                <a:lnTo>
                  <a:pt x="16" y="5464"/>
                </a:lnTo>
                <a:close/>
              </a:path>
            </a:pathLst>
          </a:custGeom>
          <a:solidFill>
            <a:srgbClr val="FFFFFF"/>
          </a:solidFill>
          <a:ln w="9525" cap="flat">
            <a:solidFill>
              <a:srgbClr val="FFFFFF"/>
            </a:solidFill>
            <a:prstDash val="solid"/>
            <a:bevel/>
            <a:headEnd/>
            <a:tailEnd/>
          </a:ln>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es-MX" dirty="0">
              <a:solidFill>
                <a:prstClr val="black"/>
              </a:solidFill>
              <a:latin typeface="Calibri"/>
            </a:endParaRPr>
          </a:p>
        </p:txBody>
      </p:sp>
      <p:grpSp>
        <p:nvGrpSpPr>
          <p:cNvPr id="19" name="Group 18"/>
          <p:cNvGrpSpPr/>
          <p:nvPr/>
        </p:nvGrpSpPr>
        <p:grpSpPr>
          <a:xfrm>
            <a:off x="3719513" y="2996883"/>
            <a:ext cx="2286000" cy="42862"/>
            <a:chOff x="3719513" y="2996883"/>
            <a:chExt cx="2286000" cy="42862"/>
          </a:xfrm>
        </p:grpSpPr>
        <p:sp>
          <p:nvSpPr>
            <p:cNvPr id="27" name="Rectangle 321"/>
            <p:cNvSpPr>
              <a:spLocks noChangeArrowheads="1"/>
            </p:cNvSpPr>
            <p:nvPr/>
          </p:nvSpPr>
          <p:spPr bwMode="auto">
            <a:xfrm>
              <a:off x="3724275" y="2996883"/>
              <a:ext cx="2276475" cy="9525"/>
            </a:xfrm>
            <a:prstGeom prst="rect">
              <a:avLst/>
            </a:prstGeom>
            <a:solidFill>
              <a:srgbClr val="868686"/>
            </a:solidFill>
            <a:ln w="9525" cap="flat">
              <a:solidFill>
                <a:srgbClr val="868686"/>
              </a:solidFill>
              <a:prstDash val="solid"/>
              <a:bevel/>
              <a:headEnd/>
              <a:tailEnd/>
            </a:ln>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es-MX" sz="900" dirty="0">
                <a:solidFill>
                  <a:prstClr val="black"/>
                </a:solidFill>
                <a:latin typeface="Calibri"/>
              </a:endParaRPr>
            </a:p>
          </p:txBody>
        </p:sp>
        <p:sp>
          <p:nvSpPr>
            <p:cNvPr id="28" name="Freeform 322"/>
            <p:cNvSpPr>
              <a:spLocks noEditPoints="1"/>
            </p:cNvSpPr>
            <p:nvPr/>
          </p:nvSpPr>
          <p:spPr bwMode="auto">
            <a:xfrm>
              <a:off x="3719513" y="3001645"/>
              <a:ext cx="2286000" cy="38100"/>
            </a:xfrm>
            <a:custGeom>
              <a:avLst/>
              <a:gdLst>
                <a:gd name="T0" fmla="*/ 6 w 1440"/>
                <a:gd name="T1" fmla="*/ 0 h 24"/>
                <a:gd name="T2" fmla="*/ 6 w 1440"/>
                <a:gd name="T3" fmla="*/ 24 h 24"/>
                <a:gd name="T4" fmla="*/ 0 w 1440"/>
                <a:gd name="T5" fmla="*/ 24 h 24"/>
                <a:gd name="T6" fmla="*/ 0 w 1440"/>
                <a:gd name="T7" fmla="*/ 0 h 24"/>
                <a:gd name="T8" fmla="*/ 6 w 1440"/>
                <a:gd name="T9" fmla="*/ 0 h 24"/>
                <a:gd name="T10" fmla="*/ 480 w 1440"/>
                <a:gd name="T11" fmla="*/ 0 h 24"/>
                <a:gd name="T12" fmla="*/ 480 w 1440"/>
                <a:gd name="T13" fmla="*/ 24 h 24"/>
                <a:gd name="T14" fmla="*/ 474 w 1440"/>
                <a:gd name="T15" fmla="*/ 24 h 24"/>
                <a:gd name="T16" fmla="*/ 474 w 1440"/>
                <a:gd name="T17" fmla="*/ 0 h 24"/>
                <a:gd name="T18" fmla="*/ 480 w 1440"/>
                <a:gd name="T19" fmla="*/ 0 h 24"/>
                <a:gd name="T20" fmla="*/ 960 w 1440"/>
                <a:gd name="T21" fmla="*/ 0 h 24"/>
                <a:gd name="T22" fmla="*/ 960 w 1440"/>
                <a:gd name="T23" fmla="*/ 24 h 24"/>
                <a:gd name="T24" fmla="*/ 954 w 1440"/>
                <a:gd name="T25" fmla="*/ 24 h 24"/>
                <a:gd name="T26" fmla="*/ 954 w 1440"/>
                <a:gd name="T27" fmla="*/ 0 h 24"/>
                <a:gd name="T28" fmla="*/ 960 w 1440"/>
                <a:gd name="T29" fmla="*/ 0 h 24"/>
                <a:gd name="T30" fmla="*/ 1440 w 1440"/>
                <a:gd name="T31" fmla="*/ 0 h 24"/>
                <a:gd name="T32" fmla="*/ 1440 w 1440"/>
                <a:gd name="T33" fmla="*/ 24 h 24"/>
                <a:gd name="T34" fmla="*/ 1434 w 1440"/>
                <a:gd name="T35" fmla="*/ 24 h 24"/>
                <a:gd name="T36" fmla="*/ 1434 w 1440"/>
                <a:gd name="T37" fmla="*/ 0 h 24"/>
                <a:gd name="T38" fmla="*/ 1440 w 1440"/>
                <a:gd name="T3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0" h="24">
                  <a:moveTo>
                    <a:pt x="6" y="0"/>
                  </a:moveTo>
                  <a:lnTo>
                    <a:pt x="6" y="24"/>
                  </a:lnTo>
                  <a:lnTo>
                    <a:pt x="0" y="24"/>
                  </a:lnTo>
                  <a:lnTo>
                    <a:pt x="0" y="0"/>
                  </a:lnTo>
                  <a:lnTo>
                    <a:pt x="6" y="0"/>
                  </a:lnTo>
                  <a:close/>
                  <a:moveTo>
                    <a:pt x="480" y="0"/>
                  </a:moveTo>
                  <a:lnTo>
                    <a:pt x="480" y="24"/>
                  </a:lnTo>
                  <a:lnTo>
                    <a:pt x="474" y="24"/>
                  </a:lnTo>
                  <a:lnTo>
                    <a:pt x="474" y="0"/>
                  </a:lnTo>
                  <a:lnTo>
                    <a:pt x="480" y="0"/>
                  </a:lnTo>
                  <a:close/>
                  <a:moveTo>
                    <a:pt x="960" y="0"/>
                  </a:moveTo>
                  <a:lnTo>
                    <a:pt x="960" y="24"/>
                  </a:lnTo>
                  <a:lnTo>
                    <a:pt x="954" y="24"/>
                  </a:lnTo>
                  <a:lnTo>
                    <a:pt x="954" y="0"/>
                  </a:lnTo>
                  <a:lnTo>
                    <a:pt x="960" y="0"/>
                  </a:lnTo>
                  <a:close/>
                  <a:moveTo>
                    <a:pt x="1440" y="0"/>
                  </a:moveTo>
                  <a:lnTo>
                    <a:pt x="1440" y="24"/>
                  </a:lnTo>
                  <a:lnTo>
                    <a:pt x="1434" y="24"/>
                  </a:lnTo>
                  <a:lnTo>
                    <a:pt x="1434" y="0"/>
                  </a:lnTo>
                  <a:lnTo>
                    <a:pt x="1440" y="0"/>
                  </a:lnTo>
                  <a:close/>
                </a:path>
              </a:pathLst>
            </a:custGeom>
            <a:solidFill>
              <a:srgbClr val="868686"/>
            </a:solidFill>
            <a:ln w="9525" cap="flat">
              <a:solidFill>
                <a:srgbClr val="868686"/>
              </a:solidFill>
              <a:prstDash val="solid"/>
              <a:bevel/>
              <a:headEnd/>
              <a:tailEnd/>
            </a:ln>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es-MX" sz="900" dirty="0">
                <a:solidFill>
                  <a:prstClr val="black"/>
                </a:solidFill>
                <a:latin typeface="Calibri"/>
              </a:endParaRPr>
            </a:p>
          </p:txBody>
        </p:sp>
      </p:grpSp>
      <p:sp>
        <p:nvSpPr>
          <p:cNvPr id="37" name="Rectangle 331"/>
          <p:cNvSpPr>
            <a:spLocks noChangeArrowheads="1"/>
          </p:cNvSpPr>
          <p:nvPr/>
        </p:nvSpPr>
        <p:spPr bwMode="auto">
          <a:xfrm>
            <a:off x="4011613" y="3073083"/>
            <a:ext cx="37029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900" dirty="0" smtClean="0">
                <a:solidFill>
                  <a:srgbClr val="000000"/>
                </a:solidFill>
                <a:latin typeface="Calibri"/>
              </a:rPr>
              <a:t>Compra</a:t>
            </a:r>
            <a:endParaRPr lang="es-MX" altLang="es-MX" sz="900" dirty="0" smtClean="0">
              <a:solidFill>
                <a:prstClr val="black"/>
              </a:solidFill>
              <a:latin typeface="Calibri"/>
            </a:endParaRPr>
          </a:p>
        </p:txBody>
      </p:sp>
      <p:sp>
        <p:nvSpPr>
          <p:cNvPr id="38" name="Rectangle 332"/>
          <p:cNvSpPr>
            <a:spLocks noChangeArrowheads="1"/>
          </p:cNvSpPr>
          <p:nvPr/>
        </p:nvSpPr>
        <p:spPr bwMode="auto">
          <a:xfrm>
            <a:off x="4729163" y="3073083"/>
            <a:ext cx="25327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900" dirty="0" smtClean="0">
                <a:solidFill>
                  <a:srgbClr val="000000"/>
                </a:solidFill>
                <a:latin typeface="Calibri"/>
              </a:rPr>
              <a:t>SROC</a:t>
            </a:r>
            <a:endParaRPr lang="es-MX" altLang="es-MX" sz="900" dirty="0" smtClean="0">
              <a:solidFill>
                <a:prstClr val="black"/>
              </a:solidFill>
              <a:latin typeface="Calibri"/>
            </a:endParaRPr>
          </a:p>
        </p:txBody>
      </p:sp>
      <p:sp>
        <p:nvSpPr>
          <p:cNvPr id="39" name="Rectangle 333"/>
          <p:cNvSpPr>
            <a:spLocks noChangeArrowheads="1"/>
          </p:cNvSpPr>
          <p:nvPr/>
        </p:nvSpPr>
        <p:spPr bwMode="auto">
          <a:xfrm>
            <a:off x="5534025" y="3073083"/>
            <a:ext cx="27732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900" dirty="0" smtClean="0">
                <a:solidFill>
                  <a:srgbClr val="000000"/>
                </a:solidFill>
                <a:latin typeface="Calibri"/>
              </a:rPr>
              <a:t>Salida</a:t>
            </a:r>
            <a:endParaRPr lang="es-MX" altLang="es-MX" sz="900" dirty="0" smtClean="0">
              <a:solidFill>
                <a:prstClr val="black"/>
              </a:solidFill>
              <a:latin typeface="Calibri"/>
            </a:endParaRPr>
          </a:p>
        </p:txBody>
      </p:sp>
      <p:sp>
        <p:nvSpPr>
          <p:cNvPr id="43" name="Rectangle 334"/>
          <p:cNvSpPr>
            <a:spLocks noChangeArrowheads="1"/>
          </p:cNvSpPr>
          <p:nvPr/>
        </p:nvSpPr>
        <p:spPr bwMode="auto">
          <a:xfrm>
            <a:off x="3724275" y="1298575"/>
            <a:ext cx="2286000" cy="3562350"/>
          </a:xfrm>
          <a:prstGeom prst="rect">
            <a:avLst/>
          </a:prstGeom>
          <a:noFill/>
          <a:ln w="95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es-MX" dirty="0">
              <a:solidFill>
                <a:prstClr val="black"/>
              </a:solidFill>
              <a:latin typeface="Calibri"/>
            </a:endParaRPr>
          </a:p>
        </p:txBody>
      </p:sp>
      <p:sp>
        <p:nvSpPr>
          <p:cNvPr id="44" name="Rectangle 335"/>
          <p:cNvSpPr>
            <a:spLocks noChangeArrowheads="1"/>
          </p:cNvSpPr>
          <p:nvPr/>
        </p:nvSpPr>
        <p:spPr bwMode="auto">
          <a:xfrm>
            <a:off x="6110288" y="1293813"/>
            <a:ext cx="2276475" cy="35623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es-MX" dirty="0">
              <a:solidFill>
                <a:prstClr val="black"/>
              </a:solidFill>
              <a:latin typeface="Calibri"/>
            </a:endParaRPr>
          </a:p>
        </p:txBody>
      </p:sp>
      <p:sp>
        <p:nvSpPr>
          <p:cNvPr id="45" name="Rectangle 336"/>
          <p:cNvSpPr>
            <a:spLocks noChangeArrowheads="1"/>
          </p:cNvSpPr>
          <p:nvPr/>
        </p:nvSpPr>
        <p:spPr bwMode="auto">
          <a:xfrm>
            <a:off x="6110288" y="1293813"/>
            <a:ext cx="2276475" cy="3257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es-MX" dirty="0">
              <a:solidFill>
                <a:prstClr val="black"/>
              </a:solidFill>
              <a:latin typeface="Calibri"/>
            </a:endParaRPr>
          </a:p>
        </p:txBody>
      </p:sp>
      <p:sp>
        <p:nvSpPr>
          <p:cNvPr id="57" name="Rectangle 347"/>
          <p:cNvSpPr>
            <a:spLocks noChangeArrowheads="1"/>
          </p:cNvSpPr>
          <p:nvPr/>
        </p:nvSpPr>
        <p:spPr bwMode="auto">
          <a:xfrm>
            <a:off x="6814583" y="3068413"/>
            <a:ext cx="90409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900" dirty="0" smtClean="0">
                <a:solidFill>
                  <a:srgbClr val="000000"/>
                </a:solidFill>
                <a:latin typeface="Calibri"/>
              </a:rPr>
              <a:t>Desarrollo SROC **</a:t>
            </a:r>
            <a:endParaRPr lang="es-MX" altLang="es-MX" sz="900" dirty="0" smtClean="0">
              <a:solidFill>
                <a:prstClr val="black"/>
              </a:solidFill>
              <a:latin typeface="Calibri"/>
            </a:endParaRPr>
          </a:p>
        </p:txBody>
      </p:sp>
      <p:sp>
        <p:nvSpPr>
          <p:cNvPr id="58" name="Rectangle 348"/>
          <p:cNvSpPr>
            <a:spLocks noChangeArrowheads="1"/>
          </p:cNvSpPr>
          <p:nvPr/>
        </p:nvSpPr>
        <p:spPr bwMode="auto">
          <a:xfrm>
            <a:off x="7953375" y="3068413"/>
            <a:ext cx="27732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900" dirty="0" smtClean="0">
                <a:solidFill>
                  <a:srgbClr val="000000"/>
                </a:solidFill>
                <a:latin typeface="Calibri"/>
              </a:rPr>
              <a:t>Salida</a:t>
            </a:r>
            <a:endParaRPr lang="es-MX" altLang="es-MX" sz="900" dirty="0" smtClean="0">
              <a:solidFill>
                <a:prstClr val="black"/>
              </a:solidFill>
              <a:latin typeface="Calibri"/>
            </a:endParaRPr>
          </a:p>
        </p:txBody>
      </p:sp>
      <p:sp>
        <p:nvSpPr>
          <p:cNvPr id="59" name="Rectangle 349"/>
          <p:cNvSpPr>
            <a:spLocks noChangeArrowheads="1"/>
          </p:cNvSpPr>
          <p:nvPr/>
        </p:nvSpPr>
        <p:spPr bwMode="auto">
          <a:xfrm>
            <a:off x="6115050" y="1298575"/>
            <a:ext cx="2276475" cy="3562350"/>
          </a:xfrm>
          <a:prstGeom prst="rect">
            <a:avLst/>
          </a:prstGeom>
          <a:noFill/>
          <a:ln w="95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es-MX" dirty="0">
              <a:solidFill>
                <a:prstClr val="black"/>
              </a:solidFill>
              <a:latin typeface="Calibri"/>
            </a:endParaRPr>
          </a:p>
        </p:txBody>
      </p:sp>
      <p:graphicFrame>
        <p:nvGraphicFramePr>
          <p:cNvPr id="48" name="Object 47"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153" name="think-cell Slide" r:id="rId5" imgW="360" imgH="360" progId="TCLayout.ActiveDocument.1">
                  <p:embed/>
                </p:oleObj>
              </mc:Choice>
              <mc:Fallback>
                <p:oleObj name="think-cell Slide" r:id="rId5" imgW="360" imgH="36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 name="Title 5"/>
          <p:cNvSpPr>
            <a:spLocks noGrp="1"/>
          </p:cNvSpPr>
          <p:nvPr>
            <p:ph type="title"/>
          </p:nvPr>
        </p:nvSpPr>
        <p:spPr/>
        <p:txBody>
          <a:bodyPr/>
          <a:lstStyle/>
          <a:p>
            <a:r>
              <a:rPr lang="es-MX" noProof="0" dirty="0" smtClean="0"/>
              <a:t>WALTON STREET MÉXICO – ESTRATEGIA DE INVERSIÓN</a:t>
            </a:r>
            <a:endParaRPr lang="es-MX" noProof="0" dirty="0"/>
          </a:p>
        </p:txBody>
      </p:sp>
      <p:sp>
        <p:nvSpPr>
          <p:cNvPr id="5" name="Slide Number Placeholder 4"/>
          <p:cNvSpPr>
            <a:spLocks noGrp="1"/>
          </p:cNvSpPr>
          <p:nvPr>
            <p:ph type="sldNum" sz="quarter" idx="4"/>
          </p:nvPr>
        </p:nvSpPr>
        <p:spPr>
          <a:xfrm>
            <a:off x="8728550" y="6476204"/>
            <a:ext cx="389467" cy="381795"/>
          </a:xfrm>
        </p:spPr>
        <p:txBody>
          <a:bodyPr vert="horz" lIns="0" tIns="0" rIns="0" bIns="0" rtlCol="0" anchor="ctr"/>
          <a:lstStyle/>
          <a:p>
            <a:pPr algn="ctr"/>
            <a:fld id="{E29CE2B1-1230-5143-99F7-AF8E660DDCE2}" type="slidenum">
              <a:rPr lang="en-US" sz="1200" b="0">
                <a:solidFill>
                  <a:schemeClr val="bg1">
                    <a:lumMod val="75000"/>
                  </a:schemeClr>
                </a:solidFill>
                <a:latin typeface="Century Gothic" panose="020B0502020202020204" pitchFamily="34" charset="0"/>
              </a:rPr>
              <a:pPr algn="ctr"/>
              <a:t>17</a:t>
            </a:fld>
            <a:endParaRPr lang="en-US" sz="1200" b="0" dirty="0">
              <a:solidFill>
                <a:schemeClr val="bg1">
                  <a:lumMod val="75000"/>
                </a:schemeClr>
              </a:solidFill>
              <a:latin typeface="Century Gothic" panose="020B0502020202020204" pitchFamily="34" charset="0"/>
            </a:endParaRPr>
          </a:p>
        </p:txBody>
      </p:sp>
      <p:sp>
        <p:nvSpPr>
          <p:cNvPr id="13" name="TextBox 12"/>
          <p:cNvSpPr txBox="1"/>
          <p:nvPr/>
        </p:nvSpPr>
        <p:spPr>
          <a:xfrm>
            <a:off x="457200" y="730026"/>
            <a:ext cx="8229599" cy="266470"/>
          </a:xfrm>
          <a:prstGeom prst="rect">
            <a:avLst/>
          </a:prstGeom>
          <a:solidFill>
            <a:srgbClr val="6E6E6E"/>
          </a:solidFill>
        </p:spPr>
        <p:txBody>
          <a:bodyPr wrap="square" lIns="0" tIns="0" rIns="0" bIns="9144" rtlCol="0" anchor="ctr" anchorCtr="0">
            <a:noAutofit/>
          </a:bodyPr>
          <a:lstStyle/>
          <a:p>
            <a:pPr algn="ctr" eaLnBrk="1" fontAlgn="auto" hangingPunct="1">
              <a:spcBef>
                <a:spcPts val="0"/>
              </a:spcBef>
              <a:spcAft>
                <a:spcPts val="0"/>
              </a:spcAft>
            </a:pPr>
            <a:r>
              <a:rPr lang="en-US" sz="1100" b="1" kern="0" spc="100" dirty="0" smtClean="0">
                <a:solidFill>
                  <a:srgbClr val="FFFFFF"/>
                </a:solidFill>
                <a:latin typeface="Calibri"/>
              </a:rPr>
              <a:t>EJEMPLOS DE INVERSIONES OBJETIVO*</a:t>
            </a:r>
            <a:endParaRPr lang="en-US" sz="1100" b="1" kern="0" spc="100" baseline="30000" dirty="0">
              <a:solidFill>
                <a:srgbClr val="FFFFFF"/>
              </a:solidFill>
              <a:latin typeface="Calibri"/>
            </a:endParaRPr>
          </a:p>
        </p:txBody>
      </p:sp>
      <p:sp>
        <p:nvSpPr>
          <p:cNvPr id="71" name="TextBox 70"/>
          <p:cNvSpPr txBox="1"/>
          <p:nvPr/>
        </p:nvSpPr>
        <p:spPr>
          <a:xfrm>
            <a:off x="500923" y="5284625"/>
            <a:ext cx="8229598" cy="1015663"/>
          </a:xfrm>
          <a:prstGeom prst="rect">
            <a:avLst/>
          </a:prstGeom>
          <a:noFill/>
        </p:spPr>
        <p:txBody>
          <a:bodyPr wrap="square" lIns="0" rIns="0" bIns="45720" rtlCol="0" anchor="b">
            <a:spAutoFit/>
          </a:bodyPr>
          <a:lstStyle/>
          <a:p>
            <a:pPr algn="just" eaLnBrk="1" fontAlgn="auto" hangingPunct="1">
              <a:spcBef>
                <a:spcPts val="0"/>
              </a:spcBef>
              <a:spcAft>
                <a:spcPts val="0"/>
              </a:spcAft>
              <a:tabLst>
                <a:tab pos="174625" algn="l"/>
              </a:tabLst>
            </a:pPr>
            <a:r>
              <a:rPr lang="es-MX" sz="600" i="1" dirty="0" smtClean="0">
                <a:solidFill>
                  <a:prstClr val="black"/>
                </a:solidFill>
                <a:latin typeface="Calibri"/>
                <a:cs typeface="Calibri"/>
              </a:rPr>
              <a:t>*	La </a:t>
            </a:r>
            <a:r>
              <a:rPr lang="es-MX" sz="600" i="1" dirty="0">
                <a:solidFill>
                  <a:prstClr val="black"/>
                </a:solidFill>
                <a:latin typeface="Calibri"/>
                <a:cs typeface="Calibri"/>
              </a:rPr>
              <a:t>gráfica anterior refleja las condiciones generales del mercado y las estrategias anteriores de los fondos dedicados de Walton Street México y son hipotéticas. ESTAS INVERSIONES HIPOTETICAS NO PODRÁN SER GARANTIZADAS EN MODO ALGUNO. ESTAS INVERSIONES HIPOTETICOS NO CONTIENE INFORMACIÓN RELACIONADA CON CUALQUIER INVERSIÓN ACTUAL. Las inversiones dentro de cada portafolio del Fideicomiso tendrán diferentes métricas (y en algunos casos serán sustancialmente diferentes) y en ciertas clases de activos no son aplicables. Estas inversiones son ilustrativas del tipo de inversiones que Walton Street cree que están disponibles en el mercado pero no se debe asumir que estas inversiones estarán disponibles ahora o en el futuro o, en su caso, que el Fideicomiso será capaz de ejecutar dichas inversiones u obtener dichos resultados. Estos rendimientos hipotéticos con respecto a estas inversiones hipotéticas se basan enteramente en suposiciones subjetivas de Walton Street. Si alguno de los supuestos utilizados no se cumple, los resultados pueden variar sustancialmente de los retornos hipotéticos descritos en el presente documento. No se puede garantizar que las inversiones realizadas por el Fideicomiso serán rentables o serán igual al rendimiento de estas inversiones hipotéticas. Además, si el Fideicomiso realizara inversiones con las mismas características que estas inversiones hipotéticas los rendimientos de los inversores en el Fideicomiso bajan sustancialmente debido al pago de comisiones, gastos y/o compensación de incentivos. Ver las Notas Finales en las páginas </a:t>
            </a:r>
            <a:r>
              <a:rPr lang="es-MX" sz="600" i="1" dirty="0" smtClean="0">
                <a:solidFill>
                  <a:prstClr val="black"/>
                </a:solidFill>
                <a:latin typeface="Calibri"/>
                <a:cs typeface="Calibri"/>
              </a:rPr>
              <a:t>49-51 </a:t>
            </a:r>
            <a:r>
              <a:rPr lang="es-MX" sz="600" i="1" dirty="0">
                <a:solidFill>
                  <a:prstClr val="black"/>
                </a:solidFill>
                <a:latin typeface="Calibri"/>
                <a:cs typeface="Calibri"/>
              </a:rPr>
              <a:t>en el apéndice para obtener información más detallada sobre los rendimientos e inversiones descritos. Rendimientos históricos no son garantía de rendimientos futuros. Ver la nota 16 de las Notas Finales en </a:t>
            </a:r>
            <a:r>
              <a:rPr lang="es-MX" sz="600" i="1" dirty="0" smtClean="0">
                <a:solidFill>
                  <a:prstClr val="black"/>
                </a:solidFill>
                <a:latin typeface="Calibri"/>
                <a:cs typeface="Calibri"/>
              </a:rPr>
              <a:t>las páginas 49-51 </a:t>
            </a:r>
            <a:r>
              <a:rPr lang="es-MX" sz="600" i="1" dirty="0">
                <a:solidFill>
                  <a:prstClr val="black"/>
                </a:solidFill>
                <a:latin typeface="Calibri"/>
                <a:cs typeface="Calibri"/>
              </a:rPr>
              <a:t>para obtener información con respecto al múltiplo de capital bruto objetivo a nivel proyecto mostrado en esta página. Los retornos objetivo son meramente metas y no deben de ser interpretados como garantía alguna de los resultados que el Fideicomiso pueda obtener</a:t>
            </a:r>
            <a:r>
              <a:rPr lang="es-MX" sz="600" i="1" dirty="0" smtClean="0">
                <a:solidFill>
                  <a:prstClr val="black"/>
                </a:solidFill>
                <a:latin typeface="Calibri"/>
                <a:cs typeface="Calibri"/>
              </a:rPr>
              <a:t>.</a:t>
            </a:r>
          </a:p>
          <a:p>
            <a:pPr algn="just" eaLnBrk="1" fontAlgn="auto" hangingPunct="1">
              <a:spcBef>
                <a:spcPts val="0"/>
              </a:spcBef>
              <a:spcAft>
                <a:spcPts val="0"/>
              </a:spcAft>
              <a:tabLst>
                <a:tab pos="174625" algn="l"/>
              </a:tabLst>
            </a:pPr>
            <a:r>
              <a:rPr lang="es-MX" sz="600" i="1" dirty="0" smtClean="0">
                <a:solidFill>
                  <a:prstClr val="black"/>
                </a:solidFill>
                <a:latin typeface="Calibri"/>
                <a:cs typeface="Calibri"/>
              </a:rPr>
              <a:t>**      </a:t>
            </a:r>
            <a:r>
              <a:rPr lang="es-MX" sz="600" i="1" dirty="0">
                <a:solidFill>
                  <a:prstClr val="black"/>
                </a:solidFill>
                <a:latin typeface="Calibri"/>
                <a:cs typeface="Calibri"/>
              </a:rPr>
              <a:t>"SROC" se refiere a stabilized return on cost, que es el NOI en el año de estabilización, dividido por el valor total de la inversión. </a:t>
            </a:r>
            <a:endParaRPr lang="en-US" sz="600" i="1" dirty="0">
              <a:solidFill>
                <a:srgbClr val="FF0000"/>
              </a:solidFill>
              <a:latin typeface="Calibri"/>
              <a:cs typeface="Calibri"/>
            </a:endParaRPr>
          </a:p>
        </p:txBody>
      </p:sp>
      <p:sp>
        <p:nvSpPr>
          <p:cNvPr id="74" name="Content Placeholder 3"/>
          <p:cNvSpPr txBox="1">
            <a:spLocks/>
          </p:cNvSpPr>
          <p:nvPr/>
        </p:nvSpPr>
        <p:spPr>
          <a:xfrm>
            <a:off x="444362" y="1010912"/>
            <a:ext cx="8242437" cy="311088"/>
          </a:xfrm>
          <a:prstGeom prst="rect">
            <a:avLst/>
          </a:prstGeom>
        </p:spPr>
        <p:txBody>
          <a:bodyPr vert="horz" lIns="0" tIns="0" rIns="0" bIns="0" rtlCol="0">
            <a:normAutofit/>
          </a:bodyPr>
          <a:lstStyle>
            <a:lvl1pPr marL="0" indent="0" algn="l" defTabSz="457200" rtl="0" eaLnBrk="1" latinLnBrk="0" hangingPunct="1">
              <a:spcBef>
                <a:spcPct val="20000"/>
              </a:spcBef>
              <a:spcAft>
                <a:spcPts val="600"/>
              </a:spcAft>
              <a:buClr>
                <a:schemeClr val="bg1"/>
              </a:buClr>
              <a:buFont typeface="Arial"/>
              <a:buChar char="•"/>
              <a:defRPr sz="1400" b="1" kern="1200">
                <a:solidFill>
                  <a:schemeClr val="tx1"/>
                </a:solidFill>
                <a:latin typeface="Georgia"/>
                <a:ea typeface="+mn-ea"/>
                <a:cs typeface="Georgia"/>
              </a:defRPr>
            </a:lvl1pPr>
            <a:lvl2pPr marL="684213" indent="-227013" algn="l" defTabSz="457200" rtl="0" eaLnBrk="1" latinLnBrk="0" hangingPunct="1">
              <a:spcBef>
                <a:spcPts val="288"/>
              </a:spcBef>
              <a:spcAft>
                <a:spcPts val="300"/>
              </a:spcAft>
              <a:buSzPct val="100000"/>
              <a:buFontTx/>
              <a:buBlip>
                <a:blip r:embed="rId7"/>
              </a:buBlip>
              <a:defRPr sz="1200" kern="1200">
                <a:solidFill>
                  <a:schemeClr val="tx1"/>
                </a:solidFill>
                <a:latin typeface="+mn-lt"/>
                <a:ea typeface="+mn-ea"/>
                <a:cs typeface="+mn-cs"/>
              </a:defRPr>
            </a:lvl2pPr>
            <a:lvl3pPr marL="1082675" indent="-168275" algn="l" defTabSz="457200" rtl="0" eaLnBrk="1" latinLnBrk="0" hangingPunct="1">
              <a:spcBef>
                <a:spcPts val="288"/>
              </a:spcBef>
              <a:spcAft>
                <a:spcPts val="300"/>
              </a:spcAft>
              <a:buClr>
                <a:schemeClr val="accent5"/>
              </a:buClr>
              <a:buFont typeface="Arial"/>
              <a:buChar char="•"/>
              <a:defRPr sz="1200" kern="1200">
                <a:solidFill>
                  <a:schemeClr val="tx1"/>
                </a:solidFill>
                <a:latin typeface="+mn-lt"/>
                <a:ea typeface="+mn-ea"/>
                <a:cs typeface="+mn-cs"/>
              </a:defRPr>
            </a:lvl3pPr>
            <a:lvl4pPr marL="1600200" indent="-228600" algn="l" defTabSz="457200" rtl="0" eaLnBrk="1" latinLnBrk="0" hangingPunct="1">
              <a:spcBef>
                <a:spcPts val="288"/>
              </a:spcBef>
              <a:spcAft>
                <a:spcPts val="300"/>
              </a:spcAft>
              <a:buFont typeface="Arial"/>
              <a:buChar char="–"/>
              <a:defRPr sz="1200" kern="1200">
                <a:solidFill>
                  <a:schemeClr val="tx1"/>
                </a:solidFill>
                <a:latin typeface="+mn-lt"/>
                <a:ea typeface="+mn-ea"/>
                <a:cs typeface="+mn-cs"/>
              </a:defRPr>
            </a:lvl4pPr>
            <a:lvl5pPr marL="2057400" indent="-228600" algn="l" defTabSz="457200" rtl="0" eaLnBrk="1" latinLnBrk="0" hangingPunct="1">
              <a:spcBef>
                <a:spcPts val="288"/>
              </a:spcBef>
              <a:spcAft>
                <a:spcPts val="300"/>
              </a:spcAft>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fontAlgn="auto"/>
            <a:r>
              <a:rPr lang="es-MX" sz="1100" dirty="0" smtClean="0">
                <a:solidFill>
                  <a:prstClr val="black"/>
                </a:solidFill>
              </a:rPr>
              <a:t>Capitalización de la disparidad de los precios entre activos no estabilizados, activos en desarrollo y activos estabilizados.*</a:t>
            </a:r>
          </a:p>
          <a:p>
            <a:pPr marL="457200" lvl="1" fontAlgn="auto"/>
            <a:endParaRPr lang="es-MX" dirty="0" smtClean="0">
              <a:solidFill>
                <a:prstClr val="black"/>
              </a:solidFill>
            </a:endParaRPr>
          </a:p>
          <a:p>
            <a:pPr fontAlgn="auto">
              <a:buClr>
                <a:prstClr val="white"/>
              </a:buClr>
            </a:pPr>
            <a:endParaRPr lang="es-MX" dirty="0">
              <a:solidFill>
                <a:prstClr val="black"/>
              </a:solidFill>
            </a:endParaRPr>
          </a:p>
        </p:txBody>
      </p:sp>
      <p:sp>
        <p:nvSpPr>
          <p:cNvPr id="75" name="TextBox 74"/>
          <p:cNvSpPr txBox="1"/>
          <p:nvPr/>
        </p:nvSpPr>
        <p:spPr>
          <a:xfrm>
            <a:off x="921260" y="2084238"/>
            <a:ext cx="493873" cy="230832"/>
          </a:xfrm>
          <a:prstGeom prst="rect">
            <a:avLst/>
          </a:prstGeom>
          <a:noFill/>
        </p:spPr>
        <p:txBody>
          <a:bodyPr wrap="square" rtlCol="0">
            <a:spAutoFit/>
          </a:bodyPr>
          <a:lstStyle/>
          <a:p>
            <a:pPr eaLnBrk="1" fontAlgn="auto" hangingPunct="1">
              <a:spcBef>
                <a:spcPts val="0"/>
              </a:spcBef>
              <a:spcAft>
                <a:spcPts val="0"/>
              </a:spcAft>
            </a:pPr>
            <a:r>
              <a:rPr lang="en-US" sz="900" dirty="0">
                <a:solidFill>
                  <a:prstClr val="black">
                    <a:lumMod val="65000"/>
                    <a:lumOff val="35000"/>
                  </a:prstClr>
                </a:solidFill>
                <a:latin typeface="Calibri"/>
              </a:rPr>
              <a:t>5</a:t>
            </a:r>
            <a:r>
              <a:rPr lang="en-US" sz="900" dirty="0" smtClean="0">
                <a:solidFill>
                  <a:prstClr val="black">
                    <a:lumMod val="65000"/>
                    <a:lumOff val="35000"/>
                  </a:prstClr>
                </a:solidFill>
                <a:latin typeface="Calibri"/>
              </a:rPr>
              <a:t>%</a:t>
            </a:r>
            <a:endParaRPr lang="en-US" sz="900" dirty="0">
              <a:solidFill>
                <a:prstClr val="black">
                  <a:lumMod val="65000"/>
                  <a:lumOff val="35000"/>
                </a:prstClr>
              </a:solidFill>
              <a:latin typeface="Calibri"/>
            </a:endParaRPr>
          </a:p>
        </p:txBody>
      </p:sp>
      <p:cxnSp>
        <p:nvCxnSpPr>
          <p:cNvPr id="76" name="Straight Connector 75"/>
          <p:cNvCxnSpPr/>
          <p:nvPr/>
        </p:nvCxnSpPr>
        <p:spPr>
          <a:xfrm flipH="1">
            <a:off x="1261068" y="1340321"/>
            <a:ext cx="1" cy="1613699"/>
          </a:xfrm>
          <a:prstGeom prst="line">
            <a:avLst/>
          </a:prstGeom>
          <a:ln w="2540">
            <a:solidFill>
              <a:srgbClr val="A7A7A7"/>
            </a:solidFill>
          </a:ln>
          <a:effectLst/>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flipH="1">
            <a:off x="1188280" y="2212553"/>
            <a:ext cx="145573" cy="0"/>
          </a:xfrm>
          <a:prstGeom prst="line">
            <a:avLst/>
          </a:prstGeom>
          <a:ln w="2540">
            <a:solidFill>
              <a:srgbClr val="A7A7A7"/>
            </a:solidFill>
          </a:ln>
          <a:effectLst/>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flipH="1">
            <a:off x="1188280" y="1482238"/>
            <a:ext cx="145573" cy="0"/>
          </a:xfrm>
          <a:prstGeom prst="line">
            <a:avLst/>
          </a:prstGeom>
          <a:ln w="2540">
            <a:solidFill>
              <a:srgbClr val="A7A7A7"/>
            </a:solidFill>
          </a:ln>
          <a:effectLst/>
        </p:spPr>
        <p:style>
          <a:lnRef idx="2">
            <a:schemeClr val="accent1"/>
          </a:lnRef>
          <a:fillRef idx="0">
            <a:schemeClr val="accent1"/>
          </a:fillRef>
          <a:effectRef idx="1">
            <a:schemeClr val="accent1"/>
          </a:effectRef>
          <a:fontRef idx="minor">
            <a:schemeClr val="tx1"/>
          </a:fontRef>
        </p:style>
      </p:cxnSp>
      <p:sp>
        <p:nvSpPr>
          <p:cNvPr id="81" name="TextBox 80"/>
          <p:cNvSpPr txBox="1"/>
          <p:nvPr/>
        </p:nvSpPr>
        <p:spPr>
          <a:xfrm>
            <a:off x="902082" y="2805227"/>
            <a:ext cx="493873" cy="230832"/>
          </a:xfrm>
          <a:prstGeom prst="rect">
            <a:avLst/>
          </a:prstGeom>
          <a:noFill/>
        </p:spPr>
        <p:txBody>
          <a:bodyPr wrap="square" rtlCol="0">
            <a:spAutoFit/>
          </a:bodyPr>
          <a:lstStyle/>
          <a:p>
            <a:pPr eaLnBrk="1" fontAlgn="auto" hangingPunct="1">
              <a:spcBef>
                <a:spcPts val="0"/>
              </a:spcBef>
              <a:spcAft>
                <a:spcPts val="0"/>
              </a:spcAft>
            </a:pPr>
            <a:r>
              <a:rPr lang="en-US" sz="900" dirty="0" smtClean="0">
                <a:solidFill>
                  <a:prstClr val="black">
                    <a:lumMod val="65000"/>
                    <a:lumOff val="35000"/>
                  </a:prstClr>
                </a:solidFill>
                <a:latin typeface="Calibri"/>
              </a:rPr>
              <a:t>0%</a:t>
            </a:r>
            <a:endParaRPr lang="en-US" sz="900" dirty="0">
              <a:solidFill>
                <a:prstClr val="black">
                  <a:lumMod val="65000"/>
                  <a:lumOff val="35000"/>
                </a:prstClr>
              </a:solidFill>
              <a:latin typeface="Calibri"/>
            </a:endParaRPr>
          </a:p>
        </p:txBody>
      </p:sp>
      <p:sp>
        <p:nvSpPr>
          <p:cNvPr id="83" name="TextBox 82"/>
          <p:cNvSpPr txBox="1"/>
          <p:nvPr/>
        </p:nvSpPr>
        <p:spPr>
          <a:xfrm>
            <a:off x="855471" y="1363250"/>
            <a:ext cx="493873" cy="230832"/>
          </a:xfrm>
          <a:prstGeom prst="rect">
            <a:avLst/>
          </a:prstGeom>
          <a:noFill/>
        </p:spPr>
        <p:txBody>
          <a:bodyPr wrap="square" rtlCol="0">
            <a:spAutoFit/>
          </a:bodyPr>
          <a:lstStyle/>
          <a:p>
            <a:pPr eaLnBrk="1" fontAlgn="auto" hangingPunct="1">
              <a:spcBef>
                <a:spcPts val="0"/>
              </a:spcBef>
              <a:spcAft>
                <a:spcPts val="0"/>
              </a:spcAft>
            </a:pPr>
            <a:r>
              <a:rPr lang="en-US" sz="900" dirty="0" smtClean="0">
                <a:solidFill>
                  <a:prstClr val="black">
                    <a:lumMod val="65000"/>
                    <a:lumOff val="35000"/>
                  </a:prstClr>
                </a:solidFill>
                <a:latin typeface="Calibri"/>
              </a:rPr>
              <a:t>10%</a:t>
            </a:r>
            <a:endParaRPr lang="en-US" sz="900" dirty="0">
              <a:solidFill>
                <a:prstClr val="black">
                  <a:lumMod val="65000"/>
                  <a:lumOff val="35000"/>
                </a:prstClr>
              </a:solidFill>
              <a:latin typeface="Calibri"/>
            </a:endParaRPr>
          </a:p>
        </p:txBody>
      </p:sp>
      <p:sp>
        <p:nvSpPr>
          <p:cNvPr id="94" name="TextBox 93"/>
          <p:cNvSpPr txBox="1"/>
          <p:nvPr/>
        </p:nvSpPr>
        <p:spPr>
          <a:xfrm>
            <a:off x="1265561" y="1847632"/>
            <a:ext cx="1276410" cy="523220"/>
          </a:xfrm>
          <a:prstGeom prst="rect">
            <a:avLst/>
          </a:prstGeom>
          <a:noFill/>
        </p:spPr>
        <p:txBody>
          <a:bodyPr wrap="square" rtlCol="0">
            <a:spAutoFit/>
          </a:bodyPr>
          <a:lstStyle/>
          <a:p>
            <a:pPr algn="ctr" eaLnBrk="1" fontAlgn="auto" hangingPunct="1">
              <a:spcBef>
                <a:spcPts val="0"/>
              </a:spcBef>
              <a:spcAft>
                <a:spcPts val="0"/>
              </a:spcAft>
            </a:pPr>
            <a:r>
              <a:rPr lang="en-US" sz="700" dirty="0" smtClean="0">
                <a:solidFill>
                  <a:prstClr val="black">
                    <a:lumMod val="65000"/>
                    <a:lumOff val="35000"/>
                  </a:prstClr>
                </a:solidFill>
                <a:latin typeface="Calibri"/>
              </a:rPr>
              <a:t>DESOCUPACIÓN, RENTAS DEBAJO DE MERCADO, INEFICIENCIAS OPERATIVAS, TIERRA EXCENDENTE</a:t>
            </a:r>
            <a:endParaRPr lang="en-US" sz="700" dirty="0">
              <a:solidFill>
                <a:prstClr val="black">
                  <a:lumMod val="65000"/>
                  <a:lumOff val="35000"/>
                </a:prstClr>
              </a:solidFill>
              <a:latin typeface="Calibri"/>
            </a:endParaRPr>
          </a:p>
        </p:txBody>
      </p:sp>
      <p:cxnSp>
        <p:nvCxnSpPr>
          <p:cNvPr id="102" name="Straight Connector 101"/>
          <p:cNvCxnSpPr/>
          <p:nvPr/>
        </p:nvCxnSpPr>
        <p:spPr>
          <a:xfrm>
            <a:off x="2407450" y="1287150"/>
            <a:ext cx="729141" cy="0"/>
          </a:xfrm>
          <a:prstGeom prst="line">
            <a:avLst/>
          </a:prstGeom>
          <a:ln w="9525" cmpd="sng">
            <a:prstDash val="sysDash"/>
          </a:ln>
          <a:effectLst/>
        </p:spPr>
        <p:style>
          <a:lnRef idx="2">
            <a:schemeClr val="accent1"/>
          </a:lnRef>
          <a:fillRef idx="0">
            <a:schemeClr val="accent1"/>
          </a:fillRef>
          <a:effectRef idx="1">
            <a:schemeClr val="accent1"/>
          </a:effectRef>
          <a:fontRef idx="minor">
            <a:schemeClr val="tx1"/>
          </a:fontRef>
        </p:style>
      </p:cxnSp>
      <p:cxnSp>
        <p:nvCxnSpPr>
          <p:cNvPr id="106" name="Straight Connector 105"/>
          <p:cNvCxnSpPr/>
          <p:nvPr/>
        </p:nvCxnSpPr>
        <p:spPr>
          <a:xfrm>
            <a:off x="3134592" y="1419469"/>
            <a:ext cx="1999" cy="396282"/>
          </a:xfrm>
          <a:prstGeom prst="line">
            <a:avLst/>
          </a:prstGeom>
          <a:ln w="9525" cmpd="sng">
            <a:prstDash val="sysDash"/>
          </a:ln>
          <a:effectLst/>
        </p:spPr>
        <p:style>
          <a:lnRef idx="2">
            <a:schemeClr val="accent1"/>
          </a:lnRef>
          <a:fillRef idx="0">
            <a:schemeClr val="accent1"/>
          </a:fillRef>
          <a:effectRef idx="1">
            <a:schemeClr val="accent1"/>
          </a:effectRef>
          <a:fontRef idx="minor">
            <a:schemeClr val="tx1"/>
          </a:fontRef>
        </p:style>
      </p:cxnSp>
      <p:sp>
        <p:nvSpPr>
          <p:cNvPr id="104" name="TextBox 103"/>
          <p:cNvSpPr txBox="1"/>
          <p:nvPr/>
        </p:nvSpPr>
        <p:spPr>
          <a:xfrm>
            <a:off x="2676524" y="1332160"/>
            <a:ext cx="900597" cy="307777"/>
          </a:xfrm>
          <a:prstGeom prst="rect">
            <a:avLst/>
          </a:prstGeom>
          <a:solidFill>
            <a:schemeClr val="bg1"/>
          </a:solidFill>
        </p:spPr>
        <p:txBody>
          <a:bodyPr wrap="square" rtlCol="0">
            <a:spAutoFit/>
          </a:bodyPr>
          <a:lstStyle/>
          <a:p>
            <a:pPr algn="ctr" eaLnBrk="1" fontAlgn="auto" hangingPunct="1">
              <a:spcBef>
                <a:spcPts val="0"/>
              </a:spcBef>
              <a:spcAft>
                <a:spcPts val="0"/>
              </a:spcAft>
            </a:pPr>
            <a:r>
              <a:rPr lang="en-US" sz="700" dirty="0" smtClean="0">
                <a:solidFill>
                  <a:prstClr val="black">
                    <a:lumMod val="65000"/>
                    <a:lumOff val="35000"/>
                  </a:prstClr>
                </a:solidFill>
                <a:latin typeface="Calibri"/>
              </a:rPr>
              <a:t>SPREAD</a:t>
            </a:r>
            <a:br>
              <a:rPr lang="en-US" sz="700" dirty="0" smtClean="0">
                <a:solidFill>
                  <a:prstClr val="black">
                    <a:lumMod val="65000"/>
                    <a:lumOff val="35000"/>
                  </a:prstClr>
                </a:solidFill>
                <a:latin typeface="Calibri"/>
              </a:rPr>
            </a:br>
            <a:r>
              <a:rPr lang="en-US" sz="700" dirty="0" smtClean="0">
                <a:solidFill>
                  <a:prstClr val="black">
                    <a:lumMod val="65000"/>
                    <a:lumOff val="35000"/>
                  </a:prstClr>
                </a:solidFill>
                <a:latin typeface="Calibri"/>
              </a:rPr>
              <a:t> 250 -350 bps</a:t>
            </a:r>
            <a:endParaRPr lang="en-US" sz="700" dirty="0">
              <a:solidFill>
                <a:prstClr val="black">
                  <a:lumMod val="65000"/>
                  <a:lumOff val="35000"/>
                </a:prstClr>
              </a:solidFill>
              <a:latin typeface="Calibri"/>
            </a:endParaRPr>
          </a:p>
        </p:txBody>
      </p:sp>
      <p:sp>
        <p:nvSpPr>
          <p:cNvPr id="107" name="TextBox 106"/>
          <p:cNvSpPr txBox="1"/>
          <p:nvPr/>
        </p:nvSpPr>
        <p:spPr>
          <a:xfrm>
            <a:off x="2316010" y="1967136"/>
            <a:ext cx="1402715" cy="307777"/>
          </a:xfrm>
          <a:prstGeom prst="rect">
            <a:avLst/>
          </a:prstGeom>
          <a:noFill/>
        </p:spPr>
        <p:txBody>
          <a:bodyPr wrap="square" rtlCol="0">
            <a:spAutoFit/>
          </a:bodyPr>
          <a:lstStyle/>
          <a:p>
            <a:pPr algn="ctr" eaLnBrk="1" fontAlgn="auto" hangingPunct="1">
              <a:spcBef>
                <a:spcPts val="0"/>
              </a:spcBef>
              <a:spcAft>
                <a:spcPts val="0"/>
              </a:spcAft>
            </a:pPr>
            <a:r>
              <a:rPr lang="en-US" sz="700" dirty="0" smtClean="0">
                <a:solidFill>
                  <a:prstClr val="black">
                    <a:lumMod val="65000"/>
                    <a:lumOff val="35000"/>
                  </a:prstClr>
                </a:solidFill>
                <a:latin typeface="Calibri"/>
              </a:rPr>
              <a:t>CRECER A 10.0% – 11.0%</a:t>
            </a:r>
          </a:p>
          <a:p>
            <a:pPr algn="ctr" eaLnBrk="1" fontAlgn="auto" hangingPunct="1">
              <a:spcBef>
                <a:spcPts val="0"/>
              </a:spcBef>
              <a:spcAft>
                <a:spcPts val="0"/>
              </a:spcAft>
            </a:pPr>
            <a:r>
              <a:rPr lang="en-US" sz="700" dirty="0" smtClean="0">
                <a:solidFill>
                  <a:prstClr val="black">
                    <a:lumMod val="65000"/>
                    <a:lumOff val="35000"/>
                  </a:prstClr>
                </a:solidFill>
                <a:latin typeface="Calibri"/>
              </a:rPr>
              <a:t>MERCADO A 8.0% – 7.5%</a:t>
            </a:r>
            <a:endParaRPr lang="en-US" sz="700" dirty="0">
              <a:solidFill>
                <a:prstClr val="black">
                  <a:lumMod val="65000"/>
                  <a:lumOff val="35000"/>
                </a:prstClr>
              </a:solidFill>
              <a:latin typeface="Calibri"/>
            </a:endParaRPr>
          </a:p>
        </p:txBody>
      </p:sp>
      <p:sp>
        <p:nvSpPr>
          <p:cNvPr id="182" name="Rectangle 181"/>
          <p:cNvSpPr/>
          <p:nvPr/>
        </p:nvSpPr>
        <p:spPr>
          <a:xfrm rot="16200000">
            <a:off x="-234736" y="2038881"/>
            <a:ext cx="1935145" cy="261610"/>
          </a:xfrm>
          <a:prstGeom prst="rect">
            <a:avLst/>
          </a:prstGeom>
        </p:spPr>
        <p:txBody>
          <a:bodyPr wrap="none">
            <a:spAutoFit/>
          </a:bodyPr>
          <a:lstStyle/>
          <a:p>
            <a:pPr eaLnBrk="1" fontAlgn="auto" hangingPunct="1">
              <a:spcBef>
                <a:spcPts val="0"/>
              </a:spcBef>
              <a:spcAft>
                <a:spcPts val="0"/>
              </a:spcAft>
            </a:pPr>
            <a:r>
              <a:rPr lang="en-US" sz="1100" b="1" dirty="0" smtClean="0">
                <a:solidFill>
                  <a:prstClr val="black"/>
                </a:solidFill>
                <a:latin typeface="Calibri"/>
              </a:rPr>
              <a:t>Yields/SROC** No apalancada</a:t>
            </a:r>
            <a:endParaRPr lang="en-US" sz="1100" dirty="0">
              <a:solidFill>
                <a:prstClr val="black"/>
              </a:solidFill>
              <a:latin typeface="Calibri"/>
            </a:endParaRPr>
          </a:p>
        </p:txBody>
      </p:sp>
      <p:sp>
        <p:nvSpPr>
          <p:cNvPr id="84" name="TextBox 83"/>
          <p:cNvSpPr txBox="1"/>
          <p:nvPr/>
        </p:nvSpPr>
        <p:spPr>
          <a:xfrm>
            <a:off x="6097905" y="3274595"/>
            <a:ext cx="2388427" cy="296367"/>
          </a:xfrm>
          <a:prstGeom prst="rect">
            <a:avLst/>
          </a:prstGeom>
          <a:solidFill>
            <a:schemeClr val="accent5"/>
          </a:solidFill>
        </p:spPr>
        <p:txBody>
          <a:bodyPr wrap="square" lIns="0" tIns="0" rIns="0" bIns="9144" rtlCol="0" anchor="ctr" anchorCtr="0">
            <a:noAutofit/>
          </a:bodyPr>
          <a:lstStyle/>
          <a:p>
            <a:pPr algn="ctr" eaLnBrk="1" fontAlgn="auto" hangingPunct="1">
              <a:spcBef>
                <a:spcPts val="0"/>
              </a:spcBef>
              <a:spcAft>
                <a:spcPts val="0"/>
              </a:spcAft>
            </a:pPr>
            <a:r>
              <a:rPr lang="en-US" sz="900" b="1" kern="0" spc="100" dirty="0" smtClean="0">
                <a:solidFill>
                  <a:prstClr val="white"/>
                </a:solidFill>
                <a:latin typeface="Calibri"/>
              </a:rPr>
              <a:t>DESARROLLO DE OFICINAS, COMERCIAL E INDUSTRIAL</a:t>
            </a:r>
            <a:endParaRPr lang="en-US" sz="900" b="1" kern="0" spc="100" dirty="0">
              <a:solidFill>
                <a:prstClr val="white"/>
              </a:solidFill>
              <a:latin typeface="Calibri"/>
            </a:endParaRPr>
          </a:p>
        </p:txBody>
      </p:sp>
      <p:sp>
        <p:nvSpPr>
          <p:cNvPr id="85" name="TextBox 84"/>
          <p:cNvSpPr txBox="1"/>
          <p:nvPr/>
        </p:nvSpPr>
        <p:spPr>
          <a:xfrm>
            <a:off x="3732614" y="3274595"/>
            <a:ext cx="2245887" cy="296367"/>
          </a:xfrm>
          <a:prstGeom prst="rect">
            <a:avLst/>
          </a:prstGeom>
          <a:solidFill>
            <a:srgbClr val="8DA929"/>
          </a:solidFill>
        </p:spPr>
        <p:txBody>
          <a:bodyPr wrap="square" lIns="0" tIns="0" rIns="0" bIns="9144" rtlCol="0" anchor="ctr" anchorCtr="0">
            <a:noAutofit/>
          </a:bodyPr>
          <a:lstStyle/>
          <a:p>
            <a:pPr algn="ctr" eaLnBrk="1" fontAlgn="auto" hangingPunct="1">
              <a:spcBef>
                <a:spcPts val="0"/>
              </a:spcBef>
              <a:spcAft>
                <a:spcPts val="0"/>
              </a:spcAft>
            </a:pPr>
            <a:r>
              <a:rPr lang="en-US" sz="900" b="1" kern="0" spc="100" dirty="0" smtClean="0">
                <a:solidFill>
                  <a:prstClr val="white"/>
                </a:solidFill>
                <a:latin typeface="Calibri"/>
              </a:rPr>
              <a:t>ADQUISICIÓN DE HOTELES</a:t>
            </a:r>
            <a:endParaRPr lang="en-US" sz="900" b="1" kern="0" spc="100" dirty="0">
              <a:solidFill>
                <a:prstClr val="white"/>
              </a:solidFill>
              <a:latin typeface="Calibri"/>
            </a:endParaRPr>
          </a:p>
        </p:txBody>
      </p:sp>
      <p:sp>
        <p:nvSpPr>
          <p:cNvPr id="95" name="TextBox 94"/>
          <p:cNvSpPr txBox="1"/>
          <p:nvPr/>
        </p:nvSpPr>
        <p:spPr>
          <a:xfrm>
            <a:off x="1368701" y="3274595"/>
            <a:ext cx="2245887" cy="296367"/>
          </a:xfrm>
          <a:prstGeom prst="rect">
            <a:avLst/>
          </a:prstGeom>
          <a:solidFill>
            <a:schemeClr val="accent1"/>
          </a:solidFill>
        </p:spPr>
        <p:txBody>
          <a:bodyPr wrap="square" lIns="0" tIns="0" rIns="0" bIns="9144" rtlCol="0" anchor="ctr" anchorCtr="0">
            <a:noAutofit/>
          </a:bodyPr>
          <a:lstStyle/>
          <a:p>
            <a:pPr algn="ctr" eaLnBrk="1" fontAlgn="auto" hangingPunct="1">
              <a:spcBef>
                <a:spcPts val="0"/>
              </a:spcBef>
              <a:spcAft>
                <a:spcPts val="0"/>
              </a:spcAft>
            </a:pPr>
            <a:r>
              <a:rPr lang="en-US" sz="900" b="1" kern="0" spc="100" dirty="0" smtClean="0">
                <a:solidFill>
                  <a:prstClr val="white"/>
                </a:solidFill>
                <a:latin typeface="Calibri"/>
              </a:rPr>
              <a:t>ADQUISICIONES COMERCIALES, INDUSTRIALES Y PORTAFOLIOS</a:t>
            </a:r>
            <a:endParaRPr lang="en-US" sz="900" b="1" kern="0" spc="100" dirty="0">
              <a:solidFill>
                <a:prstClr val="white"/>
              </a:solidFill>
              <a:latin typeface="Calibri"/>
            </a:endParaRPr>
          </a:p>
        </p:txBody>
      </p:sp>
      <p:cxnSp>
        <p:nvCxnSpPr>
          <p:cNvPr id="110" name="Straight Connector 109"/>
          <p:cNvCxnSpPr/>
          <p:nvPr/>
        </p:nvCxnSpPr>
        <p:spPr>
          <a:xfrm>
            <a:off x="3662670" y="1357255"/>
            <a:ext cx="0" cy="1596765"/>
          </a:xfrm>
          <a:prstGeom prst="line">
            <a:avLst/>
          </a:prstGeom>
          <a:ln w="6350" cmpd="sng">
            <a:solidFill>
              <a:srgbClr val="A7A7A7"/>
            </a:solidFill>
            <a:prstDash val="lgDash"/>
          </a:ln>
          <a:effectLst/>
        </p:spPr>
        <p:style>
          <a:lnRef idx="2">
            <a:schemeClr val="accent1"/>
          </a:lnRef>
          <a:fillRef idx="0">
            <a:schemeClr val="accent1"/>
          </a:fillRef>
          <a:effectRef idx="1">
            <a:schemeClr val="accent1"/>
          </a:effectRef>
          <a:fontRef idx="minor">
            <a:schemeClr val="tx1"/>
          </a:fontRef>
        </p:style>
      </p:cxnSp>
      <p:sp>
        <p:nvSpPr>
          <p:cNvPr id="2" name="Rectangle 1"/>
          <p:cNvSpPr/>
          <p:nvPr/>
        </p:nvSpPr>
        <p:spPr>
          <a:xfrm>
            <a:off x="2526891" y="3004171"/>
            <a:ext cx="300082" cy="230832"/>
          </a:xfrm>
          <a:prstGeom prst="rect">
            <a:avLst/>
          </a:prstGeom>
        </p:spPr>
        <p:txBody>
          <a:bodyPr wrap="none">
            <a:spAutoFit/>
          </a:bodyPr>
          <a:lstStyle/>
          <a:p>
            <a:pPr eaLnBrk="1" fontAlgn="auto" hangingPunct="1">
              <a:spcBef>
                <a:spcPts val="0"/>
              </a:spcBef>
              <a:spcAft>
                <a:spcPts val="0"/>
              </a:spcAft>
            </a:pPr>
            <a:r>
              <a:rPr lang="en-US" sz="900" dirty="0" smtClean="0">
                <a:solidFill>
                  <a:prstClr val="black"/>
                </a:solidFill>
                <a:latin typeface="Calibri"/>
              </a:rPr>
              <a:t>**</a:t>
            </a:r>
            <a:endParaRPr lang="en-US" sz="900" dirty="0">
              <a:solidFill>
                <a:prstClr val="black"/>
              </a:solidFill>
              <a:latin typeface="Calibri"/>
            </a:endParaRPr>
          </a:p>
        </p:txBody>
      </p:sp>
      <p:sp>
        <p:nvSpPr>
          <p:cNvPr id="40" name="Rectangle 39"/>
          <p:cNvSpPr/>
          <p:nvPr/>
        </p:nvSpPr>
        <p:spPr>
          <a:xfrm>
            <a:off x="4913591" y="3004171"/>
            <a:ext cx="300082" cy="230832"/>
          </a:xfrm>
          <a:prstGeom prst="rect">
            <a:avLst/>
          </a:prstGeom>
        </p:spPr>
        <p:txBody>
          <a:bodyPr wrap="none">
            <a:spAutoFit/>
          </a:bodyPr>
          <a:lstStyle/>
          <a:p>
            <a:pPr eaLnBrk="1" fontAlgn="auto" hangingPunct="1">
              <a:spcBef>
                <a:spcPts val="0"/>
              </a:spcBef>
              <a:spcAft>
                <a:spcPts val="0"/>
              </a:spcAft>
            </a:pPr>
            <a:r>
              <a:rPr lang="en-US" sz="900" dirty="0" smtClean="0">
                <a:solidFill>
                  <a:prstClr val="black"/>
                </a:solidFill>
                <a:latin typeface="Calibri"/>
              </a:rPr>
              <a:t>**</a:t>
            </a:r>
            <a:endParaRPr lang="en-US" sz="900" dirty="0">
              <a:solidFill>
                <a:prstClr val="black"/>
              </a:solidFill>
              <a:latin typeface="Calibri"/>
            </a:endParaRPr>
          </a:p>
        </p:txBody>
      </p:sp>
      <p:cxnSp>
        <p:nvCxnSpPr>
          <p:cNvPr id="66" name="Straight Connector 65"/>
          <p:cNvCxnSpPr/>
          <p:nvPr/>
        </p:nvCxnSpPr>
        <p:spPr>
          <a:xfrm flipV="1">
            <a:off x="1616075" y="1291881"/>
            <a:ext cx="717550" cy="509259"/>
          </a:xfrm>
          <a:prstGeom prst="line">
            <a:avLst/>
          </a:prstGeom>
          <a:ln w="12700">
            <a:headEnd type="oval"/>
            <a:tailEnd type="oval"/>
          </a:ln>
        </p:spPr>
        <p:style>
          <a:lnRef idx="2">
            <a:schemeClr val="accent1"/>
          </a:lnRef>
          <a:fillRef idx="0">
            <a:schemeClr val="accent1"/>
          </a:fillRef>
          <a:effectRef idx="1">
            <a:schemeClr val="accent1"/>
          </a:effectRef>
          <a:fontRef idx="minor">
            <a:schemeClr val="tx1"/>
          </a:fontRef>
        </p:style>
      </p:cxnSp>
      <p:cxnSp>
        <p:nvCxnSpPr>
          <p:cNvPr id="161" name="Straight Connector 160"/>
          <p:cNvCxnSpPr/>
          <p:nvPr/>
        </p:nvCxnSpPr>
        <p:spPr>
          <a:xfrm flipH="1" flipV="1">
            <a:off x="2328820" y="1296249"/>
            <a:ext cx="817758" cy="596332"/>
          </a:xfrm>
          <a:prstGeom prst="line">
            <a:avLst/>
          </a:prstGeom>
          <a:ln w="12700">
            <a:headEnd type="oval"/>
            <a:tailEnd type="oval"/>
          </a:ln>
        </p:spPr>
        <p:style>
          <a:lnRef idx="2">
            <a:schemeClr val="accent1"/>
          </a:lnRef>
          <a:fillRef idx="0">
            <a:schemeClr val="accent1"/>
          </a:fillRef>
          <a:effectRef idx="1">
            <a:schemeClr val="accent1"/>
          </a:effectRef>
          <a:fontRef idx="minor">
            <a:schemeClr val="tx1"/>
          </a:fontRef>
        </p:style>
      </p:cxnSp>
      <p:cxnSp>
        <p:nvCxnSpPr>
          <p:cNvPr id="164" name="Straight Connector 163"/>
          <p:cNvCxnSpPr/>
          <p:nvPr/>
        </p:nvCxnSpPr>
        <p:spPr>
          <a:xfrm>
            <a:off x="6060430" y="1306455"/>
            <a:ext cx="0" cy="1596765"/>
          </a:xfrm>
          <a:prstGeom prst="line">
            <a:avLst/>
          </a:prstGeom>
          <a:ln w="6350" cmpd="sng">
            <a:solidFill>
              <a:srgbClr val="A7A7A7"/>
            </a:solidFill>
            <a:prstDash val="lgDash"/>
          </a:ln>
          <a:effectLst/>
        </p:spPr>
        <p:style>
          <a:lnRef idx="2">
            <a:schemeClr val="accent1"/>
          </a:lnRef>
          <a:fillRef idx="0">
            <a:schemeClr val="accent1"/>
          </a:fillRef>
          <a:effectRef idx="1">
            <a:schemeClr val="accent1"/>
          </a:effectRef>
          <a:fontRef idx="minor">
            <a:schemeClr val="tx1"/>
          </a:fontRef>
        </p:style>
      </p:cxnSp>
      <p:sp>
        <p:nvSpPr>
          <p:cNvPr id="165" name="TextBox 164"/>
          <p:cNvSpPr txBox="1"/>
          <p:nvPr/>
        </p:nvSpPr>
        <p:spPr>
          <a:xfrm>
            <a:off x="3692143" y="2525263"/>
            <a:ext cx="923579" cy="307777"/>
          </a:xfrm>
          <a:prstGeom prst="rect">
            <a:avLst/>
          </a:prstGeom>
          <a:noFill/>
        </p:spPr>
        <p:txBody>
          <a:bodyPr wrap="square" rtlCol="0">
            <a:spAutoFit/>
          </a:bodyPr>
          <a:lstStyle/>
          <a:p>
            <a:pPr algn="ctr" eaLnBrk="1" fontAlgn="auto" hangingPunct="1">
              <a:spcBef>
                <a:spcPts val="0"/>
              </a:spcBef>
              <a:spcAft>
                <a:spcPts val="0"/>
              </a:spcAft>
            </a:pPr>
            <a:r>
              <a:rPr lang="en-US" sz="700" dirty="0" smtClean="0">
                <a:solidFill>
                  <a:prstClr val="black">
                    <a:lumMod val="65000"/>
                    <a:lumOff val="35000"/>
                  </a:prstClr>
                </a:solidFill>
                <a:latin typeface="Calibri"/>
              </a:rPr>
              <a:t>FLUJOS SUB-VALUADOS</a:t>
            </a:r>
            <a:endParaRPr lang="en-US" sz="700" dirty="0">
              <a:solidFill>
                <a:prstClr val="black">
                  <a:lumMod val="65000"/>
                  <a:lumOff val="35000"/>
                </a:prstClr>
              </a:solidFill>
              <a:latin typeface="Calibri"/>
            </a:endParaRPr>
          </a:p>
        </p:txBody>
      </p:sp>
      <p:cxnSp>
        <p:nvCxnSpPr>
          <p:cNvPr id="166" name="Straight Connector 165"/>
          <p:cNvCxnSpPr/>
          <p:nvPr/>
        </p:nvCxnSpPr>
        <p:spPr>
          <a:xfrm>
            <a:off x="4916970" y="1276990"/>
            <a:ext cx="729141" cy="0"/>
          </a:xfrm>
          <a:prstGeom prst="line">
            <a:avLst/>
          </a:prstGeom>
          <a:ln w="9525" cmpd="sng">
            <a:prstDash val="sysDash"/>
          </a:ln>
          <a:effectLst/>
        </p:spPr>
        <p:style>
          <a:lnRef idx="2">
            <a:schemeClr val="accent1"/>
          </a:lnRef>
          <a:fillRef idx="0">
            <a:schemeClr val="accent1"/>
          </a:fillRef>
          <a:effectRef idx="1">
            <a:schemeClr val="accent1"/>
          </a:effectRef>
          <a:fontRef idx="minor">
            <a:schemeClr val="tx1"/>
          </a:fontRef>
        </p:style>
      </p:cxnSp>
      <p:cxnSp>
        <p:nvCxnSpPr>
          <p:cNvPr id="168" name="Straight Connector 167"/>
          <p:cNvCxnSpPr/>
          <p:nvPr/>
        </p:nvCxnSpPr>
        <p:spPr>
          <a:xfrm>
            <a:off x="5644112" y="1409309"/>
            <a:ext cx="1999" cy="396282"/>
          </a:xfrm>
          <a:prstGeom prst="line">
            <a:avLst/>
          </a:prstGeom>
          <a:ln w="9525" cmpd="sng">
            <a:prstDash val="sysDash"/>
          </a:ln>
          <a:effectLst/>
        </p:spPr>
        <p:style>
          <a:lnRef idx="2">
            <a:schemeClr val="accent1"/>
          </a:lnRef>
          <a:fillRef idx="0">
            <a:schemeClr val="accent1"/>
          </a:fillRef>
          <a:effectRef idx="1">
            <a:schemeClr val="accent1"/>
          </a:effectRef>
          <a:fontRef idx="minor">
            <a:schemeClr val="tx1"/>
          </a:fontRef>
        </p:style>
      </p:cxnSp>
      <p:sp>
        <p:nvSpPr>
          <p:cNvPr id="171" name="TextBox 170"/>
          <p:cNvSpPr txBox="1"/>
          <p:nvPr/>
        </p:nvSpPr>
        <p:spPr>
          <a:xfrm>
            <a:off x="5186044" y="1322000"/>
            <a:ext cx="828993" cy="307777"/>
          </a:xfrm>
          <a:prstGeom prst="rect">
            <a:avLst/>
          </a:prstGeom>
          <a:solidFill>
            <a:schemeClr val="bg1"/>
          </a:solidFill>
        </p:spPr>
        <p:txBody>
          <a:bodyPr wrap="square" rtlCol="0">
            <a:spAutoFit/>
          </a:bodyPr>
          <a:lstStyle/>
          <a:p>
            <a:pPr algn="ctr" eaLnBrk="1" fontAlgn="auto" hangingPunct="1">
              <a:spcBef>
                <a:spcPts val="0"/>
              </a:spcBef>
              <a:spcAft>
                <a:spcPts val="0"/>
              </a:spcAft>
            </a:pPr>
            <a:r>
              <a:rPr lang="en-US" sz="700" dirty="0" smtClean="0">
                <a:solidFill>
                  <a:prstClr val="black">
                    <a:lumMod val="65000"/>
                    <a:lumOff val="35000"/>
                  </a:prstClr>
                </a:solidFill>
                <a:latin typeface="Calibri"/>
              </a:rPr>
              <a:t>SPREAD</a:t>
            </a:r>
            <a:br>
              <a:rPr lang="en-US" sz="700" dirty="0" smtClean="0">
                <a:solidFill>
                  <a:prstClr val="black">
                    <a:lumMod val="65000"/>
                    <a:lumOff val="35000"/>
                  </a:prstClr>
                </a:solidFill>
                <a:latin typeface="Calibri"/>
              </a:rPr>
            </a:br>
            <a:r>
              <a:rPr lang="en-US" sz="700" dirty="0" smtClean="0">
                <a:solidFill>
                  <a:prstClr val="black">
                    <a:lumMod val="65000"/>
                    <a:lumOff val="35000"/>
                  </a:prstClr>
                </a:solidFill>
                <a:latin typeface="Calibri"/>
              </a:rPr>
              <a:t> 300 - 400 bps</a:t>
            </a:r>
            <a:endParaRPr lang="en-US" sz="700" dirty="0">
              <a:solidFill>
                <a:prstClr val="black">
                  <a:lumMod val="65000"/>
                  <a:lumOff val="35000"/>
                </a:prstClr>
              </a:solidFill>
              <a:latin typeface="Calibri"/>
            </a:endParaRPr>
          </a:p>
        </p:txBody>
      </p:sp>
      <p:sp>
        <p:nvSpPr>
          <p:cNvPr id="174" name="TextBox 173"/>
          <p:cNvSpPr txBox="1"/>
          <p:nvPr/>
        </p:nvSpPr>
        <p:spPr>
          <a:xfrm>
            <a:off x="4713770" y="1956976"/>
            <a:ext cx="1402715" cy="307777"/>
          </a:xfrm>
          <a:prstGeom prst="rect">
            <a:avLst/>
          </a:prstGeom>
          <a:noFill/>
        </p:spPr>
        <p:txBody>
          <a:bodyPr wrap="square" rtlCol="0">
            <a:spAutoFit/>
          </a:bodyPr>
          <a:lstStyle/>
          <a:p>
            <a:pPr algn="ctr" eaLnBrk="1" fontAlgn="auto" hangingPunct="1">
              <a:spcBef>
                <a:spcPts val="0"/>
              </a:spcBef>
              <a:spcAft>
                <a:spcPts val="0"/>
              </a:spcAft>
            </a:pPr>
            <a:r>
              <a:rPr lang="en-US" sz="700" dirty="0" smtClean="0">
                <a:solidFill>
                  <a:prstClr val="black">
                    <a:lumMod val="65000"/>
                    <a:lumOff val="35000"/>
                  </a:prstClr>
                </a:solidFill>
                <a:latin typeface="Calibri"/>
              </a:rPr>
              <a:t>CRECER A 11.0%</a:t>
            </a:r>
          </a:p>
          <a:p>
            <a:pPr algn="ctr" eaLnBrk="1" fontAlgn="auto" hangingPunct="1">
              <a:spcBef>
                <a:spcPts val="0"/>
              </a:spcBef>
              <a:spcAft>
                <a:spcPts val="0"/>
              </a:spcAft>
            </a:pPr>
            <a:r>
              <a:rPr lang="en-US" sz="700" dirty="0" smtClean="0">
                <a:solidFill>
                  <a:prstClr val="black">
                    <a:lumMod val="65000"/>
                    <a:lumOff val="35000"/>
                  </a:prstClr>
                </a:solidFill>
                <a:latin typeface="Calibri"/>
              </a:rPr>
              <a:t>MERCADO A 8.0% - 7.0%</a:t>
            </a:r>
            <a:endParaRPr lang="en-US" sz="700" dirty="0">
              <a:solidFill>
                <a:prstClr val="black">
                  <a:lumMod val="65000"/>
                  <a:lumOff val="35000"/>
                </a:prstClr>
              </a:solidFill>
              <a:latin typeface="Calibri"/>
            </a:endParaRPr>
          </a:p>
        </p:txBody>
      </p:sp>
      <p:cxnSp>
        <p:nvCxnSpPr>
          <p:cNvPr id="175" name="Straight Connector 174"/>
          <p:cNvCxnSpPr>
            <a:stCxn id="165" idx="0"/>
          </p:cNvCxnSpPr>
          <p:nvPr/>
        </p:nvCxnSpPr>
        <p:spPr>
          <a:xfrm flipV="1">
            <a:off x="4153933" y="1281723"/>
            <a:ext cx="689212" cy="1243540"/>
          </a:xfrm>
          <a:prstGeom prst="line">
            <a:avLst/>
          </a:prstGeom>
          <a:ln w="12700">
            <a:solidFill>
              <a:srgbClr val="8DA929"/>
            </a:solidFill>
            <a:headEnd type="oval"/>
            <a:tailEnd type="oval"/>
          </a:ln>
        </p:spPr>
        <p:style>
          <a:lnRef idx="2">
            <a:schemeClr val="accent1"/>
          </a:lnRef>
          <a:fillRef idx="0">
            <a:schemeClr val="accent1"/>
          </a:fillRef>
          <a:effectRef idx="1">
            <a:schemeClr val="accent1"/>
          </a:effectRef>
          <a:fontRef idx="minor">
            <a:schemeClr val="tx1"/>
          </a:fontRef>
        </p:style>
      </p:cxnSp>
      <p:cxnSp>
        <p:nvCxnSpPr>
          <p:cNvPr id="176" name="Straight Connector 175"/>
          <p:cNvCxnSpPr/>
          <p:nvPr/>
        </p:nvCxnSpPr>
        <p:spPr>
          <a:xfrm flipH="1" flipV="1">
            <a:off x="4838340" y="1286089"/>
            <a:ext cx="817758" cy="596332"/>
          </a:xfrm>
          <a:prstGeom prst="line">
            <a:avLst/>
          </a:prstGeom>
          <a:ln w="12700">
            <a:solidFill>
              <a:srgbClr val="8DA929"/>
            </a:solidFill>
            <a:headEnd type="oval"/>
            <a:tailEnd type="oval"/>
          </a:ln>
        </p:spPr>
        <p:style>
          <a:lnRef idx="2">
            <a:schemeClr val="accent1"/>
          </a:lnRef>
          <a:fillRef idx="0">
            <a:schemeClr val="accent1"/>
          </a:fillRef>
          <a:effectRef idx="1">
            <a:schemeClr val="accent1"/>
          </a:effectRef>
          <a:fontRef idx="minor">
            <a:schemeClr val="tx1"/>
          </a:fontRef>
        </p:style>
      </p:cxnSp>
      <p:sp>
        <p:nvSpPr>
          <p:cNvPr id="1027" name="Right Brace 1026"/>
          <p:cNvSpPr/>
          <p:nvPr/>
        </p:nvSpPr>
        <p:spPr>
          <a:xfrm>
            <a:off x="7265673" y="4093241"/>
            <a:ext cx="364887" cy="465897"/>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eaLnBrk="1" fontAlgn="auto" hangingPunct="1">
              <a:spcBef>
                <a:spcPts val="0"/>
              </a:spcBef>
              <a:spcAft>
                <a:spcPts val="0"/>
              </a:spcAft>
            </a:pPr>
            <a:endParaRPr lang="es-MX" dirty="0">
              <a:solidFill>
                <a:prstClr val="black"/>
              </a:solidFill>
            </a:endParaRPr>
          </a:p>
        </p:txBody>
      </p:sp>
      <p:sp>
        <p:nvSpPr>
          <p:cNvPr id="191" name="TextBox 190"/>
          <p:cNvSpPr txBox="1"/>
          <p:nvPr/>
        </p:nvSpPr>
        <p:spPr>
          <a:xfrm>
            <a:off x="7574305" y="4038951"/>
            <a:ext cx="1167648" cy="784830"/>
          </a:xfrm>
          <a:prstGeom prst="rect">
            <a:avLst/>
          </a:prstGeom>
          <a:noFill/>
        </p:spPr>
        <p:txBody>
          <a:bodyPr wrap="square" rtlCol="0">
            <a:spAutoFit/>
          </a:bodyPr>
          <a:lstStyle/>
          <a:p>
            <a:pPr algn="ctr" eaLnBrk="1" fontAlgn="auto" hangingPunct="1">
              <a:spcBef>
                <a:spcPts val="0"/>
              </a:spcBef>
              <a:spcAft>
                <a:spcPts val="0"/>
              </a:spcAft>
            </a:pPr>
            <a:r>
              <a:rPr lang="en-US" sz="900" b="1" dirty="0" smtClean="0">
                <a:solidFill>
                  <a:prstClr val="black">
                    <a:lumMod val="65000"/>
                    <a:lumOff val="35000"/>
                  </a:prstClr>
                </a:solidFill>
                <a:latin typeface="Calibri"/>
              </a:rPr>
              <a:t>MÚLTIPLO DE CAPITAL BRUTO A NIVEL PROYECTO OBJETIVO</a:t>
            </a:r>
          </a:p>
          <a:p>
            <a:pPr algn="ctr" eaLnBrk="1" fontAlgn="auto" hangingPunct="1">
              <a:spcBef>
                <a:spcPts val="0"/>
              </a:spcBef>
              <a:spcAft>
                <a:spcPts val="0"/>
              </a:spcAft>
            </a:pPr>
            <a:r>
              <a:rPr lang="en-US" sz="900" b="1" dirty="0" smtClean="0">
                <a:solidFill>
                  <a:prstClr val="black">
                    <a:lumMod val="65000"/>
                    <a:lumOff val="35000"/>
                  </a:prstClr>
                </a:solidFill>
                <a:latin typeface="Calibri"/>
              </a:rPr>
              <a:t> 1.7x – 2.0x</a:t>
            </a:r>
          </a:p>
        </p:txBody>
      </p:sp>
      <p:cxnSp>
        <p:nvCxnSpPr>
          <p:cNvPr id="11" name="Straight Connector 10"/>
          <p:cNvCxnSpPr/>
          <p:nvPr/>
        </p:nvCxnSpPr>
        <p:spPr>
          <a:xfrm>
            <a:off x="602027" y="3663816"/>
            <a:ext cx="8151356" cy="0"/>
          </a:xfrm>
          <a:prstGeom prst="line">
            <a:avLst/>
          </a:prstGeom>
        </p:spPr>
        <p:style>
          <a:lnRef idx="2">
            <a:schemeClr val="accent1"/>
          </a:lnRef>
          <a:fillRef idx="0">
            <a:schemeClr val="accent1"/>
          </a:fillRef>
          <a:effectRef idx="1">
            <a:schemeClr val="accent1"/>
          </a:effectRef>
          <a:fontRef idx="minor">
            <a:schemeClr val="tx1"/>
          </a:fontRef>
        </p:style>
      </p:cxnSp>
      <p:sp>
        <p:nvSpPr>
          <p:cNvPr id="187" name="Content Placeholder 3"/>
          <p:cNvSpPr txBox="1">
            <a:spLocks/>
          </p:cNvSpPr>
          <p:nvPr/>
        </p:nvSpPr>
        <p:spPr>
          <a:xfrm>
            <a:off x="444362" y="3754112"/>
            <a:ext cx="8242437" cy="311088"/>
          </a:xfrm>
          <a:prstGeom prst="rect">
            <a:avLst/>
          </a:prstGeom>
        </p:spPr>
        <p:txBody>
          <a:bodyPr vert="horz" lIns="0" tIns="0" rIns="0" bIns="0" rtlCol="0">
            <a:normAutofit/>
          </a:bodyPr>
          <a:lstStyle>
            <a:lvl1pPr marL="0" indent="0" algn="l" defTabSz="457200" rtl="0" eaLnBrk="1" latinLnBrk="0" hangingPunct="1">
              <a:spcBef>
                <a:spcPct val="20000"/>
              </a:spcBef>
              <a:spcAft>
                <a:spcPts val="600"/>
              </a:spcAft>
              <a:buClr>
                <a:schemeClr val="bg1"/>
              </a:buClr>
              <a:buFont typeface="Arial"/>
              <a:buChar char="•"/>
              <a:defRPr sz="1400" b="1" kern="1200">
                <a:solidFill>
                  <a:schemeClr val="tx1"/>
                </a:solidFill>
                <a:latin typeface="Georgia"/>
                <a:ea typeface="+mn-ea"/>
                <a:cs typeface="Georgia"/>
              </a:defRPr>
            </a:lvl1pPr>
            <a:lvl2pPr marL="684213" indent="-227013" algn="l" defTabSz="457200" rtl="0" eaLnBrk="1" latinLnBrk="0" hangingPunct="1">
              <a:spcBef>
                <a:spcPts val="288"/>
              </a:spcBef>
              <a:spcAft>
                <a:spcPts val="300"/>
              </a:spcAft>
              <a:buSzPct val="100000"/>
              <a:buFontTx/>
              <a:buBlip>
                <a:blip r:embed="rId7"/>
              </a:buBlip>
              <a:defRPr sz="1200" kern="1200">
                <a:solidFill>
                  <a:schemeClr val="tx1"/>
                </a:solidFill>
                <a:latin typeface="+mn-lt"/>
                <a:ea typeface="+mn-ea"/>
                <a:cs typeface="+mn-cs"/>
              </a:defRPr>
            </a:lvl2pPr>
            <a:lvl3pPr marL="1082675" indent="-168275" algn="l" defTabSz="457200" rtl="0" eaLnBrk="1" latinLnBrk="0" hangingPunct="1">
              <a:spcBef>
                <a:spcPts val="288"/>
              </a:spcBef>
              <a:spcAft>
                <a:spcPts val="300"/>
              </a:spcAft>
              <a:buClr>
                <a:schemeClr val="accent5"/>
              </a:buClr>
              <a:buFont typeface="Arial"/>
              <a:buChar char="•"/>
              <a:defRPr sz="1200" kern="1200">
                <a:solidFill>
                  <a:schemeClr val="tx1"/>
                </a:solidFill>
                <a:latin typeface="+mn-lt"/>
                <a:ea typeface="+mn-ea"/>
                <a:cs typeface="+mn-cs"/>
              </a:defRPr>
            </a:lvl3pPr>
            <a:lvl4pPr marL="1600200" indent="-228600" algn="l" defTabSz="457200" rtl="0" eaLnBrk="1" latinLnBrk="0" hangingPunct="1">
              <a:spcBef>
                <a:spcPts val="288"/>
              </a:spcBef>
              <a:spcAft>
                <a:spcPts val="300"/>
              </a:spcAft>
              <a:buFont typeface="Arial"/>
              <a:buChar char="–"/>
              <a:defRPr sz="1200" kern="1200">
                <a:solidFill>
                  <a:schemeClr val="tx1"/>
                </a:solidFill>
                <a:latin typeface="+mn-lt"/>
                <a:ea typeface="+mn-ea"/>
                <a:cs typeface="+mn-cs"/>
              </a:defRPr>
            </a:lvl4pPr>
            <a:lvl5pPr marL="2057400" indent="-228600" algn="l" defTabSz="457200" rtl="0" eaLnBrk="1" latinLnBrk="0" hangingPunct="1">
              <a:spcBef>
                <a:spcPts val="288"/>
              </a:spcBef>
              <a:spcAft>
                <a:spcPts val="300"/>
              </a:spcAft>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fontAlgn="auto"/>
            <a:r>
              <a:rPr lang="es-MX" sz="1100" dirty="0" smtClean="0">
                <a:solidFill>
                  <a:prstClr val="black"/>
                </a:solidFill>
              </a:rPr>
              <a:t>Proyectos Residenciales a la venta en mercados con una dinámica de demanda atractiva. </a:t>
            </a:r>
          </a:p>
          <a:p>
            <a:pPr marL="457200" lvl="1" fontAlgn="auto"/>
            <a:endParaRPr lang="es-MX" dirty="0" smtClean="0">
              <a:solidFill>
                <a:prstClr val="black"/>
              </a:solidFill>
            </a:endParaRPr>
          </a:p>
          <a:p>
            <a:pPr fontAlgn="auto">
              <a:buClr>
                <a:prstClr val="white"/>
              </a:buClr>
            </a:pPr>
            <a:endParaRPr lang="es-MX" dirty="0">
              <a:solidFill>
                <a:prstClr val="black"/>
              </a:solidFill>
            </a:endParaRPr>
          </a:p>
        </p:txBody>
      </p:sp>
      <p:graphicFrame>
        <p:nvGraphicFramePr>
          <p:cNvPr id="1026" name="Chart 1025"/>
          <p:cNvGraphicFramePr/>
          <p:nvPr>
            <p:extLst/>
          </p:nvPr>
        </p:nvGraphicFramePr>
        <p:xfrm>
          <a:off x="354563" y="3731469"/>
          <a:ext cx="7373013" cy="1660848"/>
        </p:xfrm>
        <a:graphic>
          <a:graphicData uri="http://schemas.openxmlformats.org/drawingml/2006/chart">
            <c:chart xmlns:c="http://schemas.openxmlformats.org/drawingml/2006/chart" xmlns:r="http://schemas.openxmlformats.org/officeDocument/2006/relationships" r:id="rId8"/>
          </a:graphicData>
        </a:graphic>
      </p:graphicFrame>
      <p:cxnSp>
        <p:nvCxnSpPr>
          <p:cNvPr id="91" name="Straight Connector 90"/>
          <p:cNvCxnSpPr/>
          <p:nvPr/>
        </p:nvCxnSpPr>
        <p:spPr>
          <a:xfrm>
            <a:off x="8043803" y="1436864"/>
            <a:ext cx="1999" cy="396282"/>
          </a:xfrm>
          <a:prstGeom prst="line">
            <a:avLst/>
          </a:prstGeom>
          <a:ln w="9525" cmpd="sng">
            <a:prstDash val="sysDash"/>
          </a:ln>
          <a:effectLst/>
        </p:spPr>
        <p:style>
          <a:lnRef idx="2">
            <a:schemeClr val="accent1"/>
          </a:lnRef>
          <a:fillRef idx="0">
            <a:schemeClr val="accent1"/>
          </a:fillRef>
          <a:effectRef idx="1">
            <a:schemeClr val="accent1"/>
          </a:effectRef>
          <a:fontRef idx="minor">
            <a:schemeClr val="tx1"/>
          </a:fontRef>
        </p:style>
      </p:cxnSp>
      <p:sp>
        <p:nvSpPr>
          <p:cNvPr id="92" name="TextBox 91"/>
          <p:cNvSpPr txBox="1"/>
          <p:nvPr/>
        </p:nvSpPr>
        <p:spPr>
          <a:xfrm>
            <a:off x="7585735" y="1349555"/>
            <a:ext cx="900597" cy="307777"/>
          </a:xfrm>
          <a:prstGeom prst="rect">
            <a:avLst/>
          </a:prstGeom>
          <a:solidFill>
            <a:schemeClr val="bg1"/>
          </a:solidFill>
        </p:spPr>
        <p:txBody>
          <a:bodyPr wrap="square" rtlCol="0">
            <a:spAutoFit/>
          </a:bodyPr>
          <a:lstStyle/>
          <a:p>
            <a:pPr algn="ctr" eaLnBrk="1" fontAlgn="auto" hangingPunct="1">
              <a:spcBef>
                <a:spcPts val="0"/>
              </a:spcBef>
              <a:spcAft>
                <a:spcPts val="0"/>
              </a:spcAft>
            </a:pPr>
            <a:r>
              <a:rPr lang="en-US" sz="700" dirty="0" smtClean="0">
                <a:solidFill>
                  <a:prstClr val="black">
                    <a:lumMod val="65000"/>
                    <a:lumOff val="35000"/>
                  </a:prstClr>
                </a:solidFill>
                <a:latin typeface="Calibri"/>
              </a:rPr>
              <a:t>SPREAD</a:t>
            </a:r>
            <a:br>
              <a:rPr lang="en-US" sz="700" dirty="0" smtClean="0">
                <a:solidFill>
                  <a:prstClr val="black">
                    <a:lumMod val="65000"/>
                    <a:lumOff val="35000"/>
                  </a:prstClr>
                </a:solidFill>
                <a:latin typeface="Calibri"/>
              </a:rPr>
            </a:br>
            <a:r>
              <a:rPr lang="en-US" sz="700" dirty="0" smtClean="0">
                <a:solidFill>
                  <a:prstClr val="black">
                    <a:lumMod val="65000"/>
                    <a:lumOff val="35000"/>
                  </a:prstClr>
                </a:solidFill>
                <a:latin typeface="Calibri"/>
              </a:rPr>
              <a:t> 250 -350 bps</a:t>
            </a:r>
            <a:endParaRPr lang="en-US" sz="700" dirty="0">
              <a:solidFill>
                <a:prstClr val="black">
                  <a:lumMod val="65000"/>
                  <a:lumOff val="35000"/>
                </a:prstClr>
              </a:solidFill>
              <a:latin typeface="Calibri"/>
            </a:endParaRPr>
          </a:p>
        </p:txBody>
      </p:sp>
      <p:sp>
        <p:nvSpPr>
          <p:cNvPr id="93" name="TextBox 92"/>
          <p:cNvSpPr txBox="1"/>
          <p:nvPr/>
        </p:nvSpPr>
        <p:spPr>
          <a:xfrm>
            <a:off x="7247995" y="2215310"/>
            <a:ext cx="1402715" cy="307777"/>
          </a:xfrm>
          <a:prstGeom prst="rect">
            <a:avLst/>
          </a:prstGeom>
          <a:noFill/>
        </p:spPr>
        <p:txBody>
          <a:bodyPr wrap="square" rtlCol="0">
            <a:spAutoFit/>
          </a:bodyPr>
          <a:lstStyle/>
          <a:p>
            <a:pPr algn="ctr" eaLnBrk="1" fontAlgn="auto" hangingPunct="1">
              <a:spcBef>
                <a:spcPts val="0"/>
              </a:spcBef>
              <a:spcAft>
                <a:spcPts val="0"/>
              </a:spcAft>
            </a:pPr>
            <a:r>
              <a:rPr lang="en-US" sz="700" dirty="0" smtClean="0">
                <a:solidFill>
                  <a:prstClr val="black">
                    <a:lumMod val="65000"/>
                    <a:lumOff val="35000"/>
                  </a:prstClr>
                </a:solidFill>
                <a:latin typeface="Calibri"/>
              </a:rPr>
              <a:t>CRECER A 9.5% - 10.5%</a:t>
            </a:r>
          </a:p>
          <a:p>
            <a:pPr algn="ctr" eaLnBrk="1" fontAlgn="auto" hangingPunct="1">
              <a:spcBef>
                <a:spcPts val="0"/>
              </a:spcBef>
              <a:spcAft>
                <a:spcPts val="0"/>
              </a:spcAft>
            </a:pPr>
            <a:r>
              <a:rPr lang="en-US" sz="700" dirty="0" smtClean="0">
                <a:solidFill>
                  <a:prstClr val="black">
                    <a:lumMod val="65000"/>
                    <a:lumOff val="35000"/>
                  </a:prstClr>
                </a:solidFill>
                <a:latin typeface="Calibri"/>
              </a:rPr>
              <a:t>MERCADO A 8.0% - 7.0%</a:t>
            </a:r>
            <a:endParaRPr lang="en-US" sz="700" dirty="0">
              <a:solidFill>
                <a:prstClr val="black">
                  <a:lumMod val="65000"/>
                  <a:lumOff val="35000"/>
                </a:prstClr>
              </a:solidFill>
              <a:latin typeface="Calibri"/>
            </a:endParaRPr>
          </a:p>
        </p:txBody>
      </p:sp>
      <p:cxnSp>
        <p:nvCxnSpPr>
          <p:cNvPr id="96" name="Straight Connector 95"/>
          <p:cNvCxnSpPr/>
          <p:nvPr/>
        </p:nvCxnSpPr>
        <p:spPr>
          <a:xfrm flipH="1" flipV="1">
            <a:off x="7031736" y="1363250"/>
            <a:ext cx="1024053" cy="546727"/>
          </a:xfrm>
          <a:prstGeom prst="line">
            <a:avLst/>
          </a:prstGeom>
          <a:ln w="12700">
            <a:solidFill>
              <a:srgbClr val="6B8CB5"/>
            </a:solidFill>
            <a:headEnd type="oval"/>
            <a:tailEnd type="oval"/>
          </a:ln>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flipH="1" flipV="1">
            <a:off x="7031736" y="1594082"/>
            <a:ext cx="1024053" cy="569895"/>
          </a:xfrm>
          <a:prstGeom prst="line">
            <a:avLst/>
          </a:prstGeom>
          <a:ln w="12700">
            <a:solidFill>
              <a:srgbClr val="6B8CB5"/>
            </a:solidFill>
            <a:headEnd type="oval"/>
            <a:tailEnd type="oval"/>
          </a:ln>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a:off x="7162753" y="1357255"/>
            <a:ext cx="935614" cy="0"/>
          </a:xfrm>
          <a:prstGeom prst="line">
            <a:avLst/>
          </a:prstGeom>
          <a:ln w="9525" cmpd="sng">
            <a:prstDash val="sysDash"/>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V="1">
            <a:off x="6275138" y="1594082"/>
            <a:ext cx="756598" cy="1211145"/>
          </a:xfrm>
          <a:prstGeom prst="line">
            <a:avLst/>
          </a:prstGeom>
          <a:ln w="12700">
            <a:solidFill>
              <a:srgbClr val="6B8CB5"/>
            </a:solidFill>
            <a:prstDash val="dash"/>
            <a:headEnd type="oval"/>
            <a:tailEnd type="none"/>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flipV="1">
            <a:off x="6275731" y="1396640"/>
            <a:ext cx="741849" cy="1406833"/>
          </a:xfrm>
          <a:prstGeom prst="line">
            <a:avLst/>
          </a:prstGeom>
          <a:ln w="12700">
            <a:solidFill>
              <a:srgbClr val="6B8CB5"/>
            </a:solidFill>
            <a:prstDash val="dash"/>
            <a:headEnd type="oval"/>
            <a:tailEnd type="none"/>
          </a:ln>
        </p:spPr>
        <p:style>
          <a:lnRef idx="2">
            <a:schemeClr val="accent1"/>
          </a:lnRef>
          <a:fillRef idx="0">
            <a:schemeClr val="accent1"/>
          </a:fillRef>
          <a:effectRef idx="1">
            <a:schemeClr val="accent1"/>
          </a:effectRef>
          <a:fontRef idx="minor">
            <a:schemeClr val="tx1"/>
          </a:fontRef>
        </p:style>
      </p:cxnSp>
      <p:sp>
        <p:nvSpPr>
          <p:cNvPr id="82" name="Rectangle 331"/>
          <p:cNvSpPr>
            <a:spLocks noChangeArrowheads="1"/>
          </p:cNvSpPr>
          <p:nvPr/>
        </p:nvSpPr>
        <p:spPr bwMode="auto">
          <a:xfrm>
            <a:off x="6210568" y="3068413"/>
            <a:ext cx="37029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s-MX" altLang="es-MX" sz="900" dirty="0" smtClean="0">
                <a:solidFill>
                  <a:srgbClr val="000000"/>
                </a:solidFill>
                <a:latin typeface="Calibri"/>
              </a:rPr>
              <a:t>Compra</a:t>
            </a:r>
            <a:endParaRPr lang="es-MX" altLang="es-MX" sz="900" dirty="0" smtClean="0">
              <a:solidFill>
                <a:prstClr val="black"/>
              </a:solidFill>
              <a:latin typeface="Calibri"/>
            </a:endParaRPr>
          </a:p>
        </p:txBody>
      </p:sp>
      <p:grpSp>
        <p:nvGrpSpPr>
          <p:cNvPr id="87" name="Group 86"/>
          <p:cNvGrpSpPr/>
          <p:nvPr/>
        </p:nvGrpSpPr>
        <p:grpSpPr>
          <a:xfrm>
            <a:off x="6127738" y="2989581"/>
            <a:ext cx="2286000" cy="42862"/>
            <a:chOff x="3719513" y="2996883"/>
            <a:chExt cx="2286000" cy="42862"/>
          </a:xfrm>
        </p:grpSpPr>
        <p:sp>
          <p:nvSpPr>
            <p:cNvPr id="88" name="Rectangle 321"/>
            <p:cNvSpPr>
              <a:spLocks noChangeArrowheads="1"/>
            </p:cNvSpPr>
            <p:nvPr/>
          </p:nvSpPr>
          <p:spPr bwMode="auto">
            <a:xfrm>
              <a:off x="3724275" y="2996883"/>
              <a:ext cx="2276475" cy="9525"/>
            </a:xfrm>
            <a:prstGeom prst="rect">
              <a:avLst/>
            </a:prstGeom>
            <a:solidFill>
              <a:srgbClr val="868686"/>
            </a:solidFill>
            <a:ln w="9525" cap="flat">
              <a:solidFill>
                <a:srgbClr val="868686"/>
              </a:solidFill>
              <a:prstDash val="solid"/>
              <a:bevel/>
              <a:headEnd/>
              <a:tailEnd/>
            </a:ln>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es-MX" sz="900" dirty="0">
                <a:solidFill>
                  <a:prstClr val="black"/>
                </a:solidFill>
                <a:latin typeface="Calibri"/>
              </a:endParaRPr>
            </a:p>
          </p:txBody>
        </p:sp>
        <p:sp>
          <p:nvSpPr>
            <p:cNvPr id="89" name="Freeform 322"/>
            <p:cNvSpPr>
              <a:spLocks noEditPoints="1"/>
            </p:cNvSpPr>
            <p:nvPr/>
          </p:nvSpPr>
          <p:spPr bwMode="auto">
            <a:xfrm>
              <a:off x="3719513" y="3001645"/>
              <a:ext cx="2286000" cy="38100"/>
            </a:xfrm>
            <a:custGeom>
              <a:avLst/>
              <a:gdLst>
                <a:gd name="T0" fmla="*/ 6 w 1440"/>
                <a:gd name="T1" fmla="*/ 0 h 24"/>
                <a:gd name="T2" fmla="*/ 6 w 1440"/>
                <a:gd name="T3" fmla="*/ 24 h 24"/>
                <a:gd name="T4" fmla="*/ 0 w 1440"/>
                <a:gd name="T5" fmla="*/ 24 h 24"/>
                <a:gd name="T6" fmla="*/ 0 w 1440"/>
                <a:gd name="T7" fmla="*/ 0 h 24"/>
                <a:gd name="T8" fmla="*/ 6 w 1440"/>
                <a:gd name="T9" fmla="*/ 0 h 24"/>
                <a:gd name="T10" fmla="*/ 480 w 1440"/>
                <a:gd name="T11" fmla="*/ 0 h 24"/>
                <a:gd name="T12" fmla="*/ 480 w 1440"/>
                <a:gd name="T13" fmla="*/ 24 h 24"/>
                <a:gd name="T14" fmla="*/ 474 w 1440"/>
                <a:gd name="T15" fmla="*/ 24 h 24"/>
                <a:gd name="T16" fmla="*/ 474 w 1440"/>
                <a:gd name="T17" fmla="*/ 0 h 24"/>
                <a:gd name="T18" fmla="*/ 480 w 1440"/>
                <a:gd name="T19" fmla="*/ 0 h 24"/>
                <a:gd name="T20" fmla="*/ 960 w 1440"/>
                <a:gd name="T21" fmla="*/ 0 h 24"/>
                <a:gd name="T22" fmla="*/ 960 w 1440"/>
                <a:gd name="T23" fmla="*/ 24 h 24"/>
                <a:gd name="T24" fmla="*/ 954 w 1440"/>
                <a:gd name="T25" fmla="*/ 24 h 24"/>
                <a:gd name="T26" fmla="*/ 954 w 1440"/>
                <a:gd name="T27" fmla="*/ 0 h 24"/>
                <a:gd name="T28" fmla="*/ 960 w 1440"/>
                <a:gd name="T29" fmla="*/ 0 h 24"/>
                <a:gd name="T30" fmla="*/ 1440 w 1440"/>
                <a:gd name="T31" fmla="*/ 0 h 24"/>
                <a:gd name="T32" fmla="*/ 1440 w 1440"/>
                <a:gd name="T33" fmla="*/ 24 h 24"/>
                <a:gd name="T34" fmla="*/ 1434 w 1440"/>
                <a:gd name="T35" fmla="*/ 24 h 24"/>
                <a:gd name="T36" fmla="*/ 1434 w 1440"/>
                <a:gd name="T37" fmla="*/ 0 h 24"/>
                <a:gd name="T38" fmla="*/ 1440 w 1440"/>
                <a:gd name="T3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0" h="24">
                  <a:moveTo>
                    <a:pt x="6" y="0"/>
                  </a:moveTo>
                  <a:lnTo>
                    <a:pt x="6" y="24"/>
                  </a:lnTo>
                  <a:lnTo>
                    <a:pt x="0" y="24"/>
                  </a:lnTo>
                  <a:lnTo>
                    <a:pt x="0" y="0"/>
                  </a:lnTo>
                  <a:lnTo>
                    <a:pt x="6" y="0"/>
                  </a:lnTo>
                  <a:close/>
                  <a:moveTo>
                    <a:pt x="480" y="0"/>
                  </a:moveTo>
                  <a:lnTo>
                    <a:pt x="480" y="24"/>
                  </a:lnTo>
                  <a:lnTo>
                    <a:pt x="474" y="24"/>
                  </a:lnTo>
                  <a:lnTo>
                    <a:pt x="474" y="0"/>
                  </a:lnTo>
                  <a:lnTo>
                    <a:pt x="480" y="0"/>
                  </a:lnTo>
                  <a:close/>
                  <a:moveTo>
                    <a:pt x="960" y="0"/>
                  </a:moveTo>
                  <a:lnTo>
                    <a:pt x="960" y="24"/>
                  </a:lnTo>
                  <a:lnTo>
                    <a:pt x="954" y="24"/>
                  </a:lnTo>
                  <a:lnTo>
                    <a:pt x="954" y="0"/>
                  </a:lnTo>
                  <a:lnTo>
                    <a:pt x="960" y="0"/>
                  </a:lnTo>
                  <a:close/>
                  <a:moveTo>
                    <a:pt x="1440" y="0"/>
                  </a:moveTo>
                  <a:lnTo>
                    <a:pt x="1440" y="24"/>
                  </a:lnTo>
                  <a:lnTo>
                    <a:pt x="1434" y="24"/>
                  </a:lnTo>
                  <a:lnTo>
                    <a:pt x="1434" y="0"/>
                  </a:lnTo>
                  <a:lnTo>
                    <a:pt x="1440" y="0"/>
                  </a:lnTo>
                  <a:close/>
                </a:path>
              </a:pathLst>
            </a:custGeom>
            <a:solidFill>
              <a:srgbClr val="868686"/>
            </a:solidFill>
            <a:ln w="9525" cap="flat">
              <a:solidFill>
                <a:srgbClr val="868686"/>
              </a:solidFill>
              <a:prstDash val="solid"/>
              <a:bevel/>
              <a:headEnd/>
              <a:tailEnd/>
            </a:ln>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es-MX" sz="900" dirty="0">
                <a:solidFill>
                  <a:prstClr val="black"/>
                </a:solidFill>
                <a:latin typeface="Calibri"/>
              </a:endParaRPr>
            </a:p>
          </p:txBody>
        </p:sp>
      </p:grpSp>
    </p:spTree>
    <p:extLst>
      <p:ext uri="{BB962C8B-B14F-4D97-AF65-F5344CB8AC3E}">
        <p14:creationId xmlns:p14="http://schemas.microsoft.com/office/powerpoint/2010/main" val="2413463105"/>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ESTRUCTURA DE LA TRANSACCIÓN</a:t>
            </a:r>
            <a:endParaRPr lang="en-US" dirty="0">
              <a:solidFill>
                <a:srgbClr val="FF0000"/>
              </a:solidFill>
            </a:endParaRPr>
          </a:p>
        </p:txBody>
      </p:sp>
      <p:sp>
        <p:nvSpPr>
          <p:cNvPr id="5" name="Slide Number Placeholder 4"/>
          <p:cNvSpPr>
            <a:spLocks noGrp="1"/>
          </p:cNvSpPr>
          <p:nvPr>
            <p:ph type="sldNum" sz="quarter" idx="4"/>
          </p:nvPr>
        </p:nvSpPr>
        <p:spPr>
          <a:xfrm>
            <a:off x="8754533" y="6598632"/>
            <a:ext cx="389467" cy="254530"/>
          </a:xfrm>
        </p:spPr>
        <p:txBody>
          <a:bodyPr vert="horz" lIns="0" tIns="0" rIns="0" bIns="0" rtlCol="0" anchor="ctr"/>
          <a:lstStyle/>
          <a:p>
            <a:pPr algn="ctr"/>
            <a:fld id="{E29CE2B1-1230-5143-99F7-AF8E660DDCE2}" type="slidenum">
              <a:rPr lang="en-US" sz="1200" b="0">
                <a:solidFill>
                  <a:schemeClr val="bg1">
                    <a:lumMod val="75000"/>
                  </a:schemeClr>
                </a:solidFill>
                <a:latin typeface="Century Gothic" panose="020B0502020202020204" pitchFamily="34" charset="0"/>
              </a:rPr>
              <a:pPr algn="ctr"/>
              <a:t>18</a:t>
            </a:fld>
            <a:endParaRPr lang="en-US" sz="1200" b="0" dirty="0">
              <a:solidFill>
                <a:schemeClr val="bg1">
                  <a:lumMod val="75000"/>
                </a:schemeClr>
              </a:solidFill>
              <a:latin typeface="Century Gothic" panose="020B0502020202020204" pitchFamily="34" charset="0"/>
            </a:endParaRPr>
          </a:p>
        </p:txBody>
      </p:sp>
      <p:sp>
        <p:nvSpPr>
          <p:cNvPr id="18" name="TextBox 17"/>
          <p:cNvSpPr txBox="1"/>
          <p:nvPr/>
        </p:nvSpPr>
        <p:spPr>
          <a:xfrm>
            <a:off x="457200" y="862700"/>
            <a:ext cx="8229599" cy="266470"/>
          </a:xfrm>
          <a:prstGeom prst="rect">
            <a:avLst/>
          </a:prstGeom>
          <a:solidFill>
            <a:srgbClr val="6E6E6E"/>
          </a:solidFill>
        </p:spPr>
        <p:txBody>
          <a:bodyPr wrap="square" lIns="0" tIns="0" rIns="0" bIns="9144" rtlCol="0" anchor="ctr" anchorCtr="0">
            <a:noAutofit/>
          </a:bodyPr>
          <a:lstStyle/>
          <a:p>
            <a:pPr algn="ctr" eaLnBrk="1" fontAlgn="auto" hangingPunct="1">
              <a:spcBef>
                <a:spcPts val="0"/>
              </a:spcBef>
              <a:spcAft>
                <a:spcPts val="0"/>
              </a:spcAft>
            </a:pPr>
            <a:r>
              <a:rPr lang="es-MX" sz="1100" b="1" kern="0" spc="100" dirty="0" smtClean="0">
                <a:solidFill>
                  <a:srgbClr val="FFFFFF"/>
                </a:solidFill>
                <a:latin typeface="Calibri"/>
              </a:rPr>
              <a:t>TÉRMINOS GENERALES</a:t>
            </a:r>
            <a:r>
              <a:rPr lang="es-MX" sz="1100" b="1" kern="0" spc="100" baseline="30000" dirty="0">
                <a:solidFill>
                  <a:srgbClr val="FFFFFF"/>
                </a:solidFill>
                <a:latin typeface="Calibri"/>
              </a:rPr>
              <a:t> </a:t>
            </a:r>
            <a:r>
              <a:rPr lang="es-MX" sz="1100" b="1" kern="0" spc="100" baseline="30000" dirty="0" smtClean="0">
                <a:solidFill>
                  <a:srgbClr val="FFFFFF"/>
                </a:solidFill>
                <a:latin typeface="Calibri"/>
              </a:rPr>
              <a:t>1</a:t>
            </a:r>
            <a:endParaRPr lang="es-MX" sz="1100" b="1" kern="0" spc="100" baseline="30000" dirty="0">
              <a:solidFill>
                <a:srgbClr val="FFFFFF"/>
              </a:solidFill>
              <a:latin typeface="Calibri"/>
            </a:endParaRPr>
          </a:p>
        </p:txBody>
      </p:sp>
      <p:sp>
        <p:nvSpPr>
          <p:cNvPr id="8" name="TextBox 14"/>
          <p:cNvSpPr txBox="1">
            <a:spLocks noChangeArrowheads="1"/>
          </p:cNvSpPr>
          <p:nvPr/>
        </p:nvSpPr>
        <p:spPr bwMode="auto">
          <a:xfrm>
            <a:off x="353853" y="5219231"/>
            <a:ext cx="8436292" cy="1061829"/>
          </a:xfrm>
          <a:prstGeom prst="rect">
            <a:avLst/>
          </a:prstGeom>
          <a:noFill/>
          <a:ln w="9525">
            <a:noFill/>
            <a:miter lim="800000"/>
            <a:headEnd/>
            <a:tailEnd/>
          </a:ln>
        </p:spPr>
        <p:txBody>
          <a:bodyPr wrap="square">
            <a:spAutoFit/>
          </a:bodyPr>
          <a:lstStyle/>
          <a:p>
            <a:pPr marL="228600" indent="-228600" algn="just" eaLnBrk="1" fontAlgn="auto" hangingPunct="1">
              <a:spcBef>
                <a:spcPts val="0"/>
              </a:spcBef>
              <a:spcAft>
                <a:spcPts val="0"/>
              </a:spcAft>
              <a:buFontTx/>
              <a:buAutoNum type="arabicParenBoth"/>
            </a:pPr>
            <a:r>
              <a:rPr lang="es-MX" sz="700" i="1" dirty="0" smtClean="0">
                <a:solidFill>
                  <a:prstClr val="black"/>
                </a:solidFill>
                <a:latin typeface="Calibri"/>
              </a:rPr>
              <a:t>La información de esta página está sujeta a cambio. Favor de referirse al prospecto del Fideicomiso, al contrato del fideicomiso y al contrato de administración para el significado de los términos con mayúsculas que no se definen en esta página. Bajo cualquier discrepancia entre esta presentación y el prospecto del Fideicomiso, el contrato de administración y/o el contrato de fideicomiso, los términos de dichos prospecto, contrato de administración y contrato de fideicomiso deben prevalecer.  </a:t>
            </a:r>
          </a:p>
          <a:p>
            <a:pPr marL="228600" indent="-228600" algn="just" eaLnBrk="1" fontAlgn="auto" hangingPunct="1">
              <a:spcBef>
                <a:spcPts val="0"/>
              </a:spcBef>
              <a:spcAft>
                <a:spcPts val="0"/>
              </a:spcAft>
              <a:buFontTx/>
              <a:buAutoNum type="arabicParenBoth"/>
            </a:pPr>
            <a:r>
              <a:rPr lang="es-MX" sz="700" i="1" dirty="0" smtClean="0">
                <a:solidFill>
                  <a:prstClr val="black"/>
                </a:solidFill>
                <a:latin typeface="Calibri"/>
              </a:rPr>
              <a:t>El desempeño real de las inversiones en el Fideicomiso pueden diferir de las proyecciones del Administrador y dicha diferencia puede ser sustancial. No </a:t>
            </a:r>
            <a:r>
              <a:rPr lang="es-MX" sz="700" i="1" dirty="0">
                <a:solidFill>
                  <a:prstClr val="black"/>
                </a:solidFill>
                <a:latin typeface="Calibri"/>
              </a:rPr>
              <a:t>hay manera de asegurar que la tasa interna de retorno real que obtendrán los inversionistas del Fondo será igual o mayor a los objetivos de rentabilidad establecidos. Los objetivos de rentabilidad son sólo metas y no deben interpretarse como garantía alguna de los resultados que pueda obtener el </a:t>
            </a:r>
            <a:r>
              <a:rPr lang="es-MX" sz="700" i="1" dirty="0" smtClean="0">
                <a:solidFill>
                  <a:prstClr val="black"/>
                </a:solidFill>
                <a:latin typeface="Calibri"/>
              </a:rPr>
              <a:t>Fideicomiso</a:t>
            </a:r>
            <a:r>
              <a:rPr lang="es-MX" sz="700" i="1" dirty="0">
                <a:solidFill>
                  <a:prstClr val="black"/>
                </a:solidFill>
                <a:latin typeface="Calibri"/>
              </a:rPr>
              <a:t> . Los objetivos de rentabilidad brutos no reflejan la </a:t>
            </a:r>
            <a:r>
              <a:rPr lang="es-MX" sz="700" i="1" dirty="0" smtClean="0">
                <a:solidFill>
                  <a:prstClr val="black"/>
                </a:solidFill>
                <a:latin typeface="Calibri"/>
              </a:rPr>
              <a:t>reducción de </a:t>
            </a:r>
            <a:r>
              <a:rPr lang="es-MX" sz="700" i="1" dirty="0">
                <a:solidFill>
                  <a:prstClr val="black"/>
                </a:solidFill>
                <a:latin typeface="Calibri"/>
              </a:rPr>
              <a:t>la comisión por administración o cualquier otro tipo de comisión o compensación que se le </a:t>
            </a:r>
            <a:r>
              <a:rPr lang="es-MX" sz="700" i="1" dirty="0" smtClean="0">
                <a:solidFill>
                  <a:prstClr val="black"/>
                </a:solidFill>
                <a:latin typeface="Calibri"/>
              </a:rPr>
              <a:t>pague </a:t>
            </a:r>
            <a:r>
              <a:rPr lang="es-MX" sz="700" i="1" dirty="0">
                <a:solidFill>
                  <a:prstClr val="black"/>
                </a:solidFill>
                <a:latin typeface="Calibri"/>
              </a:rPr>
              <a:t>al Administrador o a cualquiera de sus afiliadas, la retención de los flujos de inversión para reservas del Fideicomiso o el pago de gasto a nivel Fideicomiso. La </a:t>
            </a:r>
            <a:r>
              <a:rPr lang="es-MX" sz="700" i="1" dirty="0" smtClean="0">
                <a:solidFill>
                  <a:prstClr val="black"/>
                </a:solidFill>
                <a:latin typeface="Calibri"/>
              </a:rPr>
              <a:t>reducción </a:t>
            </a:r>
            <a:r>
              <a:rPr lang="es-MX" sz="700" i="1" dirty="0">
                <a:solidFill>
                  <a:prstClr val="black"/>
                </a:solidFill>
                <a:latin typeface="Calibri"/>
              </a:rPr>
              <a:t>de las comisiones y compensaciones al Administrador o cualquiera de sus afiliadas, la retención de los flujos de inversión para reservas del Fideicomiso ni el pago de gasto a nivel Fideicomiso tendrán un impacto significativo en el desempeño de los retornos </a:t>
            </a:r>
            <a:r>
              <a:rPr lang="es-MX" sz="700" i="1" dirty="0" smtClean="0">
                <a:solidFill>
                  <a:prstClr val="black"/>
                </a:solidFill>
                <a:latin typeface="Calibri"/>
              </a:rPr>
              <a:t>mostrados. Con base en inversión en una mezcla de proyectos con retornos dentro del Retorno Bruto Objetivo a Nivel Proyecto, la tasa interna de retorno neta estimada por el administrador para los inversionistas del Fideicomiso es de 14% - 16%.</a:t>
            </a:r>
          </a:p>
        </p:txBody>
      </p:sp>
      <p:graphicFrame>
        <p:nvGraphicFramePr>
          <p:cNvPr id="9" name="Table 2"/>
          <p:cNvGraphicFramePr>
            <a:graphicFrameLocks noGrp="1"/>
          </p:cNvGraphicFramePr>
          <p:nvPr>
            <p:extLst/>
          </p:nvPr>
        </p:nvGraphicFramePr>
        <p:xfrm>
          <a:off x="457200" y="1233599"/>
          <a:ext cx="8229599" cy="3462880"/>
        </p:xfrm>
        <a:graphic>
          <a:graphicData uri="http://schemas.openxmlformats.org/drawingml/2006/table">
            <a:tbl>
              <a:tblPr firstRow="1" bandRow="1">
                <a:tableStyleId>{5C22544A-7EE6-4342-B048-85BDC9FD1C3A}</a:tableStyleId>
              </a:tblPr>
              <a:tblGrid>
                <a:gridCol w="2900394">
                  <a:extLst>
                    <a:ext uri="{9D8B030D-6E8A-4147-A177-3AD203B41FA5}">
                      <a16:colId xmlns="" xmlns:a16="http://schemas.microsoft.com/office/drawing/2014/main" val="20000"/>
                    </a:ext>
                  </a:extLst>
                </a:gridCol>
                <a:gridCol w="5329205">
                  <a:extLst>
                    <a:ext uri="{9D8B030D-6E8A-4147-A177-3AD203B41FA5}">
                      <a16:colId xmlns="" xmlns:a16="http://schemas.microsoft.com/office/drawing/2014/main" val="20001"/>
                    </a:ext>
                  </a:extLst>
                </a:gridCol>
              </a:tblGrid>
              <a:tr h="188413">
                <a:tc>
                  <a:txBody>
                    <a:bodyPr/>
                    <a:lstStyle/>
                    <a:p>
                      <a:pPr algn="l"/>
                      <a:r>
                        <a:rPr lang="es-MX" sz="1000" b="1" noProof="0" dirty="0" smtClean="0">
                          <a:solidFill>
                            <a:schemeClr val="bg1"/>
                          </a:solidFill>
                          <a:latin typeface="+mj-lt"/>
                        </a:rPr>
                        <a:t>Administrador</a:t>
                      </a:r>
                      <a:endParaRPr lang="es-MX" sz="1000" b="1" noProof="0" dirty="0">
                        <a:solidFill>
                          <a:schemeClr val="bg1"/>
                        </a:solidFill>
                        <a:latin typeface="+mj-lt"/>
                      </a:endParaRPr>
                    </a:p>
                  </a:txBody>
                  <a:tcPr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20396D"/>
                    </a:solidFill>
                  </a:tcPr>
                </a:tc>
                <a:tc>
                  <a:txBody>
                    <a:bodyPr/>
                    <a:lstStyle/>
                    <a:p>
                      <a:pPr algn="l"/>
                      <a:r>
                        <a:rPr lang="es-MX" sz="1000" b="0" kern="1200" noProof="0" dirty="0" smtClean="0">
                          <a:solidFill>
                            <a:schemeClr val="tx1"/>
                          </a:solidFill>
                          <a:latin typeface="+mn-lt"/>
                          <a:ea typeface="+mn-ea"/>
                          <a:cs typeface="Arial" pitchFamily="34" charset="0"/>
                        </a:rPr>
                        <a:t>Walton Street México CKD Managers II S. de R.L. de C.V. (“El Administrador”).</a:t>
                      </a:r>
                      <a:endParaRPr lang="es-MX" sz="1000" b="0" kern="1200" noProof="0" dirty="0">
                        <a:solidFill>
                          <a:schemeClr val="tx1"/>
                        </a:solidFill>
                        <a:latin typeface="+mn-lt"/>
                        <a:ea typeface="+mn-ea"/>
                        <a:cs typeface="Arial" pitchFamily="34" charset="0"/>
                      </a:endParaRPr>
                    </a:p>
                  </a:txBody>
                  <a:tcPr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85000"/>
                        <a:alpha val="41961"/>
                      </a:schemeClr>
                    </a:solidFill>
                  </a:tcPr>
                </a:tc>
                <a:extLst>
                  <a:ext uri="{0D108BD9-81ED-4DB2-BD59-A6C34878D82A}">
                    <a16:rowId xmlns="" xmlns:a16="http://schemas.microsoft.com/office/drawing/2014/main" val="10000"/>
                  </a:ext>
                </a:extLst>
              </a:tr>
              <a:tr h="188413">
                <a:tc>
                  <a:txBody>
                    <a:bodyPr/>
                    <a:lstStyle/>
                    <a:p>
                      <a:pPr marL="0" algn="l" defTabSz="457200" rtl="0" eaLnBrk="1" latinLnBrk="0" hangingPunct="1"/>
                      <a:r>
                        <a:rPr lang="es-MX" sz="1000" b="1" kern="1200" noProof="0" dirty="0" smtClean="0">
                          <a:solidFill>
                            <a:schemeClr val="bg1"/>
                          </a:solidFill>
                          <a:latin typeface="+mj-lt"/>
                          <a:ea typeface="+mn-ea"/>
                          <a:cs typeface="+mn-cs"/>
                        </a:rPr>
                        <a:t>Fideicomitente</a:t>
                      </a:r>
                      <a:endParaRPr lang="es-MX" sz="1000" b="1" kern="1200" noProof="0" dirty="0">
                        <a:solidFill>
                          <a:schemeClr val="bg1"/>
                        </a:solidFill>
                        <a:latin typeface="+mj-lt"/>
                        <a:ea typeface="+mn-ea"/>
                        <a:cs typeface="+mn-cs"/>
                      </a:endParaRPr>
                    </a:p>
                  </a:txBody>
                  <a:tcPr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20396D"/>
                    </a:solidFill>
                  </a:tcPr>
                </a:tc>
                <a:tc>
                  <a:txBody>
                    <a:bodyPr/>
                    <a:lstStyle/>
                    <a:p>
                      <a:pPr algn="l"/>
                      <a:r>
                        <a:rPr lang="es-MX" sz="1000" b="0" noProof="0" dirty="0" smtClean="0">
                          <a:solidFill>
                            <a:schemeClr val="tx1"/>
                          </a:solidFill>
                          <a:latin typeface="+mj-lt"/>
                          <a:cs typeface="Arial" pitchFamily="34" charset="0"/>
                        </a:rPr>
                        <a:t>Walton Street Equity CKD II S. de R.L. de C.V. (“WSCM”).</a:t>
                      </a:r>
                    </a:p>
                  </a:txBody>
                  <a:tcPr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85000"/>
                        <a:alpha val="41961"/>
                      </a:schemeClr>
                    </a:solidFill>
                  </a:tcPr>
                </a:tc>
                <a:extLst>
                  <a:ext uri="{0D108BD9-81ED-4DB2-BD59-A6C34878D82A}">
                    <a16:rowId xmlns="" xmlns:a16="http://schemas.microsoft.com/office/drawing/2014/main" val="10001"/>
                  </a:ext>
                </a:extLst>
              </a:tr>
              <a:tr h="188413">
                <a:tc>
                  <a:txBody>
                    <a:bodyPr/>
                    <a:lstStyle/>
                    <a:p>
                      <a:pPr algn="l"/>
                      <a:r>
                        <a:rPr lang="es-MX" sz="1000" b="1" noProof="0" dirty="0" smtClean="0">
                          <a:solidFill>
                            <a:schemeClr val="bg1"/>
                          </a:solidFill>
                          <a:latin typeface="+mj-lt"/>
                        </a:rPr>
                        <a:t>Monto Máximo de la Emisión</a:t>
                      </a:r>
                      <a:endParaRPr lang="es-MX" sz="1000" b="1" baseline="30000" noProof="0" dirty="0">
                        <a:solidFill>
                          <a:schemeClr val="bg1"/>
                        </a:solidFill>
                        <a:latin typeface="+mj-lt"/>
                      </a:endParaRPr>
                    </a:p>
                  </a:txBody>
                  <a:tcPr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20396D"/>
                    </a:solidFill>
                  </a:tcPr>
                </a:tc>
                <a:tc>
                  <a:txBody>
                    <a:bodyPr/>
                    <a:lstStyle/>
                    <a:p>
                      <a:pPr algn="l"/>
                      <a:r>
                        <a:rPr lang="es-MX" sz="1000" b="0" noProof="0" dirty="0" smtClean="0">
                          <a:solidFill>
                            <a:schemeClr val="tx1"/>
                          </a:solidFill>
                          <a:latin typeface="+mj-lt"/>
                          <a:cs typeface="Arial" pitchFamily="34" charset="0"/>
                        </a:rPr>
                        <a:t>MXN</a:t>
                      </a:r>
                      <a:r>
                        <a:rPr lang="es-MX" sz="1000" b="0" baseline="0" noProof="0" dirty="0" smtClean="0">
                          <a:solidFill>
                            <a:schemeClr val="tx1"/>
                          </a:solidFill>
                          <a:latin typeface="+mj-lt"/>
                          <a:cs typeface="Arial" pitchFamily="34" charset="0"/>
                        </a:rPr>
                        <a:t> $8,000,000,000.00 (Ocho mil millones de pesos M.N.).</a:t>
                      </a:r>
                      <a:endParaRPr lang="es-MX" sz="1000" b="0" noProof="0" dirty="0">
                        <a:solidFill>
                          <a:schemeClr val="tx1"/>
                        </a:solidFill>
                        <a:latin typeface="+mj-lt"/>
                        <a:cs typeface="Arial" pitchFamily="34" charset="0"/>
                      </a:endParaRPr>
                    </a:p>
                  </a:txBody>
                  <a:tcPr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85000"/>
                        <a:alpha val="41961"/>
                      </a:schemeClr>
                    </a:solidFill>
                  </a:tcPr>
                </a:tc>
                <a:extLst>
                  <a:ext uri="{0D108BD9-81ED-4DB2-BD59-A6C34878D82A}">
                    <a16:rowId xmlns="" xmlns:a16="http://schemas.microsoft.com/office/drawing/2014/main" val="10002"/>
                  </a:ext>
                </a:extLst>
              </a:tr>
              <a:tr h="188413">
                <a:tc>
                  <a:txBody>
                    <a:bodyPr/>
                    <a:lstStyle/>
                    <a:p>
                      <a:pPr algn="l"/>
                      <a:r>
                        <a:rPr lang="es-MX" sz="1000" b="1" noProof="0" dirty="0" smtClean="0">
                          <a:solidFill>
                            <a:schemeClr val="bg1"/>
                          </a:solidFill>
                          <a:latin typeface="+mj-lt"/>
                        </a:rPr>
                        <a:t>Estructura de Capital</a:t>
                      </a:r>
                      <a:endParaRPr lang="es-MX" sz="1000" b="1" noProof="0" dirty="0">
                        <a:solidFill>
                          <a:schemeClr val="bg1"/>
                        </a:solidFill>
                        <a:latin typeface="+mj-lt"/>
                      </a:endParaRPr>
                    </a:p>
                  </a:txBody>
                  <a:tcPr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20396D"/>
                    </a:solidFill>
                  </a:tcPr>
                </a:tc>
                <a:tc>
                  <a:txBody>
                    <a:bodyPr/>
                    <a:lstStyle/>
                    <a:p>
                      <a:pPr algn="l"/>
                      <a:r>
                        <a:rPr lang="es-MX" sz="1000" b="0" noProof="0" dirty="0" smtClean="0">
                          <a:solidFill>
                            <a:schemeClr val="tx1"/>
                          </a:solidFill>
                          <a:latin typeface="+mj-lt"/>
                          <a:cs typeface="Arial" pitchFamily="34" charset="0"/>
                        </a:rPr>
                        <a:t>Fondeo</a:t>
                      </a:r>
                      <a:r>
                        <a:rPr lang="es-MX" sz="1000" b="0" baseline="0" noProof="0" dirty="0" smtClean="0">
                          <a:solidFill>
                            <a:schemeClr val="tx1"/>
                          </a:solidFill>
                          <a:latin typeface="+mj-lt"/>
                          <a:cs typeface="Arial" pitchFamily="34" charset="0"/>
                        </a:rPr>
                        <a:t> inicial del 20% del Monto Total de la Oferta y el resto vía llamadas de capital.</a:t>
                      </a:r>
                      <a:endParaRPr lang="es-MX" sz="1000" b="0" noProof="0" dirty="0" smtClean="0">
                        <a:solidFill>
                          <a:schemeClr val="tx1"/>
                        </a:solidFill>
                        <a:latin typeface="+mj-lt"/>
                        <a:cs typeface="Arial" pitchFamily="34" charset="0"/>
                      </a:endParaRPr>
                    </a:p>
                  </a:txBody>
                  <a:tcPr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85000"/>
                        <a:alpha val="41961"/>
                      </a:schemeClr>
                    </a:solidFill>
                  </a:tcPr>
                </a:tc>
                <a:extLst>
                  <a:ext uri="{0D108BD9-81ED-4DB2-BD59-A6C34878D82A}">
                    <a16:rowId xmlns="" xmlns:a16="http://schemas.microsoft.com/office/drawing/2014/main" val="10003"/>
                  </a:ext>
                </a:extLst>
              </a:tr>
              <a:tr h="18841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000" b="1" kern="1200" noProof="0" dirty="0" smtClean="0">
                          <a:solidFill>
                            <a:schemeClr val="bg1"/>
                          </a:solidFill>
                          <a:latin typeface="+mn-lt"/>
                          <a:ea typeface="+mn-ea"/>
                          <a:cs typeface="+mn-cs"/>
                        </a:rPr>
                        <a:t>Término</a:t>
                      </a:r>
                    </a:p>
                  </a:txBody>
                  <a:tcPr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20396D"/>
                    </a:solidFill>
                  </a:tcPr>
                </a:tc>
                <a:tc>
                  <a:txBody>
                    <a:bodyPr/>
                    <a:lstStyle/>
                    <a:p>
                      <a:pPr algn="l"/>
                      <a:r>
                        <a:rPr lang="es-MX" sz="1000" b="0" noProof="0" dirty="0" smtClean="0">
                          <a:solidFill>
                            <a:schemeClr val="tx1"/>
                          </a:solidFill>
                          <a:latin typeface="+mj-lt"/>
                          <a:cs typeface="Arial" pitchFamily="34" charset="0"/>
                        </a:rPr>
                        <a:t>10</a:t>
                      </a:r>
                      <a:r>
                        <a:rPr lang="es-MX" sz="1000" b="0" baseline="0" noProof="0" dirty="0" smtClean="0">
                          <a:solidFill>
                            <a:schemeClr val="tx1"/>
                          </a:solidFill>
                          <a:latin typeface="+mj-lt"/>
                          <a:cs typeface="Arial" pitchFamily="34" charset="0"/>
                        </a:rPr>
                        <a:t> años</a:t>
                      </a:r>
                      <a:r>
                        <a:rPr lang="es-MX" sz="1000" b="0" noProof="0" dirty="0" smtClean="0">
                          <a:solidFill>
                            <a:schemeClr val="tx1"/>
                          </a:solidFill>
                          <a:latin typeface="+mj-lt"/>
                          <a:cs typeface="Arial" pitchFamily="34" charset="0"/>
                        </a:rPr>
                        <a:t>.</a:t>
                      </a:r>
                      <a:endParaRPr lang="es-MX" sz="1000" b="0" noProof="0" dirty="0">
                        <a:solidFill>
                          <a:schemeClr val="tx1"/>
                        </a:solidFill>
                        <a:latin typeface="+mj-lt"/>
                        <a:cs typeface="Arial" pitchFamily="34" charset="0"/>
                      </a:endParaRPr>
                    </a:p>
                  </a:txBody>
                  <a:tcPr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85000"/>
                        <a:alpha val="41961"/>
                      </a:schemeClr>
                    </a:solidFill>
                  </a:tcPr>
                </a:tc>
                <a:extLst>
                  <a:ext uri="{0D108BD9-81ED-4DB2-BD59-A6C34878D82A}">
                    <a16:rowId xmlns="" xmlns:a16="http://schemas.microsoft.com/office/drawing/2014/main" val="10004"/>
                  </a:ext>
                </a:extLst>
              </a:tr>
              <a:tr h="305257">
                <a:tc>
                  <a:txBody>
                    <a:bodyPr/>
                    <a:lstStyle/>
                    <a:p>
                      <a:pPr algn="l"/>
                      <a:r>
                        <a:rPr lang="es-MX" sz="1000" b="1" noProof="0" dirty="0" smtClean="0">
                          <a:solidFill>
                            <a:schemeClr val="bg1"/>
                          </a:solidFill>
                          <a:latin typeface="+mj-lt"/>
                        </a:rPr>
                        <a:t>Período de Inversión</a:t>
                      </a:r>
                      <a:endParaRPr lang="es-MX" sz="1000" b="1" noProof="0" dirty="0">
                        <a:solidFill>
                          <a:schemeClr val="bg1"/>
                        </a:solidFill>
                        <a:latin typeface="+mj-lt"/>
                      </a:endParaRPr>
                    </a:p>
                  </a:txBody>
                  <a:tcPr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20396D"/>
                    </a:solidFill>
                  </a:tcPr>
                </a:tc>
                <a:tc>
                  <a:txBody>
                    <a:bodyPr/>
                    <a:lstStyle/>
                    <a:p>
                      <a:pPr algn="l"/>
                      <a:r>
                        <a:rPr lang="es-MX" sz="1000" b="0" noProof="0" dirty="0" smtClean="0">
                          <a:solidFill>
                            <a:schemeClr val="tx1"/>
                          </a:solidFill>
                          <a:latin typeface="+mj-lt"/>
                          <a:cs typeface="Arial" pitchFamily="34" charset="0"/>
                        </a:rPr>
                        <a:t>4 años con 2 posibles extensiones de 1 año cada una</a:t>
                      </a:r>
                      <a:r>
                        <a:rPr lang="es-MX" sz="1000" b="0" baseline="0" noProof="0" dirty="0" smtClean="0">
                          <a:solidFill>
                            <a:schemeClr val="tx1"/>
                          </a:solidFill>
                          <a:latin typeface="+mj-lt"/>
                          <a:cs typeface="Arial" pitchFamily="34" charset="0"/>
                        </a:rPr>
                        <a:t> con la aprobación de los tenedores de acuerdo al contrato de Fideicomiso.</a:t>
                      </a:r>
                      <a:endParaRPr lang="es-MX" sz="1000" b="0" noProof="0" dirty="0">
                        <a:solidFill>
                          <a:schemeClr val="tx1"/>
                        </a:solidFill>
                        <a:latin typeface="+mj-lt"/>
                        <a:cs typeface="Arial" pitchFamily="34" charset="0"/>
                      </a:endParaRPr>
                    </a:p>
                  </a:txBody>
                  <a:tcPr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85000"/>
                        <a:alpha val="41961"/>
                      </a:schemeClr>
                    </a:solidFill>
                  </a:tcPr>
                </a:tc>
                <a:extLst>
                  <a:ext uri="{0D108BD9-81ED-4DB2-BD59-A6C34878D82A}">
                    <a16:rowId xmlns="" xmlns:a16="http://schemas.microsoft.com/office/drawing/2014/main" val="10005"/>
                  </a:ext>
                </a:extLst>
              </a:tr>
              <a:tr h="188413">
                <a:tc>
                  <a:txBody>
                    <a:bodyPr/>
                    <a:lstStyle/>
                    <a:p>
                      <a:pPr algn="l"/>
                      <a:r>
                        <a:rPr lang="es-MX" sz="1000" b="1" noProof="0" dirty="0" smtClean="0">
                          <a:solidFill>
                            <a:schemeClr val="bg1"/>
                          </a:solidFill>
                          <a:latin typeface="+mj-lt"/>
                        </a:rPr>
                        <a:t>Co-Inversión del Administrador</a:t>
                      </a:r>
                      <a:endParaRPr lang="es-MX" sz="1000" b="1" noProof="0" dirty="0">
                        <a:solidFill>
                          <a:schemeClr val="bg1"/>
                        </a:solidFill>
                        <a:latin typeface="+mj-lt"/>
                      </a:endParaRPr>
                    </a:p>
                  </a:txBody>
                  <a:tcPr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20396D"/>
                    </a:solidFill>
                  </a:tcPr>
                </a:tc>
                <a:tc>
                  <a:txBody>
                    <a:bodyPr/>
                    <a:lstStyle/>
                    <a:p>
                      <a:pPr algn="l"/>
                      <a:r>
                        <a:rPr lang="es-MX" sz="1000" noProof="0" dirty="0" smtClean="0">
                          <a:solidFill>
                            <a:schemeClr val="tx1"/>
                          </a:solidFill>
                          <a:latin typeface="+mj-lt"/>
                          <a:cs typeface="Arial" pitchFamily="34" charset="0"/>
                        </a:rPr>
                        <a:t>5% del</a:t>
                      </a:r>
                      <a:r>
                        <a:rPr lang="es-MX" sz="1000" baseline="0" noProof="0" dirty="0" smtClean="0">
                          <a:solidFill>
                            <a:schemeClr val="tx1"/>
                          </a:solidFill>
                          <a:latin typeface="+mj-lt"/>
                          <a:cs typeface="Arial" pitchFamily="34" charset="0"/>
                        </a:rPr>
                        <a:t> monto Máximo de la Emisión.</a:t>
                      </a:r>
                      <a:endParaRPr lang="es-MX" sz="1000" noProof="0" dirty="0">
                        <a:solidFill>
                          <a:schemeClr val="tx1"/>
                        </a:solidFill>
                        <a:latin typeface="+mj-lt"/>
                        <a:cs typeface="Arial" pitchFamily="34" charset="0"/>
                      </a:endParaRPr>
                    </a:p>
                  </a:txBody>
                  <a:tcPr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85000"/>
                        <a:alpha val="41961"/>
                      </a:schemeClr>
                    </a:solidFill>
                  </a:tcPr>
                </a:tc>
                <a:extLst>
                  <a:ext uri="{0D108BD9-81ED-4DB2-BD59-A6C34878D82A}">
                    <a16:rowId xmlns="" xmlns:a16="http://schemas.microsoft.com/office/drawing/2014/main" val="10006"/>
                  </a:ext>
                </a:extLst>
              </a:tr>
              <a:tr h="305257">
                <a:tc>
                  <a:txBody>
                    <a:bodyPr/>
                    <a:lstStyle/>
                    <a:p>
                      <a:pPr algn="l"/>
                      <a:r>
                        <a:rPr lang="es-MX" sz="1000" b="1" noProof="0" dirty="0" smtClean="0">
                          <a:solidFill>
                            <a:schemeClr val="bg1"/>
                          </a:solidFill>
                          <a:latin typeface="+mj-lt"/>
                          <a:cs typeface="Arial" pitchFamily="34" charset="0"/>
                        </a:rPr>
                        <a:t>Retorno Bruto Objetivo a Nivel Proyecto</a:t>
                      </a:r>
                      <a:r>
                        <a:rPr lang="es-MX" sz="1000" b="1" baseline="30000" noProof="0" dirty="0" smtClean="0">
                          <a:solidFill>
                            <a:schemeClr val="bg1"/>
                          </a:solidFill>
                          <a:latin typeface="+mj-lt"/>
                          <a:cs typeface="Arial" pitchFamily="34" charset="0"/>
                        </a:rPr>
                        <a:t>(2)</a:t>
                      </a:r>
                      <a:endParaRPr lang="es-MX" sz="1000" b="1" baseline="30000" noProof="0" dirty="0">
                        <a:solidFill>
                          <a:schemeClr val="bg1"/>
                        </a:solidFill>
                        <a:latin typeface="+mj-lt"/>
                        <a:cs typeface="Arial" pitchFamily="34" charset="0"/>
                      </a:endParaRPr>
                    </a:p>
                  </a:txBody>
                  <a:tcPr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20396D"/>
                    </a:solidFill>
                  </a:tcPr>
                </a:tc>
                <a:tc>
                  <a:txBody>
                    <a:bodyPr/>
                    <a:lstStyle/>
                    <a:p>
                      <a:pPr algn="l"/>
                      <a:r>
                        <a:rPr lang="es-MX" sz="1000" baseline="0" noProof="0" dirty="0" smtClean="0">
                          <a:solidFill>
                            <a:schemeClr val="tx1"/>
                          </a:solidFill>
                          <a:latin typeface="+mj-lt"/>
                          <a:cs typeface="Arial" pitchFamily="34" charset="0"/>
                        </a:rPr>
                        <a:t>16% y 22% de TIR bruta antes de </a:t>
                      </a:r>
                      <a:r>
                        <a:rPr lang="es-MX" sz="1000" i="0" baseline="0" noProof="0" dirty="0" smtClean="0">
                          <a:solidFill>
                            <a:schemeClr val="tx1"/>
                          </a:solidFill>
                          <a:latin typeface="+mj-lt"/>
                          <a:cs typeface="Arial" pitchFamily="34" charset="0"/>
                        </a:rPr>
                        <a:t>Comisiones de Administración, Comisión de Desempeño </a:t>
                      </a:r>
                      <a:r>
                        <a:rPr lang="es-MX" sz="1000" baseline="0" noProof="0" dirty="0" smtClean="0">
                          <a:solidFill>
                            <a:schemeClr val="tx1"/>
                          </a:solidFill>
                          <a:latin typeface="+mj-lt"/>
                          <a:cs typeface="Arial" pitchFamily="34" charset="0"/>
                        </a:rPr>
                        <a:t>y gastos del fideicomiso, los cuales deberán ser calculados en Moneda Nacional</a:t>
                      </a:r>
                      <a:r>
                        <a:rPr lang="es-MX" sz="1000" baseline="30000" noProof="0" dirty="0" smtClean="0">
                          <a:solidFill>
                            <a:schemeClr val="tx1"/>
                          </a:solidFill>
                          <a:latin typeface="+mj-lt"/>
                          <a:cs typeface="Arial" pitchFamily="34" charset="0"/>
                        </a:rPr>
                        <a:t>(1)</a:t>
                      </a:r>
                      <a:r>
                        <a:rPr lang="es-MX" sz="1000" baseline="0" noProof="0" dirty="0" smtClean="0">
                          <a:solidFill>
                            <a:schemeClr val="tx1"/>
                          </a:solidFill>
                          <a:latin typeface="+mj-lt"/>
                          <a:cs typeface="Arial" pitchFamily="34" charset="0"/>
                        </a:rPr>
                        <a:t>.</a:t>
                      </a:r>
                      <a:endParaRPr lang="es-MX" sz="1000" noProof="0" dirty="0" smtClean="0">
                        <a:solidFill>
                          <a:schemeClr val="tx1"/>
                        </a:solidFill>
                        <a:latin typeface="+mj-lt"/>
                        <a:cs typeface="Arial" pitchFamily="34" charset="0"/>
                      </a:endParaRPr>
                    </a:p>
                  </a:txBody>
                  <a:tcPr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85000"/>
                        <a:alpha val="41961"/>
                      </a:schemeClr>
                    </a:solidFill>
                  </a:tcPr>
                </a:tc>
                <a:extLst>
                  <a:ext uri="{0D108BD9-81ED-4DB2-BD59-A6C34878D82A}">
                    <a16:rowId xmlns="" xmlns:a16="http://schemas.microsoft.com/office/drawing/2014/main" val="10007"/>
                  </a:ext>
                </a:extLst>
              </a:tr>
              <a:tr h="262480">
                <a:tc>
                  <a:txBody>
                    <a:bodyPr/>
                    <a:lstStyle/>
                    <a:p>
                      <a:pPr algn="l"/>
                      <a:r>
                        <a:rPr lang="es-MX" sz="1000" b="1" noProof="0" dirty="0" smtClean="0">
                          <a:solidFill>
                            <a:schemeClr val="bg1"/>
                          </a:solidFill>
                          <a:latin typeface="+mj-lt"/>
                          <a:cs typeface="Arial" pitchFamily="34" charset="0"/>
                        </a:rPr>
                        <a:t>Retorno Preferente</a:t>
                      </a:r>
                      <a:endParaRPr lang="es-MX" sz="1000" b="1" noProof="0" dirty="0">
                        <a:solidFill>
                          <a:schemeClr val="bg1"/>
                        </a:solidFill>
                        <a:latin typeface="+mj-lt"/>
                        <a:cs typeface="Arial" pitchFamily="34" charset="0"/>
                      </a:endParaRPr>
                    </a:p>
                  </a:txBody>
                  <a:tcPr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20396D"/>
                    </a:solidFill>
                  </a:tcPr>
                </a:tc>
                <a:tc>
                  <a:txBody>
                    <a:bodyPr/>
                    <a:lstStyle/>
                    <a:p>
                      <a:pPr algn="l"/>
                      <a:r>
                        <a:rPr lang="es-MX" sz="1000" noProof="0" dirty="0" smtClean="0">
                          <a:solidFill>
                            <a:schemeClr val="tx1"/>
                          </a:solidFill>
                          <a:latin typeface="+mj-lt"/>
                          <a:cs typeface="Arial" pitchFamily="34" charset="0"/>
                        </a:rPr>
                        <a:t>10% Tasa Interna de Retorno </a:t>
                      </a:r>
                      <a:r>
                        <a:rPr lang="es-MX" sz="1000" baseline="0" noProof="0" dirty="0" smtClean="0">
                          <a:solidFill>
                            <a:schemeClr val="tx1"/>
                          </a:solidFill>
                          <a:latin typeface="+mj-lt"/>
                          <a:cs typeface="Arial" pitchFamily="34" charset="0"/>
                        </a:rPr>
                        <a:t>en Pesos Mexicanos</a:t>
                      </a:r>
                      <a:r>
                        <a:rPr lang="es-MX" sz="1000" noProof="0" dirty="0" smtClean="0">
                          <a:solidFill>
                            <a:schemeClr val="tx1"/>
                          </a:solidFill>
                          <a:latin typeface="+mj-lt"/>
                          <a:cs typeface="Arial" pitchFamily="34" charset="0"/>
                        </a:rPr>
                        <a:t>.</a:t>
                      </a:r>
                    </a:p>
                  </a:txBody>
                  <a:tcPr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85000"/>
                        <a:alpha val="41961"/>
                      </a:schemeClr>
                    </a:solidFill>
                  </a:tcPr>
                </a:tc>
                <a:extLst>
                  <a:ext uri="{0D108BD9-81ED-4DB2-BD59-A6C34878D82A}">
                    <a16:rowId xmlns="" xmlns:a16="http://schemas.microsoft.com/office/drawing/2014/main" val="10008"/>
                  </a:ext>
                </a:extLst>
              </a:tr>
              <a:tr h="305257">
                <a:tc>
                  <a:txBody>
                    <a:bodyPr/>
                    <a:lstStyle/>
                    <a:p>
                      <a:pPr algn="l"/>
                      <a:r>
                        <a:rPr lang="es-MX" sz="1000" b="1" i="1" noProof="0" dirty="0" smtClean="0">
                          <a:solidFill>
                            <a:schemeClr val="bg1"/>
                          </a:solidFill>
                          <a:latin typeface="+mj-lt"/>
                          <a:cs typeface="Arial" pitchFamily="34" charset="0"/>
                        </a:rPr>
                        <a:t>Catch Up &amp; Distribución</a:t>
                      </a:r>
                      <a:r>
                        <a:rPr lang="es-MX" sz="1000" b="1" i="1" baseline="0" noProof="0" dirty="0" smtClean="0">
                          <a:solidFill>
                            <a:schemeClr val="bg1"/>
                          </a:solidFill>
                          <a:latin typeface="+mj-lt"/>
                          <a:cs typeface="Arial" pitchFamily="34" charset="0"/>
                        </a:rPr>
                        <a:t> por Desempeño </a:t>
                      </a:r>
                      <a:r>
                        <a:rPr lang="es-MX" sz="1000" b="1" baseline="0" noProof="0" dirty="0" smtClean="0">
                          <a:solidFill>
                            <a:schemeClr val="bg1"/>
                          </a:solidFill>
                          <a:latin typeface="+mj-lt"/>
                          <a:cs typeface="Arial" pitchFamily="34" charset="0"/>
                        </a:rPr>
                        <a:t>(Inversionista/WSCM)</a:t>
                      </a:r>
                      <a:endParaRPr lang="es-MX" sz="1000" b="1" noProof="0" dirty="0">
                        <a:solidFill>
                          <a:schemeClr val="bg1"/>
                        </a:solidFill>
                        <a:latin typeface="+mj-lt"/>
                        <a:cs typeface="Arial" pitchFamily="34" charset="0"/>
                      </a:endParaRPr>
                    </a:p>
                  </a:txBody>
                  <a:tcPr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20396D"/>
                    </a:solidFill>
                  </a:tcPr>
                </a:tc>
                <a:tc>
                  <a:txBody>
                    <a:bodyPr/>
                    <a:lstStyle/>
                    <a:p>
                      <a:pPr algn="l"/>
                      <a:r>
                        <a:rPr lang="es-MX" sz="1000" noProof="0" dirty="0" smtClean="0">
                          <a:solidFill>
                            <a:schemeClr val="tx1"/>
                          </a:solidFill>
                          <a:latin typeface="+mj-lt"/>
                          <a:cs typeface="Arial" pitchFamily="34" charset="0"/>
                        </a:rPr>
                        <a:t>80%/20% hasta que WSCM obtenga</a:t>
                      </a:r>
                      <a:r>
                        <a:rPr lang="es-MX" sz="1000" baseline="0" noProof="0" dirty="0" smtClean="0">
                          <a:solidFill>
                            <a:schemeClr val="tx1"/>
                          </a:solidFill>
                          <a:latin typeface="+mj-lt"/>
                          <a:cs typeface="Arial" pitchFamily="34" charset="0"/>
                        </a:rPr>
                        <a:t> el </a:t>
                      </a:r>
                      <a:r>
                        <a:rPr lang="es-MX" sz="1000" noProof="0" dirty="0" smtClean="0">
                          <a:solidFill>
                            <a:schemeClr val="tx1"/>
                          </a:solidFill>
                          <a:latin typeface="+mj-lt"/>
                          <a:cs typeface="Arial" pitchFamily="34" charset="0"/>
                        </a:rPr>
                        <a:t>20% de utilidades, después para</a:t>
                      </a:r>
                      <a:r>
                        <a:rPr lang="es-MX" sz="1000" baseline="0" noProof="0" dirty="0" smtClean="0">
                          <a:solidFill>
                            <a:schemeClr val="tx1"/>
                          </a:solidFill>
                          <a:latin typeface="+mj-lt"/>
                          <a:cs typeface="Arial" pitchFamily="34" charset="0"/>
                        </a:rPr>
                        <a:t> los</a:t>
                      </a:r>
                      <a:r>
                        <a:rPr lang="es-MX" sz="1000" noProof="0" dirty="0" smtClean="0">
                          <a:solidFill>
                            <a:schemeClr val="tx1"/>
                          </a:solidFill>
                          <a:latin typeface="+mj-lt"/>
                          <a:cs typeface="Arial" pitchFamily="34" charset="0"/>
                        </a:rPr>
                        <a:t> Inversionistas/WSCM será de 80%/20%.</a:t>
                      </a:r>
                    </a:p>
                  </a:txBody>
                  <a:tcPr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85000"/>
                        <a:alpha val="41961"/>
                      </a:schemeClr>
                    </a:solidFill>
                  </a:tcPr>
                </a:tc>
                <a:extLst>
                  <a:ext uri="{0D108BD9-81ED-4DB2-BD59-A6C34878D82A}">
                    <a16:rowId xmlns="" xmlns:a16="http://schemas.microsoft.com/office/drawing/2014/main" val="10009"/>
                  </a:ext>
                </a:extLst>
              </a:tr>
              <a:tr h="305257">
                <a:tc>
                  <a:txBody>
                    <a:bodyPr/>
                    <a:lstStyle/>
                    <a:p>
                      <a:pPr algn="l"/>
                      <a:r>
                        <a:rPr lang="es-MX" sz="1000" b="1" i="0" noProof="0" dirty="0" smtClean="0">
                          <a:solidFill>
                            <a:schemeClr val="bg1"/>
                          </a:solidFill>
                          <a:latin typeface="+mj-lt"/>
                          <a:cs typeface="Arial" pitchFamily="34" charset="0"/>
                        </a:rPr>
                        <a:t>Comisión por Administración</a:t>
                      </a:r>
                      <a:endParaRPr lang="es-MX" sz="1000" b="1" i="0" noProof="0" dirty="0">
                        <a:solidFill>
                          <a:schemeClr val="bg1"/>
                        </a:solidFill>
                        <a:latin typeface="+mj-lt"/>
                        <a:cs typeface="Arial" pitchFamily="34" charset="0"/>
                      </a:endParaRPr>
                    </a:p>
                  </a:txBody>
                  <a:tcPr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20396D"/>
                    </a:solidFill>
                  </a:tcPr>
                </a:tc>
                <a:tc>
                  <a:txBody>
                    <a:bodyPr/>
                    <a:lstStyle/>
                    <a:p>
                      <a:pPr algn="l"/>
                      <a:r>
                        <a:rPr lang="es-MX" sz="1000" noProof="0" dirty="0" smtClean="0">
                          <a:solidFill>
                            <a:schemeClr val="tx1"/>
                          </a:solidFill>
                          <a:latin typeface="+mj-lt"/>
                          <a:cs typeface="Arial" pitchFamily="34" charset="0"/>
                        </a:rPr>
                        <a:t>Durante el periodo de inversión, 1.75% anual sobre el Monto Neto Aportado por los Tenedores más el 1.50% anual de los compromisos restantes y 1.75% sobre el Monto Neto Invertido de los Tenedores concluido el Periodo de Inversión</a:t>
                      </a:r>
                      <a:r>
                        <a:rPr lang="es-MX" sz="1000" baseline="0" noProof="0" dirty="0" smtClean="0">
                          <a:solidFill>
                            <a:schemeClr val="tx1"/>
                          </a:solidFill>
                          <a:latin typeface="+mj-lt"/>
                          <a:cs typeface="Arial" pitchFamily="34" charset="0"/>
                        </a:rPr>
                        <a:t>.</a:t>
                      </a:r>
                      <a:endParaRPr lang="es-MX" sz="1000" noProof="0" dirty="0" smtClean="0">
                        <a:solidFill>
                          <a:schemeClr val="tx1"/>
                        </a:solidFill>
                        <a:latin typeface="+mj-lt"/>
                        <a:cs typeface="Arial" pitchFamily="34" charset="0"/>
                      </a:endParaRPr>
                    </a:p>
                  </a:txBody>
                  <a:tcPr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85000"/>
                        <a:alpha val="41961"/>
                      </a:schemeClr>
                    </a:solidFill>
                  </a:tcPr>
                </a:tc>
                <a:extLst>
                  <a:ext uri="{0D108BD9-81ED-4DB2-BD59-A6C34878D82A}">
                    <a16:rowId xmlns="" xmlns:a16="http://schemas.microsoft.com/office/drawing/2014/main" val="10010"/>
                  </a:ext>
                </a:extLst>
              </a:tr>
            </a:tbl>
          </a:graphicData>
        </a:graphic>
      </p:graphicFrame>
    </p:spTree>
    <p:extLst>
      <p:ext uri="{BB962C8B-B14F-4D97-AF65-F5344CB8AC3E}">
        <p14:creationId xmlns:p14="http://schemas.microsoft.com/office/powerpoint/2010/main" val="1919130679"/>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973096"/>
            <a:ext cx="9144000" cy="631524"/>
          </a:xfrm>
        </p:spPr>
        <p:txBody>
          <a:bodyPr vert="horz" lIns="91440" tIns="45720" rIns="91440" bIns="45720" rtlCol="0" anchor="ctr">
            <a:noAutofit/>
          </a:bodyPr>
          <a:lstStyle/>
          <a:p>
            <a:pPr algn="ctr"/>
            <a:r>
              <a:rPr lang="es-ES" sz="2800" b="1" dirty="0" smtClean="0">
                <a:solidFill>
                  <a:srgbClr val="C00000"/>
                </a:solidFill>
                <a:latin typeface="Century Gothic" pitchFamily="34" charset="0"/>
                <a:ea typeface="+mj-ea"/>
              </a:rPr>
              <a:t>Exposición interna del CKD</a:t>
            </a:r>
            <a:endParaRPr lang="es-MX" sz="2800" b="1" dirty="0">
              <a:solidFill>
                <a:srgbClr val="C00000"/>
              </a:solidFill>
              <a:latin typeface="Century Gothic" pitchFamily="34" charset="0"/>
              <a:ea typeface="+mj-ea"/>
            </a:endParaRPr>
          </a:p>
        </p:txBody>
      </p:sp>
      <p:sp>
        <p:nvSpPr>
          <p:cNvPr id="4" name="3 Marcador de número de diapositiva"/>
          <p:cNvSpPr>
            <a:spLocks noGrp="1"/>
          </p:cNvSpPr>
          <p:nvPr>
            <p:ph type="sldNum" sz="quarter" idx="12"/>
          </p:nvPr>
        </p:nvSpPr>
        <p:spPr>
          <a:xfrm>
            <a:off x="7010400" y="6492875"/>
            <a:ext cx="2133600" cy="365125"/>
          </a:xfrm>
        </p:spPr>
        <p:txBody>
          <a:bodyPr/>
          <a:lstStyle/>
          <a:p>
            <a:fld id="{05E83AA4-A00D-4AA0-8FE8-B93C9F3EC141}" type="slidenum">
              <a:rPr lang="es-ES" altLang="es-MX" smtClean="0">
                <a:latin typeface="Century Gothic" panose="020B0502020202020204" pitchFamily="34" charset="0"/>
              </a:rPr>
              <a:pPr/>
              <a:t>19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4849546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8539" y="334067"/>
            <a:ext cx="6096000" cy="631524"/>
          </a:xfrm>
        </p:spPr>
        <p:txBody>
          <a:bodyPr>
            <a:normAutofit/>
          </a:bodyPr>
          <a:lstStyle/>
          <a:p>
            <a:r>
              <a:rPr lang="es-MX" sz="2000" b="1" dirty="0" smtClean="0">
                <a:latin typeface="Century Gothic" pitchFamily="34" charset="0"/>
              </a:rPr>
              <a:t>Estructura del CKD</a:t>
            </a:r>
            <a:endParaRPr lang="es-MX" sz="2000" b="1" dirty="0">
              <a:latin typeface="Century Gothic" pitchFamily="34" charset="0"/>
            </a:endParaRPr>
          </a:p>
        </p:txBody>
      </p:sp>
      <p:sp>
        <p:nvSpPr>
          <p:cNvPr id="3" name="2 Marcador de contenido"/>
          <p:cNvSpPr>
            <a:spLocks noGrp="1"/>
          </p:cNvSpPr>
          <p:nvPr>
            <p:ph idx="1"/>
          </p:nvPr>
        </p:nvSpPr>
        <p:spPr>
          <a:xfrm>
            <a:off x="328539" y="1379792"/>
            <a:ext cx="8341001" cy="996388"/>
          </a:xfrm>
        </p:spPr>
        <p:txBody>
          <a:bodyPr vert="horz" lIns="91440" tIns="45720" rIns="91440" bIns="45720" rtlCol="0">
            <a:noAutofit/>
          </a:bodyPr>
          <a:lstStyle/>
          <a:p>
            <a:pPr marL="180975" indent="-180975" algn="just">
              <a:spcBef>
                <a:spcPts val="0"/>
              </a:spcBef>
              <a:spcAft>
                <a:spcPts val="600"/>
              </a:spcAft>
              <a:buClr>
                <a:srgbClr val="CD0000"/>
              </a:buClr>
              <a:buSzPct val="110000"/>
              <a:buFont typeface="Arial" pitchFamily="34" charset="0"/>
            </a:pPr>
            <a:r>
              <a:rPr lang="es-MX" altLang="es-MX" sz="1200" kern="0" dirty="0">
                <a:solidFill>
                  <a:srgbClr val="000000"/>
                </a:solidFill>
                <a:latin typeface="Century Gothic" panose="020B0502020202020204" pitchFamily="34" charset="0"/>
                <a:cs typeface="Arial" pitchFamily="34" charset="0"/>
              </a:rPr>
              <a:t>Walton Street Capital (“WSC”) se dedica principalmente al establecimiento y la operación de vehículos de inversión enfocados en bienes raíces. </a:t>
            </a:r>
            <a:endParaRPr lang="es-MX" altLang="es-MX" sz="1200" kern="0" dirty="0" smtClean="0">
              <a:solidFill>
                <a:srgbClr val="000000"/>
              </a:solidFill>
              <a:latin typeface="Century Gothic" panose="020B0502020202020204" pitchFamily="34" charset="0"/>
              <a:cs typeface="Arial" pitchFamily="34" charset="0"/>
            </a:endParaRPr>
          </a:p>
          <a:p>
            <a:pPr marL="0" indent="0" algn="just">
              <a:spcBef>
                <a:spcPts val="0"/>
              </a:spcBef>
              <a:spcAft>
                <a:spcPts val="600"/>
              </a:spcAft>
              <a:buClr>
                <a:srgbClr val="CD0000"/>
              </a:buClr>
              <a:buSzPct val="110000"/>
              <a:buNone/>
            </a:pPr>
            <a:endParaRPr lang="es-MX" altLang="es-MX" sz="1200" kern="0" dirty="0" smtClean="0">
              <a:solidFill>
                <a:srgbClr val="000000"/>
              </a:solidFill>
              <a:latin typeface="Century Gothic" panose="020B0502020202020204" pitchFamily="34" charset="0"/>
              <a:cs typeface="Arial" pitchFamily="34" charset="0"/>
            </a:endParaRPr>
          </a:p>
          <a:p>
            <a:pPr marL="180975" indent="-180975" algn="just">
              <a:spcBef>
                <a:spcPts val="0"/>
              </a:spcBef>
              <a:spcAft>
                <a:spcPts val="600"/>
              </a:spcAft>
              <a:buClr>
                <a:srgbClr val="CD0000"/>
              </a:buClr>
              <a:buSzPct val="110000"/>
              <a:buFont typeface="Arial" pitchFamily="34" charset="0"/>
            </a:pPr>
            <a:r>
              <a:rPr lang="es-MX" altLang="es-MX" sz="1200" kern="0" dirty="0" smtClean="0">
                <a:solidFill>
                  <a:srgbClr val="000000"/>
                </a:solidFill>
                <a:latin typeface="Century Gothic" panose="020B0502020202020204" pitchFamily="34" charset="0"/>
                <a:cs typeface="Arial" pitchFamily="34" charset="0"/>
              </a:rPr>
              <a:t>La estructura del CKD Walton se resume en la siguiente tabla:</a:t>
            </a:r>
            <a:endParaRPr lang="es-MX" altLang="es-MX" sz="1200" kern="0" dirty="0">
              <a:solidFill>
                <a:srgbClr val="000000"/>
              </a:solidFill>
              <a:latin typeface="Century Gothic" panose="020B0502020202020204" pitchFamily="34" charset="0"/>
              <a:cs typeface="Arial" pitchFamily="34" charset="0"/>
            </a:endParaRPr>
          </a:p>
          <a:p>
            <a:pPr marL="180975" indent="-180975" algn="just">
              <a:spcBef>
                <a:spcPts val="0"/>
              </a:spcBef>
              <a:spcAft>
                <a:spcPts val="600"/>
              </a:spcAft>
              <a:buClr>
                <a:srgbClr val="CD0000"/>
              </a:buClr>
              <a:buSzPct val="110000"/>
              <a:buFont typeface="Arial" pitchFamily="34" charset="0"/>
            </a:pPr>
            <a:endParaRPr lang="es-ES" sz="1200" kern="0" dirty="0">
              <a:solidFill>
                <a:srgbClr val="000000"/>
              </a:solidFill>
              <a:latin typeface="Arial" pitchFamily="34" charset="0"/>
              <a:cs typeface="Arial" pitchFamily="34" charset="0"/>
            </a:endParaRPr>
          </a:p>
          <a:p>
            <a:pPr marL="180975" indent="-180975" algn="just">
              <a:spcBef>
                <a:spcPts val="0"/>
              </a:spcBef>
              <a:spcAft>
                <a:spcPts val="600"/>
              </a:spcAft>
              <a:buClr>
                <a:srgbClr val="CD0000"/>
              </a:buClr>
              <a:buSzPct val="110000"/>
              <a:buFont typeface="Arial" pitchFamily="34" charset="0"/>
            </a:pPr>
            <a:endParaRPr lang="es-ES" sz="1200" kern="0" dirty="0">
              <a:solidFill>
                <a:srgbClr val="000000"/>
              </a:solidFill>
              <a:latin typeface="Arial" pitchFamily="34" charset="0"/>
              <a:cs typeface="Arial" pitchFamily="34" charset="0"/>
            </a:endParaRPr>
          </a:p>
        </p:txBody>
      </p:sp>
      <p:sp>
        <p:nvSpPr>
          <p:cNvPr id="5" name="Rectángulo 4"/>
          <p:cNvSpPr/>
          <p:nvPr/>
        </p:nvSpPr>
        <p:spPr>
          <a:xfrm>
            <a:off x="967530" y="2649140"/>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smtClean="0">
                <a:latin typeface="Century Gothic" panose="020B0502020202020204" pitchFamily="34" charset="0"/>
              </a:rPr>
              <a:t>Monto máximo</a:t>
            </a:r>
            <a:endParaRPr lang="es-MX" sz="1200" dirty="0">
              <a:latin typeface="Century Gothic" panose="020B0502020202020204" pitchFamily="34" charset="0"/>
            </a:endParaRPr>
          </a:p>
        </p:txBody>
      </p:sp>
      <p:sp>
        <p:nvSpPr>
          <p:cNvPr id="23" name="Rectángulo 22"/>
          <p:cNvSpPr/>
          <p:nvPr/>
        </p:nvSpPr>
        <p:spPr>
          <a:xfrm>
            <a:off x="3041010" y="2649811"/>
            <a:ext cx="5275276" cy="359329"/>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smtClean="0">
                <a:solidFill>
                  <a:schemeClr val="tx1"/>
                </a:solidFill>
                <a:latin typeface="Century Gothic" panose="020B0502020202020204" pitchFamily="34" charset="0"/>
              </a:rPr>
              <a:t>MXN $5,000 mdp (Cinco mil millones de pesos)</a:t>
            </a:r>
            <a:endParaRPr lang="es-MX" sz="1200" dirty="0">
              <a:solidFill>
                <a:schemeClr val="tx1"/>
              </a:solidFill>
              <a:latin typeface="Century Gothic" panose="020B0502020202020204" pitchFamily="34" charset="0"/>
            </a:endParaRPr>
          </a:p>
        </p:txBody>
      </p:sp>
      <p:sp>
        <p:nvSpPr>
          <p:cNvPr id="24" name="Rectángulo 23"/>
          <p:cNvSpPr/>
          <p:nvPr/>
        </p:nvSpPr>
        <p:spPr>
          <a:xfrm>
            <a:off x="959141" y="3065928"/>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smtClean="0">
                <a:latin typeface="Century Gothic" panose="020B0502020202020204" pitchFamily="34" charset="0"/>
              </a:rPr>
              <a:t>Estructura de capital	</a:t>
            </a:r>
            <a:endParaRPr lang="es-MX" sz="1200" dirty="0">
              <a:latin typeface="Century Gothic" panose="020B0502020202020204" pitchFamily="34" charset="0"/>
            </a:endParaRPr>
          </a:p>
        </p:txBody>
      </p:sp>
      <p:sp>
        <p:nvSpPr>
          <p:cNvPr id="25" name="Rectángulo 24"/>
          <p:cNvSpPr/>
          <p:nvPr/>
        </p:nvSpPr>
        <p:spPr>
          <a:xfrm>
            <a:off x="3032621" y="3078846"/>
            <a:ext cx="5275276" cy="3600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smtClean="0">
                <a:solidFill>
                  <a:schemeClr val="tx1"/>
                </a:solidFill>
                <a:latin typeface="Century Gothic" panose="020B0502020202020204" pitchFamily="34" charset="0"/>
              </a:rPr>
              <a:t>Fondeo inicial de 20%</a:t>
            </a:r>
            <a:endParaRPr lang="es-MX" sz="1200" dirty="0">
              <a:solidFill>
                <a:schemeClr val="tx1"/>
              </a:solidFill>
              <a:latin typeface="Century Gothic" panose="020B0502020202020204" pitchFamily="34" charset="0"/>
            </a:endParaRPr>
          </a:p>
        </p:txBody>
      </p:sp>
      <p:sp>
        <p:nvSpPr>
          <p:cNvPr id="26" name="Rectángulo 25"/>
          <p:cNvSpPr/>
          <p:nvPr/>
        </p:nvSpPr>
        <p:spPr>
          <a:xfrm>
            <a:off x="967530" y="3494132"/>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smtClean="0">
                <a:latin typeface="Century Gothic" panose="020B0502020202020204" pitchFamily="34" charset="0"/>
              </a:rPr>
              <a:t>Término	</a:t>
            </a:r>
            <a:endParaRPr lang="es-MX" sz="1200" dirty="0">
              <a:latin typeface="Century Gothic" panose="020B0502020202020204" pitchFamily="34" charset="0"/>
            </a:endParaRPr>
          </a:p>
        </p:txBody>
      </p:sp>
      <p:sp>
        <p:nvSpPr>
          <p:cNvPr id="27" name="Rectángulo 26"/>
          <p:cNvSpPr/>
          <p:nvPr/>
        </p:nvSpPr>
        <p:spPr>
          <a:xfrm>
            <a:off x="3041010" y="3501792"/>
            <a:ext cx="5275276" cy="3600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smtClean="0">
                <a:solidFill>
                  <a:schemeClr val="tx1"/>
                </a:solidFill>
                <a:latin typeface="Century Gothic" panose="020B0502020202020204" pitchFamily="34" charset="0"/>
              </a:rPr>
              <a:t>10 años</a:t>
            </a:r>
            <a:endParaRPr lang="es-MX" sz="1200" dirty="0">
              <a:solidFill>
                <a:schemeClr val="tx1"/>
              </a:solidFill>
              <a:latin typeface="Century Gothic" panose="020B0502020202020204" pitchFamily="34" charset="0"/>
            </a:endParaRPr>
          </a:p>
        </p:txBody>
      </p:sp>
      <p:sp>
        <p:nvSpPr>
          <p:cNvPr id="28" name="Rectángulo 27"/>
          <p:cNvSpPr/>
          <p:nvPr/>
        </p:nvSpPr>
        <p:spPr>
          <a:xfrm>
            <a:off x="967530" y="3924070"/>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smtClean="0">
                <a:latin typeface="Century Gothic" panose="020B0502020202020204" pitchFamily="34" charset="0"/>
              </a:rPr>
              <a:t>Periodo de inversión</a:t>
            </a:r>
            <a:endParaRPr lang="es-MX" sz="1200" dirty="0">
              <a:latin typeface="Century Gothic" panose="020B0502020202020204" pitchFamily="34" charset="0"/>
            </a:endParaRPr>
          </a:p>
        </p:txBody>
      </p:sp>
      <p:sp>
        <p:nvSpPr>
          <p:cNvPr id="29" name="Rectángulo 28"/>
          <p:cNvSpPr/>
          <p:nvPr/>
        </p:nvSpPr>
        <p:spPr>
          <a:xfrm>
            <a:off x="3041010" y="3924738"/>
            <a:ext cx="5275276" cy="3600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smtClean="0">
                <a:solidFill>
                  <a:schemeClr val="tx1"/>
                </a:solidFill>
                <a:latin typeface="Century Gothic" panose="020B0502020202020204" pitchFamily="34" charset="0"/>
              </a:rPr>
              <a:t>4 años (con 2 posibles extensiones de 1 año cada una)</a:t>
            </a:r>
            <a:endParaRPr lang="es-MX" sz="1200" dirty="0">
              <a:solidFill>
                <a:schemeClr val="tx1"/>
              </a:solidFill>
              <a:latin typeface="Century Gothic" panose="020B0502020202020204" pitchFamily="34" charset="0"/>
            </a:endParaRPr>
          </a:p>
        </p:txBody>
      </p:sp>
      <p:sp>
        <p:nvSpPr>
          <p:cNvPr id="30" name="Rectángulo 29"/>
          <p:cNvSpPr/>
          <p:nvPr/>
        </p:nvSpPr>
        <p:spPr>
          <a:xfrm>
            <a:off x="967530" y="4354008"/>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smtClean="0">
                <a:latin typeface="Century Gothic" panose="020B0502020202020204" pitchFamily="34" charset="0"/>
              </a:rPr>
              <a:t>Retorno preferente</a:t>
            </a:r>
            <a:endParaRPr lang="es-MX" sz="1200" dirty="0">
              <a:latin typeface="Century Gothic" panose="020B0502020202020204" pitchFamily="34" charset="0"/>
            </a:endParaRPr>
          </a:p>
        </p:txBody>
      </p:sp>
      <p:sp>
        <p:nvSpPr>
          <p:cNvPr id="31" name="Rectángulo 30"/>
          <p:cNvSpPr/>
          <p:nvPr/>
        </p:nvSpPr>
        <p:spPr>
          <a:xfrm>
            <a:off x="3041010" y="4354676"/>
            <a:ext cx="5275276" cy="3600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smtClean="0">
                <a:solidFill>
                  <a:schemeClr val="tx1"/>
                </a:solidFill>
                <a:latin typeface="Century Gothic" panose="020B0502020202020204" pitchFamily="34" charset="0"/>
              </a:rPr>
              <a:t>10%</a:t>
            </a:r>
            <a:endParaRPr lang="es-MX" sz="1200" dirty="0">
              <a:solidFill>
                <a:schemeClr val="tx1"/>
              </a:solidFill>
              <a:latin typeface="Century Gothic" panose="020B0502020202020204" pitchFamily="34" charset="0"/>
            </a:endParaRPr>
          </a:p>
        </p:txBody>
      </p:sp>
      <p:sp>
        <p:nvSpPr>
          <p:cNvPr id="32" name="Rectángulo 31"/>
          <p:cNvSpPr/>
          <p:nvPr/>
        </p:nvSpPr>
        <p:spPr>
          <a:xfrm>
            <a:off x="959141" y="4783946"/>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smtClean="0">
                <a:latin typeface="Century Gothic" panose="020B0502020202020204" pitchFamily="34" charset="0"/>
              </a:rPr>
              <a:t>Retorno objetivo </a:t>
            </a:r>
            <a:endParaRPr lang="es-MX" sz="1200" dirty="0">
              <a:latin typeface="Century Gothic" panose="020B0502020202020204" pitchFamily="34" charset="0"/>
            </a:endParaRPr>
          </a:p>
        </p:txBody>
      </p:sp>
      <p:sp>
        <p:nvSpPr>
          <p:cNvPr id="33" name="Rectángulo 32"/>
          <p:cNvSpPr/>
          <p:nvPr/>
        </p:nvSpPr>
        <p:spPr>
          <a:xfrm>
            <a:off x="3032621" y="4784614"/>
            <a:ext cx="5275276" cy="3600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smtClean="0">
                <a:solidFill>
                  <a:schemeClr val="tx1"/>
                </a:solidFill>
                <a:latin typeface="Century Gothic" panose="020B0502020202020204" pitchFamily="34" charset="0"/>
              </a:rPr>
              <a:t>16-22% brutos,</a:t>
            </a:r>
            <a:r>
              <a:rPr lang="es-MX" sz="1200" dirty="0" smtClean="0">
                <a:solidFill>
                  <a:schemeClr val="accent3">
                    <a:lumMod val="60000"/>
                    <a:lumOff val="40000"/>
                  </a:schemeClr>
                </a:solidFill>
                <a:latin typeface="Century Gothic" panose="020B0502020202020204" pitchFamily="34" charset="0"/>
              </a:rPr>
              <a:t> </a:t>
            </a:r>
            <a:r>
              <a:rPr lang="es-MX" sz="1200" dirty="0" smtClean="0">
                <a:solidFill>
                  <a:schemeClr val="tx1"/>
                </a:solidFill>
                <a:latin typeface="Century Gothic" panose="020B0502020202020204" pitchFamily="34" charset="0"/>
              </a:rPr>
              <a:t>14-16% netos </a:t>
            </a:r>
            <a:endParaRPr lang="es-MX" sz="1200" dirty="0">
              <a:solidFill>
                <a:schemeClr val="tx1"/>
              </a:solidFill>
              <a:latin typeface="Century Gothic" panose="020B0502020202020204" pitchFamily="34" charset="0"/>
            </a:endParaRPr>
          </a:p>
        </p:txBody>
      </p:sp>
      <p:sp>
        <p:nvSpPr>
          <p:cNvPr id="34" name="Rectángulo 33"/>
          <p:cNvSpPr/>
          <p:nvPr/>
        </p:nvSpPr>
        <p:spPr>
          <a:xfrm>
            <a:off x="959141" y="5213884"/>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smtClean="0">
                <a:latin typeface="Century Gothic" panose="020B0502020202020204" pitchFamily="34" charset="0"/>
              </a:rPr>
              <a:t>Comisión por administración</a:t>
            </a:r>
            <a:endParaRPr lang="es-MX" sz="1200" dirty="0">
              <a:latin typeface="Century Gothic" panose="020B0502020202020204" pitchFamily="34" charset="0"/>
            </a:endParaRPr>
          </a:p>
        </p:txBody>
      </p:sp>
      <p:sp>
        <p:nvSpPr>
          <p:cNvPr id="35" name="Rectángulo 34"/>
          <p:cNvSpPr/>
          <p:nvPr/>
        </p:nvSpPr>
        <p:spPr>
          <a:xfrm>
            <a:off x="3032621" y="5214553"/>
            <a:ext cx="5275276" cy="3600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smtClean="0">
                <a:solidFill>
                  <a:schemeClr val="tx1"/>
                </a:solidFill>
                <a:latin typeface="Century Gothic" panose="020B0502020202020204" pitchFamily="34" charset="0"/>
              </a:rPr>
              <a:t>MXN $5,000 mdp (Cinco mil millones de pesos)</a:t>
            </a:r>
            <a:endParaRPr lang="es-MX" sz="1200" dirty="0">
              <a:solidFill>
                <a:schemeClr val="tx1"/>
              </a:solidFill>
              <a:latin typeface="Century Gothic" panose="020B0502020202020204" pitchFamily="34" charset="0"/>
            </a:endParaRPr>
          </a:p>
        </p:txBody>
      </p:sp>
      <p:sp>
        <p:nvSpPr>
          <p:cNvPr id="36" name="Rectángulo 35"/>
          <p:cNvSpPr/>
          <p:nvPr/>
        </p:nvSpPr>
        <p:spPr>
          <a:xfrm>
            <a:off x="959141" y="5650112"/>
            <a:ext cx="2013358" cy="36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200" dirty="0" smtClean="0">
                <a:latin typeface="Century Gothic" panose="020B0502020202020204" pitchFamily="34" charset="0"/>
              </a:rPr>
              <a:t>Catch-up</a:t>
            </a:r>
            <a:endParaRPr lang="es-MX" sz="1200" dirty="0">
              <a:latin typeface="Century Gothic" panose="020B0502020202020204" pitchFamily="34" charset="0"/>
            </a:endParaRPr>
          </a:p>
        </p:txBody>
      </p:sp>
      <p:sp>
        <p:nvSpPr>
          <p:cNvPr id="37" name="Rectángulo 36"/>
          <p:cNvSpPr/>
          <p:nvPr/>
        </p:nvSpPr>
        <p:spPr>
          <a:xfrm>
            <a:off x="3032621" y="5650780"/>
            <a:ext cx="5275276" cy="360000"/>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200" dirty="0" smtClean="0">
                <a:solidFill>
                  <a:schemeClr val="tx1"/>
                </a:solidFill>
                <a:latin typeface="Century Gothic" panose="020B0502020202020204" pitchFamily="34" charset="0"/>
              </a:rPr>
              <a:t>80% Inversionistas / 20% Walton</a:t>
            </a:r>
            <a:endParaRPr lang="es-MX" sz="1200" dirty="0">
              <a:solidFill>
                <a:schemeClr val="tx1"/>
              </a:solidFill>
              <a:latin typeface="Century Gothic" panose="020B0502020202020204" pitchFamily="34" charset="0"/>
            </a:endParaRPr>
          </a:p>
        </p:txBody>
      </p:sp>
      <p:sp>
        <p:nvSpPr>
          <p:cNvPr id="4" name="3 Marcador de número de diapositiva"/>
          <p:cNvSpPr>
            <a:spLocks noGrp="1"/>
          </p:cNvSpPr>
          <p:nvPr>
            <p:ph type="sldNum" sz="quarter" idx="12"/>
          </p:nvPr>
        </p:nvSpPr>
        <p:spPr>
          <a:xfrm>
            <a:off x="7010400" y="6511333"/>
            <a:ext cx="2133600" cy="365125"/>
          </a:xfrm>
        </p:spPr>
        <p:txBody>
          <a:bodyPr/>
          <a:lstStyle/>
          <a:p>
            <a:fld id="{05E83AA4-A00D-4AA0-8FE8-B93C9F3EC141}" type="slidenum">
              <a:rPr lang="es-ES" altLang="es-MX" smtClean="0"/>
              <a:pPr/>
              <a:t>20</a:t>
            </a:fld>
            <a:endParaRPr lang="es-ES" altLang="es-MX" dirty="0"/>
          </a:p>
        </p:txBody>
      </p:sp>
    </p:spTree>
    <p:extLst>
      <p:ext uri="{BB962C8B-B14F-4D97-AF65-F5344CB8AC3E}">
        <p14:creationId xmlns:p14="http://schemas.microsoft.com/office/powerpoint/2010/main" val="39069374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42454" y="171826"/>
            <a:ext cx="7407462" cy="631524"/>
          </a:xfrm>
        </p:spPr>
        <p:txBody>
          <a:bodyPr vert="horz" lIns="91440" tIns="45720" rIns="91440" bIns="45720" rtlCol="0" anchor="ctr">
            <a:normAutofit/>
          </a:bodyPr>
          <a:lstStyle/>
          <a:p>
            <a:r>
              <a:rPr lang="es-ES" sz="2000" b="1" dirty="0" smtClean="0">
                <a:latin typeface="Century Gothic" pitchFamily="34" charset="0"/>
                <a:ea typeface="+mj-ea"/>
              </a:rPr>
              <a:t>TIR’s del sector de bienes raíces</a:t>
            </a:r>
            <a:endParaRPr lang="es-MX" sz="2000" b="1" dirty="0">
              <a:latin typeface="Century Gothic" pitchFamily="34" charset="0"/>
              <a:ea typeface="+mj-ea"/>
            </a:endParaRPr>
          </a:p>
        </p:txBody>
      </p:sp>
      <p:sp>
        <p:nvSpPr>
          <p:cNvPr id="9" name="2 Marcador de contenido"/>
          <p:cNvSpPr txBox="1">
            <a:spLocks/>
          </p:cNvSpPr>
          <p:nvPr/>
        </p:nvSpPr>
        <p:spPr>
          <a:xfrm>
            <a:off x="0" y="6657999"/>
            <a:ext cx="8320793" cy="20915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800" dirty="0" smtClean="0">
                <a:latin typeface="Century Gothic" panose="020B0502020202020204" pitchFamily="34" charset="0"/>
              </a:rPr>
              <a:t>Fuente: INFONAVIT con cálculos de TIR de Banorte e información de la BMV</a:t>
            </a:r>
          </a:p>
        </p:txBody>
      </p:sp>
      <p:grpSp>
        <p:nvGrpSpPr>
          <p:cNvPr id="19" name="Grupo 18"/>
          <p:cNvGrpSpPr/>
          <p:nvPr/>
        </p:nvGrpSpPr>
        <p:grpSpPr>
          <a:xfrm>
            <a:off x="262035" y="2364827"/>
            <a:ext cx="8589369" cy="3957145"/>
            <a:chOff x="-19156" y="1660129"/>
            <a:chExt cx="9073289" cy="5182241"/>
          </a:xfrm>
        </p:grpSpPr>
        <p:pic>
          <p:nvPicPr>
            <p:cNvPr id="18" name="Imagen 17"/>
            <p:cNvPicPr>
              <a:picLocks noChangeAspect="1"/>
            </p:cNvPicPr>
            <p:nvPr/>
          </p:nvPicPr>
          <p:blipFill rotWithShape="1">
            <a:blip r:embed="rId2"/>
            <a:srcRect l="2338" t="3857" b="3992"/>
            <a:stretch/>
          </p:blipFill>
          <p:spPr>
            <a:xfrm>
              <a:off x="81583" y="1660129"/>
              <a:ext cx="8972550" cy="4895850"/>
            </a:xfrm>
            <a:prstGeom prst="rect">
              <a:avLst/>
            </a:prstGeom>
          </p:spPr>
        </p:pic>
        <p:grpSp>
          <p:nvGrpSpPr>
            <p:cNvPr id="15" name="Grupo 14"/>
            <p:cNvGrpSpPr/>
            <p:nvPr/>
          </p:nvGrpSpPr>
          <p:grpSpPr>
            <a:xfrm>
              <a:off x="-19156" y="3583635"/>
              <a:ext cx="8867092" cy="3258735"/>
              <a:chOff x="106343" y="3520918"/>
              <a:chExt cx="8867092" cy="3258735"/>
            </a:xfrm>
          </p:grpSpPr>
          <p:cxnSp>
            <p:nvCxnSpPr>
              <p:cNvPr id="11" name="Conector recto 10"/>
              <p:cNvCxnSpPr/>
              <p:nvPr/>
            </p:nvCxnSpPr>
            <p:spPr>
              <a:xfrm>
                <a:off x="735020" y="4277351"/>
                <a:ext cx="8238415" cy="0"/>
              </a:xfrm>
              <a:prstGeom prst="line">
                <a:avLst/>
              </a:prstGeom>
              <a:ln w="12700">
                <a:solidFill>
                  <a:srgbClr val="C00000">
                    <a:alpha val="26000"/>
                  </a:srgbClr>
                </a:solidFill>
                <a:prstDash val="lgDash"/>
              </a:ln>
              <a:effectLst/>
            </p:spPr>
            <p:style>
              <a:lnRef idx="2">
                <a:schemeClr val="accent1"/>
              </a:lnRef>
              <a:fillRef idx="0">
                <a:schemeClr val="accent1"/>
              </a:fillRef>
              <a:effectRef idx="1">
                <a:schemeClr val="accent1"/>
              </a:effectRef>
              <a:fontRef idx="minor">
                <a:schemeClr val="tx1"/>
              </a:fontRef>
            </p:style>
          </p:cxnSp>
          <p:sp>
            <p:nvSpPr>
              <p:cNvPr id="12" name="CuadroTexto 11"/>
              <p:cNvSpPr txBox="1"/>
              <p:nvPr/>
            </p:nvSpPr>
            <p:spPr>
              <a:xfrm>
                <a:off x="4095558" y="6518043"/>
                <a:ext cx="1677062" cy="261610"/>
              </a:xfrm>
              <a:prstGeom prst="rect">
                <a:avLst/>
              </a:prstGeom>
              <a:noFill/>
            </p:spPr>
            <p:txBody>
              <a:bodyPr wrap="none" rtlCol="0">
                <a:spAutoFit/>
              </a:bodyPr>
              <a:lstStyle/>
              <a:p>
                <a:r>
                  <a:rPr lang="es-MX" sz="1100" b="1" dirty="0" smtClean="0">
                    <a:solidFill>
                      <a:schemeClr val="bg2"/>
                    </a:solidFill>
                    <a:latin typeface="Century Gothic" panose="020B0502020202020204" pitchFamily="34" charset="0"/>
                  </a:rPr>
                  <a:t>Fecha de colocación</a:t>
                </a:r>
                <a:endParaRPr lang="es-MX" sz="1100" b="1" dirty="0">
                  <a:solidFill>
                    <a:schemeClr val="bg2"/>
                  </a:solidFill>
                  <a:latin typeface="Century Gothic" panose="020B0502020202020204" pitchFamily="34" charset="0"/>
                </a:endParaRPr>
              </a:p>
            </p:txBody>
          </p:sp>
          <p:sp>
            <p:nvSpPr>
              <p:cNvPr id="13" name="CuadroTexto 12"/>
              <p:cNvSpPr txBox="1"/>
              <p:nvPr/>
            </p:nvSpPr>
            <p:spPr>
              <a:xfrm rot="16200000">
                <a:off x="54245" y="3573016"/>
                <a:ext cx="365806" cy="261610"/>
              </a:xfrm>
              <a:prstGeom prst="rect">
                <a:avLst/>
              </a:prstGeom>
              <a:noFill/>
            </p:spPr>
            <p:txBody>
              <a:bodyPr wrap="none" rtlCol="0">
                <a:spAutoFit/>
              </a:bodyPr>
              <a:lstStyle/>
              <a:p>
                <a:r>
                  <a:rPr lang="es-MX" sz="1100" b="1" dirty="0" smtClean="0">
                    <a:solidFill>
                      <a:schemeClr val="bg2"/>
                    </a:solidFill>
                    <a:latin typeface="Century Gothic" panose="020B0502020202020204" pitchFamily="34" charset="0"/>
                  </a:rPr>
                  <a:t>TIR</a:t>
                </a:r>
                <a:endParaRPr lang="es-MX" sz="1100" b="1" dirty="0">
                  <a:solidFill>
                    <a:schemeClr val="bg2"/>
                  </a:solidFill>
                  <a:latin typeface="Century Gothic" panose="020B0502020202020204" pitchFamily="34" charset="0"/>
                </a:endParaRPr>
              </a:p>
            </p:txBody>
          </p:sp>
        </p:grpSp>
      </p:grpSp>
      <p:sp>
        <p:nvSpPr>
          <p:cNvPr id="17" name="2 Marcador de contenido"/>
          <p:cNvSpPr>
            <a:spLocks noGrp="1"/>
          </p:cNvSpPr>
          <p:nvPr>
            <p:ph idx="1"/>
          </p:nvPr>
        </p:nvSpPr>
        <p:spPr>
          <a:xfrm>
            <a:off x="152587" y="1205630"/>
            <a:ext cx="8698817" cy="1159197"/>
          </a:xfrm>
        </p:spPr>
        <p:txBody>
          <a:bodyPr>
            <a:noAutofit/>
          </a:bodyPr>
          <a:lstStyle/>
          <a:p>
            <a:pPr algn="just">
              <a:spcBef>
                <a:spcPts val="0"/>
              </a:spcBef>
              <a:spcAft>
                <a:spcPts val="600"/>
              </a:spcAft>
              <a:buClr>
                <a:srgbClr val="CD0000"/>
              </a:buClr>
              <a:buSzPct val="110000"/>
            </a:pPr>
            <a:r>
              <a:rPr lang="es-MX" sz="1200" dirty="0" smtClean="0">
                <a:latin typeface="Century Gothic" panose="020B0502020202020204" pitchFamily="34" charset="0"/>
              </a:rPr>
              <a:t>Los cuatro CKD’s de Walton tienen TIR’s  por arriba del promedio de la industria de bienes raíces.</a:t>
            </a:r>
          </a:p>
          <a:p>
            <a:pPr algn="just">
              <a:spcBef>
                <a:spcPts val="0"/>
              </a:spcBef>
              <a:spcAft>
                <a:spcPts val="600"/>
              </a:spcAft>
              <a:buClr>
                <a:srgbClr val="CD0000"/>
              </a:buClr>
              <a:buSzPct val="110000"/>
            </a:pPr>
            <a:r>
              <a:rPr lang="es-MX" sz="1200" dirty="0" smtClean="0">
                <a:latin typeface="Century Gothic" panose="020B0502020202020204" pitchFamily="34" charset="0"/>
              </a:rPr>
              <a:t>El último CKD colocado por Walton ha tenido el mejor desempeño en TIR de los CKD’s emitidos en 2015 y 2016.</a:t>
            </a:r>
          </a:p>
          <a:p>
            <a:pPr algn="just">
              <a:spcBef>
                <a:spcPts val="0"/>
              </a:spcBef>
              <a:spcAft>
                <a:spcPts val="600"/>
              </a:spcAft>
              <a:buClr>
                <a:srgbClr val="CD0000"/>
              </a:buClr>
              <a:buSzPct val="110000"/>
            </a:pPr>
            <a:r>
              <a:rPr lang="es-MX" sz="1200" dirty="0">
                <a:latin typeface="Century Gothic" panose="020B0502020202020204" pitchFamily="34" charset="0"/>
              </a:rPr>
              <a:t>El tamaño de los CKD’s de Walton ha crecido gradualmente.</a:t>
            </a:r>
          </a:p>
          <a:p>
            <a:pPr marL="0" indent="0" algn="just">
              <a:spcBef>
                <a:spcPts val="0"/>
              </a:spcBef>
              <a:spcAft>
                <a:spcPts val="600"/>
              </a:spcAft>
              <a:buClr>
                <a:srgbClr val="CD0000"/>
              </a:buClr>
              <a:buSzPct val="110000"/>
              <a:buNone/>
            </a:pPr>
            <a:endParaRPr lang="es-MX" sz="1200" dirty="0">
              <a:latin typeface="Century Gothic" panose="020B0502020202020204" pitchFamily="34" charset="0"/>
            </a:endParaRPr>
          </a:p>
          <a:p>
            <a:pPr algn="just">
              <a:spcBef>
                <a:spcPts val="0"/>
              </a:spcBef>
              <a:spcAft>
                <a:spcPts val="600"/>
              </a:spcAft>
              <a:buClr>
                <a:srgbClr val="CD0000"/>
              </a:buClr>
              <a:buSzPct val="110000"/>
            </a:pPr>
            <a:endParaRPr lang="es-MX" sz="1200" dirty="0" smtClean="0">
              <a:latin typeface="Century Gothic" panose="020B0502020202020204" pitchFamily="34" charset="0"/>
            </a:endParaRPr>
          </a:p>
        </p:txBody>
      </p:sp>
      <p:sp>
        <p:nvSpPr>
          <p:cNvPr id="3" name="2 Marcador de número de diapositiva"/>
          <p:cNvSpPr>
            <a:spLocks noGrp="1"/>
          </p:cNvSpPr>
          <p:nvPr>
            <p:ph type="sldNum" sz="quarter" idx="12"/>
          </p:nvPr>
        </p:nvSpPr>
        <p:spPr>
          <a:xfrm>
            <a:off x="7010400" y="6510189"/>
            <a:ext cx="2133600" cy="365125"/>
          </a:xfrm>
        </p:spPr>
        <p:txBody>
          <a:bodyPr/>
          <a:lstStyle/>
          <a:p>
            <a:fld id="{05E83AA4-A00D-4AA0-8FE8-B93C9F3EC141}" type="slidenum">
              <a:rPr lang="es-ES" altLang="es-MX" smtClean="0">
                <a:latin typeface="Century Gothic" panose="020B0502020202020204" pitchFamily="34" charset="0"/>
              </a:rPr>
              <a:pPr/>
              <a:t>21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7613632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smtClean="0">
                <a:latin typeface="Century Gothic" pitchFamily="34" charset="0"/>
                <a:ea typeface="+mj-ea"/>
              </a:rPr>
              <a:t>CKD Walton comparado contra mercado</a:t>
            </a:r>
            <a:endParaRPr lang="es-MX" sz="2000" b="1" dirty="0">
              <a:latin typeface="Century Gothic" pitchFamily="34" charset="0"/>
              <a:ea typeface="+mj-ea"/>
            </a:endParaRPr>
          </a:p>
        </p:txBody>
      </p:sp>
      <p:sp>
        <p:nvSpPr>
          <p:cNvPr id="8" name="2 Marcador de contenido"/>
          <p:cNvSpPr>
            <a:spLocks noGrp="1"/>
          </p:cNvSpPr>
          <p:nvPr>
            <p:ph idx="1"/>
          </p:nvPr>
        </p:nvSpPr>
        <p:spPr>
          <a:xfrm>
            <a:off x="170652" y="1009227"/>
            <a:ext cx="8802692" cy="1165077"/>
          </a:xfrm>
        </p:spPr>
        <p:txBody>
          <a:bodyPr>
            <a:noAutofit/>
          </a:bodyPr>
          <a:lstStyle/>
          <a:p>
            <a:pPr algn="just">
              <a:spcBef>
                <a:spcPts val="0"/>
              </a:spcBef>
              <a:spcAft>
                <a:spcPts val="600"/>
              </a:spcAft>
              <a:buClr>
                <a:srgbClr val="CD0000"/>
              </a:buClr>
              <a:buSzPct val="110000"/>
            </a:pPr>
            <a:r>
              <a:rPr lang="es-MX" sz="1200" dirty="0" smtClean="0">
                <a:latin typeface="Century Gothic" panose="020B0502020202020204" pitchFamily="34" charset="0"/>
              </a:rPr>
              <a:t>El retorno preferente de 10% que ofrece Walton es el máximo que ofrecen los CKD’s</a:t>
            </a:r>
            <a:r>
              <a:rPr lang="es-MX" sz="1200" dirty="0">
                <a:latin typeface="Century Gothic" panose="020B0502020202020204" pitchFamily="34" charset="0"/>
              </a:rPr>
              <a:t> </a:t>
            </a:r>
            <a:r>
              <a:rPr lang="es-MX" sz="1200" dirty="0" smtClean="0">
                <a:latin typeface="Century Gothic" panose="020B0502020202020204" pitchFamily="34" charset="0"/>
              </a:rPr>
              <a:t>en </a:t>
            </a:r>
            <a:r>
              <a:rPr lang="es-MX" sz="1200" i="1" dirty="0" smtClean="0">
                <a:latin typeface="Century Gothic" panose="020B0502020202020204" pitchFamily="34" charset="0"/>
              </a:rPr>
              <a:t>pipeline</a:t>
            </a:r>
            <a:r>
              <a:rPr lang="es-MX" sz="1200" dirty="0">
                <a:latin typeface="Century Gothic" panose="020B0502020202020204" pitchFamily="34" charset="0"/>
              </a:rPr>
              <a:t>.</a:t>
            </a:r>
            <a:endParaRPr lang="es-MX" sz="1200" dirty="0" smtClean="0">
              <a:latin typeface="Century Gothic" panose="020B0502020202020204" pitchFamily="34" charset="0"/>
            </a:endParaRPr>
          </a:p>
          <a:p>
            <a:pPr algn="just">
              <a:spcBef>
                <a:spcPts val="0"/>
              </a:spcBef>
              <a:spcAft>
                <a:spcPts val="600"/>
              </a:spcAft>
              <a:buClr>
                <a:srgbClr val="CD0000"/>
              </a:buClr>
              <a:buSzPct val="110000"/>
            </a:pPr>
            <a:r>
              <a:rPr lang="es-MX" sz="1200" dirty="0" smtClean="0">
                <a:latin typeface="Century Gothic" panose="020B0502020202020204" pitchFamily="34" charset="0"/>
              </a:rPr>
              <a:t>Para plazos similares, las inversiones corporativas de AAA y AA ofrecen una tasa de rendimiento menor al retorno preferente del CKD de Walton. </a:t>
            </a:r>
          </a:p>
          <a:p>
            <a:pPr algn="just">
              <a:spcBef>
                <a:spcPts val="0"/>
              </a:spcBef>
              <a:spcAft>
                <a:spcPts val="600"/>
              </a:spcAft>
              <a:buClr>
                <a:srgbClr val="CD0000"/>
              </a:buClr>
              <a:buSzPct val="110000"/>
            </a:pPr>
            <a:r>
              <a:rPr lang="es-MX" sz="1200" dirty="0" smtClean="0">
                <a:latin typeface="Century Gothic" panose="020B0502020202020204" pitchFamily="34" charset="0"/>
              </a:rPr>
              <a:t>Se espera que los proyectos tengan rendimientos brutos de 16-22% (los más altos de los CKD’s en </a:t>
            </a:r>
            <a:r>
              <a:rPr lang="es-MX" sz="1200" i="1" dirty="0" smtClean="0">
                <a:latin typeface="Century Gothic" panose="020B0502020202020204" pitchFamily="34" charset="0"/>
              </a:rPr>
              <a:t>pipeline</a:t>
            </a:r>
            <a:r>
              <a:rPr lang="es-MX" sz="1200" dirty="0" smtClean="0">
                <a:latin typeface="Century Gothic" panose="020B0502020202020204" pitchFamily="34" charset="0"/>
              </a:rPr>
              <a:t>)</a:t>
            </a:r>
          </a:p>
          <a:p>
            <a:pPr algn="just">
              <a:spcBef>
                <a:spcPts val="0"/>
              </a:spcBef>
              <a:spcAft>
                <a:spcPts val="600"/>
              </a:spcAft>
              <a:buClr>
                <a:srgbClr val="CD0000"/>
              </a:buClr>
              <a:buSzPct val="110000"/>
            </a:pPr>
            <a:r>
              <a:rPr lang="es-MX" sz="1200" dirty="0" smtClean="0">
                <a:latin typeface="Century Gothic" panose="020B0502020202020204" pitchFamily="34" charset="0"/>
              </a:rPr>
              <a:t>Los rendimientos netos  esperados son de 14-16%.</a:t>
            </a:r>
            <a:endParaRPr lang="es-MX" sz="1200" dirty="0">
              <a:latin typeface="Century Gothic" panose="020B0502020202020204" pitchFamily="34" charset="0"/>
            </a:endParaRPr>
          </a:p>
          <a:p>
            <a:pPr algn="just">
              <a:spcBef>
                <a:spcPts val="0"/>
              </a:spcBef>
              <a:spcAft>
                <a:spcPts val="600"/>
              </a:spcAft>
              <a:buClr>
                <a:srgbClr val="CD0000"/>
              </a:buClr>
              <a:buSzPct val="110000"/>
            </a:pPr>
            <a:endParaRPr lang="es-MX" sz="1200" dirty="0" smtClean="0">
              <a:latin typeface="Century Gothic" panose="020B0502020202020204" pitchFamily="34" charset="0"/>
            </a:endParaRPr>
          </a:p>
        </p:txBody>
      </p:sp>
      <p:graphicFrame>
        <p:nvGraphicFramePr>
          <p:cNvPr id="7" name="Gráfico 6"/>
          <p:cNvGraphicFramePr>
            <a:graphicFrameLocks noGrp="1"/>
          </p:cNvGraphicFramePr>
          <p:nvPr>
            <p:extLst>
              <p:ext uri="{D42A27DB-BD31-4B8C-83A1-F6EECF244321}">
                <p14:modId xmlns:p14="http://schemas.microsoft.com/office/powerpoint/2010/main" val="2738990644"/>
              </p:ext>
            </p:extLst>
          </p:nvPr>
        </p:nvGraphicFramePr>
        <p:xfrm>
          <a:off x="242452" y="1899310"/>
          <a:ext cx="8659091" cy="4659835"/>
        </p:xfrm>
        <a:graphic>
          <a:graphicData uri="http://schemas.openxmlformats.org/drawingml/2006/chart">
            <c:chart xmlns:c="http://schemas.openxmlformats.org/drawingml/2006/chart" xmlns:r="http://schemas.openxmlformats.org/officeDocument/2006/relationships" r:id="rId2"/>
          </a:graphicData>
        </a:graphic>
      </p:graphicFrame>
      <p:sp>
        <p:nvSpPr>
          <p:cNvPr id="5" name="2 Marcador de contenido"/>
          <p:cNvSpPr txBox="1">
            <a:spLocks/>
          </p:cNvSpPr>
          <p:nvPr/>
        </p:nvSpPr>
        <p:spPr>
          <a:xfrm>
            <a:off x="0" y="6609225"/>
            <a:ext cx="8320793" cy="20915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spcBef>
                <a:spcPts val="0"/>
              </a:spcBef>
              <a:spcAft>
                <a:spcPts val="600"/>
              </a:spcAft>
              <a:buClr>
                <a:srgbClr val="CD0000"/>
              </a:buClr>
              <a:buSzPct val="110000"/>
              <a:buNone/>
            </a:pPr>
            <a:r>
              <a:rPr lang="es-MX" sz="800" dirty="0" smtClean="0">
                <a:latin typeface="Century Gothic" panose="020B0502020202020204" pitchFamily="34" charset="0"/>
              </a:rPr>
              <a:t>Fuente: INFONAVIT información del vector de precios y emisores de CKD’s</a:t>
            </a:r>
          </a:p>
        </p:txBody>
      </p:sp>
      <p:sp>
        <p:nvSpPr>
          <p:cNvPr id="3" name="2 Marcador de número de diapositiva"/>
          <p:cNvSpPr>
            <a:spLocks noGrp="1"/>
          </p:cNvSpPr>
          <p:nvPr>
            <p:ph type="sldNum" sz="quarter" idx="12"/>
          </p:nvPr>
        </p:nvSpPr>
        <p:spPr>
          <a:xfrm>
            <a:off x="7018149" y="6495910"/>
            <a:ext cx="2133600" cy="365125"/>
          </a:xfrm>
        </p:spPr>
        <p:txBody>
          <a:bodyPr/>
          <a:lstStyle/>
          <a:p>
            <a:fld id="{05E83AA4-A00D-4AA0-8FE8-B93C9F3EC141}" type="slidenum">
              <a:rPr lang="es-ES" altLang="es-MX" smtClean="0"/>
              <a:pPr/>
              <a:t>22</a:t>
            </a:fld>
            <a:endParaRPr lang="es-ES" altLang="es-MX" dirty="0"/>
          </a:p>
        </p:txBody>
      </p:sp>
    </p:spTree>
    <p:extLst>
      <p:ext uri="{BB962C8B-B14F-4D97-AF65-F5344CB8AC3E}">
        <p14:creationId xmlns:p14="http://schemas.microsoft.com/office/powerpoint/2010/main" val="28274716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dirty="0" smtClean="0">
                <a:latin typeface="Century Gothic" pitchFamily="34" charset="0"/>
              </a:rPr>
              <a:t>Aspectos a considerar</a:t>
            </a:r>
            <a:endParaRPr lang="es-MX" sz="2000" b="1" dirty="0">
              <a:latin typeface="Century Gothic" pitchFamily="34" charset="0"/>
            </a:endParaRPr>
          </a:p>
        </p:txBody>
      </p:sp>
      <p:sp>
        <p:nvSpPr>
          <p:cNvPr id="4" name="2 Marcador de contenido"/>
          <p:cNvSpPr>
            <a:spLocks noGrp="1"/>
          </p:cNvSpPr>
          <p:nvPr>
            <p:ph idx="1"/>
          </p:nvPr>
        </p:nvSpPr>
        <p:spPr>
          <a:xfrm>
            <a:off x="254399" y="938560"/>
            <a:ext cx="8341001" cy="724163"/>
          </a:xfrm>
        </p:spPr>
        <p:txBody>
          <a:bodyPr vert="horz" lIns="91440" tIns="45720" rIns="91440" bIns="45720" rtlCol="0">
            <a:noAutofit/>
          </a:bodyPr>
          <a:lstStyle/>
          <a:p>
            <a:pPr marL="0" indent="0" algn="just">
              <a:spcBef>
                <a:spcPts val="0"/>
              </a:spcBef>
              <a:spcAft>
                <a:spcPts val="600"/>
              </a:spcAft>
              <a:buClr>
                <a:srgbClr val="CD0000"/>
              </a:buClr>
              <a:buSzPct val="110000"/>
              <a:buNone/>
            </a:pPr>
            <a:r>
              <a:rPr lang="es-ES" sz="1200" kern="0" dirty="0" smtClean="0">
                <a:solidFill>
                  <a:srgbClr val="000000"/>
                </a:solidFill>
                <a:latin typeface="Century Gothic" panose="020B0502020202020204" pitchFamily="34" charset="0"/>
                <a:cs typeface="Arial" pitchFamily="34" charset="0"/>
              </a:rPr>
              <a:t>Para el CKD de Walton, los siguientes aspectos son relevantes para tomar una decisión de inversión:</a:t>
            </a:r>
          </a:p>
          <a:p>
            <a:pPr marL="0" indent="0" algn="just">
              <a:spcBef>
                <a:spcPts val="0"/>
              </a:spcBef>
              <a:spcAft>
                <a:spcPts val="600"/>
              </a:spcAft>
              <a:buClr>
                <a:srgbClr val="CD0000"/>
              </a:buClr>
              <a:buSzPct val="110000"/>
              <a:buNone/>
            </a:pPr>
            <a:endParaRPr lang="es-MX" sz="1200" kern="0" dirty="0">
              <a:solidFill>
                <a:srgbClr val="000000"/>
              </a:solidFill>
              <a:latin typeface="Century Gothic" panose="020B0502020202020204" pitchFamily="34" charset="0"/>
              <a:cs typeface="Arial" pitchFamily="34" charset="0"/>
            </a:endParaRPr>
          </a:p>
        </p:txBody>
      </p:sp>
      <p:graphicFrame>
        <p:nvGraphicFramePr>
          <p:cNvPr id="9" name="Tabla 8"/>
          <p:cNvGraphicFramePr>
            <a:graphicFrameLocks noGrp="1"/>
          </p:cNvGraphicFramePr>
          <p:nvPr>
            <p:extLst>
              <p:ext uri="{D42A27DB-BD31-4B8C-83A1-F6EECF244321}">
                <p14:modId xmlns:p14="http://schemas.microsoft.com/office/powerpoint/2010/main" val="3642362872"/>
              </p:ext>
            </p:extLst>
          </p:nvPr>
        </p:nvGraphicFramePr>
        <p:xfrm>
          <a:off x="254399" y="1548484"/>
          <a:ext cx="8695201" cy="4748486"/>
        </p:xfrm>
        <a:graphic>
          <a:graphicData uri="http://schemas.openxmlformats.org/drawingml/2006/table">
            <a:tbl>
              <a:tblPr/>
              <a:tblGrid>
                <a:gridCol w="1608925"/>
                <a:gridCol w="121804"/>
                <a:gridCol w="406177"/>
                <a:gridCol w="6268406"/>
                <a:gridCol w="289889"/>
              </a:tblGrid>
              <a:tr h="177749">
                <a:tc rowSpan="4">
                  <a:txBody>
                    <a:bodyPr/>
                    <a:lstStyle/>
                    <a:p>
                      <a:pPr algn="ctr" fontAlgn="ctr"/>
                      <a:r>
                        <a:rPr lang="es-MX" sz="1100" b="1" i="0" u="none" strike="noStrike" dirty="0">
                          <a:solidFill>
                            <a:srgbClr val="FFFFFF"/>
                          </a:solidFill>
                          <a:effectLst/>
                          <a:latin typeface="Century Gothic" panose="020B0502020202020204" pitchFamily="34" charset="0"/>
                        </a:rPr>
                        <a:t>De la emisión</a:t>
                      </a:r>
                    </a:p>
                  </a:txBody>
                  <a:tcPr marL="3862" marR="3862" marT="3862" marB="0" anchor="ctr">
                    <a:lnL>
                      <a:noFill/>
                    </a:lnL>
                    <a:lnR>
                      <a:noFill/>
                    </a:lnR>
                    <a:lnT>
                      <a:noFill/>
                    </a:lnT>
                    <a:lnB>
                      <a:noFill/>
                    </a:lnB>
                    <a:solidFill>
                      <a:srgbClr val="C00000"/>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r>
                        <a:rPr lang="es-MX" sz="1100" b="0" i="0" u="none" strike="noStrike" dirty="0">
                          <a:solidFill>
                            <a:srgbClr val="000000"/>
                          </a:solidFill>
                          <a:effectLst/>
                          <a:latin typeface="Century Gothic" panose="020B0502020202020204" pitchFamily="34" charset="0"/>
                        </a:rPr>
                        <a:t> </a:t>
                      </a:r>
                    </a:p>
                  </a:txBody>
                  <a:tcPr marL="3862" marR="3862" marT="3862"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304750">
                <a:tc vMerge="1">
                  <a:txBody>
                    <a:bodyPr/>
                    <a:lstStyle/>
                    <a:p>
                      <a:endParaRPr lang="es-MX"/>
                    </a:p>
                  </a:txBody>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100" b="1" i="0" u="none" strike="noStrike" dirty="0">
                          <a:solidFill>
                            <a:srgbClr val="000000"/>
                          </a:solidFill>
                          <a:effectLst/>
                          <a:latin typeface="Century Gothic" panose="020B0502020202020204" pitchFamily="34" charset="0"/>
                        </a:rPr>
                        <a:t>• </a:t>
                      </a:r>
                    </a:p>
                  </a:txBody>
                  <a:tcPr marL="3862" marR="3862" marT="3862"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100" b="0" i="0" u="none" strike="noStrike" dirty="0" smtClean="0">
                          <a:solidFill>
                            <a:srgbClr val="000000"/>
                          </a:solidFill>
                          <a:effectLst/>
                          <a:latin typeface="Century Gothic" panose="020B0502020202020204" pitchFamily="34" charset="0"/>
                        </a:rPr>
                        <a:t>El rendimiento</a:t>
                      </a:r>
                      <a:r>
                        <a:rPr lang="es-MX" sz="1100" b="0" i="0" u="none" strike="noStrike" baseline="0" dirty="0" smtClean="0">
                          <a:solidFill>
                            <a:srgbClr val="000000"/>
                          </a:solidFill>
                          <a:effectLst/>
                          <a:latin typeface="Century Gothic" panose="020B0502020202020204" pitchFamily="34" charset="0"/>
                        </a:rPr>
                        <a:t> preferente de 10% es el mejor dentro de los CKD’s de bienes raíces. </a:t>
                      </a:r>
                      <a:endParaRPr lang="es-MX" sz="1100" b="0" i="0" u="none" strike="noStrike" dirty="0">
                        <a:solidFill>
                          <a:srgbClr val="000000"/>
                        </a:solidFill>
                        <a:effectLst/>
                        <a:latin typeface="Century Gothic" panose="020B0502020202020204" pitchFamily="34" charset="0"/>
                      </a:endParaRPr>
                    </a:p>
                  </a:txBody>
                  <a:tcPr marL="3862" marR="3862" marT="3862" marB="0">
                    <a:lnL>
                      <a:noFill/>
                    </a:lnL>
                    <a:lnR>
                      <a:noFill/>
                    </a:lnR>
                    <a:lnT>
                      <a:noFill/>
                    </a:lnT>
                    <a:lnB>
                      <a:noFill/>
                    </a:lnB>
                    <a:no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r>
              <a:tr h="418101">
                <a:tc vMerge="1">
                  <a:txBody>
                    <a:bodyPr/>
                    <a:lstStyle/>
                    <a:p>
                      <a:endParaRPr lang="es-MX"/>
                    </a:p>
                  </a:txBody>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100" b="1" i="0" u="none" strike="noStrike" dirty="0">
                          <a:solidFill>
                            <a:srgbClr val="000000"/>
                          </a:solidFill>
                          <a:effectLst/>
                          <a:latin typeface="Century Gothic" panose="020B0502020202020204" pitchFamily="34" charset="0"/>
                        </a:rPr>
                        <a:t>• </a:t>
                      </a:r>
                    </a:p>
                  </a:txBody>
                  <a:tcPr marL="3862" marR="3862" marT="3862"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100" b="0" i="0" u="none" strike="noStrike" dirty="0" smtClean="0">
                          <a:solidFill>
                            <a:srgbClr val="000000"/>
                          </a:solidFill>
                          <a:effectLst/>
                          <a:latin typeface="Century Gothic" panose="020B0502020202020204" pitchFamily="34" charset="0"/>
                        </a:rPr>
                        <a:t>La comisión de administración es de 1.75%;</a:t>
                      </a:r>
                      <a:r>
                        <a:rPr lang="es-MX" sz="1100" b="0" i="0" u="none" strike="noStrike" baseline="0" dirty="0" smtClean="0">
                          <a:solidFill>
                            <a:srgbClr val="000000"/>
                          </a:solidFill>
                          <a:effectLst/>
                          <a:latin typeface="Century Gothic" panose="020B0502020202020204" pitchFamily="34" charset="0"/>
                        </a:rPr>
                        <a:t> s</a:t>
                      </a:r>
                      <a:r>
                        <a:rPr lang="es-MX" sz="1100" b="0" i="0" u="none" strike="noStrike" dirty="0" smtClean="0">
                          <a:solidFill>
                            <a:srgbClr val="000000"/>
                          </a:solidFill>
                          <a:effectLst/>
                          <a:latin typeface="Century Gothic" panose="020B0502020202020204" pitchFamily="34" charset="0"/>
                        </a:rPr>
                        <a:t>i bien es elevada</a:t>
                      </a:r>
                      <a:r>
                        <a:rPr lang="es-MX" sz="1100" b="0" i="0" u="none" strike="noStrike" baseline="0" dirty="0" smtClean="0">
                          <a:solidFill>
                            <a:srgbClr val="000000"/>
                          </a:solidFill>
                          <a:effectLst/>
                          <a:latin typeface="Century Gothic" panose="020B0502020202020204" pitchFamily="34" charset="0"/>
                        </a:rPr>
                        <a:t>, el sector de bienes raíces tiene un histórico de 1.69% promedio, y los CKD’s en pipeline de 1.7%.</a:t>
                      </a:r>
                    </a:p>
                  </a:txBody>
                  <a:tcPr marL="3862" marR="3862" marT="3862" marB="0">
                    <a:lnL>
                      <a:noFill/>
                    </a:lnL>
                    <a:lnR>
                      <a:noFill/>
                    </a:lnR>
                    <a:lnT>
                      <a:noFill/>
                    </a:lnT>
                    <a:lnB>
                      <a:noFill/>
                    </a:lnB>
                    <a:no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r>
              <a:tr h="324849">
                <a:tc vMerge="1">
                  <a:txBody>
                    <a:bodyPr/>
                    <a:lstStyle/>
                    <a:p>
                      <a:endParaRPr lang="es-MX"/>
                    </a:p>
                  </a:txBody>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100" b="1" i="0" u="none" strike="noStrike" dirty="0">
                          <a:solidFill>
                            <a:srgbClr val="000000"/>
                          </a:solidFill>
                          <a:effectLst/>
                          <a:latin typeface="Century Gothic" panose="020B0502020202020204" pitchFamily="34" charset="0"/>
                        </a:rPr>
                        <a:t>• </a:t>
                      </a:r>
                    </a:p>
                  </a:txBody>
                  <a:tcPr marL="3862" marR="3862" marT="3862"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100" b="0" i="0" u="none" strike="noStrike" dirty="0" smtClean="0">
                          <a:solidFill>
                            <a:srgbClr val="000000"/>
                          </a:solidFill>
                          <a:effectLst/>
                          <a:latin typeface="Century Gothic" panose="020B0502020202020204" pitchFamily="34" charset="0"/>
                        </a:rPr>
                        <a:t>Estará </a:t>
                      </a:r>
                      <a:r>
                        <a:rPr lang="es-MX" sz="1100" b="0" i="0" u="none" strike="noStrike" baseline="0" dirty="0" smtClean="0">
                          <a:solidFill>
                            <a:srgbClr val="000000"/>
                          </a:solidFill>
                          <a:effectLst/>
                          <a:latin typeface="Century Gothic" panose="020B0502020202020204" pitchFamily="34" charset="0"/>
                        </a:rPr>
                        <a:t>limitado para realizar inversiones en el sector industrial salvo que co-invierta con el CKD Industrial II o hasta el fin del Periodo de Inversión del CKD Industrial II.</a:t>
                      </a:r>
                    </a:p>
                    <a:p>
                      <a:pPr algn="l" fontAlgn="t"/>
                      <a:endParaRPr lang="es-MX" sz="1100" b="0" i="0" u="none" strike="noStrike" dirty="0">
                        <a:solidFill>
                          <a:srgbClr val="000000"/>
                        </a:solidFill>
                        <a:effectLst/>
                        <a:latin typeface="Century Gothic" panose="020B0502020202020204" pitchFamily="34" charset="0"/>
                      </a:endParaRPr>
                    </a:p>
                  </a:txBody>
                  <a:tcPr marL="3862" marR="3862" marT="3862" marB="0">
                    <a:lnL>
                      <a:noFill/>
                    </a:lnL>
                    <a:lnR>
                      <a:noFill/>
                    </a:lnR>
                    <a:lnT>
                      <a:noFill/>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r>
              <a:tr h="177749">
                <a:tc>
                  <a:txBody>
                    <a:bodyPr/>
                    <a:lstStyle/>
                    <a:p>
                      <a:pPr algn="l" fontAlgn="ctr"/>
                      <a:r>
                        <a:rPr lang="es-MX" sz="1100" b="1" i="0" u="none" strike="noStrike" dirty="0">
                          <a:solidFill>
                            <a:srgbClr val="FFFFFF"/>
                          </a:solidFill>
                          <a:effectLst/>
                          <a:latin typeface="Century Gothic" panose="020B0502020202020204" pitchFamily="34" charset="0"/>
                        </a:rPr>
                        <a:t> </a:t>
                      </a:r>
                    </a:p>
                  </a:txBody>
                  <a:tcPr marL="3862" marR="3862" marT="3862" marB="0" anchor="ctr">
                    <a:lnL>
                      <a:noFill/>
                    </a:lnL>
                    <a:lnR>
                      <a:noFill/>
                    </a:lnR>
                    <a:lnT>
                      <a:noFill/>
                    </a:lnT>
                    <a:lnB>
                      <a:noFill/>
                    </a:lnB>
                    <a:solidFill>
                      <a:srgbClr val="C00000"/>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100" b="1" i="0" u="none" strike="noStrike" dirty="0">
                          <a:solidFill>
                            <a:srgbClr val="000000"/>
                          </a:solidFill>
                          <a:effectLst/>
                          <a:latin typeface="Century Gothic" panose="020B0502020202020204" pitchFamily="34" charset="0"/>
                        </a:rPr>
                        <a:t> </a:t>
                      </a:r>
                    </a:p>
                  </a:txBody>
                  <a:tcPr marL="3862" marR="3862" marT="3862"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s-MX" sz="1100" b="0" i="0" u="none" strike="noStrike" dirty="0">
                          <a:solidFill>
                            <a:srgbClr val="000000"/>
                          </a:solidFill>
                          <a:effectLst/>
                          <a:latin typeface="Century Gothic" panose="020B0502020202020204" pitchFamily="34" charset="0"/>
                        </a:rPr>
                        <a:t> </a:t>
                      </a:r>
                    </a:p>
                  </a:txBody>
                  <a:tcPr marL="3862" marR="3862" marT="3862"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177749">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a:noFill/>
                    </a:lnR>
                    <a:lnT>
                      <a:noFill/>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a:noFill/>
                    </a:lnR>
                    <a:lnT>
                      <a:noFill/>
                    </a:lnT>
                    <a:lnB>
                      <a:noFill/>
                    </a:lnB>
                    <a:solidFill>
                      <a:srgbClr val="FFFFFF"/>
                    </a:solidFill>
                  </a:tcPr>
                </a:tc>
                <a:tc>
                  <a:txBody>
                    <a:bodyPr/>
                    <a:lstStyle/>
                    <a:p>
                      <a:pPr algn="ctr" fontAlgn="t"/>
                      <a:r>
                        <a:rPr lang="es-MX" sz="1100" b="1" i="0" u="none" strike="noStrike" dirty="0">
                          <a:solidFill>
                            <a:srgbClr val="000000"/>
                          </a:solidFill>
                          <a:effectLst/>
                          <a:latin typeface="Century Gothic" panose="020B0502020202020204" pitchFamily="34" charset="0"/>
                        </a:rPr>
                        <a:t> </a:t>
                      </a:r>
                    </a:p>
                  </a:txBody>
                  <a:tcPr marL="3862" marR="3862" marT="3862"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s-MX" sz="1100" b="0" i="0" u="none" strike="noStrike" dirty="0">
                          <a:solidFill>
                            <a:srgbClr val="000000"/>
                          </a:solidFill>
                          <a:effectLst/>
                          <a:latin typeface="Century Gothic" panose="020B0502020202020204" pitchFamily="34" charset="0"/>
                        </a:rPr>
                        <a:t> </a:t>
                      </a:r>
                    </a:p>
                  </a:txBody>
                  <a:tcPr marL="3862" marR="3862" marT="3862"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77749">
                <a:tc rowSpan="4">
                  <a:txBody>
                    <a:bodyPr/>
                    <a:lstStyle/>
                    <a:p>
                      <a:pPr algn="ctr" fontAlgn="ctr"/>
                      <a:r>
                        <a:rPr lang="es-MX" sz="1100" b="1" i="0" u="none" strike="noStrike" dirty="0">
                          <a:solidFill>
                            <a:srgbClr val="FFFFFF"/>
                          </a:solidFill>
                          <a:effectLst/>
                          <a:latin typeface="Century Gothic" panose="020B0502020202020204" pitchFamily="34" charset="0"/>
                        </a:rPr>
                        <a:t>Del administrador y el emisor</a:t>
                      </a:r>
                    </a:p>
                  </a:txBody>
                  <a:tcPr marL="3862" marR="3862" marT="3862" marB="0" anchor="ctr">
                    <a:lnL>
                      <a:noFill/>
                    </a:lnL>
                    <a:lnR>
                      <a:noFill/>
                    </a:lnR>
                    <a:lnT>
                      <a:noFill/>
                    </a:lnT>
                    <a:lnB>
                      <a:noFill/>
                    </a:lnB>
                    <a:solidFill>
                      <a:srgbClr val="808080"/>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r>
                        <a:rPr lang="es-MX" sz="1100" b="0" i="0" u="none" strike="noStrike" dirty="0">
                          <a:solidFill>
                            <a:srgbClr val="000000"/>
                          </a:solidFill>
                          <a:effectLst/>
                          <a:latin typeface="Century Gothic" panose="020B0502020202020204" pitchFamily="34" charset="0"/>
                        </a:rPr>
                        <a:t> </a:t>
                      </a:r>
                    </a:p>
                  </a:txBody>
                  <a:tcPr marL="3862" marR="3862" marT="3862"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602840">
                <a:tc vMerge="1">
                  <a:txBody>
                    <a:bodyPr/>
                    <a:lstStyle/>
                    <a:p>
                      <a:endParaRPr lang="es-MX"/>
                    </a:p>
                  </a:txBody>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100" b="1" i="0" u="none" strike="noStrike" dirty="0" smtClean="0">
                          <a:solidFill>
                            <a:srgbClr val="000000"/>
                          </a:solidFill>
                          <a:effectLst/>
                          <a:latin typeface="Century Gothic" panose="020B0502020202020204" pitchFamily="34" charset="0"/>
                        </a:rPr>
                        <a:t>•</a:t>
                      </a:r>
                    </a:p>
                    <a:p>
                      <a:pPr marL="0" marR="0" lvl="0" indent="0" algn="ctr" defTabSz="457200" rtl="0" eaLnBrk="1" fontAlgn="t" latinLnBrk="0" hangingPunct="1">
                        <a:lnSpc>
                          <a:spcPct val="100000"/>
                        </a:lnSpc>
                        <a:spcBef>
                          <a:spcPts val="0"/>
                        </a:spcBef>
                        <a:spcAft>
                          <a:spcPts val="0"/>
                        </a:spcAft>
                        <a:buClrTx/>
                        <a:buSzTx/>
                        <a:buFontTx/>
                        <a:buNone/>
                        <a:tabLst/>
                        <a:defRPr/>
                      </a:pPr>
                      <a:r>
                        <a:rPr lang="es-MX" sz="1100" b="1" i="0" u="none" strike="noStrike" dirty="0" smtClean="0">
                          <a:solidFill>
                            <a:srgbClr val="000000"/>
                          </a:solidFill>
                          <a:effectLst/>
                          <a:latin typeface="Century Gothic" panose="020B0502020202020204" pitchFamily="34" charset="0"/>
                        </a:rPr>
                        <a:t> </a:t>
                      </a:r>
                    </a:p>
                    <a:p>
                      <a:pPr algn="ctr" fontAlgn="t"/>
                      <a:r>
                        <a:rPr lang="es-MX" sz="1100" b="1" i="0" u="none" strike="noStrike" dirty="0" smtClean="0">
                          <a:solidFill>
                            <a:srgbClr val="000000"/>
                          </a:solidFill>
                          <a:effectLst/>
                          <a:latin typeface="Century Gothic" panose="020B0502020202020204" pitchFamily="34" charset="0"/>
                        </a:rPr>
                        <a:t> </a:t>
                      </a:r>
                      <a:endParaRPr lang="es-MX" sz="1100" b="1" i="0" u="none" strike="noStrike" dirty="0">
                        <a:solidFill>
                          <a:srgbClr val="000000"/>
                        </a:solidFill>
                        <a:effectLst/>
                        <a:latin typeface="Century Gothic" panose="020B0502020202020204" pitchFamily="34" charset="0"/>
                      </a:endParaRPr>
                    </a:p>
                  </a:txBody>
                  <a:tcPr marL="3862" marR="3862" marT="3862"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100" b="0" i="0" u="none" strike="noStrike" dirty="0" smtClean="0">
                          <a:solidFill>
                            <a:srgbClr val="000000"/>
                          </a:solidFill>
                          <a:effectLst/>
                          <a:latin typeface="Century Gothic" panose="020B0502020202020204" pitchFamily="34" charset="0"/>
                        </a:rPr>
                        <a:t>Walton tiene </a:t>
                      </a:r>
                      <a:r>
                        <a:rPr lang="es-MX" sz="1100" b="0" i="1" u="none" strike="noStrike" dirty="0" smtClean="0">
                          <a:solidFill>
                            <a:srgbClr val="000000"/>
                          </a:solidFill>
                          <a:effectLst/>
                          <a:latin typeface="Century Gothic" panose="020B0502020202020204" pitchFamily="34" charset="0"/>
                        </a:rPr>
                        <a:t>track record</a:t>
                      </a:r>
                      <a:r>
                        <a:rPr lang="es-MX" sz="1100" b="0" i="0" u="none" strike="noStrike" dirty="0" smtClean="0">
                          <a:solidFill>
                            <a:srgbClr val="000000"/>
                          </a:solidFill>
                          <a:effectLst/>
                          <a:latin typeface="Century Gothic" panose="020B0502020202020204" pitchFamily="34" charset="0"/>
                        </a:rPr>
                        <a:t>: ha obtenido capital para 5 fondos dedicados a bienes raíces en México incluyendo 4 CKD’s</a:t>
                      </a:r>
                      <a:r>
                        <a:rPr lang="es-MX" sz="1100" b="0" i="0" u="none" strike="noStrike" baseline="0" dirty="0" smtClean="0">
                          <a:solidFill>
                            <a:srgbClr val="000000"/>
                          </a:solidFill>
                          <a:effectLst/>
                          <a:latin typeface="Century Gothic" panose="020B0502020202020204" pitchFamily="34" charset="0"/>
                        </a:rPr>
                        <a:t> (con TIR’s por arriba del promedio del sector), dos de ellos están invertidos completamente.</a:t>
                      </a:r>
                    </a:p>
                  </a:txBody>
                  <a:tcPr marL="3862" marR="3862" marT="3862" marB="0">
                    <a:lnL>
                      <a:noFill/>
                    </a:lnL>
                    <a:lnR>
                      <a:noFill/>
                    </a:lnR>
                    <a:lnT>
                      <a:noFill/>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r>
              <a:tr h="356549">
                <a:tc vMerge="1">
                  <a:txBody>
                    <a:bodyPr/>
                    <a:lstStyle/>
                    <a:p>
                      <a:endParaRPr lang="es-MX"/>
                    </a:p>
                  </a:txBody>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100" b="1" i="0" u="none" strike="noStrike" dirty="0">
                          <a:solidFill>
                            <a:srgbClr val="000000"/>
                          </a:solidFill>
                          <a:effectLst/>
                          <a:latin typeface="Century Gothic" panose="020B0502020202020204" pitchFamily="34" charset="0"/>
                        </a:rPr>
                        <a:t>• </a:t>
                      </a:r>
                    </a:p>
                  </a:txBody>
                  <a:tcPr marL="3862" marR="3862" marT="3862"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100" b="0" i="0" u="none" strike="noStrike" dirty="0" smtClean="0">
                          <a:solidFill>
                            <a:srgbClr val="000000"/>
                          </a:solidFill>
                          <a:effectLst/>
                          <a:latin typeface="Century Gothic" panose="020B0502020202020204" pitchFamily="34" charset="0"/>
                        </a:rPr>
                        <a:t>El equipo de Walton es estable</a:t>
                      </a:r>
                      <a:r>
                        <a:rPr lang="es-MX" sz="1100" b="0" i="0" u="none" strike="noStrike" baseline="0" dirty="0" smtClean="0">
                          <a:solidFill>
                            <a:srgbClr val="000000"/>
                          </a:solidFill>
                          <a:effectLst/>
                          <a:latin typeface="Century Gothic" panose="020B0502020202020204" pitchFamily="34" charset="0"/>
                        </a:rPr>
                        <a:t> y experimentado. Los tres </a:t>
                      </a:r>
                      <a:r>
                        <a:rPr lang="es-MX" sz="1100" b="0" i="1" u="none" strike="noStrike" baseline="0" dirty="0" smtClean="0">
                          <a:solidFill>
                            <a:srgbClr val="000000"/>
                          </a:solidFill>
                          <a:effectLst/>
                          <a:latin typeface="Century Gothic" panose="020B0502020202020204" pitchFamily="34" charset="0"/>
                        </a:rPr>
                        <a:t>Principals</a:t>
                      </a:r>
                      <a:r>
                        <a:rPr lang="es-MX" sz="1100" b="0" i="0" u="none" strike="noStrike" baseline="0" dirty="0" smtClean="0">
                          <a:solidFill>
                            <a:srgbClr val="000000"/>
                          </a:solidFill>
                          <a:effectLst/>
                          <a:latin typeface="Century Gothic" panose="020B0502020202020204" pitchFamily="34" charset="0"/>
                        </a:rPr>
                        <a:t> de México han trabajado juntos desde la apertura de la oficina de México en 2007.</a:t>
                      </a:r>
                      <a:endParaRPr lang="es-MX" sz="1100" b="0" i="0" u="none" strike="noStrike" dirty="0">
                        <a:solidFill>
                          <a:srgbClr val="000000"/>
                        </a:solidFill>
                        <a:effectLst/>
                        <a:latin typeface="Century Gothic" panose="020B0502020202020204" pitchFamily="34" charset="0"/>
                      </a:endParaRPr>
                    </a:p>
                  </a:txBody>
                  <a:tcPr marL="3862" marR="3862" marT="3862" marB="0">
                    <a:lnL>
                      <a:noFill/>
                    </a:lnL>
                    <a:lnR>
                      <a:noFill/>
                    </a:lnR>
                    <a:lnT>
                      <a:noFill/>
                    </a:lnT>
                    <a:lnB>
                      <a:noFill/>
                    </a:lnB>
                    <a:no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a:noFill/>
                    </a:lnT>
                    <a:lnB>
                      <a:noFill/>
                    </a:lnB>
                    <a:noFill/>
                  </a:tcPr>
                </a:tc>
              </a:tr>
              <a:tr h="177749">
                <a:tc vMerge="1">
                  <a:txBody>
                    <a:bodyPr/>
                    <a:lstStyle/>
                    <a:p>
                      <a:endParaRPr lang="es-MX"/>
                    </a:p>
                  </a:txBody>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100" b="1" i="0" u="none" strike="noStrike" dirty="0">
                          <a:solidFill>
                            <a:srgbClr val="000000"/>
                          </a:solidFill>
                          <a:effectLst/>
                          <a:latin typeface="Century Gothic" panose="020B0502020202020204" pitchFamily="34" charset="0"/>
                        </a:rPr>
                        <a:t> </a:t>
                      </a:r>
                    </a:p>
                  </a:txBody>
                  <a:tcPr marL="3862" marR="3862" marT="3862"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s-MX" sz="1100" b="0" i="0" u="none" strike="noStrike" dirty="0">
                          <a:solidFill>
                            <a:srgbClr val="000000"/>
                          </a:solidFill>
                          <a:effectLst/>
                          <a:latin typeface="Century Gothic" panose="020B0502020202020204" pitchFamily="34" charset="0"/>
                        </a:rPr>
                        <a:t> </a:t>
                      </a:r>
                    </a:p>
                  </a:txBody>
                  <a:tcPr marL="3862" marR="3862" marT="3862"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177749">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a:noFill/>
                    </a:lnR>
                    <a:lnT>
                      <a:noFill/>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a:noFill/>
                    </a:lnR>
                    <a:lnT>
                      <a:noFill/>
                    </a:lnT>
                    <a:lnB>
                      <a:noFill/>
                    </a:lnB>
                    <a:solidFill>
                      <a:srgbClr val="FFFFFF"/>
                    </a:solidFill>
                  </a:tcPr>
                </a:tc>
                <a:tc>
                  <a:txBody>
                    <a:bodyPr/>
                    <a:lstStyle/>
                    <a:p>
                      <a:pPr algn="ctr" fontAlgn="t"/>
                      <a:r>
                        <a:rPr lang="es-MX" sz="1100" b="1" i="0" u="none" strike="noStrike" dirty="0">
                          <a:solidFill>
                            <a:srgbClr val="000000"/>
                          </a:solidFill>
                          <a:effectLst/>
                          <a:latin typeface="Century Gothic" panose="020B0502020202020204" pitchFamily="34" charset="0"/>
                        </a:rPr>
                        <a:t> </a:t>
                      </a:r>
                    </a:p>
                  </a:txBody>
                  <a:tcPr marL="3862" marR="3862" marT="3862"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s-MX" sz="1100" b="0" i="0" u="none" strike="noStrike" dirty="0">
                          <a:solidFill>
                            <a:srgbClr val="000000"/>
                          </a:solidFill>
                          <a:effectLst/>
                          <a:latin typeface="Century Gothic" panose="020B0502020202020204" pitchFamily="34" charset="0"/>
                        </a:rPr>
                        <a:t> </a:t>
                      </a:r>
                    </a:p>
                  </a:txBody>
                  <a:tcPr marL="3862" marR="3862" marT="3862"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77749">
                <a:tc rowSpan="6">
                  <a:txBody>
                    <a:bodyPr/>
                    <a:lstStyle/>
                    <a:p>
                      <a:pPr algn="ctr" fontAlgn="ctr"/>
                      <a:r>
                        <a:rPr lang="es-MX" sz="1100" b="1" i="0" u="none" strike="noStrike" dirty="0">
                          <a:solidFill>
                            <a:srgbClr val="FFFFFF"/>
                          </a:solidFill>
                          <a:effectLst/>
                          <a:latin typeface="Century Gothic" panose="020B0502020202020204" pitchFamily="34" charset="0"/>
                        </a:rPr>
                        <a:t>De los proyectos</a:t>
                      </a:r>
                    </a:p>
                  </a:txBody>
                  <a:tcPr marL="3862" marR="3862" marT="3862" marB="0" anchor="ctr">
                    <a:lnL>
                      <a:noFill/>
                    </a:lnL>
                    <a:lnR>
                      <a:noFill/>
                    </a:lnR>
                    <a:lnT>
                      <a:noFill/>
                    </a:lnT>
                    <a:lnB>
                      <a:noFill/>
                    </a:lnB>
                    <a:solidFill>
                      <a:srgbClr val="595959"/>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100" b="1" i="0" u="none" strike="noStrike" dirty="0">
                          <a:solidFill>
                            <a:srgbClr val="000000"/>
                          </a:solidFill>
                          <a:effectLst/>
                          <a:latin typeface="Century Gothic" panose="020B0502020202020204" pitchFamily="34" charset="0"/>
                        </a:rPr>
                        <a:t> </a:t>
                      </a:r>
                    </a:p>
                  </a:txBody>
                  <a:tcPr marL="3862" marR="3862" marT="3862"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t"/>
                      <a:r>
                        <a:rPr lang="es-MX" sz="1100" b="0" i="0" u="none" strike="noStrike" dirty="0">
                          <a:solidFill>
                            <a:srgbClr val="000000"/>
                          </a:solidFill>
                          <a:effectLst/>
                          <a:latin typeface="Century Gothic" panose="020B0502020202020204" pitchFamily="34" charset="0"/>
                        </a:rPr>
                        <a:t> </a:t>
                      </a:r>
                    </a:p>
                  </a:txBody>
                  <a:tcPr marL="3862" marR="3862" marT="3862"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441850">
                <a:tc vMerge="1">
                  <a:txBody>
                    <a:bodyPr/>
                    <a:lstStyle/>
                    <a:p>
                      <a:endParaRPr lang="es-MX"/>
                    </a:p>
                  </a:txBody>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100" b="1" i="0" u="none" strike="noStrike" dirty="0">
                          <a:solidFill>
                            <a:srgbClr val="000000"/>
                          </a:solidFill>
                          <a:effectLst/>
                          <a:latin typeface="Century Gothic" panose="020B0502020202020204" pitchFamily="34" charset="0"/>
                        </a:rPr>
                        <a:t>• </a:t>
                      </a:r>
                    </a:p>
                  </a:txBody>
                  <a:tcPr marL="3862" marR="3862" marT="3862"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100" b="0" i="0" u="none" strike="noStrike" dirty="0" smtClean="0">
                          <a:solidFill>
                            <a:srgbClr val="000000"/>
                          </a:solidFill>
                          <a:effectLst/>
                          <a:latin typeface="Century Gothic" panose="020B0502020202020204" pitchFamily="34" charset="0"/>
                        </a:rPr>
                        <a:t>Enfoque en proyectos de bienes raíces de alta calidad</a:t>
                      </a:r>
                      <a:r>
                        <a:rPr lang="es-MX" sz="1100" b="0" i="0" u="none" strike="noStrike" baseline="0" dirty="0" smtClean="0">
                          <a:solidFill>
                            <a:srgbClr val="000000"/>
                          </a:solidFill>
                          <a:effectLst/>
                          <a:latin typeface="Century Gothic" panose="020B0502020202020204" pitchFamily="34" charset="0"/>
                        </a:rPr>
                        <a:t> con una</a:t>
                      </a:r>
                      <a:r>
                        <a:rPr lang="es-MX" sz="1100" b="0" i="0" u="none" strike="noStrike" dirty="0" smtClean="0">
                          <a:solidFill>
                            <a:srgbClr val="000000"/>
                          </a:solidFill>
                          <a:effectLst/>
                          <a:latin typeface="Century Gothic" panose="020B0502020202020204" pitchFamily="34" charset="0"/>
                        </a:rPr>
                        <a:t> TIR esperada neta en un intervalo de 14-16%.</a:t>
                      </a:r>
                      <a:endParaRPr lang="es-MX" sz="1100" b="0" i="0" u="none" strike="noStrike" dirty="0">
                        <a:solidFill>
                          <a:srgbClr val="000000"/>
                        </a:solidFill>
                        <a:effectLst/>
                        <a:latin typeface="Century Gothic" panose="020B0502020202020204" pitchFamily="34" charset="0"/>
                      </a:endParaRPr>
                    </a:p>
                  </a:txBody>
                  <a:tcPr marL="3862" marR="3862" marT="3862" marB="0">
                    <a:lnL>
                      <a:noFill/>
                    </a:lnL>
                    <a:lnR>
                      <a:noFill/>
                    </a:lnR>
                    <a:lnT>
                      <a:noFill/>
                    </a:lnT>
                    <a:lnB>
                      <a:noFill/>
                    </a:lnB>
                    <a:no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r>
              <a:tr h="247135">
                <a:tc vMerge="1">
                  <a:txBody>
                    <a:bodyPr/>
                    <a:lstStyle/>
                    <a:p>
                      <a:endParaRPr lang="es-MX"/>
                    </a:p>
                  </a:txBody>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100" b="1" i="0" u="none" strike="noStrike" dirty="0">
                          <a:solidFill>
                            <a:srgbClr val="000000"/>
                          </a:solidFill>
                          <a:effectLst/>
                          <a:latin typeface="Century Gothic" panose="020B0502020202020204" pitchFamily="34" charset="0"/>
                        </a:rPr>
                        <a:t>• </a:t>
                      </a:r>
                    </a:p>
                  </a:txBody>
                  <a:tcPr marL="3862" marR="3862" marT="3862"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100" b="0" i="0" u="none" strike="noStrike" dirty="0" smtClean="0">
                          <a:solidFill>
                            <a:srgbClr val="000000"/>
                          </a:solidFill>
                          <a:effectLst/>
                          <a:latin typeface="Century Gothic" panose="020B0502020202020204" pitchFamily="34" charset="0"/>
                        </a:rPr>
                        <a:t>Inversiones bajo análisis de 1.27x</a:t>
                      </a:r>
                      <a:r>
                        <a:rPr lang="es-MX" sz="1100" b="0" i="0" u="none" strike="noStrike" baseline="0" dirty="0" smtClean="0">
                          <a:solidFill>
                            <a:srgbClr val="000000"/>
                          </a:solidFill>
                          <a:effectLst/>
                          <a:latin typeface="Century Gothic" panose="020B0502020202020204" pitchFamily="34" charset="0"/>
                        </a:rPr>
                        <a:t> el tamaño del CKD. </a:t>
                      </a:r>
                      <a:endParaRPr lang="es-MX" sz="1100" b="0" i="0" u="none" strike="noStrike" dirty="0">
                        <a:solidFill>
                          <a:srgbClr val="000000"/>
                        </a:solidFill>
                        <a:effectLst/>
                        <a:latin typeface="Century Gothic" panose="020B0502020202020204" pitchFamily="34" charset="0"/>
                      </a:endParaRPr>
                    </a:p>
                  </a:txBody>
                  <a:tcPr marL="3862" marR="3862" marT="3862" marB="0">
                    <a:lnL>
                      <a:noFill/>
                    </a:lnL>
                    <a:lnR>
                      <a:noFill/>
                    </a:lnR>
                    <a:lnT>
                      <a:noFill/>
                    </a:lnT>
                    <a:lnB>
                      <a:noFill/>
                    </a:lnB>
                    <a:no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r>
              <a:tr h="276985">
                <a:tc vMerge="1">
                  <a:txBody>
                    <a:bodyPr/>
                    <a:lstStyle/>
                    <a:p>
                      <a:endParaRPr lang="es-MX"/>
                    </a:p>
                  </a:txBody>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100" b="1" i="0" u="none" strike="noStrike" dirty="0">
                          <a:solidFill>
                            <a:srgbClr val="000000"/>
                          </a:solidFill>
                          <a:effectLst/>
                          <a:latin typeface="Century Gothic" panose="020B0502020202020204" pitchFamily="34" charset="0"/>
                        </a:rPr>
                        <a:t>• </a:t>
                      </a:r>
                    </a:p>
                  </a:txBody>
                  <a:tcPr marL="3862" marR="3862" marT="3862"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r>
                        <a:rPr lang="es-MX" sz="1100" b="0" i="0" u="none" strike="noStrike" dirty="0" smtClean="0">
                          <a:solidFill>
                            <a:srgbClr val="000000"/>
                          </a:solidFill>
                          <a:effectLst/>
                          <a:latin typeface="Century Gothic" panose="020B0502020202020204" pitchFamily="34" charset="0"/>
                        </a:rPr>
                        <a:t>El sector de bienes raíces</a:t>
                      </a:r>
                      <a:r>
                        <a:rPr lang="es-MX" sz="1100" b="0" i="0" u="none" strike="noStrike" baseline="0" dirty="0" smtClean="0">
                          <a:solidFill>
                            <a:srgbClr val="000000"/>
                          </a:solidFill>
                          <a:effectLst/>
                          <a:latin typeface="Century Gothic" panose="020B0502020202020204" pitchFamily="34" charset="0"/>
                        </a:rPr>
                        <a:t> tiene una TIR promedio de </a:t>
                      </a:r>
                      <a:r>
                        <a:rPr lang="es-MX" sz="1100" b="0" i="0" u="none" strike="noStrike" baseline="0" dirty="0" smtClean="0">
                          <a:solidFill>
                            <a:schemeClr val="tx1"/>
                          </a:solidFill>
                          <a:effectLst/>
                          <a:latin typeface="Century Gothic" panose="020B0502020202020204" pitchFamily="34" charset="0"/>
                        </a:rPr>
                        <a:t>8.28%*, el más alto de todos los CKD’s.</a:t>
                      </a:r>
                      <a:endParaRPr lang="es-MX" sz="1100" b="0" i="0" u="none" strike="noStrike" dirty="0">
                        <a:solidFill>
                          <a:schemeClr val="tx1"/>
                        </a:solidFill>
                        <a:effectLst/>
                        <a:latin typeface="Century Gothic" panose="020B0502020202020204" pitchFamily="34" charset="0"/>
                      </a:endParaRPr>
                    </a:p>
                  </a:txBody>
                  <a:tcPr marL="3862" marR="3862" marT="3862" marB="0">
                    <a:lnL>
                      <a:noFill/>
                    </a:lnL>
                    <a:lnR>
                      <a:noFill/>
                    </a:lnR>
                    <a:lnT>
                      <a:noFill/>
                    </a:lnT>
                    <a:lnB>
                      <a:noFill/>
                    </a:lnB>
                    <a:no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r>
              <a:tr h="0">
                <a:tc vMerge="1">
                  <a:txBody>
                    <a:bodyPr/>
                    <a:lstStyle/>
                    <a:p>
                      <a:endParaRPr lang="es-MX"/>
                    </a:p>
                  </a:txBody>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endParaRPr lang="es-MX" sz="1100" b="1" i="0" u="none" strike="noStrike" dirty="0">
                        <a:solidFill>
                          <a:srgbClr val="000000"/>
                        </a:solidFill>
                        <a:effectLst/>
                        <a:latin typeface="Century Gothic" panose="020B0502020202020204" pitchFamily="34" charset="0"/>
                      </a:endParaRPr>
                    </a:p>
                  </a:txBody>
                  <a:tcPr marL="3862" marR="3862" marT="3862"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t"/>
                      <a:endParaRPr lang="es-MX" sz="1100" b="0" i="0" u="none" strike="noStrike" dirty="0">
                        <a:solidFill>
                          <a:srgbClr val="000000"/>
                        </a:solidFill>
                        <a:effectLst/>
                        <a:latin typeface="Century Gothic" panose="020B0502020202020204" pitchFamily="34" charset="0"/>
                      </a:endParaRPr>
                    </a:p>
                  </a:txBody>
                  <a:tcPr marL="3862" marR="3862" marT="3862" marB="0">
                    <a:lnL>
                      <a:noFill/>
                    </a:lnL>
                    <a:lnR>
                      <a:noFill/>
                    </a:lnR>
                    <a:lnT>
                      <a:noFill/>
                    </a:lnT>
                    <a:lnB>
                      <a:noFill/>
                    </a:lnB>
                    <a:no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r>
              <a:tr h="177749">
                <a:tc vMerge="1">
                  <a:txBody>
                    <a:bodyPr/>
                    <a:lstStyle/>
                    <a:p>
                      <a:endParaRPr lang="es-MX"/>
                    </a:p>
                  </a:txBody>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t"/>
                      <a:r>
                        <a:rPr lang="es-MX" sz="1100" b="1" i="0" u="none" strike="noStrike" dirty="0">
                          <a:solidFill>
                            <a:srgbClr val="000000"/>
                          </a:solidFill>
                          <a:effectLst/>
                          <a:latin typeface="Century Gothic" panose="020B0502020202020204" pitchFamily="34" charset="0"/>
                        </a:rPr>
                        <a:t> </a:t>
                      </a:r>
                    </a:p>
                  </a:txBody>
                  <a:tcPr marL="3862" marR="3862" marT="3862"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s-MX" sz="1100" b="0" i="0" u="none" strike="noStrike" dirty="0">
                          <a:solidFill>
                            <a:srgbClr val="000000"/>
                          </a:solidFill>
                          <a:effectLst/>
                          <a:latin typeface="Century Gothic" panose="020B0502020202020204" pitchFamily="34" charset="0"/>
                        </a:rPr>
                        <a:t> </a:t>
                      </a:r>
                    </a:p>
                  </a:txBody>
                  <a:tcPr marL="3862" marR="3862" marT="3862"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3862" marR="3862" marT="3862"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bl>
          </a:graphicData>
        </a:graphic>
      </p:graphicFrame>
      <p:sp>
        <p:nvSpPr>
          <p:cNvPr id="5" name="2 Marcador de contenido"/>
          <p:cNvSpPr txBox="1">
            <a:spLocks/>
          </p:cNvSpPr>
          <p:nvPr/>
        </p:nvSpPr>
        <p:spPr>
          <a:xfrm>
            <a:off x="144000" y="6599141"/>
            <a:ext cx="8901546" cy="258859"/>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spcBef>
                <a:spcPts val="0"/>
              </a:spcBef>
              <a:spcAft>
                <a:spcPts val="600"/>
              </a:spcAft>
              <a:buClr>
                <a:srgbClr val="CD0000"/>
              </a:buClr>
              <a:buSzPct val="110000"/>
              <a:buNone/>
            </a:pPr>
            <a:r>
              <a:rPr lang="es-MX" sz="1000" dirty="0" smtClean="0">
                <a:latin typeface="Century Gothic" panose="020B0502020202020204" pitchFamily="34" charset="0"/>
              </a:rPr>
              <a:t>* Al 25 de octubre con información proporcionada por Banorte.</a:t>
            </a:r>
          </a:p>
        </p:txBody>
      </p:sp>
      <p:sp>
        <p:nvSpPr>
          <p:cNvPr id="3" name="2 Marcador de número de diapositiva"/>
          <p:cNvSpPr>
            <a:spLocks noGrp="1"/>
          </p:cNvSpPr>
          <p:nvPr>
            <p:ph type="sldNum" sz="quarter" idx="12"/>
          </p:nvPr>
        </p:nvSpPr>
        <p:spPr>
          <a:xfrm>
            <a:off x="7010400" y="6492875"/>
            <a:ext cx="2133600" cy="365125"/>
          </a:xfrm>
        </p:spPr>
        <p:txBody>
          <a:bodyPr/>
          <a:lstStyle/>
          <a:p>
            <a:fld id="{05E83AA4-A00D-4AA0-8FE8-B93C9F3EC141}" type="slidenum">
              <a:rPr lang="es-ES" altLang="es-MX" smtClean="0"/>
              <a:pPr/>
              <a:t>23</a:t>
            </a:fld>
            <a:endParaRPr lang="es-ES" altLang="es-MX" dirty="0"/>
          </a:p>
        </p:txBody>
      </p:sp>
    </p:spTree>
    <p:extLst>
      <p:ext uri="{BB962C8B-B14F-4D97-AF65-F5344CB8AC3E}">
        <p14:creationId xmlns:p14="http://schemas.microsoft.com/office/powerpoint/2010/main" val="19186917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Autofit/>
          </a:bodyPr>
          <a:lstStyle/>
          <a:p>
            <a:r>
              <a:rPr lang="es-MX" sz="2000" b="1" dirty="0">
                <a:latin typeface="Century Gothic" panose="020B0502020202020204" pitchFamily="34" charset="0"/>
              </a:rPr>
              <a:t>b</a:t>
            </a:r>
            <a:r>
              <a:rPr lang="es-MX" sz="2000" b="1" dirty="0" smtClean="0">
                <a:latin typeface="Century Gothic" panose="020B0502020202020204" pitchFamily="34" charset="0"/>
              </a:rPr>
              <a:t>) </a:t>
            </a:r>
            <a:r>
              <a:rPr lang="es-MX" sz="2000" b="1" dirty="0">
                <a:latin typeface="Century Gothic" panose="020B0502020202020204" pitchFamily="34" charset="0"/>
              </a:rPr>
              <a:t>Rendimiento CKD´s por </a:t>
            </a:r>
            <a:r>
              <a:rPr lang="es-MX" sz="2000" b="1" dirty="0" smtClean="0">
                <a:latin typeface="Century Gothic" panose="020B0502020202020204" pitchFamily="34" charset="0"/>
              </a:rPr>
              <a:t>sectores</a:t>
            </a:r>
            <a:br>
              <a:rPr lang="es-MX" sz="2000" b="1" dirty="0" smtClean="0">
                <a:latin typeface="Century Gothic" panose="020B0502020202020204" pitchFamily="34" charset="0"/>
              </a:rPr>
            </a:br>
            <a:r>
              <a:rPr lang="es-ES" sz="2000" b="1" dirty="0" smtClean="0">
                <a:latin typeface="Century Gothic" pitchFamily="34" charset="0"/>
                <a:ea typeface="+mj-ea"/>
              </a:rPr>
              <a:t>Tasa </a:t>
            </a:r>
            <a:r>
              <a:rPr lang="es-ES" sz="2000" b="1" dirty="0">
                <a:latin typeface="Century Gothic" pitchFamily="34" charset="0"/>
                <a:ea typeface="+mj-ea"/>
              </a:rPr>
              <a:t>Interna de Retorno para los CKD’s agrupada por tipo</a:t>
            </a:r>
            <a:endParaRPr lang="es-MX" sz="2000" b="1" dirty="0">
              <a:latin typeface="Century Gothic" pitchFamily="34" charset="0"/>
              <a:ea typeface="+mj-ea"/>
            </a:endParaRPr>
          </a:p>
        </p:txBody>
      </p:sp>
      <p:graphicFrame>
        <p:nvGraphicFramePr>
          <p:cNvPr id="5" name="Gráfico 4"/>
          <p:cNvGraphicFramePr>
            <a:graphicFrameLocks/>
          </p:cNvGraphicFramePr>
          <p:nvPr>
            <p:extLst>
              <p:ext uri="{D42A27DB-BD31-4B8C-83A1-F6EECF244321}">
                <p14:modId xmlns:p14="http://schemas.microsoft.com/office/powerpoint/2010/main" val="2346092126"/>
              </p:ext>
            </p:extLst>
          </p:nvPr>
        </p:nvGraphicFramePr>
        <p:xfrm>
          <a:off x="323247" y="1477004"/>
          <a:ext cx="8279675" cy="3743324"/>
        </p:xfrm>
        <a:graphic>
          <a:graphicData uri="http://schemas.openxmlformats.org/drawingml/2006/chart">
            <c:chart xmlns:c="http://schemas.openxmlformats.org/drawingml/2006/chart" xmlns:r="http://schemas.openxmlformats.org/officeDocument/2006/relationships" r:id="rId2"/>
          </a:graphicData>
        </a:graphic>
      </p:graphicFrame>
      <p:sp>
        <p:nvSpPr>
          <p:cNvPr id="6" name="5 CuadroTexto"/>
          <p:cNvSpPr txBox="1"/>
          <p:nvPr/>
        </p:nvSpPr>
        <p:spPr>
          <a:xfrm>
            <a:off x="262285" y="5740985"/>
            <a:ext cx="8752173" cy="900246"/>
          </a:xfrm>
          <a:prstGeom prst="rect">
            <a:avLst/>
          </a:prstGeom>
          <a:noFill/>
        </p:spPr>
        <p:txBody>
          <a:bodyPr wrap="square" rtlCol="0">
            <a:spAutoFit/>
          </a:bodyPr>
          <a:lstStyle/>
          <a:p>
            <a:pPr>
              <a:buClr>
                <a:srgbClr val="C00000"/>
              </a:buClr>
            </a:pPr>
            <a:r>
              <a:rPr lang="es-MX" sz="1050" dirty="0">
                <a:latin typeface="Century Gothic" panose="020B0502020202020204" pitchFamily="34" charset="0"/>
              </a:rPr>
              <a:t>Datos al 25 de Octubre de 2016.</a:t>
            </a:r>
          </a:p>
          <a:p>
            <a:pPr>
              <a:buClr>
                <a:srgbClr val="C00000"/>
              </a:buClr>
            </a:pPr>
            <a:r>
              <a:rPr lang="es-MX" sz="1050" dirty="0">
                <a:latin typeface="Century Gothic" panose="020B0502020202020204" pitchFamily="34" charset="0"/>
              </a:rPr>
              <a:t>TIR promedio simple por sector calculada desde el inicio de cada CKD con base al flujo de efectivo. </a:t>
            </a:r>
          </a:p>
          <a:p>
            <a:pPr>
              <a:buClr>
                <a:srgbClr val="C00000"/>
              </a:buClr>
            </a:pPr>
            <a:r>
              <a:rPr lang="es-MX" sz="1050" dirty="0">
                <a:latin typeface="Century Gothic" panose="020B0502020202020204" pitchFamily="34" charset="0"/>
              </a:rPr>
              <a:t>Elaborado con base a información histórica de dividendos y llamadas de capital de cada CKD. </a:t>
            </a:r>
          </a:p>
          <a:p>
            <a:pPr>
              <a:buClr>
                <a:srgbClr val="C00000"/>
              </a:buClr>
            </a:pPr>
            <a:r>
              <a:rPr lang="es-MX" sz="1050" dirty="0">
                <a:latin typeface="Century Gothic" panose="020B0502020202020204" pitchFamily="34" charset="0"/>
              </a:rPr>
              <a:t>Es importante observar el año de emisión ya que al inicio los CKDs están en su fase inicial (Curva Jota).</a:t>
            </a:r>
          </a:p>
          <a:p>
            <a:pPr>
              <a:buClr>
                <a:srgbClr val="C00000"/>
              </a:buClr>
            </a:pPr>
            <a:r>
              <a:rPr lang="es-MX" sz="1050" dirty="0">
                <a:latin typeface="Century Gothic" panose="020B0502020202020204" pitchFamily="34" charset="0"/>
              </a:rPr>
              <a:t>Promedio Simple es el promedio de las emisiones de CKDs incluyendo las 8 reaperturas.</a:t>
            </a:r>
          </a:p>
        </p:txBody>
      </p:sp>
      <p:sp>
        <p:nvSpPr>
          <p:cNvPr id="3" name="2 Marcador de número de diapositiva"/>
          <p:cNvSpPr>
            <a:spLocks noGrp="1"/>
          </p:cNvSpPr>
          <p:nvPr>
            <p:ph type="sldNum" sz="quarter" idx="12"/>
          </p:nvPr>
        </p:nvSpPr>
        <p:spPr>
          <a:xfrm>
            <a:off x="8686800" y="6492875"/>
            <a:ext cx="457200" cy="365125"/>
          </a:xfrm>
        </p:spPr>
        <p:txBody>
          <a:bodyPr/>
          <a:lstStyle/>
          <a:p>
            <a:fld id="{05E83AA4-A00D-4AA0-8FE8-B93C9F3EC141}" type="slidenum">
              <a:rPr lang="es-ES" altLang="es-MX" smtClean="0">
                <a:latin typeface="Century Gothic" panose="020B0502020202020204" pitchFamily="34" charset="0"/>
              </a:rPr>
              <a:pPr/>
              <a:t>24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628376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Autofit/>
          </a:bodyPr>
          <a:lstStyle/>
          <a:p>
            <a:r>
              <a:rPr lang="es-MX" sz="2000" b="1" dirty="0">
                <a:latin typeface="Century Gothic" panose="020B0502020202020204" pitchFamily="34" charset="0"/>
              </a:rPr>
              <a:t>b</a:t>
            </a:r>
            <a:r>
              <a:rPr lang="es-MX" sz="2000" b="1" dirty="0" smtClean="0">
                <a:latin typeface="Century Gothic" panose="020B0502020202020204" pitchFamily="34" charset="0"/>
              </a:rPr>
              <a:t>) </a:t>
            </a:r>
            <a:r>
              <a:rPr lang="es-MX" sz="2000" b="1" dirty="0">
                <a:latin typeface="Century Gothic" panose="020B0502020202020204" pitchFamily="34" charset="0"/>
              </a:rPr>
              <a:t>Rendimiento CKD´s por </a:t>
            </a:r>
            <a:r>
              <a:rPr lang="es-MX" sz="2000" b="1" dirty="0" smtClean="0">
                <a:latin typeface="Century Gothic" panose="020B0502020202020204" pitchFamily="34" charset="0"/>
              </a:rPr>
              <a:t>sectores</a:t>
            </a:r>
            <a:br>
              <a:rPr lang="es-MX" sz="2000" b="1" dirty="0" smtClean="0">
                <a:latin typeface="Century Gothic" panose="020B0502020202020204" pitchFamily="34" charset="0"/>
              </a:rPr>
            </a:br>
            <a:r>
              <a:rPr lang="es-ES" sz="2000" b="1" dirty="0" smtClean="0">
                <a:latin typeface="Century Gothic" pitchFamily="34" charset="0"/>
                <a:ea typeface="+mj-ea"/>
              </a:rPr>
              <a:t>Tasa </a:t>
            </a:r>
            <a:r>
              <a:rPr lang="es-ES" sz="2000" b="1" dirty="0">
                <a:latin typeface="Century Gothic" pitchFamily="34" charset="0"/>
                <a:ea typeface="+mj-ea"/>
              </a:rPr>
              <a:t>Interna de Retorno para los CKD’s agrupada por tipo</a:t>
            </a:r>
            <a:endParaRPr lang="es-MX" sz="2000" b="1" dirty="0">
              <a:latin typeface="Century Gothic" pitchFamily="34" charset="0"/>
              <a:ea typeface="+mj-ea"/>
            </a:endParaRPr>
          </a:p>
        </p:txBody>
      </p:sp>
      <p:sp>
        <p:nvSpPr>
          <p:cNvPr id="6" name="5 CuadroTexto"/>
          <p:cNvSpPr txBox="1"/>
          <p:nvPr/>
        </p:nvSpPr>
        <p:spPr>
          <a:xfrm>
            <a:off x="262286" y="5740985"/>
            <a:ext cx="8752173" cy="900246"/>
          </a:xfrm>
          <a:prstGeom prst="rect">
            <a:avLst/>
          </a:prstGeom>
          <a:noFill/>
        </p:spPr>
        <p:txBody>
          <a:bodyPr wrap="square" rtlCol="0">
            <a:spAutoFit/>
          </a:bodyPr>
          <a:lstStyle/>
          <a:p>
            <a:pPr>
              <a:buClr>
                <a:srgbClr val="C00000"/>
              </a:buClr>
            </a:pPr>
            <a:r>
              <a:rPr lang="es-MX" sz="1050" dirty="0">
                <a:latin typeface="Century Gothic" panose="020B0502020202020204" pitchFamily="34" charset="0"/>
              </a:rPr>
              <a:t>Datos al 25 de Octubre de 2016.</a:t>
            </a:r>
          </a:p>
          <a:p>
            <a:pPr>
              <a:buClr>
                <a:srgbClr val="C00000"/>
              </a:buClr>
            </a:pPr>
            <a:r>
              <a:rPr lang="es-MX" sz="1050" dirty="0">
                <a:latin typeface="Century Gothic" panose="020B0502020202020204" pitchFamily="34" charset="0"/>
              </a:rPr>
              <a:t>TIR promedio simple por sector calculada desde el inicio de cada CKD con base al flujo de efectivo. </a:t>
            </a:r>
          </a:p>
          <a:p>
            <a:pPr>
              <a:buClr>
                <a:srgbClr val="C00000"/>
              </a:buClr>
            </a:pPr>
            <a:r>
              <a:rPr lang="es-MX" sz="1050" dirty="0">
                <a:latin typeface="Century Gothic" panose="020B0502020202020204" pitchFamily="34" charset="0"/>
              </a:rPr>
              <a:t>Elaborado con base a información histórica de dividendos y llamadas de capital de cada CKD. </a:t>
            </a:r>
          </a:p>
          <a:p>
            <a:pPr>
              <a:buClr>
                <a:srgbClr val="C00000"/>
              </a:buClr>
            </a:pPr>
            <a:r>
              <a:rPr lang="es-MX" sz="1050" dirty="0">
                <a:latin typeface="Century Gothic" panose="020B0502020202020204" pitchFamily="34" charset="0"/>
              </a:rPr>
              <a:t>Es importante observar el año de emisión ya que al inicio los CKDs están en su fase inicial (Curva jota).</a:t>
            </a:r>
          </a:p>
          <a:p>
            <a:pPr>
              <a:buClr>
                <a:srgbClr val="C00000"/>
              </a:buClr>
            </a:pPr>
            <a:r>
              <a:rPr lang="es-MX" sz="1050" dirty="0">
                <a:latin typeface="Century Gothic" panose="020B0502020202020204" pitchFamily="34" charset="0"/>
              </a:rPr>
              <a:t>Promedio Simple 73 son los 73 emisiones de CKDs incluyendo reaperturas (8).</a:t>
            </a:r>
          </a:p>
        </p:txBody>
      </p:sp>
      <p:pic>
        <p:nvPicPr>
          <p:cNvPr id="9" name="Imagen 8"/>
          <p:cNvPicPr>
            <a:picLocks noChangeAspect="1"/>
          </p:cNvPicPr>
          <p:nvPr/>
        </p:nvPicPr>
        <p:blipFill>
          <a:blip r:embed="rId2"/>
          <a:stretch>
            <a:fillRect/>
          </a:stretch>
        </p:blipFill>
        <p:spPr>
          <a:xfrm>
            <a:off x="396239" y="1816624"/>
            <a:ext cx="8351522" cy="2889472"/>
          </a:xfrm>
          <a:prstGeom prst="rect">
            <a:avLst/>
          </a:prstGeom>
        </p:spPr>
      </p:pic>
      <p:sp>
        <p:nvSpPr>
          <p:cNvPr id="3" name="2 Marcador de número de diapositiva"/>
          <p:cNvSpPr>
            <a:spLocks noGrp="1"/>
          </p:cNvSpPr>
          <p:nvPr>
            <p:ph type="sldNum" sz="quarter" idx="12"/>
          </p:nvPr>
        </p:nvSpPr>
        <p:spPr>
          <a:xfrm>
            <a:off x="8648054" y="6495835"/>
            <a:ext cx="495946" cy="365125"/>
          </a:xfrm>
        </p:spPr>
        <p:txBody>
          <a:bodyPr/>
          <a:lstStyle/>
          <a:p>
            <a:fld id="{05E83AA4-A00D-4AA0-8FE8-B93C9F3EC141}" type="slidenum">
              <a:rPr lang="es-ES" altLang="es-MX" smtClean="0">
                <a:latin typeface="Century Gothic" panose="020B0502020202020204" pitchFamily="34" charset="0"/>
              </a:rPr>
              <a:pPr/>
              <a:t>25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9513273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Autofit/>
          </a:bodyPr>
          <a:lstStyle/>
          <a:p>
            <a:r>
              <a:rPr lang="es-MX" sz="2000" b="1" dirty="0">
                <a:latin typeface="Century Gothic" panose="020B0502020202020204" pitchFamily="34" charset="0"/>
              </a:rPr>
              <a:t>b</a:t>
            </a:r>
            <a:r>
              <a:rPr lang="es-MX" sz="2000" b="1" dirty="0" smtClean="0">
                <a:latin typeface="Century Gothic" panose="020B0502020202020204" pitchFamily="34" charset="0"/>
              </a:rPr>
              <a:t>) </a:t>
            </a:r>
            <a:r>
              <a:rPr lang="es-MX" sz="2000" b="1" dirty="0">
                <a:latin typeface="Century Gothic" panose="020B0502020202020204" pitchFamily="34" charset="0"/>
              </a:rPr>
              <a:t>Rendimiento CKD´s por </a:t>
            </a:r>
            <a:r>
              <a:rPr lang="es-MX" sz="2000" b="1" dirty="0" smtClean="0">
                <a:latin typeface="Century Gothic" panose="020B0502020202020204" pitchFamily="34" charset="0"/>
              </a:rPr>
              <a:t>sectores</a:t>
            </a:r>
            <a:br>
              <a:rPr lang="es-MX" sz="2000" b="1" dirty="0" smtClean="0">
                <a:latin typeface="Century Gothic" panose="020B0502020202020204" pitchFamily="34" charset="0"/>
              </a:rPr>
            </a:br>
            <a:r>
              <a:rPr lang="es-ES" sz="2000" b="1" dirty="0" smtClean="0">
                <a:latin typeface="Century Gothic" pitchFamily="34" charset="0"/>
                <a:ea typeface="+mj-ea"/>
              </a:rPr>
              <a:t>TIR’s </a:t>
            </a:r>
            <a:r>
              <a:rPr lang="es-ES" sz="2000" b="1" dirty="0">
                <a:latin typeface="Century Gothic" pitchFamily="34" charset="0"/>
                <a:ea typeface="+mj-ea"/>
              </a:rPr>
              <a:t>del sector de bienes raíces</a:t>
            </a:r>
            <a:endParaRPr lang="es-MX" sz="2000" b="1" dirty="0">
              <a:latin typeface="Century Gothic" pitchFamily="34" charset="0"/>
              <a:ea typeface="+mj-ea"/>
            </a:endParaRPr>
          </a:p>
        </p:txBody>
      </p:sp>
      <p:pic>
        <p:nvPicPr>
          <p:cNvPr id="4" name="Imagen 3"/>
          <p:cNvPicPr>
            <a:picLocks noChangeAspect="1"/>
          </p:cNvPicPr>
          <p:nvPr/>
        </p:nvPicPr>
        <p:blipFill>
          <a:blip r:embed="rId2"/>
          <a:stretch>
            <a:fillRect/>
          </a:stretch>
        </p:blipFill>
        <p:spPr>
          <a:xfrm>
            <a:off x="328987" y="1264918"/>
            <a:ext cx="8498405" cy="4354265"/>
          </a:xfrm>
          <a:prstGeom prst="rect">
            <a:avLst/>
          </a:prstGeom>
        </p:spPr>
      </p:pic>
      <p:sp>
        <p:nvSpPr>
          <p:cNvPr id="6" name="5 CuadroTexto"/>
          <p:cNvSpPr txBox="1"/>
          <p:nvPr/>
        </p:nvSpPr>
        <p:spPr>
          <a:xfrm>
            <a:off x="262286" y="5740985"/>
            <a:ext cx="7045165" cy="900246"/>
          </a:xfrm>
          <a:prstGeom prst="rect">
            <a:avLst/>
          </a:prstGeom>
          <a:noFill/>
        </p:spPr>
        <p:txBody>
          <a:bodyPr wrap="square" rtlCol="0">
            <a:spAutoFit/>
          </a:bodyPr>
          <a:lstStyle/>
          <a:p>
            <a:pPr>
              <a:buClr>
                <a:srgbClr val="C00000"/>
              </a:buClr>
            </a:pPr>
            <a:r>
              <a:rPr lang="es-MX" sz="1050" dirty="0">
                <a:latin typeface="Century Gothic" panose="020B0502020202020204" pitchFamily="34" charset="0"/>
              </a:rPr>
              <a:t>Datos al 25 de Octubre de 2016.</a:t>
            </a:r>
          </a:p>
          <a:p>
            <a:pPr>
              <a:buClr>
                <a:srgbClr val="C00000"/>
              </a:buClr>
            </a:pPr>
            <a:r>
              <a:rPr lang="es-MX" sz="1050" dirty="0">
                <a:latin typeface="Century Gothic" panose="020B0502020202020204" pitchFamily="34" charset="0"/>
              </a:rPr>
              <a:t>TIR promedio simple por sector calculada desde el inicio de cada CKD con base al flujo de efectivo. </a:t>
            </a:r>
          </a:p>
          <a:p>
            <a:pPr>
              <a:buClr>
                <a:srgbClr val="C00000"/>
              </a:buClr>
            </a:pPr>
            <a:r>
              <a:rPr lang="es-MX" sz="1050" dirty="0">
                <a:latin typeface="Century Gothic" panose="020B0502020202020204" pitchFamily="34" charset="0"/>
              </a:rPr>
              <a:t>Elaborado con base a información histórica de dividendos y llamadas de capital de cada CKD. </a:t>
            </a:r>
          </a:p>
          <a:p>
            <a:pPr>
              <a:buClr>
                <a:srgbClr val="C00000"/>
              </a:buClr>
            </a:pPr>
            <a:r>
              <a:rPr lang="es-MX" sz="1050" dirty="0">
                <a:latin typeface="Century Gothic" panose="020B0502020202020204" pitchFamily="34" charset="0"/>
              </a:rPr>
              <a:t>Es importante observar el año de emisión ya que al inicio los CKDs están en su fase inicial (Curva jota).</a:t>
            </a:r>
          </a:p>
          <a:p>
            <a:pPr>
              <a:buClr>
                <a:srgbClr val="C00000"/>
              </a:buClr>
            </a:pPr>
            <a:r>
              <a:rPr lang="es-MX" sz="1050" dirty="0">
                <a:latin typeface="Century Gothic" panose="020B0502020202020204" pitchFamily="34" charset="0"/>
              </a:rPr>
              <a:t>Promedio Simple 73 son los 73 emisiones de CKDs incluyendo reaperturas (8).</a:t>
            </a:r>
          </a:p>
        </p:txBody>
      </p:sp>
      <p:sp>
        <p:nvSpPr>
          <p:cNvPr id="9" name="8 Botón de acción: Hacia delante o Siguiente">
            <a:hlinkClick r:id="rId3" action="ppaction://hlinksldjump" highlightClick="1"/>
          </p:cNvPr>
          <p:cNvSpPr/>
          <p:nvPr/>
        </p:nvSpPr>
        <p:spPr>
          <a:xfrm>
            <a:off x="8392332" y="5732771"/>
            <a:ext cx="387457" cy="392697"/>
          </a:xfrm>
          <a:prstGeom prst="actionButtonForwardNex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10" name="9 Marcador de número de diapositiva"/>
          <p:cNvSpPr>
            <a:spLocks noGrp="1"/>
          </p:cNvSpPr>
          <p:nvPr>
            <p:ph type="sldNum" sz="quarter" idx="12"/>
          </p:nvPr>
        </p:nvSpPr>
        <p:spPr>
          <a:xfrm>
            <a:off x="8717797" y="6492875"/>
            <a:ext cx="426203" cy="365125"/>
          </a:xfrm>
        </p:spPr>
        <p:txBody>
          <a:bodyPr/>
          <a:lstStyle/>
          <a:p>
            <a:fld id="{05E83AA4-A00D-4AA0-8FE8-B93C9F3EC141}" type="slidenum">
              <a:rPr lang="es-ES" altLang="es-MX" smtClean="0">
                <a:latin typeface="Century Gothic" panose="020B0502020202020204" pitchFamily="34" charset="0"/>
              </a:rPr>
              <a:pPr/>
              <a:t>26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1747734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1006410"/>
          </a:xfrm>
        </p:spPr>
        <p:txBody>
          <a:bodyPr vert="horz" lIns="91440" tIns="45720" rIns="91440" bIns="45720" rtlCol="0" anchor="ctr">
            <a:normAutofit/>
          </a:bodyPr>
          <a:lstStyle/>
          <a:p>
            <a:r>
              <a:rPr lang="es-ES" sz="2000" b="1" dirty="0" smtClean="0">
                <a:latin typeface="Century Gothic" pitchFamily="34" charset="0"/>
                <a:ea typeface="+mj-ea"/>
              </a:rPr>
              <a:t>c) Propuesta</a:t>
            </a:r>
            <a:br>
              <a:rPr lang="es-ES" sz="2000" b="1" dirty="0" smtClean="0">
                <a:latin typeface="Century Gothic" pitchFamily="34" charset="0"/>
                <a:ea typeface="+mj-ea"/>
              </a:rPr>
            </a:br>
            <a:r>
              <a:rPr lang="es-ES" sz="2000" b="1" dirty="0">
                <a:latin typeface="Century Gothic" pitchFamily="34" charset="0"/>
                <a:ea typeface="+mj-ea"/>
              </a:rPr>
              <a:t/>
            </a:r>
            <a:br>
              <a:rPr lang="es-ES" sz="2000" b="1" dirty="0">
                <a:latin typeface="Century Gothic" pitchFamily="34" charset="0"/>
                <a:ea typeface="+mj-ea"/>
              </a:rPr>
            </a:br>
            <a:r>
              <a:rPr lang="es-ES" sz="2000" b="1" dirty="0" smtClean="0">
                <a:latin typeface="Century Gothic" pitchFamily="34" charset="0"/>
                <a:ea typeface="+mj-ea"/>
              </a:rPr>
              <a:t>Consideraciones </a:t>
            </a:r>
            <a:r>
              <a:rPr lang="es-ES" sz="2000" b="1" dirty="0">
                <a:latin typeface="Century Gothic" pitchFamily="34" charset="0"/>
                <a:ea typeface="+mj-ea"/>
              </a:rPr>
              <a:t>en caso de realizarse inversión</a:t>
            </a:r>
            <a:endParaRPr lang="es-MX" sz="2000" b="1" dirty="0">
              <a:latin typeface="Century Gothic" pitchFamily="34" charset="0"/>
              <a:ea typeface="+mj-ea"/>
            </a:endParaRPr>
          </a:p>
        </p:txBody>
      </p:sp>
      <p:sp>
        <p:nvSpPr>
          <p:cNvPr id="8" name="2 Marcador de contenido"/>
          <p:cNvSpPr>
            <a:spLocks noGrp="1"/>
          </p:cNvSpPr>
          <p:nvPr>
            <p:ph idx="1"/>
          </p:nvPr>
        </p:nvSpPr>
        <p:spPr>
          <a:xfrm>
            <a:off x="1252151" y="1873951"/>
            <a:ext cx="6680888" cy="3181375"/>
          </a:xfrm>
        </p:spPr>
        <p:txBody>
          <a:bodyPr>
            <a:noAutofit/>
          </a:bodyPr>
          <a:lstStyle/>
          <a:p>
            <a:pPr algn="just">
              <a:spcBef>
                <a:spcPts val="0"/>
              </a:spcBef>
              <a:spcAft>
                <a:spcPts val="600"/>
              </a:spcAft>
              <a:buClr>
                <a:srgbClr val="CD0000"/>
              </a:buClr>
              <a:buSzPct val="110000"/>
            </a:pPr>
            <a:r>
              <a:rPr lang="es-MX" sz="1600" dirty="0" smtClean="0">
                <a:latin typeface="Century Gothic" panose="020B0502020202020204" pitchFamily="34" charset="0"/>
              </a:rPr>
              <a:t>El límite </a:t>
            </a:r>
            <a:r>
              <a:rPr lang="es-MX" sz="1600" dirty="0">
                <a:latin typeface="Century Gothic" panose="020B0502020202020204" pitchFamily="34" charset="0"/>
              </a:rPr>
              <a:t>para inversiones </a:t>
            </a:r>
            <a:r>
              <a:rPr lang="es-MX" sz="1600" dirty="0" smtClean="0">
                <a:latin typeface="Century Gothic" panose="020B0502020202020204" pitchFamily="34" charset="0"/>
              </a:rPr>
              <a:t>en CKD’s es del 3% del valor del portafolio del FANVIT</a:t>
            </a:r>
          </a:p>
          <a:p>
            <a:pPr algn="just">
              <a:spcBef>
                <a:spcPts val="0"/>
              </a:spcBef>
              <a:spcAft>
                <a:spcPts val="600"/>
              </a:spcAft>
              <a:buClr>
                <a:srgbClr val="CD0000"/>
              </a:buClr>
              <a:buSzPct val="110000"/>
            </a:pPr>
            <a:endParaRPr lang="es-MX" sz="1600" dirty="0" smtClean="0">
              <a:latin typeface="Century Gothic" panose="020B0502020202020204" pitchFamily="34" charset="0"/>
            </a:endParaRPr>
          </a:p>
          <a:p>
            <a:pPr algn="just">
              <a:spcBef>
                <a:spcPts val="0"/>
              </a:spcBef>
              <a:spcAft>
                <a:spcPts val="600"/>
              </a:spcAft>
              <a:buClr>
                <a:srgbClr val="CD0000"/>
              </a:buClr>
              <a:buSzPct val="110000"/>
            </a:pPr>
            <a:r>
              <a:rPr lang="es-MX" sz="1600" dirty="0" smtClean="0">
                <a:latin typeface="Century Gothic" panose="020B0502020202020204" pitchFamily="34" charset="0"/>
              </a:rPr>
              <a:t>Al 14 de noviembre, esta cifra es equivalente a 2,330 mdp</a:t>
            </a:r>
          </a:p>
          <a:p>
            <a:pPr algn="just">
              <a:spcBef>
                <a:spcPts val="0"/>
              </a:spcBef>
              <a:spcAft>
                <a:spcPts val="600"/>
              </a:spcAft>
              <a:buClr>
                <a:srgbClr val="CD0000"/>
              </a:buClr>
              <a:buSzPct val="110000"/>
            </a:pPr>
            <a:endParaRPr lang="es-MX" sz="1600" dirty="0" smtClean="0">
              <a:latin typeface="Century Gothic" panose="020B0502020202020204" pitchFamily="34" charset="0"/>
            </a:endParaRPr>
          </a:p>
          <a:p>
            <a:pPr algn="just">
              <a:spcBef>
                <a:spcPts val="0"/>
              </a:spcBef>
              <a:spcAft>
                <a:spcPts val="600"/>
              </a:spcAft>
              <a:buClr>
                <a:srgbClr val="CD0000"/>
              </a:buClr>
              <a:buSzPct val="110000"/>
            </a:pPr>
            <a:r>
              <a:rPr lang="es-MX" sz="1600" dirty="0">
                <a:latin typeface="Century Gothic" panose="020B0502020202020204" pitchFamily="34" charset="0"/>
              </a:rPr>
              <a:t>Se tiene la intención de participar </a:t>
            </a:r>
            <a:r>
              <a:rPr lang="es-MX" sz="1600" dirty="0" smtClean="0">
                <a:latin typeface="Century Gothic" panose="020B0502020202020204" pitchFamily="34" charset="0"/>
              </a:rPr>
              <a:t>entre 10 y 20 CKD’s en total, para </a:t>
            </a:r>
            <a:r>
              <a:rPr lang="es-MX" sz="1600" dirty="0">
                <a:latin typeface="Century Gothic" panose="020B0502020202020204" pitchFamily="34" charset="0"/>
              </a:rPr>
              <a:t>diversificar el </a:t>
            </a:r>
            <a:r>
              <a:rPr lang="es-MX" sz="1600" dirty="0" smtClean="0">
                <a:latin typeface="Century Gothic" panose="020B0502020202020204" pitchFamily="34" charset="0"/>
              </a:rPr>
              <a:t>riesgo</a:t>
            </a:r>
          </a:p>
          <a:p>
            <a:pPr algn="just">
              <a:spcBef>
                <a:spcPts val="0"/>
              </a:spcBef>
              <a:spcAft>
                <a:spcPts val="600"/>
              </a:spcAft>
              <a:buClr>
                <a:srgbClr val="CD0000"/>
              </a:buClr>
              <a:buSzPct val="110000"/>
            </a:pPr>
            <a:endParaRPr lang="es-MX" sz="1600" dirty="0" smtClean="0">
              <a:latin typeface="Century Gothic" panose="020B0502020202020204" pitchFamily="34" charset="0"/>
            </a:endParaRPr>
          </a:p>
          <a:p>
            <a:pPr algn="just">
              <a:spcBef>
                <a:spcPts val="0"/>
              </a:spcBef>
              <a:spcAft>
                <a:spcPts val="600"/>
              </a:spcAft>
              <a:buClr>
                <a:srgbClr val="CD0000"/>
              </a:buClr>
              <a:buSzPct val="110000"/>
            </a:pPr>
            <a:r>
              <a:rPr lang="es-MX" sz="1600" dirty="0" smtClean="0">
                <a:latin typeface="Century Gothic" panose="020B0502020202020204" pitchFamily="34" charset="0"/>
              </a:rPr>
              <a:t>Por lo tanto, d</a:t>
            </a:r>
            <a:r>
              <a:rPr lang="es-MX" sz="1600" dirty="0" smtClean="0">
                <a:solidFill>
                  <a:prstClr val="black"/>
                </a:solidFill>
                <a:latin typeface="Century Gothic" panose="020B0502020202020204" pitchFamily="34" charset="0"/>
              </a:rPr>
              <a:t>e </a:t>
            </a:r>
            <a:r>
              <a:rPr lang="es-MX" sz="1600" dirty="0">
                <a:solidFill>
                  <a:prstClr val="black"/>
                </a:solidFill>
                <a:latin typeface="Century Gothic" panose="020B0502020202020204" pitchFamily="34" charset="0"/>
              </a:rPr>
              <a:t>aprobarse la inversión en el </a:t>
            </a:r>
            <a:r>
              <a:rPr lang="es-MX" sz="1600" dirty="0" smtClean="0">
                <a:solidFill>
                  <a:prstClr val="black"/>
                </a:solidFill>
                <a:latin typeface="Century Gothic" panose="020B0502020202020204" pitchFamily="34" charset="0"/>
              </a:rPr>
              <a:t>CKD de Walton, </a:t>
            </a:r>
            <a:r>
              <a:rPr lang="es-MX" sz="1600" dirty="0">
                <a:solidFill>
                  <a:prstClr val="black"/>
                </a:solidFill>
                <a:latin typeface="Century Gothic" panose="020B0502020202020204" pitchFamily="34" charset="0"/>
              </a:rPr>
              <a:t>se </a:t>
            </a:r>
            <a:r>
              <a:rPr lang="es-MX" sz="1600" dirty="0" smtClean="0">
                <a:solidFill>
                  <a:prstClr val="black"/>
                </a:solidFill>
                <a:latin typeface="Century Gothic" panose="020B0502020202020204" pitchFamily="34" charset="0"/>
              </a:rPr>
              <a:t>contemplaría </a:t>
            </a:r>
            <a:r>
              <a:rPr lang="es-MX" sz="1600" dirty="0">
                <a:solidFill>
                  <a:prstClr val="black"/>
                </a:solidFill>
                <a:latin typeface="Century Gothic" panose="020B0502020202020204" pitchFamily="34" charset="0"/>
              </a:rPr>
              <a:t>una participación </a:t>
            </a:r>
            <a:r>
              <a:rPr lang="es-MX" sz="1600" dirty="0" smtClean="0">
                <a:solidFill>
                  <a:prstClr val="black"/>
                </a:solidFill>
                <a:latin typeface="Century Gothic" panose="020B0502020202020204" pitchFamily="34" charset="0"/>
              </a:rPr>
              <a:t>entre 100 y 300 mdp máximo.</a:t>
            </a:r>
            <a:endParaRPr lang="es-MX" sz="1600" dirty="0" smtClean="0">
              <a:latin typeface="Century Gothic" panose="020B0502020202020204" pitchFamily="34" charset="0"/>
            </a:endParaRPr>
          </a:p>
        </p:txBody>
      </p:sp>
      <p:sp>
        <p:nvSpPr>
          <p:cNvPr id="3" name="2 Marcador de número de diapositiva"/>
          <p:cNvSpPr>
            <a:spLocks noGrp="1"/>
          </p:cNvSpPr>
          <p:nvPr>
            <p:ph type="sldNum" sz="quarter" idx="12"/>
          </p:nvPr>
        </p:nvSpPr>
        <p:spPr>
          <a:xfrm>
            <a:off x="7010400" y="6472587"/>
            <a:ext cx="2133600" cy="365125"/>
          </a:xfrm>
        </p:spPr>
        <p:txBody>
          <a:bodyPr/>
          <a:lstStyle/>
          <a:p>
            <a:fld id="{05E83AA4-A00D-4AA0-8FE8-B93C9F3EC141}" type="slidenum">
              <a:rPr lang="es-ES" altLang="es-MX" smtClean="0"/>
              <a:pPr/>
              <a:t>27</a:t>
            </a:fld>
            <a:endParaRPr lang="es-ES" altLang="es-MX" dirty="0"/>
          </a:p>
        </p:txBody>
      </p:sp>
    </p:spTree>
    <p:extLst>
      <p:ext uri="{BB962C8B-B14F-4D97-AF65-F5344CB8AC3E}">
        <p14:creationId xmlns:p14="http://schemas.microsoft.com/office/powerpoint/2010/main" val="29510824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378266" y="2232758"/>
            <a:ext cx="6870523"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p>
        </p:txBody>
      </p:sp>
      <p:sp>
        <p:nvSpPr>
          <p:cNvPr id="3" name="2 Marcador de número de diapositiva"/>
          <p:cNvSpPr>
            <a:spLocks noGrp="1"/>
          </p:cNvSpPr>
          <p:nvPr>
            <p:ph type="sldNum" sz="quarter" idx="12"/>
          </p:nvPr>
        </p:nvSpPr>
        <p:spPr>
          <a:xfrm>
            <a:off x="8578312" y="6511144"/>
            <a:ext cx="565688"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28</a:t>
            </a:fld>
            <a:endParaRPr lang="es-ES" alt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2" name="1 Marcador de contenido"/>
          <p:cNvSpPr>
            <a:spLocks noGrp="1"/>
          </p:cNvSpPr>
          <p:nvPr>
            <p:ph idx="1"/>
          </p:nvPr>
        </p:nvSpPr>
        <p:spPr>
          <a:xfrm>
            <a:off x="378268" y="1235230"/>
            <a:ext cx="8485322" cy="5462454"/>
          </a:xfrm>
        </p:spPr>
        <p:txBody>
          <a:bodyPr/>
          <a:lstStyle/>
          <a:p>
            <a:pPr marL="285750" indent="-285750">
              <a:buFont typeface="+mj-lt"/>
              <a:buAutoNum type="romanUcPeriod"/>
            </a:pPr>
            <a:r>
              <a:rPr lang="es-MX" sz="1100" dirty="0" smtClean="0">
                <a:latin typeface="Century Gothic" panose="020B0502020202020204" pitchFamily="34" charset="0"/>
              </a:rPr>
              <a:t>CKD´s</a:t>
            </a:r>
          </a:p>
          <a:p>
            <a:pPr marL="685800" lvl="1">
              <a:buFont typeface="+mj-lt"/>
              <a:buAutoNum type="alphaLcParenR"/>
            </a:pPr>
            <a:r>
              <a:rPr lang="es-MX" sz="1100" dirty="0">
                <a:latin typeface="Century Gothic" panose="020B0502020202020204" pitchFamily="34" charset="0"/>
              </a:rPr>
              <a:t>CKD Walton</a:t>
            </a:r>
          </a:p>
          <a:p>
            <a:pPr marL="685800" lvl="1">
              <a:buFont typeface="+mj-lt"/>
              <a:buAutoNum type="alphaLcParenR"/>
            </a:pPr>
            <a:r>
              <a:rPr lang="es-MX" sz="1100" dirty="0" smtClean="0">
                <a:latin typeface="Century Gothic" panose="020B0502020202020204" pitchFamily="34" charset="0"/>
              </a:rPr>
              <a:t>Rendimiento </a:t>
            </a:r>
            <a:r>
              <a:rPr lang="es-MX" sz="1100" dirty="0">
                <a:latin typeface="Century Gothic" panose="020B0502020202020204" pitchFamily="34" charset="0"/>
              </a:rPr>
              <a:t>por </a:t>
            </a:r>
            <a:r>
              <a:rPr lang="es-MX" sz="1100" dirty="0" smtClean="0">
                <a:latin typeface="Century Gothic" panose="020B0502020202020204" pitchFamily="34" charset="0"/>
              </a:rPr>
              <a:t>sectores</a:t>
            </a:r>
          </a:p>
          <a:p>
            <a:pPr marL="685800" lvl="1">
              <a:buFont typeface="+mj-lt"/>
              <a:buAutoNum type="alphaLcParenR"/>
            </a:pPr>
            <a:r>
              <a:rPr lang="es-MX" sz="1100" dirty="0" smtClean="0">
                <a:latin typeface="Century Gothic" panose="020B0502020202020204" pitchFamily="34" charset="0"/>
              </a:rPr>
              <a:t>Propuesta</a:t>
            </a:r>
            <a:endParaRPr lang="es-MX" sz="1100" dirty="0">
              <a:latin typeface="Century Gothic" panose="020B0502020202020204" pitchFamily="34" charset="0"/>
            </a:endParaRPr>
          </a:p>
          <a:p>
            <a:pPr marL="285750" indent="-285750">
              <a:buFont typeface="+mj-lt"/>
              <a:buAutoNum type="romanUcPeriod"/>
            </a:pPr>
            <a:endParaRPr lang="es-MX" sz="1100" dirty="0" smtClean="0">
              <a:latin typeface="Century Gothic" panose="020B0502020202020204" pitchFamily="34" charset="0"/>
            </a:endParaRPr>
          </a:p>
          <a:p>
            <a:pPr marL="285750" indent="-285750">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los acuerdos anteriores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685800" lvl="1">
              <a:buFont typeface="+mj-lt"/>
              <a:buAutoNum type="alphaLcParenR"/>
            </a:pPr>
            <a:r>
              <a:rPr lang="es-MX" sz="1100" dirty="0">
                <a:latin typeface="Century Gothic" panose="020B0502020202020204" pitchFamily="34" charset="0"/>
              </a:rPr>
              <a:t>Entorno Económico</a:t>
            </a:r>
          </a:p>
          <a:p>
            <a:pPr marL="685800" lvl="1">
              <a:buFont typeface="+mj-lt"/>
              <a:buAutoNum type="alphaLcParenR"/>
            </a:pPr>
            <a:r>
              <a:rPr lang="es-MX" sz="1100" dirty="0" smtClean="0">
                <a:latin typeface="Century Gothic" panose="020B0502020202020204" pitchFamily="34" charset="0"/>
              </a:rPr>
              <a:t>Resultados</a:t>
            </a:r>
            <a:endParaRPr lang="es-MX" sz="1100" dirty="0">
              <a:latin typeface="Century Gothic" panose="020B0502020202020204" pitchFamily="34" charset="0"/>
            </a:endParaRPr>
          </a:p>
          <a:p>
            <a:pPr marL="685800" lvl="1">
              <a:buFont typeface="+mj-lt"/>
              <a:buAutoNum type="alphaLcParenR"/>
            </a:pPr>
            <a:r>
              <a:rPr lang="es-MX" sz="1100" dirty="0" smtClean="0">
                <a:latin typeface="Century Gothic" panose="020B0502020202020204" pitchFamily="34" charset="0"/>
              </a:rPr>
              <a:t>Riesgo-rendimiento FANVIT</a:t>
            </a:r>
          </a:p>
          <a:p>
            <a:pPr marL="685800" lvl="1">
              <a:buFont typeface="+mj-lt"/>
              <a:buAutoNum type="alphaLcParenR"/>
            </a:pPr>
            <a:r>
              <a:rPr lang="es-MX" sz="1100" dirty="0" smtClean="0">
                <a:latin typeface="Century Gothic" panose="020B0502020202020204" pitchFamily="34" charset="0"/>
              </a:rPr>
              <a:t>Portafolio </a:t>
            </a:r>
            <a:r>
              <a:rPr lang="es-MX" sz="1100" dirty="0">
                <a:latin typeface="Century Gothic" panose="020B0502020202020204" pitchFamily="34" charset="0"/>
              </a:rPr>
              <a:t>de referencia SB2</a:t>
            </a:r>
          </a:p>
          <a:p>
            <a:pPr marL="685800" lvl="1">
              <a:buFont typeface="+mj-lt"/>
              <a:buAutoNum type="alphaLcParenR"/>
            </a:pPr>
            <a:r>
              <a:rPr lang="es-MX" sz="1100" dirty="0" smtClean="0">
                <a:latin typeface="Century Gothic" panose="020B0502020202020204" pitchFamily="34" charset="0"/>
              </a:rPr>
              <a:t>VAR</a:t>
            </a:r>
          </a:p>
          <a:p>
            <a:pPr marL="685800" lvl="1">
              <a:buFont typeface="+mj-lt"/>
              <a:buAutoNum type="alphaLcParenR"/>
            </a:pPr>
            <a:r>
              <a:rPr lang="es-MX" sz="1100" dirty="0" smtClean="0">
                <a:latin typeface="Century Gothic" panose="020B0502020202020204" pitchFamily="34" charset="0"/>
              </a:rPr>
              <a:t>Estrategia</a:t>
            </a:r>
            <a:endParaRPr lang="es-MX" sz="1100" dirty="0">
              <a:latin typeface="Century Gothic" panose="020B0502020202020204" pitchFamily="34" charset="0"/>
            </a:endParaRPr>
          </a:p>
          <a:p>
            <a:pPr marL="400050" lvl="1"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a:t>
            </a:r>
            <a:r>
              <a:rPr lang="es-MX" sz="1100" dirty="0" smtClean="0">
                <a:latin typeface="Century Gothic" panose="020B0502020202020204" pitchFamily="34" charset="0"/>
              </a:rPr>
              <a:t>hechos relevantes del FANVIT</a:t>
            </a:r>
            <a:endParaRPr lang="es-MX" sz="1100" dirty="0">
              <a:latin typeface="Century Gothic" panose="020B0502020202020204" pitchFamily="34" charset="0"/>
            </a:endParaRPr>
          </a:p>
          <a:p>
            <a:pPr marL="685800" lvl="1">
              <a:buFont typeface="+mj-lt"/>
              <a:buAutoNum type="alphaLcParenR"/>
            </a:pPr>
            <a:r>
              <a:rPr lang="es-MX" sz="1100" dirty="0" smtClean="0">
                <a:latin typeface="Century Gothic" panose="020B0502020202020204" pitchFamily="34" charset="0"/>
              </a:rPr>
              <a:t>Operaciones </a:t>
            </a:r>
            <a:r>
              <a:rPr lang="es-MX" sz="1100" dirty="0">
                <a:latin typeface="Century Gothic" panose="020B0502020202020204" pitchFamily="34" charset="0"/>
              </a:rPr>
              <a:t>relevantes</a:t>
            </a:r>
          </a:p>
          <a:p>
            <a:pPr marL="0" indent="0">
              <a:buNone/>
            </a:pPr>
            <a:endParaRPr lang="es-MX" sz="1100" dirty="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Propuesta de modificaciones al </a:t>
            </a:r>
            <a:r>
              <a:rPr lang="es-MX" sz="1100" dirty="0">
                <a:latin typeface="Century Gothic" panose="020B0502020202020204" pitchFamily="34" charset="0"/>
              </a:rPr>
              <a:t>FANVIT</a:t>
            </a:r>
          </a:p>
          <a:p>
            <a:pPr marL="685800" lvl="1">
              <a:buFont typeface="+mj-lt"/>
              <a:buAutoNum type="alphaLcParenR"/>
            </a:pPr>
            <a:r>
              <a:rPr lang="es-MX" sz="1100" dirty="0">
                <a:latin typeface="Century Gothic" panose="020B0502020202020204" pitchFamily="34" charset="0"/>
              </a:rPr>
              <a:t>Portafolio de referencia</a:t>
            </a:r>
          </a:p>
          <a:p>
            <a:pPr marL="400050" lvl="1" indent="0">
              <a:buNone/>
            </a:pPr>
            <a:endParaRPr lang="es-MX" sz="1100" dirty="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Informe del estatus de Abengoa</a:t>
            </a:r>
          </a:p>
          <a:p>
            <a:pPr marL="285750" indent="-285750">
              <a:buFont typeface="+mj-lt"/>
              <a:buAutoNum type="romanUcPeriod" startAt="5"/>
            </a:pPr>
            <a:endParaRPr lang="es-MX" sz="1100" dirty="0" smtClean="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Asuntos Generales</a:t>
            </a:r>
            <a:endParaRPr lang="es-MX" sz="1100" dirty="0">
              <a:latin typeface="Century Gothic" panose="020B0502020202020204" pitchFamily="34" charset="0"/>
            </a:endParaRPr>
          </a:p>
          <a:p>
            <a:pPr marL="285750" indent="-285750">
              <a:buFont typeface="+mj-lt"/>
              <a:buAutoNum type="romanUcPeriod" startAt="5"/>
            </a:pPr>
            <a:endParaRPr lang="es-MX" sz="1100" dirty="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Acuerdos</a:t>
            </a:r>
            <a:endParaRPr lang="es-MX" sz="1100" dirty="0">
              <a:latin typeface="Century Gothic" panose="020B0502020202020204" pitchFamily="34" charset="0"/>
            </a:endParaRPr>
          </a:p>
        </p:txBody>
      </p:sp>
      <p:sp>
        <p:nvSpPr>
          <p:cNvPr id="8" name="7 Rectángulo"/>
          <p:cNvSpPr/>
          <p:nvPr/>
        </p:nvSpPr>
        <p:spPr>
          <a:xfrm>
            <a:off x="255723" y="484954"/>
            <a:ext cx="8323122" cy="646331"/>
          </a:xfrm>
          <a:prstGeom prst="rect">
            <a:avLst/>
          </a:prstGeom>
        </p:spPr>
        <p:txBody>
          <a:bodyPr wrap="square">
            <a:spAutoFit/>
          </a:bodyPr>
          <a:lstStyle/>
          <a:p>
            <a:pPr algn="ctr" defTabSz="457200"/>
            <a:r>
              <a:rPr lang="es-MX" sz="1200" b="1" dirty="0" smtClean="0">
                <a:latin typeface="Century Gothic" panose="020B0502020202020204" pitchFamily="34" charset="0"/>
                <a:ea typeface="Myriad Pro"/>
                <a:cs typeface="Myriad Pro"/>
              </a:rPr>
              <a:t>Grupo de Trabajo </a:t>
            </a:r>
            <a:r>
              <a:rPr lang="es-MX" sz="1200" b="1" dirty="0">
                <a:latin typeface="Century Gothic" panose="020B0502020202020204" pitchFamily="34" charset="0"/>
                <a:ea typeface="Myriad Pro"/>
                <a:cs typeface="Myriad Pro"/>
              </a:rPr>
              <a:t>de Inversiones </a:t>
            </a:r>
          </a:p>
          <a:p>
            <a:pPr algn="ctr" defTabSz="457200"/>
            <a:r>
              <a:rPr lang="es-MX" sz="1200" b="1" dirty="0">
                <a:latin typeface="Century Gothic" panose="020B0502020202020204" pitchFamily="34" charset="0"/>
                <a:ea typeface="Myriad Pro"/>
                <a:cs typeface="Myriad Pro"/>
              </a:rPr>
              <a:t>Sesión número </a:t>
            </a:r>
            <a:r>
              <a:rPr lang="es-MX" sz="1200" b="1" dirty="0" smtClean="0">
                <a:latin typeface="Century Gothic" panose="020B0502020202020204" pitchFamily="34" charset="0"/>
                <a:ea typeface="Myriad Pro"/>
                <a:cs typeface="Myriad Pro"/>
              </a:rPr>
              <a:t>025</a:t>
            </a:r>
            <a:endParaRPr lang="es-MX" sz="1200" b="1" dirty="0">
              <a:latin typeface="Century Gothic" panose="020B0502020202020204" pitchFamily="34" charset="0"/>
              <a:ea typeface="Myriad Pro"/>
              <a:cs typeface="Myriad Pro"/>
            </a:endParaRPr>
          </a:p>
          <a:p>
            <a:pPr algn="ctr" defTabSz="457200"/>
            <a:r>
              <a:rPr lang="es-MX" sz="1200" b="1" dirty="0" smtClean="0">
                <a:latin typeface="Century Gothic" panose="020B0502020202020204" pitchFamily="34" charset="0"/>
                <a:ea typeface="Myriad Pro"/>
                <a:cs typeface="Myriad Pro"/>
              </a:rPr>
              <a:t>22 de noviembre de </a:t>
            </a:r>
            <a:r>
              <a:rPr lang="es-MX" sz="1200" b="1" dirty="0">
                <a:latin typeface="Century Gothic" panose="020B0502020202020204" pitchFamily="34" charset="0"/>
                <a:ea typeface="Myriad Pro"/>
                <a:cs typeface="Myriad Pro"/>
              </a:rPr>
              <a:t>2016</a:t>
            </a:r>
          </a:p>
        </p:txBody>
      </p:sp>
    </p:spTree>
    <p:extLst>
      <p:ext uri="{BB962C8B-B14F-4D97-AF65-F5344CB8AC3E}">
        <p14:creationId xmlns:p14="http://schemas.microsoft.com/office/powerpoint/2010/main" val="18745298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Acuerdos anteriores</a:t>
            </a:r>
          </a:p>
        </p:txBody>
      </p:sp>
      <p:sp>
        <p:nvSpPr>
          <p:cNvPr id="3" name="2 Marcador de contenido"/>
          <p:cNvSpPr>
            <a:spLocks noGrp="1"/>
          </p:cNvSpPr>
          <p:nvPr>
            <p:ph idx="1"/>
          </p:nvPr>
        </p:nvSpPr>
        <p:spPr>
          <a:xfrm>
            <a:off x="457200" y="1421968"/>
            <a:ext cx="8376834" cy="5070907"/>
          </a:xfrm>
        </p:spPr>
        <p:txBody>
          <a:bodyPr/>
          <a:lstStyle/>
          <a:p>
            <a:pPr algn="just">
              <a:buClr>
                <a:srgbClr val="C00000"/>
              </a:buClr>
            </a:pPr>
            <a:r>
              <a:rPr lang="es-MX" sz="1200" dirty="0">
                <a:latin typeface="Century Gothic" panose="020B0502020202020204" pitchFamily="34" charset="0"/>
              </a:rPr>
              <a:t>Se realizó la presentación de Arturo Hanono como Gerente Sr. de Mercados Financieros y Gestión de Inversiones.</a:t>
            </a:r>
          </a:p>
          <a:p>
            <a:pPr marL="0" indent="0" algn="just">
              <a:buClr>
                <a:srgbClr val="C00000"/>
              </a:buClr>
              <a:buNone/>
            </a:pPr>
            <a:endParaRPr lang="es-MX" sz="1200" dirty="0">
              <a:latin typeface="Century Gothic" panose="020B0502020202020204" pitchFamily="34" charset="0"/>
            </a:endParaRPr>
          </a:p>
          <a:p>
            <a:pPr algn="just">
              <a:buClr>
                <a:srgbClr val="C00000"/>
              </a:buClr>
            </a:pPr>
            <a:r>
              <a:rPr lang="es-MX" altLang="es-MX" sz="1200" dirty="0" smtClean="0">
                <a:latin typeface="Century Gothic" panose="020B0502020202020204" pitchFamily="34" charset="0"/>
              </a:rPr>
              <a:t>Se presentó la propuesta </a:t>
            </a:r>
            <a:r>
              <a:rPr lang="es-MX" altLang="es-MX" sz="1200" dirty="0">
                <a:latin typeface="Century Gothic" panose="020B0502020202020204" pitchFamily="34" charset="0"/>
              </a:rPr>
              <a:t>de modificación al Marco de Gestión</a:t>
            </a:r>
          </a:p>
          <a:p>
            <a:pPr algn="just">
              <a:buClr>
                <a:srgbClr val="C00000"/>
              </a:buClr>
            </a:pPr>
            <a:endParaRPr lang="es-ES_tradnl" sz="1200" dirty="0">
              <a:latin typeface="Century Gothic" panose="020B0502020202020204" pitchFamily="34" charset="0"/>
            </a:endParaRPr>
          </a:p>
          <a:p>
            <a:pPr marL="342900" lvl="2" indent="-342900" algn="just">
              <a:buClr>
                <a:srgbClr val="C00000"/>
              </a:buClr>
            </a:pPr>
            <a:r>
              <a:rPr lang="es-MX" sz="1200" dirty="0">
                <a:latin typeface="Century Gothic" panose="020B0502020202020204" pitchFamily="34" charset="0"/>
              </a:rPr>
              <a:t>Respecto de la estrategia de inversión, se acordó lo siguiente:</a:t>
            </a:r>
          </a:p>
          <a:p>
            <a:pPr marL="0" lvl="2" indent="0" algn="just">
              <a:buClr>
                <a:srgbClr val="C00000"/>
              </a:buClr>
              <a:buNone/>
            </a:pPr>
            <a:endParaRPr lang="es-MX" sz="1200" dirty="0">
              <a:latin typeface="Century Gothic" panose="020B0502020202020204" pitchFamily="34" charset="0"/>
            </a:endParaRPr>
          </a:p>
          <a:p>
            <a:pPr marL="800100" lvl="3" indent="-342900" algn="just">
              <a:buClr>
                <a:srgbClr val="C00000"/>
              </a:buClr>
            </a:pPr>
            <a:r>
              <a:rPr lang="es-MX" sz="1200" dirty="0">
                <a:latin typeface="Century Gothic" panose="020B0502020202020204" pitchFamily="34" charset="0"/>
              </a:rPr>
              <a:t>Se privilegiará la inversión de los excedentes de la Tesorería del Instituto transferidos al FANVIT en Bonos Gubernamentales de Tasa Real y Nominal.</a:t>
            </a:r>
          </a:p>
          <a:p>
            <a:pPr marL="457200" lvl="3" indent="0" algn="just">
              <a:buClr>
                <a:srgbClr val="C00000"/>
              </a:buClr>
              <a:buNone/>
            </a:pPr>
            <a:endParaRPr lang="es-MX" sz="1200" dirty="0">
              <a:latin typeface="Century Gothic" panose="020B0502020202020204" pitchFamily="34" charset="0"/>
            </a:endParaRPr>
          </a:p>
          <a:p>
            <a:pPr algn="just">
              <a:buClr>
                <a:srgbClr val="C00000"/>
              </a:buClr>
            </a:pPr>
            <a:r>
              <a:rPr lang="es-MX" sz="1200" dirty="0" smtClean="0">
                <a:latin typeface="Century Gothic" panose="020B0502020202020204" pitchFamily="34" charset="0"/>
              </a:rPr>
              <a:t>Se informó sobre la inversión en TFOVIS.</a:t>
            </a:r>
          </a:p>
          <a:p>
            <a:pPr algn="just">
              <a:buClr>
                <a:srgbClr val="C00000"/>
              </a:buClr>
            </a:pPr>
            <a:endParaRPr lang="es-MX" sz="1200" dirty="0" smtClean="0">
              <a:latin typeface="Century Gothic" panose="020B0502020202020204" pitchFamily="34" charset="0"/>
            </a:endParaRPr>
          </a:p>
          <a:p>
            <a:pPr algn="just">
              <a:buClr>
                <a:srgbClr val="C00000"/>
              </a:buClr>
            </a:pPr>
            <a:r>
              <a:rPr lang="es-MX" altLang="es-MX" sz="1200" dirty="0" smtClean="0">
                <a:latin typeface="Century Gothic" panose="020B0502020202020204" pitchFamily="34" charset="0"/>
              </a:rPr>
              <a:t>Se informó del </a:t>
            </a:r>
            <a:r>
              <a:rPr lang="es-MX" altLang="es-MX" sz="1200" dirty="0">
                <a:latin typeface="Century Gothic" panose="020B0502020202020204" pitchFamily="34" charset="0"/>
              </a:rPr>
              <a:t>uso de Sistemas Electrónicos de Corretaje</a:t>
            </a:r>
          </a:p>
          <a:p>
            <a:pPr marL="0" indent="0" algn="just">
              <a:buClr>
                <a:srgbClr val="C00000"/>
              </a:buClr>
              <a:buNone/>
            </a:pPr>
            <a:endParaRPr lang="es-MX" sz="1200" dirty="0" smtClean="0">
              <a:latin typeface="Century Gothic" panose="020B0502020202020204" pitchFamily="34" charset="0"/>
            </a:endParaRPr>
          </a:p>
          <a:p>
            <a:pPr algn="just">
              <a:buClr>
                <a:srgbClr val="C00000"/>
              </a:buClr>
            </a:pPr>
            <a:r>
              <a:rPr lang="es-MX" sz="1200" dirty="0" smtClean="0">
                <a:latin typeface="Century Gothic" panose="020B0502020202020204" pitchFamily="34" charset="0"/>
              </a:rPr>
              <a:t>Se </a:t>
            </a:r>
            <a:r>
              <a:rPr lang="es-MX" sz="1200" dirty="0">
                <a:latin typeface="Century Gothic" panose="020B0502020202020204" pitchFamily="34" charset="0"/>
              </a:rPr>
              <a:t>informó del acuerdo de traspaso de recursos de la Tesorería al FANVIT ($24 mdp en octubre y $11 mdp en noviembre 2016)</a:t>
            </a:r>
          </a:p>
          <a:p>
            <a:pPr marL="0" indent="0" algn="just">
              <a:buClr>
                <a:srgbClr val="C00000"/>
              </a:buClr>
              <a:buNone/>
            </a:pPr>
            <a:endParaRPr lang="es-MX" sz="1200" dirty="0">
              <a:latin typeface="Century Gothic" panose="020B0502020202020204" pitchFamily="34" charset="0"/>
            </a:endParaRPr>
          </a:p>
          <a:p>
            <a:pPr algn="just">
              <a:buClr>
                <a:srgbClr val="C00000"/>
              </a:buClr>
            </a:pPr>
            <a:r>
              <a:rPr lang="es-MX" sz="1200" dirty="0">
                <a:latin typeface="Century Gothic" panose="020B0502020202020204" pitchFamily="34" charset="0"/>
              </a:rPr>
              <a:t>Se dio a conocer  que dentro del plan de viabilidad financiera de Abengoa, se </a:t>
            </a:r>
            <a:r>
              <a:rPr lang="es-MX" sz="1200" dirty="0" smtClean="0">
                <a:latin typeface="Century Gothic" panose="020B0502020202020204" pitchFamily="34" charset="0"/>
              </a:rPr>
              <a:t>prevé </a:t>
            </a:r>
            <a:r>
              <a:rPr lang="es-MX" sz="1200" dirty="0">
                <a:latin typeface="Century Gothic" panose="020B0502020202020204" pitchFamily="34" charset="0"/>
              </a:rPr>
              <a:t>el realizar el pago total de los adeudos que Abengoa México tienen con sus acreedores bursátiles.</a:t>
            </a:r>
          </a:p>
          <a:p>
            <a:pPr marL="0" indent="0" algn="just">
              <a:buClr>
                <a:srgbClr val="C00000"/>
              </a:buClr>
              <a:buNone/>
            </a:pPr>
            <a:endParaRPr lang="es-MX" sz="1200" dirty="0">
              <a:latin typeface="Century Gothic" panose="020B0502020202020204" pitchFamily="34" charset="0"/>
            </a:endParaRPr>
          </a:p>
          <a:p>
            <a:pPr algn="just">
              <a:buClr>
                <a:srgbClr val="C00000"/>
              </a:buClr>
            </a:pPr>
            <a:r>
              <a:rPr lang="es-MX" sz="1200" dirty="0">
                <a:latin typeface="Century Gothic" panose="020B0502020202020204" pitchFamily="34" charset="0"/>
              </a:rPr>
              <a:t>Se solicitó someter a la consideración del HCA la autorización de los pagos por concepto de honorarios fiduciarios retroactivos y futuros y comisiones pagadas por Actinver a Bancomer, así como aquéllas que se generen en lo subsiguiente, con cargo al patrimonio del INFONAVIT, a efecto de mantener la operación del FINVIT en los términos actuales. </a:t>
            </a:r>
          </a:p>
          <a:p>
            <a:pPr marL="0" lvl="2" indent="0" algn="just">
              <a:buClr>
                <a:srgbClr val="C00000"/>
              </a:buClr>
              <a:buNone/>
            </a:pPr>
            <a:endParaRPr lang="es-MX" sz="1200"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8748792" y="6492875"/>
            <a:ext cx="395207" cy="365125"/>
          </a:xfrm>
        </p:spPr>
        <p:txBody>
          <a:bodyPr/>
          <a:lstStyle/>
          <a:p>
            <a:fld id="{05E83AA4-A00D-4AA0-8FE8-B93C9F3EC141}" type="slidenum">
              <a:rPr lang="es-ES" altLang="es-MX" smtClean="0">
                <a:latin typeface="Century Gothic" panose="020B0502020202020204" pitchFamily="34" charset="0"/>
              </a:rPr>
              <a:pPr/>
              <a:t>29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486714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485144" y="2624644"/>
            <a:ext cx="6870523"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p>
        </p:txBody>
      </p:sp>
      <p:sp>
        <p:nvSpPr>
          <p:cNvPr id="3" name="2 Marcador de número de diapositiva"/>
          <p:cNvSpPr>
            <a:spLocks noGrp="1"/>
          </p:cNvSpPr>
          <p:nvPr>
            <p:ph type="sldNum" sz="quarter" idx="12"/>
          </p:nvPr>
        </p:nvSpPr>
        <p:spPr>
          <a:xfrm>
            <a:off x="8578312" y="6511144"/>
            <a:ext cx="565688"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30</a:t>
            </a:fld>
            <a:endParaRPr lang="es-ES" alt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2" name="1 Marcador de contenido"/>
          <p:cNvSpPr>
            <a:spLocks noGrp="1"/>
          </p:cNvSpPr>
          <p:nvPr>
            <p:ph idx="1"/>
          </p:nvPr>
        </p:nvSpPr>
        <p:spPr>
          <a:xfrm>
            <a:off x="378268" y="1235230"/>
            <a:ext cx="8485322" cy="5462454"/>
          </a:xfrm>
        </p:spPr>
        <p:txBody>
          <a:bodyPr/>
          <a:lstStyle/>
          <a:p>
            <a:pPr marL="285750" indent="-285750">
              <a:buFont typeface="+mj-lt"/>
              <a:buAutoNum type="romanUcPeriod"/>
            </a:pPr>
            <a:r>
              <a:rPr lang="es-MX" sz="1100" dirty="0" smtClean="0">
                <a:latin typeface="Century Gothic" panose="020B0502020202020204" pitchFamily="34" charset="0"/>
              </a:rPr>
              <a:t>CKD´s</a:t>
            </a:r>
          </a:p>
          <a:p>
            <a:pPr marL="685800" lvl="1">
              <a:buFont typeface="+mj-lt"/>
              <a:buAutoNum type="alphaLcParenR"/>
            </a:pPr>
            <a:r>
              <a:rPr lang="es-MX" sz="1100" dirty="0">
                <a:latin typeface="Century Gothic" panose="020B0502020202020204" pitchFamily="34" charset="0"/>
              </a:rPr>
              <a:t>CKD Walton</a:t>
            </a:r>
          </a:p>
          <a:p>
            <a:pPr marL="685800" lvl="1">
              <a:buFont typeface="+mj-lt"/>
              <a:buAutoNum type="alphaLcParenR"/>
            </a:pPr>
            <a:r>
              <a:rPr lang="es-MX" sz="1100" dirty="0" smtClean="0">
                <a:latin typeface="Century Gothic" panose="020B0502020202020204" pitchFamily="34" charset="0"/>
              </a:rPr>
              <a:t>Rendimiento </a:t>
            </a:r>
            <a:r>
              <a:rPr lang="es-MX" sz="1100" dirty="0">
                <a:latin typeface="Century Gothic" panose="020B0502020202020204" pitchFamily="34" charset="0"/>
              </a:rPr>
              <a:t>por </a:t>
            </a:r>
            <a:r>
              <a:rPr lang="es-MX" sz="1100" dirty="0" smtClean="0">
                <a:latin typeface="Century Gothic" panose="020B0502020202020204" pitchFamily="34" charset="0"/>
              </a:rPr>
              <a:t>sectores</a:t>
            </a:r>
          </a:p>
          <a:p>
            <a:pPr marL="685800" lvl="1">
              <a:buFont typeface="+mj-lt"/>
              <a:buAutoNum type="alphaLcParenR"/>
            </a:pPr>
            <a:r>
              <a:rPr lang="es-MX" sz="1100" dirty="0" smtClean="0">
                <a:latin typeface="Century Gothic" panose="020B0502020202020204" pitchFamily="34" charset="0"/>
              </a:rPr>
              <a:t>Propuesta</a:t>
            </a:r>
            <a:endParaRPr lang="es-MX" sz="1100" dirty="0">
              <a:latin typeface="Century Gothic" panose="020B0502020202020204" pitchFamily="34" charset="0"/>
            </a:endParaRPr>
          </a:p>
          <a:p>
            <a:pPr marL="285750" indent="-285750">
              <a:buFont typeface="+mj-lt"/>
              <a:buAutoNum type="romanUcPeriod"/>
            </a:pPr>
            <a:endParaRPr lang="es-MX" sz="1100" dirty="0" smtClean="0">
              <a:latin typeface="Century Gothic" panose="020B0502020202020204" pitchFamily="34" charset="0"/>
            </a:endParaRPr>
          </a:p>
          <a:p>
            <a:pPr marL="285750" indent="-285750">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los acuerdos anteriores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685800" lvl="1">
              <a:buFont typeface="+mj-lt"/>
              <a:buAutoNum type="alphaLcParenR"/>
            </a:pPr>
            <a:r>
              <a:rPr lang="es-MX" sz="1100" dirty="0">
                <a:latin typeface="Century Gothic" panose="020B0502020202020204" pitchFamily="34" charset="0"/>
              </a:rPr>
              <a:t>Entorno Económico</a:t>
            </a:r>
          </a:p>
          <a:p>
            <a:pPr marL="685800" lvl="1">
              <a:buFont typeface="+mj-lt"/>
              <a:buAutoNum type="alphaLcParenR"/>
            </a:pPr>
            <a:r>
              <a:rPr lang="es-MX" sz="1100" dirty="0" smtClean="0">
                <a:latin typeface="Century Gothic" panose="020B0502020202020204" pitchFamily="34" charset="0"/>
              </a:rPr>
              <a:t>Resultados</a:t>
            </a:r>
            <a:endParaRPr lang="es-MX" sz="1100" dirty="0">
              <a:latin typeface="Century Gothic" panose="020B0502020202020204" pitchFamily="34" charset="0"/>
            </a:endParaRPr>
          </a:p>
          <a:p>
            <a:pPr marL="685800" lvl="1">
              <a:buFont typeface="+mj-lt"/>
              <a:buAutoNum type="alphaLcParenR"/>
            </a:pPr>
            <a:r>
              <a:rPr lang="es-MX" sz="1100" dirty="0" smtClean="0">
                <a:latin typeface="Century Gothic" panose="020B0502020202020204" pitchFamily="34" charset="0"/>
              </a:rPr>
              <a:t>Riesgo-rendimiento FANVIT</a:t>
            </a:r>
          </a:p>
          <a:p>
            <a:pPr marL="685800" lvl="1">
              <a:buFont typeface="+mj-lt"/>
              <a:buAutoNum type="alphaLcParenR"/>
            </a:pPr>
            <a:r>
              <a:rPr lang="es-MX" sz="1100" dirty="0" smtClean="0">
                <a:latin typeface="Century Gothic" panose="020B0502020202020204" pitchFamily="34" charset="0"/>
              </a:rPr>
              <a:t>Portafolio </a:t>
            </a:r>
            <a:r>
              <a:rPr lang="es-MX" sz="1100" dirty="0">
                <a:latin typeface="Century Gothic" panose="020B0502020202020204" pitchFamily="34" charset="0"/>
              </a:rPr>
              <a:t>de referencia SB2</a:t>
            </a:r>
          </a:p>
          <a:p>
            <a:pPr marL="685800" lvl="1">
              <a:buFont typeface="+mj-lt"/>
              <a:buAutoNum type="alphaLcParenR"/>
            </a:pPr>
            <a:r>
              <a:rPr lang="es-MX" sz="1100" dirty="0" smtClean="0">
                <a:latin typeface="Century Gothic" panose="020B0502020202020204" pitchFamily="34" charset="0"/>
              </a:rPr>
              <a:t>VAR</a:t>
            </a:r>
          </a:p>
          <a:p>
            <a:pPr marL="685800" lvl="1">
              <a:buFont typeface="+mj-lt"/>
              <a:buAutoNum type="alphaLcParenR"/>
            </a:pPr>
            <a:r>
              <a:rPr lang="es-MX" sz="1100" dirty="0" smtClean="0">
                <a:latin typeface="Century Gothic" panose="020B0502020202020204" pitchFamily="34" charset="0"/>
              </a:rPr>
              <a:t>Estrategia</a:t>
            </a:r>
            <a:endParaRPr lang="es-MX" sz="1100" dirty="0">
              <a:latin typeface="Century Gothic" panose="020B0502020202020204" pitchFamily="34" charset="0"/>
            </a:endParaRPr>
          </a:p>
          <a:p>
            <a:pPr marL="400050" lvl="1"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a:t>
            </a:r>
            <a:r>
              <a:rPr lang="es-MX" sz="1100" dirty="0" smtClean="0">
                <a:latin typeface="Century Gothic" panose="020B0502020202020204" pitchFamily="34" charset="0"/>
              </a:rPr>
              <a:t>hechos relevantes del FANVIT</a:t>
            </a:r>
            <a:endParaRPr lang="es-MX" sz="1100" dirty="0">
              <a:latin typeface="Century Gothic" panose="020B0502020202020204" pitchFamily="34" charset="0"/>
            </a:endParaRPr>
          </a:p>
          <a:p>
            <a:pPr marL="685800" lvl="1">
              <a:buFont typeface="+mj-lt"/>
              <a:buAutoNum type="alphaLcParenR"/>
            </a:pPr>
            <a:r>
              <a:rPr lang="es-MX" sz="1100" dirty="0" smtClean="0">
                <a:latin typeface="Century Gothic" panose="020B0502020202020204" pitchFamily="34" charset="0"/>
              </a:rPr>
              <a:t>Operaciones </a:t>
            </a:r>
            <a:r>
              <a:rPr lang="es-MX" sz="1100" dirty="0">
                <a:latin typeface="Century Gothic" panose="020B0502020202020204" pitchFamily="34" charset="0"/>
              </a:rPr>
              <a:t>relevantes</a:t>
            </a:r>
          </a:p>
          <a:p>
            <a:pPr marL="0" indent="0">
              <a:buNone/>
            </a:pPr>
            <a:endParaRPr lang="es-MX" sz="1100" dirty="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Propuesta de modificaciones al </a:t>
            </a:r>
            <a:r>
              <a:rPr lang="es-MX" sz="1100" dirty="0">
                <a:latin typeface="Century Gothic" panose="020B0502020202020204" pitchFamily="34" charset="0"/>
              </a:rPr>
              <a:t>FANVIT</a:t>
            </a:r>
          </a:p>
          <a:p>
            <a:pPr marL="685800" lvl="1">
              <a:buFont typeface="+mj-lt"/>
              <a:buAutoNum type="alphaLcParenR"/>
            </a:pPr>
            <a:r>
              <a:rPr lang="es-MX" sz="1100" dirty="0">
                <a:latin typeface="Century Gothic" panose="020B0502020202020204" pitchFamily="34" charset="0"/>
              </a:rPr>
              <a:t>Portafolio de referencia</a:t>
            </a:r>
          </a:p>
          <a:p>
            <a:pPr marL="400050" lvl="1" indent="0">
              <a:buNone/>
            </a:pPr>
            <a:endParaRPr lang="es-MX" sz="1100" dirty="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Informe del estatus de Abengoa</a:t>
            </a:r>
          </a:p>
          <a:p>
            <a:pPr marL="285750" indent="-285750">
              <a:buFont typeface="+mj-lt"/>
              <a:buAutoNum type="romanUcPeriod" startAt="5"/>
            </a:pPr>
            <a:endParaRPr lang="es-MX" sz="1100" dirty="0" smtClean="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Asuntos Generales</a:t>
            </a:r>
            <a:endParaRPr lang="es-MX" sz="1100" dirty="0">
              <a:latin typeface="Century Gothic" panose="020B0502020202020204" pitchFamily="34" charset="0"/>
            </a:endParaRPr>
          </a:p>
          <a:p>
            <a:pPr marL="285750" indent="-285750">
              <a:buFont typeface="+mj-lt"/>
              <a:buAutoNum type="romanUcPeriod" startAt="5"/>
            </a:pPr>
            <a:endParaRPr lang="es-MX" sz="1100" dirty="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Acuerdos</a:t>
            </a:r>
            <a:endParaRPr lang="es-MX" sz="1100" dirty="0">
              <a:latin typeface="Century Gothic" panose="020B0502020202020204" pitchFamily="34" charset="0"/>
            </a:endParaRPr>
          </a:p>
        </p:txBody>
      </p:sp>
      <p:sp>
        <p:nvSpPr>
          <p:cNvPr id="8" name="7 Rectángulo"/>
          <p:cNvSpPr/>
          <p:nvPr/>
        </p:nvSpPr>
        <p:spPr>
          <a:xfrm>
            <a:off x="255723" y="484954"/>
            <a:ext cx="8323122" cy="646331"/>
          </a:xfrm>
          <a:prstGeom prst="rect">
            <a:avLst/>
          </a:prstGeom>
        </p:spPr>
        <p:txBody>
          <a:bodyPr wrap="square">
            <a:spAutoFit/>
          </a:bodyPr>
          <a:lstStyle/>
          <a:p>
            <a:pPr algn="ctr" defTabSz="457200"/>
            <a:r>
              <a:rPr lang="es-MX" sz="1200" b="1" dirty="0" smtClean="0">
                <a:latin typeface="Century Gothic" panose="020B0502020202020204" pitchFamily="34" charset="0"/>
                <a:ea typeface="Myriad Pro"/>
                <a:cs typeface="Myriad Pro"/>
              </a:rPr>
              <a:t>Grupo de Trabajo </a:t>
            </a:r>
            <a:r>
              <a:rPr lang="es-MX" sz="1200" b="1" dirty="0">
                <a:latin typeface="Century Gothic" panose="020B0502020202020204" pitchFamily="34" charset="0"/>
                <a:ea typeface="Myriad Pro"/>
                <a:cs typeface="Myriad Pro"/>
              </a:rPr>
              <a:t>de Inversiones </a:t>
            </a:r>
          </a:p>
          <a:p>
            <a:pPr algn="ctr" defTabSz="457200"/>
            <a:r>
              <a:rPr lang="es-MX" sz="1200" b="1" dirty="0">
                <a:latin typeface="Century Gothic" panose="020B0502020202020204" pitchFamily="34" charset="0"/>
                <a:ea typeface="Myriad Pro"/>
                <a:cs typeface="Myriad Pro"/>
              </a:rPr>
              <a:t>Sesión número </a:t>
            </a:r>
            <a:r>
              <a:rPr lang="es-MX" sz="1200" b="1" dirty="0" smtClean="0">
                <a:latin typeface="Century Gothic" panose="020B0502020202020204" pitchFamily="34" charset="0"/>
                <a:ea typeface="Myriad Pro"/>
                <a:cs typeface="Myriad Pro"/>
              </a:rPr>
              <a:t>025</a:t>
            </a:r>
            <a:endParaRPr lang="es-MX" sz="1200" b="1" dirty="0">
              <a:latin typeface="Century Gothic" panose="020B0502020202020204" pitchFamily="34" charset="0"/>
              <a:ea typeface="Myriad Pro"/>
              <a:cs typeface="Myriad Pro"/>
            </a:endParaRPr>
          </a:p>
          <a:p>
            <a:pPr algn="ctr" defTabSz="457200"/>
            <a:r>
              <a:rPr lang="es-MX" sz="1200" b="1" dirty="0" smtClean="0">
                <a:latin typeface="Century Gothic" panose="020B0502020202020204" pitchFamily="34" charset="0"/>
                <a:ea typeface="Myriad Pro"/>
                <a:cs typeface="Myriad Pro"/>
              </a:rPr>
              <a:t>22 de noviembre de </a:t>
            </a:r>
            <a:r>
              <a:rPr lang="es-MX" sz="1200" b="1" dirty="0">
                <a:latin typeface="Century Gothic" panose="020B0502020202020204" pitchFamily="34" charset="0"/>
                <a:ea typeface="Myriad Pro"/>
                <a:cs typeface="Myriad Pro"/>
              </a:rPr>
              <a:t>2016</a:t>
            </a:r>
          </a:p>
        </p:txBody>
      </p:sp>
    </p:spTree>
    <p:extLst>
      <p:ext uri="{BB962C8B-B14F-4D97-AF65-F5344CB8AC3E}">
        <p14:creationId xmlns:p14="http://schemas.microsoft.com/office/powerpoint/2010/main" val="19156834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8" y="154983"/>
            <a:ext cx="7628401" cy="991429"/>
          </a:xfrm>
        </p:spPr>
        <p:txBody>
          <a:bodyPr>
            <a:noAutofit/>
          </a:bodyPr>
          <a:lstStyle/>
          <a:p>
            <a:r>
              <a:rPr lang="es-ES" sz="2000" b="1" dirty="0" smtClean="0">
                <a:latin typeface="Century Gothic" panose="020B0502020202020204" pitchFamily="34" charset="0"/>
              </a:rPr>
              <a:t>a) La coyuntura macro-financiera hacia fin de año apunta a un escenario de alza de tasas de interés </a:t>
            </a:r>
            <a:endParaRPr lang="es-MX" sz="2000" b="1" dirty="0">
              <a:latin typeface="Century Gothic" panose="020B0502020202020204" pitchFamily="34" charset="0"/>
            </a:endParaRPr>
          </a:p>
        </p:txBody>
      </p:sp>
      <p:graphicFrame>
        <p:nvGraphicFramePr>
          <p:cNvPr id="5" name="Tabla 4"/>
          <p:cNvGraphicFramePr>
            <a:graphicFrameLocks noGrp="1"/>
          </p:cNvGraphicFramePr>
          <p:nvPr>
            <p:extLst>
              <p:ext uri="{D42A27DB-BD31-4B8C-83A1-F6EECF244321}">
                <p14:modId xmlns:p14="http://schemas.microsoft.com/office/powerpoint/2010/main" val="1382108037"/>
              </p:ext>
            </p:extLst>
          </p:nvPr>
        </p:nvGraphicFramePr>
        <p:xfrm>
          <a:off x="371475" y="1552573"/>
          <a:ext cx="8353815" cy="4669996"/>
        </p:xfrm>
        <a:graphic>
          <a:graphicData uri="http://schemas.openxmlformats.org/drawingml/2006/table">
            <a:tbl>
              <a:tblPr firstRow="1" bandRow="1">
                <a:tableStyleId>{5C22544A-7EE6-4342-B048-85BDC9FD1C3A}</a:tableStyleId>
              </a:tblPr>
              <a:tblGrid>
                <a:gridCol w="2031597"/>
                <a:gridCol w="6322218"/>
              </a:tblGrid>
              <a:tr h="383259">
                <a:tc>
                  <a:txBody>
                    <a:bodyPr/>
                    <a:lstStyle/>
                    <a:p>
                      <a:pPr>
                        <a:buClr>
                          <a:srgbClr val="C00000"/>
                        </a:buClr>
                      </a:pPr>
                      <a:r>
                        <a:rPr lang="es-MX" sz="1200" dirty="0" smtClean="0">
                          <a:latin typeface="Century Gothic" panose="020B0502020202020204" pitchFamily="34" charset="0"/>
                        </a:rPr>
                        <a:t>Internacionales</a:t>
                      </a:r>
                      <a:endParaRPr lang="es-MX" sz="1200" dirty="0">
                        <a:latin typeface="Century Gothic" panose="020B0502020202020204" pitchFamily="34" charset="0"/>
                      </a:endParaRPr>
                    </a:p>
                  </a:txBody>
                  <a:tcPr>
                    <a:solidFill>
                      <a:srgbClr val="C00000"/>
                    </a:solidFill>
                  </a:tcPr>
                </a:tc>
                <a:tc>
                  <a:txBody>
                    <a:bodyPr/>
                    <a:lstStyle/>
                    <a:p>
                      <a:pPr>
                        <a:buClr>
                          <a:srgbClr val="C00000"/>
                        </a:buClr>
                      </a:pPr>
                      <a:r>
                        <a:rPr lang="es-MX" sz="1200" dirty="0" smtClean="0">
                          <a:latin typeface="Century Gothic" panose="020B0502020202020204" pitchFamily="34" charset="0"/>
                        </a:rPr>
                        <a:t>Pros/Contras</a:t>
                      </a:r>
                      <a:endParaRPr lang="es-MX" sz="1200" dirty="0">
                        <a:latin typeface="Century Gothic" panose="020B0502020202020204" pitchFamily="34" charset="0"/>
                      </a:endParaRPr>
                    </a:p>
                  </a:txBody>
                  <a:tcPr>
                    <a:solidFill>
                      <a:srgbClr val="C00000"/>
                    </a:solidFill>
                  </a:tcPr>
                </a:tc>
              </a:tr>
              <a:tr h="638765">
                <a:tc>
                  <a:txBody>
                    <a:bodyPr/>
                    <a:lstStyle/>
                    <a:p>
                      <a:pPr>
                        <a:buClr>
                          <a:srgbClr val="C00000"/>
                        </a:buClr>
                      </a:pPr>
                      <a:r>
                        <a:rPr lang="es-MX" sz="1200" b="1" dirty="0" smtClean="0">
                          <a:latin typeface="Century Gothic" panose="020B0502020202020204" pitchFamily="34" charset="0"/>
                        </a:rPr>
                        <a:t>Mayor déficit</a:t>
                      </a:r>
                      <a:r>
                        <a:rPr lang="es-MX" sz="1200" b="1" baseline="0" dirty="0" smtClean="0">
                          <a:latin typeface="Century Gothic" panose="020B0502020202020204" pitchFamily="34" charset="0"/>
                        </a:rPr>
                        <a:t> fiscal en EUA e inflación más alta</a:t>
                      </a:r>
                      <a:r>
                        <a:rPr lang="es-MX" sz="1200" b="1" dirty="0" smtClean="0">
                          <a:latin typeface="Century Gothic" panose="020B0502020202020204" pitchFamily="34" charset="0"/>
                        </a:rPr>
                        <a:t> </a:t>
                      </a:r>
                      <a:endParaRPr lang="es-MX" sz="1200" b="1" dirty="0">
                        <a:latin typeface="Century Gothic" panose="020B0502020202020204" pitchFamily="34" charset="0"/>
                      </a:endParaRPr>
                    </a:p>
                  </a:txBody>
                  <a:tcPr>
                    <a:solidFill>
                      <a:schemeClr val="bg1">
                        <a:lumMod val="85000"/>
                      </a:schemeClr>
                    </a:solidFill>
                  </a:tcPr>
                </a:tc>
                <a:tc>
                  <a:txBody>
                    <a:bodyPr/>
                    <a:lstStyle/>
                    <a:p>
                      <a:pPr algn="just">
                        <a:buClr>
                          <a:srgbClr val="C00000"/>
                        </a:buClr>
                      </a:pPr>
                      <a:r>
                        <a:rPr lang="es-MX" sz="1100" b="0" dirty="0" smtClean="0">
                          <a:latin typeface="Century Gothic" panose="020B0502020202020204" pitchFamily="34" charset="0"/>
                        </a:rPr>
                        <a:t>El mayor efecto del triunfo de Donald Trump</a:t>
                      </a:r>
                      <a:r>
                        <a:rPr lang="es-MX" sz="1100" b="0" baseline="0" dirty="0" smtClean="0">
                          <a:latin typeface="Century Gothic" panose="020B0502020202020204" pitchFamily="34" charset="0"/>
                        </a:rPr>
                        <a:t> en las elecciones presidenciales de EUA ha sido una expectativa de un incremento sustancial en el déficit público. </a:t>
                      </a:r>
                      <a:endParaRPr lang="es-MX" sz="1100" b="0" dirty="0">
                        <a:latin typeface="Century Gothic" panose="020B0502020202020204" pitchFamily="34" charset="0"/>
                      </a:endParaRPr>
                    </a:p>
                  </a:txBody>
                  <a:tcPr>
                    <a:solidFill>
                      <a:schemeClr val="bg2"/>
                    </a:solidFill>
                  </a:tcPr>
                </a:tc>
              </a:tr>
              <a:tr h="709653">
                <a:tc>
                  <a:txBody>
                    <a:bodyPr/>
                    <a:lstStyle/>
                    <a:p>
                      <a:pPr>
                        <a:buClr>
                          <a:srgbClr val="C00000"/>
                        </a:buClr>
                      </a:pPr>
                      <a:r>
                        <a:rPr lang="es-MX" sz="1200" b="1" dirty="0" smtClean="0">
                          <a:latin typeface="Century Gothic" panose="020B0502020202020204" pitchFamily="34" charset="0"/>
                        </a:rPr>
                        <a:t>Continuación o no de las subidas de tasa de la FED</a:t>
                      </a:r>
                      <a:endParaRPr lang="es-MX" sz="1200" b="1" dirty="0">
                        <a:latin typeface="Century Gothic" panose="020B0502020202020204" pitchFamily="34" charset="0"/>
                      </a:endParaRPr>
                    </a:p>
                  </a:txBody>
                  <a:tcPr>
                    <a:solidFill>
                      <a:schemeClr val="bg1">
                        <a:lumMod val="85000"/>
                      </a:schemeClr>
                    </a:solidFill>
                  </a:tcPr>
                </a:tc>
                <a:tc>
                  <a:txBody>
                    <a:bodyPr/>
                    <a:lstStyle/>
                    <a:p>
                      <a:pPr algn="just">
                        <a:buClr>
                          <a:srgbClr val="C00000"/>
                        </a:buClr>
                      </a:pPr>
                      <a:r>
                        <a:rPr lang="es-MX" sz="1100" b="0" dirty="0" smtClean="0">
                          <a:latin typeface="Century Gothic" panose="020B0502020202020204" pitchFamily="34" charset="0"/>
                        </a:rPr>
                        <a:t>El escenario de mayor</a:t>
                      </a:r>
                      <a:r>
                        <a:rPr lang="es-MX" sz="1100" b="0" baseline="0" dirty="0" smtClean="0">
                          <a:latin typeface="Century Gothic" panose="020B0502020202020204" pitchFamily="34" charset="0"/>
                        </a:rPr>
                        <a:t> gasto público provoca una expectativa de alza de tasas. Sin embargo, las políticas proteccionistas en comercio podrían limitar el crecimiento. </a:t>
                      </a:r>
                      <a:endParaRPr lang="es-MX" sz="1100" b="0" dirty="0">
                        <a:latin typeface="Century Gothic" panose="020B0502020202020204" pitchFamily="34" charset="0"/>
                      </a:endParaRPr>
                    </a:p>
                  </a:txBody>
                  <a:tcPr>
                    <a:solidFill>
                      <a:schemeClr val="bg2"/>
                    </a:solidFill>
                  </a:tcPr>
                </a:tc>
              </a:tr>
              <a:tr h="638765">
                <a:tc>
                  <a:txBody>
                    <a:bodyPr/>
                    <a:lstStyle/>
                    <a:p>
                      <a:pPr marL="0" marR="0" lvl="0" indent="0" algn="l" defTabSz="457200" rtl="0" eaLnBrk="1" fontAlgn="auto" latinLnBrk="0" hangingPunct="1">
                        <a:lnSpc>
                          <a:spcPct val="100000"/>
                        </a:lnSpc>
                        <a:spcBef>
                          <a:spcPts val="0"/>
                        </a:spcBef>
                        <a:spcAft>
                          <a:spcPts val="0"/>
                        </a:spcAft>
                        <a:buClr>
                          <a:srgbClr val="C00000"/>
                        </a:buClr>
                        <a:buSzTx/>
                        <a:buFontTx/>
                        <a:buNone/>
                        <a:tabLst/>
                        <a:defRPr/>
                      </a:pPr>
                      <a:r>
                        <a:rPr lang="es-MX" sz="1200" b="1" dirty="0" smtClean="0">
                          <a:latin typeface="Century Gothic" panose="020B0502020202020204" pitchFamily="34" charset="0"/>
                        </a:rPr>
                        <a:t>Inflación creciendo en economías avanzadas</a:t>
                      </a:r>
                    </a:p>
                  </a:txBody>
                  <a:tcPr>
                    <a:solidFill>
                      <a:schemeClr val="bg1">
                        <a:lumMod val="85000"/>
                      </a:schemeClr>
                    </a:solidFill>
                  </a:tcPr>
                </a:tc>
                <a:tc>
                  <a:txBody>
                    <a:bodyPr/>
                    <a:lstStyle/>
                    <a:p>
                      <a:pPr marL="0" marR="0" lvl="0" indent="0" algn="just" defTabSz="457200" rtl="0" eaLnBrk="1" fontAlgn="auto" latinLnBrk="0" hangingPunct="1">
                        <a:lnSpc>
                          <a:spcPct val="100000"/>
                        </a:lnSpc>
                        <a:spcBef>
                          <a:spcPts val="0"/>
                        </a:spcBef>
                        <a:spcAft>
                          <a:spcPts val="0"/>
                        </a:spcAft>
                        <a:buClr>
                          <a:srgbClr val="C00000"/>
                        </a:buClr>
                        <a:buSzTx/>
                        <a:buFontTx/>
                        <a:buNone/>
                        <a:tabLst/>
                        <a:defRPr/>
                      </a:pPr>
                      <a:r>
                        <a:rPr lang="es-MX" sz="1100" dirty="0" smtClean="0">
                          <a:latin typeface="Century Gothic" panose="020B0502020202020204" pitchFamily="34" charset="0"/>
                        </a:rPr>
                        <a:t>Por efecto de comparación y encarecimiento del precio de materias primas,</a:t>
                      </a:r>
                      <a:r>
                        <a:rPr lang="es-MX" sz="1100" baseline="0" dirty="0" smtClean="0">
                          <a:latin typeface="Century Gothic" panose="020B0502020202020204" pitchFamily="34" charset="0"/>
                        </a:rPr>
                        <a:t> la inflación en economías avanzadas ha repuntado</a:t>
                      </a:r>
                      <a:r>
                        <a:rPr lang="es-MX" sz="1100" dirty="0" smtClean="0">
                          <a:latin typeface="Century Gothic" panose="020B0502020202020204" pitchFamily="34" charset="0"/>
                        </a:rPr>
                        <a:t>. </a:t>
                      </a:r>
                    </a:p>
                  </a:txBody>
                  <a:tcPr>
                    <a:solidFill>
                      <a:schemeClr val="bg2"/>
                    </a:solidFill>
                  </a:tcPr>
                </a:tc>
              </a:tr>
              <a:tr h="383259">
                <a:tc>
                  <a:txBody>
                    <a:bodyPr/>
                    <a:lstStyle/>
                    <a:p>
                      <a:pPr>
                        <a:buClr>
                          <a:srgbClr val="C00000"/>
                        </a:buClr>
                      </a:pPr>
                      <a:r>
                        <a:rPr lang="es-MX" sz="1200" b="1" dirty="0" smtClean="0">
                          <a:solidFill>
                            <a:schemeClr val="bg1"/>
                          </a:solidFill>
                          <a:latin typeface="Century Gothic" panose="020B0502020202020204" pitchFamily="34" charset="0"/>
                        </a:rPr>
                        <a:t>Locales</a:t>
                      </a:r>
                      <a:endParaRPr lang="es-MX" sz="1200" b="1" dirty="0">
                        <a:solidFill>
                          <a:schemeClr val="bg1"/>
                        </a:solidFill>
                        <a:latin typeface="Century Gothic" panose="020B0502020202020204" pitchFamily="34" charset="0"/>
                      </a:endParaRPr>
                    </a:p>
                  </a:txBody>
                  <a:tcPr>
                    <a:solidFill>
                      <a:srgbClr val="C00000"/>
                    </a:solidFill>
                  </a:tcPr>
                </a:tc>
                <a:tc>
                  <a:txBody>
                    <a:bodyPr/>
                    <a:lstStyle/>
                    <a:p>
                      <a:pPr>
                        <a:buClr>
                          <a:srgbClr val="C00000"/>
                        </a:buClr>
                      </a:pPr>
                      <a:r>
                        <a:rPr lang="es-MX" sz="1200" b="1" dirty="0" smtClean="0">
                          <a:solidFill>
                            <a:schemeClr val="bg1"/>
                          </a:solidFill>
                          <a:latin typeface="Century Gothic" panose="020B0502020202020204" pitchFamily="34" charset="0"/>
                        </a:rPr>
                        <a:t>Pros/Contras</a:t>
                      </a:r>
                      <a:endParaRPr lang="es-MX" sz="1200" b="1" dirty="0">
                        <a:solidFill>
                          <a:schemeClr val="bg1"/>
                        </a:solidFill>
                        <a:latin typeface="Century Gothic" panose="020B0502020202020204" pitchFamily="34" charset="0"/>
                      </a:endParaRPr>
                    </a:p>
                  </a:txBody>
                  <a:tcPr>
                    <a:solidFill>
                      <a:srgbClr val="C00000"/>
                    </a:solidFill>
                  </a:tcPr>
                </a:tc>
              </a:tr>
              <a:tr h="894271">
                <a:tc>
                  <a:txBody>
                    <a:bodyPr/>
                    <a:lstStyle/>
                    <a:p>
                      <a:pPr marL="0" algn="l" defTabSz="457200" rtl="0" eaLnBrk="1" latinLnBrk="0" hangingPunct="1">
                        <a:buClr>
                          <a:srgbClr val="C00000"/>
                        </a:buClr>
                      </a:pPr>
                      <a:r>
                        <a:rPr lang="es-MX" sz="1200" b="1" kern="1200" dirty="0" smtClean="0">
                          <a:solidFill>
                            <a:schemeClr val="dk1"/>
                          </a:solidFill>
                          <a:latin typeface="Century Gothic" panose="020B0502020202020204" pitchFamily="34" charset="0"/>
                          <a:ea typeface="+mn-ea"/>
                          <a:cs typeface="+mn-cs"/>
                        </a:rPr>
                        <a:t>Incertidumbre sobre la relación comercial entre México y EUA</a:t>
                      </a:r>
                      <a:endParaRPr lang="es-MX" sz="1200" b="1" kern="1200" dirty="0">
                        <a:solidFill>
                          <a:schemeClr val="dk1"/>
                        </a:solidFill>
                        <a:latin typeface="Century Gothic" panose="020B0502020202020204" pitchFamily="34" charset="0"/>
                        <a:ea typeface="+mn-ea"/>
                        <a:cs typeface="+mn-cs"/>
                      </a:endParaRPr>
                    </a:p>
                  </a:txBody>
                  <a:tcPr>
                    <a:solidFill>
                      <a:schemeClr val="bg1">
                        <a:lumMod val="85000"/>
                      </a:schemeClr>
                    </a:solidFill>
                  </a:tcPr>
                </a:tc>
                <a:tc>
                  <a:txBody>
                    <a:bodyPr/>
                    <a:lstStyle/>
                    <a:p>
                      <a:pPr marL="0" algn="l" defTabSz="457200" rtl="0" eaLnBrk="1" latinLnBrk="0" hangingPunct="1">
                        <a:buClr>
                          <a:srgbClr val="C00000"/>
                        </a:buClr>
                      </a:pPr>
                      <a:r>
                        <a:rPr lang="es-MX" sz="1100" kern="1200" dirty="0" smtClean="0">
                          <a:solidFill>
                            <a:schemeClr val="dk1"/>
                          </a:solidFill>
                          <a:latin typeface="Century Gothic" panose="020B0502020202020204" pitchFamily="34" charset="0"/>
                          <a:ea typeface="+mn-ea"/>
                          <a:cs typeface="+mn-cs"/>
                        </a:rPr>
                        <a:t>El triunfo de Donald Trump fue inesperado.</a:t>
                      </a:r>
                    </a:p>
                    <a:p>
                      <a:pPr marL="0" algn="l" defTabSz="457200" rtl="0" eaLnBrk="1" latinLnBrk="0" hangingPunct="1">
                        <a:buClr>
                          <a:srgbClr val="C00000"/>
                        </a:buClr>
                      </a:pPr>
                      <a:r>
                        <a:rPr lang="es-MX" sz="1100" kern="1200" dirty="0" smtClean="0">
                          <a:solidFill>
                            <a:schemeClr val="dk1"/>
                          </a:solidFill>
                          <a:latin typeface="Century Gothic" panose="020B0502020202020204" pitchFamily="34" charset="0"/>
                          <a:ea typeface="+mn-ea"/>
                          <a:cs typeface="+mn-cs"/>
                        </a:rPr>
                        <a:t>EUA representa casi</a:t>
                      </a:r>
                      <a:r>
                        <a:rPr lang="es-MX" sz="1100" kern="1200" baseline="0" dirty="0" smtClean="0">
                          <a:solidFill>
                            <a:schemeClr val="dk1"/>
                          </a:solidFill>
                          <a:latin typeface="Century Gothic" panose="020B0502020202020204" pitchFamily="34" charset="0"/>
                          <a:ea typeface="+mn-ea"/>
                          <a:cs typeface="+mn-cs"/>
                        </a:rPr>
                        <a:t> el 80% del comercio de México. El TLC ha sido el principal motor de crecimiento para México durante las últimas 2 décadas. </a:t>
                      </a:r>
                      <a:endParaRPr lang="es-MX" sz="1100" kern="1200" dirty="0">
                        <a:solidFill>
                          <a:schemeClr val="dk1"/>
                        </a:solidFill>
                        <a:latin typeface="Century Gothic" panose="020B0502020202020204" pitchFamily="34" charset="0"/>
                        <a:ea typeface="+mn-ea"/>
                        <a:cs typeface="+mn-cs"/>
                      </a:endParaRPr>
                    </a:p>
                  </a:txBody>
                  <a:tcPr>
                    <a:solidFill>
                      <a:schemeClr val="bg2"/>
                    </a:solidFill>
                  </a:tcPr>
                </a:tc>
              </a:tr>
              <a:tr h="638765">
                <a:tc>
                  <a:txBody>
                    <a:bodyPr/>
                    <a:lstStyle/>
                    <a:p>
                      <a:pPr marL="0" marR="0" lvl="0" indent="0" algn="l" defTabSz="457200" rtl="0" eaLnBrk="1" fontAlgn="auto" latinLnBrk="0" hangingPunct="1">
                        <a:lnSpc>
                          <a:spcPct val="100000"/>
                        </a:lnSpc>
                        <a:spcBef>
                          <a:spcPts val="0"/>
                        </a:spcBef>
                        <a:spcAft>
                          <a:spcPts val="0"/>
                        </a:spcAft>
                        <a:buClr>
                          <a:srgbClr val="C00000"/>
                        </a:buClr>
                        <a:buSzTx/>
                        <a:buFontTx/>
                        <a:buNone/>
                        <a:tabLst/>
                        <a:defRPr/>
                      </a:pPr>
                      <a:r>
                        <a:rPr lang="es-MX" sz="1200" b="1" kern="1200" dirty="0" smtClean="0">
                          <a:solidFill>
                            <a:schemeClr val="dk1"/>
                          </a:solidFill>
                          <a:latin typeface="Century Gothic" panose="020B0502020202020204" pitchFamily="34" charset="0"/>
                          <a:ea typeface="+mn-ea"/>
                          <a:cs typeface="+mn-cs"/>
                        </a:rPr>
                        <a:t>El</a:t>
                      </a:r>
                      <a:r>
                        <a:rPr lang="es-MX" sz="1200" b="1" kern="1200" baseline="0" dirty="0" smtClean="0">
                          <a:solidFill>
                            <a:schemeClr val="dk1"/>
                          </a:solidFill>
                          <a:latin typeface="Century Gothic" panose="020B0502020202020204" pitchFamily="34" charset="0"/>
                          <a:ea typeface="+mn-ea"/>
                          <a:cs typeface="+mn-cs"/>
                        </a:rPr>
                        <a:t> efecto de tipo de cambio en inflación</a:t>
                      </a:r>
                      <a:endParaRPr lang="es-MX" sz="1200" b="1" kern="1200" dirty="0" smtClean="0">
                        <a:solidFill>
                          <a:schemeClr val="dk1"/>
                        </a:solidFill>
                        <a:latin typeface="Century Gothic" panose="020B0502020202020204" pitchFamily="34" charset="0"/>
                        <a:ea typeface="+mn-ea"/>
                        <a:cs typeface="+mn-cs"/>
                      </a:endParaRPr>
                    </a:p>
                  </a:txBody>
                  <a:tcPr>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
                          <a:srgbClr val="C00000"/>
                        </a:buClr>
                        <a:buSzTx/>
                        <a:buFontTx/>
                        <a:buNone/>
                        <a:tabLst/>
                        <a:defRPr/>
                      </a:pPr>
                      <a:r>
                        <a:rPr lang="es-MX" sz="1100" kern="1200" dirty="0" smtClean="0">
                          <a:solidFill>
                            <a:schemeClr val="dk1"/>
                          </a:solidFill>
                          <a:latin typeface="Century Gothic" panose="020B0502020202020204" pitchFamily="34" charset="0"/>
                          <a:ea typeface="+mn-ea"/>
                          <a:cs typeface="+mn-cs"/>
                        </a:rPr>
                        <a:t>En los últimos meses, hubo</a:t>
                      </a:r>
                      <a:r>
                        <a:rPr lang="es-MX" sz="1100" kern="1200" baseline="0" dirty="0" smtClean="0">
                          <a:solidFill>
                            <a:schemeClr val="dk1"/>
                          </a:solidFill>
                          <a:latin typeface="Century Gothic" panose="020B0502020202020204" pitchFamily="34" charset="0"/>
                          <a:ea typeface="+mn-ea"/>
                          <a:cs typeface="+mn-cs"/>
                        </a:rPr>
                        <a:t> un aumento en el rubro de Mercancías dentro del INPC, el rubro más sensible a fluctuaciones cambiarias.  </a:t>
                      </a:r>
                      <a:endParaRPr lang="es-MX" sz="1100" kern="1200" dirty="0" smtClean="0">
                        <a:solidFill>
                          <a:schemeClr val="dk1"/>
                        </a:solidFill>
                        <a:latin typeface="Century Gothic" panose="020B0502020202020204" pitchFamily="34" charset="0"/>
                        <a:ea typeface="+mn-ea"/>
                        <a:cs typeface="+mn-cs"/>
                      </a:endParaRPr>
                    </a:p>
                  </a:txBody>
                  <a:tcPr>
                    <a:solidFill>
                      <a:schemeClr val="bg2"/>
                    </a:solidFill>
                  </a:tcPr>
                </a:tc>
              </a:tr>
              <a:tr h="383259">
                <a:tc>
                  <a:txBody>
                    <a:bodyPr/>
                    <a:lstStyle/>
                    <a:p>
                      <a:pPr marL="0" algn="l" defTabSz="457200" rtl="0" eaLnBrk="1" latinLnBrk="0" hangingPunct="1">
                        <a:buClr>
                          <a:srgbClr val="C00000"/>
                        </a:buClr>
                      </a:pPr>
                      <a:r>
                        <a:rPr lang="es-MX" sz="1200" b="1" kern="1200" dirty="0" smtClean="0">
                          <a:solidFill>
                            <a:schemeClr val="dk1"/>
                          </a:solidFill>
                          <a:latin typeface="Century Gothic" panose="020B0502020202020204" pitchFamily="34" charset="0"/>
                          <a:ea typeface="+mn-ea"/>
                          <a:cs typeface="+mn-cs"/>
                        </a:rPr>
                        <a:t>Premio cambiario</a:t>
                      </a:r>
                      <a:endParaRPr lang="es-MX" sz="1200" b="1" kern="1200" dirty="0">
                        <a:solidFill>
                          <a:schemeClr val="dk1"/>
                        </a:solidFill>
                        <a:latin typeface="Century Gothic" panose="020B0502020202020204" pitchFamily="34" charset="0"/>
                        <a:ea typeface="+mn-ea"/>
                        <a:cs typeface="+mn-cs"/>
                      </a:endParaRPr>
                    </a:p>
                  </a:txBody>
                  <a:tcPr>
                    <a:solidFill>
                      <a:schemeClr val="bg1">
                        <a:lumMod val="85000"/>
                      </a:schemeClr>
                    </a:solidFill>
                  </a:tcPr>
                </a:tc>
                <a:tc>
                  <a:txBody>
                    <a:bodyPr/>
                    <a:lstStyle/>
                    <a:p>
                      <a:pPr marL="0" algn="l" defTabSz="457200" rtl="0" eaLnBrk="1" latinLnBrk="0" hangingPunct="1">
                        <a:buClr>
                          <a:srgbClr val="C00000"/>
                        </a:buClr>
                      </a:pPr>
                      <a:r>
                        <a:rPr lang="es-MX" sz="1100" kern="1200" dirty="0" smtClean="0">
                          <a:solidFill>
                            <a:schemeClr val="dk1"/>
                          </a:solidFill>
                          <a:latin typeface="Century Gothic" panose="020B0502020202020204" pitchFamily="34" charset="0"/>
                          <a:ea typeface="+mn-ea"/>
                          <a:cs typeface="+mn-cs"/>
                        </a:rPr>
                        <a:t>El premio cambiario</a:t>
                      </a:r>
                      <a:r>
                        <a:rPr lang="es-MX" sz="1100" kern="1200" baseline="0" dirty="0" smtClean="0">
                          <a:solidFill>
                            <a:schemeClr val="dk1"/>
                          </a:solidFill>
                          <a:latin typeface="Century Gothic" panose="020B0502020202020204" pitchFamily="34" charset="0"/>
                          <a:ea typeface="+mn-ea"/>
                          <a:cs typeface="+mn-cs"/>
                        </a:rPr>
                        <a:t> contenido en las tasas nominales se ha incrementado desde julio.  </a:t>
                      </a:r>
                      <a:endParaRPr lang="es-MX" sz="1100" kern="1200" dirty="0">
                        <a:solidFill>
                          <a:schemeClr val="dk1"/>
                        </a:solidFill>
                        <a:latin typeface="Century Gothic" panose="020B0502020202020204" pitchFamily="34" charset="0"/>
                        <a:ea typeface="+mn-ea"/>
                        <a:cs typeface="+mn-cs"/>
                      </a:endParaRPr>
                    </a:p>
                  </a:txBody>
                  <a:tcPr>
                    <a:solidFill>
                      <a:schemeClr val="bg2"/>
                    </a:solidFill>
                  </a:tcPr>
                </a:tc>
              </a:tr>
            </a:tbl>
          </a:graphicData>
        </a:graphic>
      </p:graphicFrame>
      <p:sp>
        <p:nvSpPr>
          <p:cNvPr id="3" name="2 Marcador de número de diapositiva"/>
          <p:cNvSpPr>
            <a:spLocks noGrp="1"/>
          </p:cNvSpPr>
          <p:nvPr>
            <p:ph type="sldNum" sz="quarter" idx="12"/>
          </p:nvPr>
        </p:nvSpPr>
        <p:spPr>
          <a:xfrm>
            <a:off x="8725546" y="6519082"/>
            <a:ext cx="418454" cy="365125"/>
          </a:xfrm>
        </p:spPr>
        <p:txBody>
          <a:bodyPr/>
          <a:lstStyle/>
          <a:p>
            <a:fld id="{05E83AA4-A00D-4AA0-8FE8-B93C9F3EC141}" type="slidenum">
              <a:rPr lang="es-ES" altLang="es-MX" smtClean="0">
                <a:latin typeface="Century Gothic" panose="020B0502020202020204" pitchFamily="34" charset="0"/>
              </a:rPr>
              <a:pPr/>
              <a:t>31</a:t>
            </a:fld>
            <a:endParaRPr lang="es-ES" altLang="es-MX" dirty="0">
              <a:latin typeface="Century Gothic" panose="020B0502020202020204" pitchFamily="34" charset="0"/>
            </a:endParaRPr>
          </a:p>
        </p:txBody>
      </p:sp>
      <p:sp>
        <p:nvSpPr>
          <p:cNvPr id="4" name="3 Botón de acción: Hacia delante o Siguiente">
            <a:hlinkClick r:id="rId2" action="ppaction://hlinksldjump" highlightClick="1"/>
          </p:cNvPr>
          <p:cNvSpPr/>
          <p:nvPr/>
        </p:nvSpPr>
        <p:spPr>
          <a:xfrm>
            <a:off x="8803038" y="6222569"/>
            <a:ext cx="271220" cy="309966"/>
          </a:xfrm>
          <a:prstGeom prst="actionButtonForwardNex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Tree>
    <p:extLst>
      <p:ext uri="{BB962C8B-B14F-4D97-AF65-F5344CB8AC3E}">
        <p14:creationId xmlns:p14="http://schemas.microsoft.com/office/powerpoint/2010/main" val="324091550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395536" y="1844824"/>
            <a:ext cx="8363272" cy="3785652"/>
          </a:xfrm>
          <a:prstGeom prst="rect">
            <a:avLst/>
          </a:prstGeom>
        </p:spPr>
        <p:txBody>
          <a:bodyPr wrap="square">
            <a:spAutoFit/>
          </a:bodyPr>
          <a:lstStyle/>
          <a:p>
            <a:pPr marL="285750" indent="-285750" algn="just">
              <a:buClr>
                <a:srgbClr val="C00000"/>
              </a:buClr>
              <a:buFont typeface="Arial" panose="020B0604020202020204" pitchFamily="34" charset="0"/>
              <a:buChar char="•"/>
            </a:pPr>
            <a:r>
              <a:rPr lang="es-MX" sz="1600" dirty="0">
                <a:latin typeface="Century Gothic" panose="020B0502020202020204" pitchFamily="34" charset="0"/>
              </a:rPr>
              <a:t>Los recientes movimientos en el mercado nacional </a:t>
            </a:r>
            <a:r>
              <a:rPr lang="es-MX" sz="1600" dirty="0" smtClean="0">
                <a:latin typeface="Century Gothic" panose="020B0502020202020204" pitchFamily="34" charset="0"/>
              </a:rPr>
              <a:t>se explican primordialmente por </a:t>
            </a:r>
            <a:r>
              <a:rPr lang="es-MX" sz="1600" dirty="0">
                <a:latin typeface="Century Gothic" panose="020B0502020202020204" pitchFamily="34" charset="0"/>
              </a:rPr>
              <a:t>el riesgo sistémico de los mercados </a:t>
            </a:r>
            <a:r>
              <a:rPr lang="es-MX" sz="1600" dirty="0" smtClean="0">
                <a:latin typeface="Century Gothic" panose="020B0502020202020204" pitchFamily="34" charset="0"/>
              </a:rPr>
              <a:t>internacionales y </a:t>
            </a:r>
            <a:r>
              <a:rPr lang="es-MX" sz="1600" dirty="0">
                <a:latin typeface="Century Gothic" panose="020B0502020202020204" pitchFamily="34" charset="0"/>
              </a:rPr>
              <a:t>la relación que tienen entre </a:t>
            </a:r>
            <a:r>
              <a:rPr lang="es-MX" sz="1600" dirty="0" smtClean="0">
                <a:latin typeface="Century Gothic" panose="020B0502020202020204" pitchFamily="34" charset="0"/>
              </a:rPr>
              <a:t>sí.</a:t>
            </a:r>
          </a:p>
          <a:p>
            <a:pPr marL="285750" indent="-285750" algn="just">
              <a:buClr>
                <a:srgbClr val="C00000"/>
              </a:buClr>
              <a:buFont typeface="Arial" panose="020B0604020202020204" pitchFamily="34" charset="0"/>
              <a:buChar char="•"/>
            </a:pPr>
            <a:endParaRPr lang="es-MX" sz="1600" dirty="0">
              <a:latin typeface="Century Gothic" panose="020B0502020202020204" pitchFamily="34" charset="0"/>
            </a:endParaRPr>
          </a:p>
          <a:p>
            <a:pPr marL="285750" indent="-285750" algn="just">
              <a:buClr>
                <a:srgbClr val="C00000"/>
              </a:buClr>
              <a:buFont typeface="Arial" panose="020B0604020202020204" pitchFamily="34" charset="0"/>
              <a:buChar char="•"/>
            </a:pPr>
            <a:r>
              <a:rPr lang="es-MX" sz="1600" b="1" dirty="0" smtClean="0">
                <a:latin typeface="Century Gothic" panose="020B0502020202020204" pitchFamily="34" charset="0"/>
              </a:rPr>
              <a:t>El riesgo </a:t>
            </a:r>
            <a:r>
              <a:rPr lang="es-MX" sz="1600" b="1" dirty="0">
                <a:latin typeface="Century Gothic" panose="020B0502020202020204" pitchFamily="34" charset="0"/>
              </a:rPr>
              <a:t>sistémico </a:t>
            </a:r>
            <a:r>
              <a:rPr lang="es-MX" sz="1600" b="1" dirty="0" smtClean="0">
                <a:latin typeface="Century Gothic" panose="020B0502020202020204" pitchFamily="34" charset="0"/>
              </a:rPr>
              <a:t>se refiere al riesgo inherente en los mercados (no afecta a un activo en particular, sino al mercado en su totalidad). </a:t>
            </a:r>
            <a:r>
              <a:rPr lang="es-MX" sz="1600" dirty="0">
                <a:latin typeface="Century Gothic" panose="020B0502020202020204" pitchFamily="34" charset="0"/>
              </a:rPr>
              <a:t>Por ejemplo, en una gran crisis financiera o en un “crack bursátil” todas las acciones tienden a bajar de manera simultánea. Es un riesgo impredecible pero también imposible de evitar completamente.</a:t>
            </a:r>
            <a:r>
              <a:rPr lang="es-MX" sz="1600" dirty="0" smtClean="0">
                <a:latin typeface="Century Gothic" panose="020B0502020202020204" pitchFamily="34" charset="0"/>
              </a:rPr>
              <a:t>  </a:t>
            </a:r>
            <a:endParaRPr lang="es-MX" sz="1600" dirty="0">
              <a:latin typeface="Century Gothic" panose="020B0502020202020204" pitchFamily="34" charset="0"/>
            </a:endParaRPr>
          </a:p>
          <a:p>
            <a:pPr marL="285750" indent="-285750" algn="just">
              <a:buClr>
                <a:srgbClr val="C00000"/>
              </a:buClr>
              <a:buFont typeface="Arial" panose="020B0604020202020204" pitchFamily="34" charset="0"/>
              <a:buChar char="•"/>
            </a:pPr>
            <a:endParaRPr lang="es-MX" sz="1600" dirty="0">
              <a:latin typeface="Century Gothic" panose="020B0502020202020204" pitchFamily="34" charset="0"/>
            </a:endParaRPr>
          </a:p>
          <a:p>
            <a:pPr marL="285750" indent="-285750" algn="just">
              <a:buClr>
                <a:srgbClr val="C00000"/>
              </a:buClr>
              <a:buFont typeface="Arial" panose="020B0604020202020204" pitchFamily="34" charset="0"/>
              <a:buChar char="•"/>
            </a:pPr>
            <a:r>
              <a:rPr lang="es-MX" sz="1600" dirty="0">
                <a:latin typeface="Century Gothic" panose="020B0502020202020204" pitchFamily="34" charset="0"/>
              </a:rPr>
              <a:t>En las últimas semanas el entorno económico mundial se tornó más complejo como reflejo del proceso electoral </a:t>
            </a:r>
            <a:r>
              <a:rPr lang="es-MX" sz="1600" dirty="0" smtClean="0">
                <a:latin typeface="Century Gothic" panose="020B0502020202020204" pitchFamily="34" charset="0"/>
              </a:rPr>
              <a:t>de Estados Unidos. El </a:t>
            </a:r>
            <a:r>
              <a:rPr lang="es-MX" sz="1600" dirty="0">
                <a:latin typeface="Century Gothic" panose="020B0502020202020204" pitchFamily="34" charset="0"/>
              </a:rPr>
              <a:t>8 de </a:t>
            </a:r>
            <a:r>
              <a:rPr lang="es-MX" sz="1600" dirty="0" smtClean="0">
                <a:latin typeface="Century Gothic" panose="020B0502020202020204" pitchFamily="34" charset="0"/>
              </a:rPr>
              <a:t>noviembre, trajo </a:t>
            </a:r>
            <a:r>
              <a:rPr lang="es-MX" sz="1600" dirty="0">
                <a:latin typeface="Century Gothic" panose="020B0502020202020204" pitchFamily="34" charset="0"/>
              </a:rPr>
              <a:t>consigo un fuerte incremento en la volatilidad de los mercados </a:t>
            </a:r>
            <a:r>
              <a:rPr lang="es-MX" sz="1600" dirty="0" smtClean="0">
                <a:latin typeface="Century Gothic" panose="020B0502020202020204" pitchFamily="34" charset="0"/>
              </a:rPr>
              <a:t>internacionales. Esto provocó </a:t>
            </a:r>
            <a:r>
              <a:rPr lang="es-MX" sz="1600" dirty="0">
                <a:latin typeface="Century Gothic" panose="020B0502020202020204" pitchFamily="34" charset="0"/>
              </a:rPr>
              <a:t>un ajuste generalizado en los niveles de los </a:t>
            </a:r>
            <a:r>
              <a:rPr lang="es-MX" sz="1600" dirty="0" smtClean="0">
                <a:latin typeface="Century Gothic" panose="020B0502020202020204" pitchFamily="34" charset="0"/>
              </a:rPr>
              <a:t>activos. </a:t>
            </a:r>
            <a:r>
              <a:rPr lang="es-MX" sz="1600" dirty="0">
                <a:latin typeface="Century Gothic" panose="020B0502020202020204" pitchFamily="34" charset="0"/>
              </a:rPr>
              <a:t>L</a:t>
            </a:r>
            <a:r>
              <a:rPr lang="es-MX" sz="1600" dirty="0" smtClean="0">
                <a:latin typeface="Century Gothic" panose="020B0502020202020204" pitchFamily="34" charset="0"/>
              </a:rPr>
              <a:t>os </a:t>
            </a:r>
            <a:r>
              <a:rPr lang="es-MX" sz="1600" dirty="0">
                <a:latin typeface="Century Gothic" panose="020B0502020202020204" pitchFamily="34" charset="0"/>
              </a:rPr>
              <a:t>países </a:t>
            </a:r>
            <a:r>
              <a:rPr lang="es-MX" sz="1600" dirty="0" smtClean="0">
                <a:latin typeface="Century Gothic" panose="020B0502020202020204" pitchFamily="34" charset="0"/>
              </a:rPr>
              <a:t>emergentes, fueron </a:t>
            </a:r>
            <a:r>
              <a:rPr lang="es-MX" sz="1600" dirty="0">
                <a:latin typeface="Century Gothic" panose="020B0502020202020204" pitchFamily="34" charset="0"/>
              </a:rPr>
              <a:t>los más afectados a nivel global.</a:t>
            </a:r>
          </a:p>
        </p:txBody>
      </p:sp>
      <p:sp>
        <p:nvSpPr>
          <p:cNvPr id="5" name="1 Título"/>
          <p:cNvSpPr>
            <a:spLocks noGrp="1"/>
          </p:cNvSpPr>
          <p:nvPr>
            <p:ph type="title"/>
          </p:nvPr>
        </p:nvSpPr>
        <p:spPr>
          <a:xfrm>
            <a:off x="457199" y="274638"/>
            <a:ext cx="7267434" cy="1308502"/>
          </a:xfrm>
        </p:spPr>
        <p:txBody>
          <a:bodyPr/>
          <a:lstStyle/>
          <a:p>
            <a:r>
              <a:rPr lang="es-MX" sz="2000" b="1" dirty="0" smtClean="0">
                <a:latin typeface="Century Gothic" panose="020B0502020202020204" pitchFamily="34" charset="0"/>
              </a:rPr>
              <a:t>a) Entorno económico</a:t>
            </a:r>
            <a:r>
              <a:rPr lang="es-MX" sz="2000" b="1" dirty="0">
                <a:latin typeface="Century Gothic" panose="020B0502020202020204" pitchFamily="34" charset="0"/>
              </a:rPr>
              <a:t/>
            </a:r>
            <a:br>
              <a:rPr lang="es-MX" sz="2000" b="1" dirty="0">
                <a:latin typeface="Century Gothic" panose="020B0502020202020204" pitchFamily="34" charset="0"/>
              </a:rPr>
            </a:br>
            <a:r>
              <a:rPr lang="es-MX" sz="2000" b="1" dirty="0" smtClean="0">
                <a:latin typeface="Century Gothic" panose="020B0502020202020204" pitchFamily="34" charset="0"/>
              </a:rPr>
              <a:t>¿Qué </a:t>
            </a:r>
            <a:r>
              <a:rPr lang="es-MX" sz="2000" b="1" dirty="0">
                <a:latin typeface="Century Gothic" panose="020B0502020202020204" pitchFamily="34" charset="0"/>
              </a:rPr>
              <a:t>pasó con los mercados</a:t>
            </a:r>
            <a:r>
              <a:rPr lang="es-MX" sz="2000" b="1" dirty="0" smtClean="0">
                <a:latin typeface="Century Gothic" panose="020B0502020202020204" pitchFamily="34" charset="0"/>
              </a:rPr>
              <a:t>?</a:t>
            </a:r>
            <a:br>
              <a:rPr lang="es-MX" sz="2000" b="1" dirty="0" smtClean="0">
                <a:latin typeface="Century Gothic" panose="020B0502020202020204" pitchFamily="34" charset="0"/>
              </a:rPr>
            </a:br>
            <a:r>
              <a:rPr lang="es-MX" sz="2000" b="1" dirty="0" smtClean="0">
                <a:latin typeface="Century Gothic" panose="020B0502020202020204" pitchFamily="34" charset="0"/>
              </a:rPr>
              <a:t/>
            </a:r>
            <a:br>
              <a:rPr lang="es-MX" sz="2000" b="1" dirty="0" smtClean="0">
                <a:latin typeface="Century Gothic" panose="020B0502020202020204" pitchFamily="34" charset="0"/>
              </a:rPr>
            </a:br>
            <a:r>
              <a:rPr lang="es-MX" sz="2000" b="1" dirty="0" smtClean="0">
                <a:latin typeface="Century Gothic" panose="020B0502020202020204" pitchFamily="34" charset="0"/>
              </a:rPr>
              <a:t>Entorno Global</a:t>
            </a:r>
            <a:endParaRPr lang="es-MX" sz="2000" b="1" dirty="0">
              <a:latin typeface="Century Gothic" panose="020B0502020202020204" pitchFamily="34" charset="0"/>
            </a:endParaRP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pPr/>
              <a:t>32</a:t>
            </a:fld>
            <a:endParaRPr lang="es-ES" altLang="es-MX" dirty="0"/>
          </a:p>
        </p:txBody>
      </p:sp>
    </p:spTree>
    <p:extLst>
      <p:ext uri="{BB962C8B-B14F-4D97-AF65-F5344CB8AC3E}">
        <p14:creationId xmlns:p14="http://schemas.microsoft.com/office/powerpoint/2010/main" val="87923388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2000" b="1" dirty="0" smtClean="0">
                <a:latin typeface="Century Gothic" panose="020B0502020202020204" pitchFamily="34" charset="0"/>
              </a:rPr>
              <a:t>a) Divisas</a:t>
            </a:r>
            <a:endParaRPr lang="es-MX" sz="2000" b="1" dirty="0">
              <a:latin typeface="Century Gothic" panose="020B0502020202020204" pitchFamily="34" charset="0"/>
            </a:endParaRPr>
          </a:p>
        </p:txBody>
      </p:sp>
      <p:sp>
        <p:nvSpPr>
          <p:cNvPr id="3" name="2 Marcador de número de diapositiva"/>
          <p:cNvSpPr>
            <a:spLocks noGrp="1"/>
          </p:cNvSpPr>
          <p:nvPr>
            <p:ph type="sldNum" sz="quarter" idx="12"/>
          </p:nvPr>
        </p:nvSpPr>
        <p:spPr/>
        <p:txBody>
          <a:bodyPr/>
          <a:lstStyle/>
          <a:p>
            <a:fld id="{1D2FC022-26B9-4B4D-8B6F-3784CEFEA39E}" type="slidenum">
              <a:rPr lang="es-MX" smtClean="0"/>
              <a:pPr/>
              <a:t>33</a:t>
            </a:fld>
            <a:endParaRPr lang="es-MX" dirty="0"/>
          </a:p>
        </p:txBody>
      </p:sp>
      <p:pic>
        <p:nvPicPr>
          <p:cNvPr id="5" name="4 Imagen"/>
          <p:cNvPicPr>
            <a:picLocks noChangeAspect="1"/>
          </p:cNvPicPr>
          <p:nvPr/>
        </p:nvPicPr>
        <p:blipFill>
          <a:blip r:embed="rId2"/>
          <a:stretch>
            <a:fillRect/>
          </a:stretch>
        </p:blipFill>
        <p:spPr>
          <a:xfrm>
            <a:off x="236220" y="1352551"/>
            <a:ext cx="8450580" cy="4759949"/>
          </a:xfrm>
          <a:prstGeom prst="rect">
            <a:avLst/>
          </a:prstGeom>
        </p:spPr>
      </p:pic>
    </p:spTree>
    <p:extLst>
      <p:ext uri="{BB962C8B-B14F-4D97-AF65-F5344CB8AC3E}">
        <p14:creationId xmlns:p14="http://schemas.microsoft.com/office/powerpoint/2010/main" val="37897707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2000" b="1" dirty="0" smtClean="0">
                <a:latin typeface="Century Gothic" panose="020B0502020202020204" pitchFamily="34" charset="0"/>
              </a:rPr>
              <a:t>a) Deuda Soberana México</a:t>
            </a:r>
            <a:endParaRPr lang="es-MX" sz="2000" b="1" dirty="0">
              <a:latin typeface="Century Gothic" panose="020B0502020202020204" pitchFamily="34" charset="0"/>
            </a:endParaRPr>
          </a:p>
        </p:txBody>
      </p:sp>
      <p:sp>
        <p:nvSpPr>
          <p:cNvPr id="3" name="2 Marcador de número de diapositiva"/>
          <p:cNvSpPr>
            <a:spLocks noGrp="1"/>
          </p:cNvSpPr>
          <p:nvPr>
            <p:ph type="sldNum" sz="quarter" idx="12"/>
          </p:nvPr>
        </p:nvSpPr>
        <p:spPr/>
        <p:txBody>
          <a:bodyPr/>
          <a:lstStyle/>
          <a:p>
            <a:fld id="{1D2FC022-26B9-4B4D-8B6F-3784CEFEA39E}" type="slidenum">
              <a:rPr lang="es-MX" smtClean="0">
                <a:latin typeface="Century Gothic" panose="020B0502020202020204" pitchFamily="34" charset="0"/>
              </a:rPr>
              <a:pPr/>
              <a:t>34</a:t>
            </a:fld>
            <a:endParaRPr lang="es-MX" dirty="0">
              <a:latin typeface="Century Gothic" panose="020B0502020202020204" pitchFamily="34" charset="0"/>
            </a:endParaRPr>
          </a:p>
        </p:txBody>
      </p:sp>
      <p:pic>
        <p:nvPicPr>
          <p:cNvPr id="8194" name="Imagen 1"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32366"/>
            <a:ext cx="7881290" cy="4823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739591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7067006" cy="631825"/>
          </a:xfrm>
        </p:spPr>
        <p:txBody>
          <a:bodyPr>
            <a:normAutofit/>
          </a:bodyPr>
          <a:lstStyle/>
          <a:p>
            <a:r>
              <a:rPr lang="es-MX" sz="2000" b="1" dirty="0" smtClean="0">
                <a:latin typeface="Century Gothic" panose="020B0502020202020204" pitchFamily="34" charset="0"/>
              </a:rPr>
              <a:t>a) Deuda Soberana Estados Unidos</a:t>
            </a:r>
            <a:endParaRPr lang="es-MX" sz="2000" b="1" dirty="0">
              <a:latin typeface="Century Gothic" panose="020B0502020202020204" pitchFamily="34" charset="0"/>
            </a:endParaRPr>
          </a:p>
        </p:txBody>
      </p:sp>
      <p:sp>
        <p:nvSpPr>
          <p:cNvPr id="3" name="2 Marcador de número de diapositiva"/>
          <p:cNvSpPr>
            <a:spLocks noGrp="1"/>
          </p:cNvSpPr>
          <p:nvPr>
            <p:ph type="sldNum" sz="quarter" idx="12"/>
          </p:nvPr>
        </p:nvSpPr>
        <p:spPr/>
        <p:txBody>
          <a:bodyPr/>
          <a:lstStyle/>
          <a:p>
            <a:fld id="{1D2FC022-26B9-4B4D-8B6F-3784CEFEA39E}" type="slidenum">
              <a:rPr lang="es-MX" smtClean="0"/>
              <a:pPr/>
              <a:t>35</a:t>
            </a:fld>
            <a:endParaRPr lang="es-MX" dirty="0"/>
          </a:p>
        </p:txBody>
      </p:sp>
      <p:pic>
        <p:nvPicPr>
          <p:cNvPr id="9218" name="Imagen 1"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9640" y="1522450"/>
            <a:ext cx="7778090" cy="48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063220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07504" y="1556792"/>
            <a:ext cx="8671560" cy="4960620"/>
          </a:xfrm>
          <a:prstGeom prst="rect">
            <a:avLst/>
          </a:prstGeom>
        </p:spPr>
      </p:pic>
      <p:sp>
        <p:nvSpPr>
          <p:cNvPr id="5" name="Título 1"/>
          <p:cNvSpPr>
            <a:spLocks noGrp="1"/>
          </p:cNvSpPr>
          <p:nvPr>
            <p:ph type="title"/>
          </p:nvPr>
        </p:nvSpPr>
        <p:spPr>
          <a:xfrm>
            <a:off x="742208" y="274638"/>
            <a:ext cx="5562600" cy="631825"/>
          </a:xfrm>
        </p:spPr>
        <p:txBody>
          <a:bodyPr/>
          <a:lstStyle/>
          <a:p>
            <a:r>
              <a:rPr lang="es-MX" sz="2000" b="1" dirty="0" smtClean="0">
                <a:latin typeface="Century Gothic" panose="020B0502020202020204" pitchFamily="34" charset="0"/>
              </a:rPr>
              <a:t>a) Mercado de Capitales</a:t>
            </a:r>
            <a:endParaRPr lang="es-MX" sz="2000" b="1" dirty="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1D2FC022-26B9-4B4D-8B6F-3784CEFEA39E}" type="slidenum">
              <a:rPr lang="es-MX" smtClean="0"/>
              <a:pPr/>
              <a:t>36</a:t>
            </a:fld>
            <a:endParaRPr lang="es-MX" dirty="0"/>
          </a:p>
        </p:txBody>
      </p:sp>
    </p:spTree>
    <p:extLst>
      <p:ext uri="{BB962C8B-B14F-4D97-AF65-F5344CB8AC3E}">
        <p14:creationId xmlns:p14="http://schemas.microsoft.com/office/powerpoint/2010/main" val="35481817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79512" y="1556792"/>
            <a:ext cx="8671560" cy="5029200"/>
          </a:xfrm>
          <a:prstGeom prst="rect">
            <a:avLst/>
          </a:prstGeom>
        </p:spPr>
      </p:pic>
      <p:sp>
        <p:nvSpPr>
          <p:cNvPr id="5" name="Título 1"/>
          <p:cNvSpPr>
            <a:spLocks noGrp="1"/>
          </p:cNvSpPr>
          <p:nvPr>
            <p:ph type="title"/>
          </p:nvPr>
        </p:nvSpPr>
        <p:spPr>
          <a:xfrm>
            <a:off x="742208" y="274638"/>
            <a:ext cx="5562600" cy="631825"/>
          </a:xfrm>
        </p:spPr>
        <p:txBody>
          <a:bodyPr/>
          <a:lstStyle/>
          <a:p>
            <a:r>
              <a:rPr lang="es-MX" sz="2000" b="1" dirty="0" smtClean="0">
                <a:latin typeface="Century Gothic" panose="020B0502020202020204" pitchFamily="34" charset="0"/>
              </a:rPr>
              <a:t>a) Mercado de Capitales</a:t>
            </a:r>
            <a:endParaRPr lang="es-MX" sz="2000" b="1" dirty="0">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1D2FC022-26B9-4B4D-8B6F-3784CEFEA39E}" type="slidenum">
              <a:rPr lang="es-MX" smtClean="0"/>
              <a:pPr/>
              <a:t>37</a:t>
            </a:fld>
            <a:endParaRPr lang="es-MX" dirty="0"/>
          </a:p>
        </p:txBody>
      </p:sp>
    </p:spTree>
    <p:extLst>
      <p:ext uri="{BB962C8B-B14F-4D97-AF65-F5344CB8AC3E}">
        <p14:creationId xmlns:p14="http://schemas.microsoft.com/office/powerpoint/2010/main" val="141688795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800954" y="5579448"/>
            <a:ext cx="5648325" cy="430887"/>
          </a:xfrm>
          <a:prstGeom prst="rect">
            <a:avLst/>
          </a:prstGeom>
          <a:noFill/>
        </p:spPr>
        <p:txBody>
          <a:bodyPr wrap="square" rtlCol="0">
            <a:spAutoFit/>
          </a:bodyPr>
          <a:lstStyle/>
          <a:p>
            <a:r>
              <a:rPr lang="es-MX" sz="1100" dirty="0">
                <a:solidFill>
                  <a:prstClr val="black"/>
                </a:solidFill>
                <a:latin typeface="Century Gothic" panose="020B0502020202020204" pitchFamily="34" charset="0"/>
              </a:rPr>
              <a:t>Cifras en millones de pesos y porcentaje al cierre</a:t>
            </a:r>
          </a:p>
          <a:p>
            <a:r>
              <a:rPr lang="es-MX" sz="1100" dirty="0">
                <a:latin typeface="Century Gothic" panose="020B0502020202020204" pitchFamily="34" charset="0"/>
              </a:rPr>
              <a:t>Fuente: Coordinación General de Riesgos</a:t>
            </a:r>
          </a:p>
        </p:txBody>
      </p:sp>
      <p:sp>
        <p:nvSpPr>
          <p:cNvPr id="11" name="2 Marcador de número de diapositiva"/>
          <p:cNvSpPr txBox="1">
            <a:spLocks/>
          </p:cNvSpPr>
          <p:nvPr/>
        </p:nvSpPr>
        <p:spPr>
          <a:xfrm>
            <a:off x="8543499" y="6492875"/>
            <a:ext cx="600501" cy="365125"/>
          </a:xfrm>
          <a:prstGeom prst="rect">
            <a:avLst/>
          </a:prstGeom>
        </p:spPr>
        <p:txBody>
          <a:bodyPr vert="horz" wrap="square" lIns="91440" tIns="45720" rIns="91440" bIns="45720" numCol="1" anchor="ctr" anchorCtr="0" compatLnSpc="1">
            <a:prstTxWarp prst="textNoShape">
              <a:avLst/>
            </a:prstTxWarp>
          </a:bodyPr>
          <a:lstStyle>
            <a:defPPr>
              <a:defRPr lang="es-ES"/>
            </a:defPPr>
            <a:lvl1pPr algn="r" eaLnBrk="1" hangingPunct="1">
              <a:defRPr sz="1200">
                <a:solidFill>
                  <a:srgbClr val="898989"/>
                </a:solidFill>
                <a:latin typeface="Myriad Pro"/>
                <a:ea typeface="Myriad Pro"/>
                <a:cs typeface="Myriad Pro"/>
              </a:defRPr>
            </a:lvl1pPr>
          </a:lstStyle>
          <a:p>
            <a:fld id="{05E83AA4-A00D-4AA0-8FE8-B93C9F3EC141}" type="slidenum">
              <a:rPr lang="es-ES" altLang="es-MX"/>
              <a:pPr/>
              <a:t>38</a:t>
            </a:fld>
            <a:endParaRPr lang="es-ES" altLang="es-MX" dirty="0"/>
          </a:p>
        </p:txBody>
      </p:sp>
      <p:sp>
        <p:nvSpPr>
          <p:cNvPr id="2" name="1 Título"/>
          <p:cNvSpPr>
            <a:spLocks noGrp="1"/>
          </p:cNvSpPr>
          <p:nvPr>
            <p:ph type="title"/>
          </p:nvPr>
        </p:nvSpPr>
        <p:spPr>
          <a:xfrm>
            <a:off x="457200" y="274638"/>
            <a:ext cx="7315200" cy="849312"/>
          </a:xfrm>
        </p:spPr>
        <p:txBody>
          <a:bodyPr/>
          <a:lstStyle/>
          <a:p>
            <a:r>
              <a:rPr lang="es-MX" sz="2000" b="1" dirty="0" smtClean="0">
                <a:latin typeface="Century Gothic" panose="020B0502020202020204" pitchFamily="34" charset="0"/>
              </a:rPr>
              <a:t>b) Resultados</a:t>
            </a:r>
            <a:br>
              <a:rPr lang="es-MX" sz="2000" b="1" dirty="0" smtClean="0">
                <a:latin typeface="Century Gothic" panose="020B0502020202020204" pitchFamily="34" charset="0"/>
              </a:rPr>
            </a:br>
            <a:r>
              <a:rPr lang="es-MX" sz="2000" b="1" dirty="0" smtClean="0">
                <a:latin typeface="Century Gothic" panose="020B0502020202020204" pitchFamily="34" charset="0"/>
              </a:rPr>
              <a:t/>
            </a:r>
            <a:br>
              <a:rPr lang="es-MX" sz="2000" b="1" dirty="0" smtClean="0">
                <a:latin typeface="Century Gothic" panose="020B0502020202020204" pitchFamily="34" charset="0"/>
              </a:rPr>
            </a:br>
            <a:r>
              <a:rPr lang="es-MX" sz="2000" b="1" dirty="0" smtClean="0">
                <a:latin typeface="Century Gothic" panose="020B0502020202020204" pitchFamily="34" charset="0"/>
              </a:rPr>
              <a:t>Resultado </a:t>
            </a:r>
            <a:r>
              <a:rPr lang="es-MX" sz="2000" b="1" dirty="0">
                <a:latin typeface="Century Gothic" panose="020B0502020202020204" pitchFamily="34" charset="0"/>
              </a:rPr>
              <a:t>de Gestión FANVIT</a:t>
            </a:r>
          </a:p>
        </p:txBody>
      </p:sp>
      <p:sp>
        <p:nvSpPr>
          <p:cNvPr id="10" name="1 Título"/>
          <p:cNvSpPr txBox="1">
            <a:spLocks/>
          </p:cNvSpPr>
          <p:nvPr/>
        </p:nvSpPr>
        <p:spPr bwMode="auto">
          <a:xfrm>
            <a:off x="686378" y="6014735"/>
            <a:ext cx="7629801" cy="47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marL="171450" indent="-171450" eaLnBrk="1" hangingPunct="1">
              <a:buClr>
                <a:srgbClr val="C00000"/>
              </a:buClr>
              <a:buFont typeface="Arial" panose="020B0604020202020204" pitchFamily="34" charset="0"/>
              <a:buChar char="•"/>
            </a:pPr>
            <a:r>
              <a:rPr lang="es-MX" sz="1200" dirty="0">
                <a:solidFill>
                  <a:schemeClr val="tx1"/>
                </a:solidFill>
                <a:latin typeface="Century Gothic" panose="020B0502020202020204" pitchFamily="34" charset="0"/>
              </a:rPr>
              <a:t>Al 2016, el FANVIT presenta un rendimiento </a:t>
            </a:r>
            <a:r>
              <a:rPr lang="es-MX" sz="1200" dirty="0" smtClean="0">
                <a:solidFill>
                  <a:schemeClr val="tx1"/>
                </a:solidFill>
                <a:latin typeface="Century Gothic" panose="020B0502020202020204" pitchFamily="34" charset="0"/>
              </a:rPr>
              <a:t>de 2.30% </a:t>
            </a:r>
            <a:r>
              <a:rPr lang="es-MX" sz="1200" dirty="0">
                <a:solidFill>
                  <a:schemeClr val="tx1"/>
                </a:solidFill>
                <a:latin typeface="Century Gothic" panose="020B0502020202020204" pitchFamily="34" charset="0"/>
              </a:rPr>
              <a:t>y un resultado neto de </a:t>
            </a:r>
            <a:r>
              <a:rPr lang="es-MX" sz="1200" dirty="0" smtClean="0">
                <a:solidFill>
                  <a:schemeClr val="tx1"/>
                </a:solidFill>
                <a:latin typeface="Century Gothic" panose="020B0502020202020204" pitchFamily="34" charset="0"/>
              </a:rPr>
              <a:t>44.7 </a:t>
            </a:r>
            <a:r>
              <a:rPr lang="es-MX" sz="1200" dirty="0">
                <a:solidFill>
                  <a:schemeClr val="tx1"/>
                </a:solidFill>
                <a:latin typeface="Century Gothic" panose="020B0502020202020204" pitchFamily="34" charset="0"/>
              </a:rPr>
              <a:t>mdp.</a:t>
            </a:r>
          </a:p>
        </p:txBody>
      </p:sp>
      <p:pic>
        <p:nvPicPr>
          <p:cNvPr id="11266" name="Imagen 1"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378" y="1318069"/>
            <a:ext cx="7857121" cy="4054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993726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199" y="274638"/>
            <a:ext cx="7305675" cy="877887"/>
          </a:xfrm>
        </p:spPr>
        <p:txBody>
          <a:bodyPr/>
          <a:lstStyle/>
          <a:p>
            <a:r>
              <a:rPr lang="es-ES" sz="2000" b="1" dirty="0">
                <a:latin typeface="Century Gothic" panose="020B0502020202020204" pitchFamily="34" charset="0"/>
              </a:rPr>
              <a:t>Minusvalía vs </a:t>
            </a:r>
            <a:r>
              <a:rPr lang="es-ES" sz="2000" b="1" dirty="0" smtClean="0">
                <a:latin typeface="Century Gothic" panose="020B0502020202020204" pitchFamily="34" charset="0"/>
              </a:rPr>
              <a:t>pérdida</a:t>
            </a:r>
            <a:endParaRPr lang="es-MX" sz="2000" b="1" dirty="0">
              <a:latin typeface="Century Gothic" panose="020B0502020202020204" pitchFamily="34" charset="0"/>
            </a:endParaRPr>
          </a:p>
        </p:txBody>
      </p:sp>
      <p:sp>
        <p:nvSpPr>
          <p:cNvPr id="3" name="2 Marcador de contenido"/>
          <p:cNvSpPr>
            <a:spLocks noGrp="1"/>
          </p:cNvSpPr>
          <p:nvPr>
            <p:ph idx="1"/>
          </p:nvPr>
        </p:nvSpPr>
        <p:spPr>
          <a:xfrm>
            <a:off x="457200" y="1398319"/>
            <a:ext cx="8229600" cy="4525963"/>
          </a:xfrm>
        </p:spPr>
        <p:txBody>
          <a:bodyPr/>
          <a:lstStyle/>
          <a:p>
            <a:pPr algn="just">
              <a:buClr>
                <a:srgbClr val="C00000"/>
              </a:buClr>
            </a:pPr>
            <a:r>
              <a:rPr lang="es-ES" sz="1600" b="1" dirty="0" smtClean="0">
                <a:latin typeface="Century Gothic" panose="020B0502020202020204" pitchFamily="34" charset="0"/>
              </a:rPr>
              <a:t>La </a:t>
            </a:r>
            <a:r>
              <a:rPr lang="es-ES" sz="1600" b="1" dirty="0">
                <a:latin typeface="Century Gothic" panose="020B0502020202020204" pitchFamily="34" charset="0"/>
              </a:rPr>
              <a:t>reciente volatilidad en los mercados ha significado un movimiento en la valuación del portafolio, esto es, una minusvalía, la cual se puede definir cómo:</a:t>
            </a:r>
            <a:endParaRPr lang="es-MX" sz="1600" dirty="0">
              <a:latin typeface="Century Gothic" panose="020B0502020202020204" pitchFamily="34" charset="0"/>
            </a:endParaRPr>
          </a:p>
          <a:p>
            <a:pPr marL="0" indent="0" algn="just">
              <a:buClr>
                <a:srgbClr val="C00000"/>
              </a:buClr>
              <a:buNone/>
            </a:pPr>
            <a:endParaRPr lang="es-MX" sz="1600" dirty="0">
              <a:latin typeface="Century Gothic" panose="020B0502020202020204" pitchFamily="34" charset="0"/>
            </a:endParaRPr>
          </a:p>
          <a:p>
            <a:pPr lvl="1" algn="just">
              <a:buClr>
                <a:srgbClr val="C00000"/>
              </a:buClr>
            </a:pPr>
            <a:r>
              <a:rPr lang="es-ES" sz="1600" dirty="0">
                <a:latin typeface="Century Gothic" panose="020B0502020202020204" pitchFamily="34" charset="0"/>
              </a:rPr>
              <a:t>Una disminución en el valor de un activo de acuerdo a las condiciones de mercado, que no necesariamente significa una pérdida en el valor de los recursos, dado que es una valuación en un momento puntual y de manera totalmente coyuntural</a:t>
            </a:r>
            <a:r>
              <a:rPr lang="es-ES" sz="1600" dirty="0" smtClean="0">
                <a:latin typeface="Century Gothic" panose="020B0502020202020204" pitchFamily="34" charset="0"/>
              </a:rPr>
              <a:t>.</a:t>
            </a:r>
          </a:p>
          <a:p>
            <a:pPr marL="400050" lvl="1" indent="0" algn="just">
              <a:buClr>
                <a:srgbClr val="C00000"/>
              </a:buClr>
              <a:buNone/>
            </a:pPr>
            <a:endParaRPr lang="es-MX" sz="1600" dirty="0">
              <a:latin typeface="Century Gothic" panose="020B0502020202020204" pitchFamily="34" charset="0"/>
            </a:endParaRPr>
          </a:p>
          <a:p>
            <a:pPr lvl="1" algn="just">
              <a:buClr>
                <a:srgbClr val="C00000"/>
              </a:buClr>
            </a:pPr>
            <a:r>
              <a:rPr lang="es-ES" sz="1600" dirty="0">
                <a:latin typeface="Century Gothic" panose="020B0502020202020204" pitchFamily="34" charset="0"/>
              </a:rPr>
              <a:t>Una minusvalía no significa que existe una pérdida</a:t>
            </a:r>
            <a:r>
              <a:rPr lang="es-ES" sz="1600" dirty="0" smtClean="0">
                <a:latin typeface="Century Gothic" panose="020B0502020202020204" pitchFamily="34" charset="0"/>
              </a:rPr>
              <a:t>.</a:t>
            </a:r>
          </a:p>
          <a:p>
            <a:pPr marL="400050" lvl="1" indent="0" algn="just">
              <a:buClr>
                <a:srgbClr val="C00000"/>
              </a:buClr>
              <a:buNone/>
            </a:pPr>
            <a:endParaRPr lang="es-MX" sz="1600" dirty="0">
              <a:latin typeface="Century Gothic" panose="020B0502020202020204" pitchFamily="34" charset="0"/>
            </a:endParaRPr>
          </a:p>
          <a:p>
            <a:pPr lvl="1" algn="just">
              <a:buClr>
                <a:srgbClr val="C00000"/>
              </a:buClr>
            </a:pPr>
            <a:r>
              <a:rPr lang="es-ES" sz="1600" dirty="0">
                <a:latin typeface="Century Gothic" panose="020B0502020202020204" pitchFamily="34" charset="0"/>
              </a:rPr>
              <a:t>Una minusvalía se materializa en pérdida </a:t>
            </a:r>
            <a:r>
              <a:rPr lang="es-ES" sz="1600" b="1" dirty="0">
                <a:latin typeface="Century Gothic" panose="020B0502020202020204" pitchFamily="34" charset="0"/>
              </a:rPr>
              <a:t>únicamente</a:t>
            </a:r>
            <a:r>
              <a:rPr lang="es-ES" sz="1600" dirty="0">
                <a:latin typeface="Century Gothic" panose="020B0502020202020204" pitchFamily="34" charset="0"/>
              </a:rPr>
              <a:t> en el caso de la venta del activo.</a:t>
            </a:r>
            <a:endParaRPr lang="es-MX" sz="1600" dirty="0">
              <a:latin typeface="Century Gothic" panose="020B0502020202020204" pitchFamily="34" charset="0"/>
            </a:endParaRPr>
          </a:p>
          <a:p>
            <a:pPr algn="just"/>
            <a:endParaRPr lang="es-MX" sz="16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39</a:t>
            </a:fld>
            <a:endParaRPr lang="es-ES" altLang="es-MX" dirty="0"/>
          </a:p>
        </p:txBody>
      </p:sp>
    </p:spTree>
    <p:extLst>
      <p:ext uri="{BB962C8B-B14F-4D97-AF65-F5344CB8AC3E}">
        <p14:creationId xmlns:p14="http://schemas.microsoft.com/office/powerpoint/2010/main" val="56998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220842" y="562079"/>
            <a:ext cx="7121471" cy="4770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ctr" anchorCtr="0" compatLnSpc="1">
            <a:prstTxWarp prst="textNoShape">
              <a:avLst/>
            </a:prstTxWarp>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spcAft>
                <a:spcPts val="1200"/>
              </a:spcAft>
              <a:buClr>
                <a:srgbClr val="CD0000"/>
              </a:buClr>
            </a:pPr>
            <a:r>
              <a:rPr lang="es-MX" sz="2000" b="1" dirty="0" smtClean="0">
                <a:latin typeface="Century Gothic" panose="020B0502020202020204" pitchFamily="34" charset="0"/>
                <a:ea typeface="MS PGothic" pitchFamily="34" charset="-128"/>
                <a:cs typeface="Arial" pitchFamily="34" charset="0"/>
              </a:rPr>
              <a:t>c) Riesgo Rendimiento FANVIT</a:t>
            </a:r>
            <a:endParaRPr lang="es-MX" sz="2000" b="1" dirty="0">
              <a:solidFill>
                <a:srgbClr val="C00000"/>
              </a:solidFill>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pPr/>
              <a:t>40</a:t>
            </a:fld>
            <a:endParaRPr lang="es-ES" altLang="es-MX" dirty="0"/>
          </a:p>
        </p:txBody>
      </p:sp>
      <p:pic>
        <p:nvPicPr>
          <p:cNvPr id="7" name="Imagen 2"/>
          <p:cNvPicPr>
            <a:picLocks noChangeAspect="1"/>
          </p:cNvPicPr>
          <p:nvPr/>
        </p:nvPicPr>
        <p:blipFill>
          <a:blip r:embed="rId2"/>
          <a:stretch>
            <a:fillRect/>
          </a:stretch>
        </p:blipFill>
        <p:spPr>
          <a:xfrm>
            <a:off x="220842" y="1516380"/>
            <a:ext cx="8578774" cy="4361906"/>
          </a:xfrm>
          <a:prstGeom prst="rect">
            <a:avLst/>
          </a:prstGeom>
        </p:spPr>
      </p:pic>
    </p:spTree>
    <p:extLst>
      <p:ext uri="{BB962C8B-B14F-4D97-AF65-F5344CB8AC3E}">
        <p14:creationId xmlns:p14="http://schemas.microsoft.com/office/powerpoint/2010/main" val="194898265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220842" y="562079"/>
            <a:ext cx="7121471" cy="4770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ctr" anchorCtr="0" compatLnSpc="1">
            <a:prstTxWarp prst="textNoShape">
              <a:avLst/>
            </a:prstTxWarp>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spcAft>
                <a:spcPts val="1200"/>
              </a:spcAft>
              <a:buClr>
                <a:srgbClr val="CD0000"/>
              </a:buClr>
            </a:pPr>
            <a:r>
              <a:rPr lang="es-MX" sz="2000" b="1" dirty="0" smtClean="0">
                <a:latin typeface="Century Gothic" panose="020B0502020202020204" pitchFamily="34" charset="0"/>
                <a:ea typeface="MS PGothic" pitchFamily="34" charset="-128"/>
                <a:cs typeface="Arial" pitchFamily="34" charset="0"/>
              </a:rPr>
              <a:t>c) Riesgo Rendimiento FANVIT</a:t>
            </a:r>
            <a:endParaRPr lang="es-MX" sz="2000" b="1" dirty="0">
              <a:solidFill>
                <a:srgbClr val="C00000"/>
              </a:solidFill>
              <a:latin typeface="Century Gothic" panose="020B0502020202020204" pitchFamily="34" charset="0"/>
            </a:endParaRPr>
          </a:p>
        </p:txBody>
      </p:sp>
      <p:sp>
        <p:nvSpPr>
          <p:cNvPr id="6" name="5 Marcador de número de diapositiva"/>
          <p:cNvSpPr>
            <a:spLocks noGrp="1"/>
          </p:cNvSpPr>
          <p:nvPr>
            <p:ph type="sldNum" sz="quarter" idx="12"/>
          </p:nvPr>
        </p:nvSpPr>
        <p:spPr/>
        <p:txBody>
          <a:bodyPr/>
          <a:lstStyle/>
          <a:p>
            <a:fld id="{05E83AA4-A00D-4AA0-8FE8-B93C9F3EC141}" type="slidenum">
              <a:rPr lang="es-ES" altLang="es-MX" smtClean="0"/>
              <a:pPr/>
              <a:t>41</a:t>
            </a:fld>
            <a:endParaRPr lang="es-ES" altLang="es-MX" dirty="0"/>
          </a:p>
        </p:txBody>
      </p:sp>
      <p:pic>
        <p:nvPicPr>
          <p:cNvPr id="8" name="Imagen 2"/>
          <p:cNvPicPr>
            <a:picLocks noChangeAspect="1"/>
          </p:cNvPicPr>
          <p:nvPr/>
        </p:nvPicPr>
        <p:blipFill>
          <a:blip r:embed="rId2"/>
          <a:stretch>
            <a:fillRect/>
          </a:stretch>
        </p:blipFill>
        <p:spPr>
          <a:xfrm>
            <a:off x="415954" y="1534047"/>
            <a:ext cx="8435340" cy="4272988"/>
          </a:xfrm>
          <a:prstGeom prst="rect">
            <a:avLst/>
          </a:prstGeom>
        </p:spPr>
      </p:pic>
    </p:spTree>
    <p:extLst>
      <p:ext uri="{BB962C8B-B14F-4D97-AF65-F5344CB8AC3E}">
        <p14:creationId xmlns:p14="http://schemas.microsoft.com/office/powerpoint/2010/main" val="179751480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d</a:t>
            </a:r>
            <a:r>
              <a:rPr lang="es-MX" sz="2000" b="1" dirty="0" smtClean="0">
                <a:latin typeface="Century Gothic" panose="020B0502020202020204" pitchFamily="34" charset="0"/>
              </a:rPr>
              <a:t>) Portafolio </a:t>
            </a:r>
            <a:r>
              <a:rPr lang="es-MX" sz="2000" b="1" dirty="0">
                <a:latin typeface="Century Gothic" panose="020B0502020202020204" pitchFamily="34" charset="0"/>
              </a:rPr>
              <a:t>de referencia SB2</a:t>
            </a:r>
          </a:p>
        </p:txBody>
      </p:sp>
      <p:sp>
        <p:nvSpPr>
          <p:cNvPr id="4" name="3 Marcador de número de diapositiva"/>
          <p:cNvSpPr>
            <a:spLocks noGrp="1"/>
          </p:cNvSpPr>
          <p:nvPr>
            <p:ph type="sldNum" sz="quarter" idx="12"/>
          </p:nvPr>
        </p:nvSpPr>
        <p:spPr>
          <a:xfrm>
            <a:off x="8740346" y="6484036"/>
            <a:ext cx="403654" cy="365125"/>
          </a:xfrm>
        </p:spPr>
        <p:txBody>
          <a:bodyPr/>
          <a:lstStyle/>
          <a:p>
            <a:pPr algn="ctr"/>
            <a:fld id="{05E83AA4-A00D-4AA0-8FE8-B93C9F3EC141}" type="slidenum">
              <a:rPr lang="es-ES" altLang="es-MX" sz="800" smtClean="0">
                <a:latin typeface="Century Gothic" panose="020B0502020202020204" pitchFamily="34" charset="0"/>
              </a:rPr>
              <a:pPr algn="ctr"/>
              <a:t>42</a:t>
            </a:fld>
            <a:endParaRPr lang="es-ES" altLang="es-MX" sz="800" dirty="0">
              <a:latin typeface="Century Gothic" panose="020B0502020202020204" pitchFamily="34" charset="0"/>
            </a:endParaRPr>
          </a:p>
        </p:txBody>
      </p:sp>
      <p:sp>
        <p:nvSpPr>
          <p:cNvPr id="14" name="4 CuadroTexto"/>
          <p:cNvSpPr txBox="1"/>
          <p:nvPr/>
        </p:nvSpPr>
        <p:spPr>
          <a:xfrm>
            <a:off x="262579" y="6484036"/>
            <a:ext cx="5041557" cy="400110"/>
          </a:xfrm>
          <a:prstGeom prst="rect">
            <a:avLst/>
          </a:prstGeom>
          <a:noFill/>
        </p:spPr>
        <p:txBody>
          <a:bodyPr wrap="square" rtlCol="0">
            <a:spAutoFit/>
          </a:bodyPr>
          <a:lstStyle/>
          <a:p>
            <a:r>
              <a:rPr lang="es-MX" sz="1000" dirty="0">
                <a:solidFill>
                  <a:prstClr val="black"/>
                </a:solidFill>
                <a:latin typeface="Century Gothic" panose="020B0502020202020204" pitchFamily="34" charset="0"/>
              </a:rPr>
              <a:t>Rendimientos calculados al 17 de noviembre con precios de la acción </a:t>
            </a:r>
            <a:endParaRPr lang="es-MX" sz="1000" dirty="0">
              <a:latin typeface="Century Gothic" panose="020B0502020202020204" pitchFamily="34" charset="0"/>
            </a:endParaRPr>
          </a:p>
          <a:p>
            <a:r>
              <a:rPr lang="es-MX" sz="1000" dirty="0">
                <a:solidFill>
                  <a:prstClr val="black"/>
                </a:solidFill>
                <a:latin typeface="Century Gothic" panose="020B0502020202020204" pitchFamily="34" charset="0"/>
              </a:rPr>
              <a:t>Fuente: Bloomberg y COVAF</a:t>
            </a:r>
          </a:p>
        </p:txBody>
      </p:sp>
      <p:pic>
        <p:nvPicPr>
          <p:cNvPr id="8" name="Imagen 4"/>
          <p:cNvPicPr>
            <a:picLocks noChangeAspect="1"/>
          </p:cNvPicPr>
          <p:nvPr/>
        </p:nvPicPr>
        <p:blipFill>
          <a:blip r:embed="rId2"/>
          <a:stretch>
            <a:fillRect/>
          </a:stretch>
        </p:blipFill>
        <p:spPr>
          <a:xfrm>
            <a:off x="525653" y="1243495"/>
            <a:ext cx="7644570" cy="2498614"/>
          </a:xfrm>
          <a:prstGeom prst="rect">
            <a:avLst/>
          </a:prstGeom>
        </p:spPr>
      </p:pic>
      <p:pic>
        <p:nvPicPr>
          <p:cNvPr id="9" name="Imagen 5"/>
          <p:cNvPicPr>
            <a:picLocks noChangeAspect="1"/>
          </p:cNvPicPr>
          <p:nvPr/>
        </p:nvPicPr>
        <p:blipFill>
          <a:blip r:embed="rId3"/>
          <a:stretch>
            <a:fillRect/>
          </a:stretch>
        </p:blipFill>
        <p:spPr>
          <a:xfrm>
            <a:off x="525653" y="3865644"/>
            <a:ext cx="7644570" cy="2494856"/>
          </a:xfrm>
          <a:prstGeom prst="rect">
            <a:avLst/>
          </a:prstGeom>
        </p:spPr>
      </p:pic>
    </p:spTree>
    <p:extLst>
      <p:ext uri="{BB962C8B-B14F-4D97-AF65-F5344CB8AC3E}">
        <p14:creationId xmlns:p14="http://schemas.microsoft.com/office/powerpoint/2010/main" val="259540100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d</a:t>
            </a:r>
            <a:r>
              <a:rPr lang="es-MX" sz="2000" b="1" dirty="0" smtClean="0">
                <a:latin typeface="Century Gothic" panose="020B0502020202020204" pitchFamily="34" charset="0"/>
              </a:rPr>
              <a:t>) Portafolio </a:t>
            </a:r>
            <a:r>
              <a:rPr lang="es-MX" sz="2000" b="1" dirty="0">
                <a:latin typeface="Century Gothic" panose="020B0502020202020204" pitchFamily="34" charset="0"/>
              </a:rPr>
              <a:t>de referencia SB2</a:t>
            </a:r>
          </a:p>
        </p:txBody>
      </p:sp>
      <p:sp>
        <p:nvSpPr>
          <p:cNvPr id="4" name="3 Marcador de número de diapositiva"/>
          <p:cNvSpPr>
            <a:spLocks noGrp="1"/>
          </p:cNvSpPr>
          <p:nvPr>
            <p:ph type="sldNum" sz="quarter" idx="12"/>
          </p:nvPr>
        </p:nvSpPr>
        <p:spPr>
          <a:xfrm>
            <a:off x="8740346" y="6484036"/>
            <a:ext cx="403654" cy="365125"/>
          </a:xfrm>
        </p:spPr>
        <p:txBody>
          <a:bodyPr/>
          <a:lstStyle/>
          <a:p>
            <a:pPr algn="ctr"/>
            <a:fld id="{05E83AA4-A00D-4AA0-8FE8-B93C9F3EC141}" type="slidenum">
              <a:rPr lang="es-ES" altLang="es-MX" sz="800" smtClean="0">
                <a:latin typeface="Century Gothic" panose="020B0502020202020204" pitchFamily="34" charset="0"/>
              </a:rPr>
              <a:pPr algn="ctr"/>
              <a:t>43</a:t>
            </a:fld>
            <a:endParaRPr lang="es-ES" altLang="es-MX" sz="800" dirty="0">
              <a:latin typeface="Century Gothic" panose="020B0502020202020204" pitchFamily="34" charset="0"/>
            </a:endParaRPr>
          </a:p>
        </p:txBody>
      </p:sp>
      <p:sp>
        <p:nvSpPr>
          <p:cNvPr id="14" name="4 CuadroTexto"/>
          <p:cNvSpPr txBox="1"/>
          <p:nvPr/>
        </p:nvSpPr>
        <p:spPr>
          <a:xfrm>
            <a:off x="262579" y="6319716"/>
            <a:ext cx="5041557" cy="400110"/>
          </a:xfrm>
          <a:prstGeom prst="rect">
            <a:avLst/>
          </a:prstGeom>
          <a:noFill/>
        </p:spPr>
        <p:txBody>
          <a:bodyPr wrap="square" rtlCol="0">
            <a:spAutoFit/>
          </a:bodyPr>
          <a:lstStyle/>
          <a:p>
            <a:r>
              <a:rPr lang="es-MX" sz="1000" dirty="0">
                <a:solidFill>
                  <a:prstClr val="black"/>
                </a:solidFill>
                <a:latin typeface="Century Gothic" panose="020B0502020202020204" pitchFamily="34" charset="0"/>
              </a:rPr>
              <a:t>Rendimientos calculados al 17 de noviembre con precios de la acción </a:t>
            </a:r>
            <a:endParaRPr lang="es-MX" sz="1000" dirty="0">
              <a:latin typeface="Century Gothic" panose="020B0502020202020204" pitchFamily="34" charset="0"/>
            </a:endParaRPr>
          </a:p>
          <a:p>
            <a:r>
              <a:rPr lang="es-MX" sz="1000" dirty="0">
                <a:solidFill>
                  <a:prstClr val="black"/>
                </a:solidFill>
                <a:latin typeface="Century Gothic" panose="020B0502020202020204" pitchFamily="34" charset="0"/>
              </a:rPr>
              <a:t>Fuente: Bloomberg y COVAF</a:t>
            </a:r>
          </a:p>
        </p:txBody>
      </p:sp>
      <p:pic>
        <p:nvPicPr>
          <p:cNvPr id="8" name="Imagen 8"/>
          <p:cNvPicPr>
            <a:picLocks noChangeAspect="1"/>
          </p:cNvPicPr>
          <p:nvPr/>
        </p:nvPicPr>
        <p:blipFill>
          <a:blip r:embed="rId2"/>
          <a:stretch>
            <a:fillRect/>
          </a:stretch>
        </p:blipFill>
        <p:spPr>
          <a:xfrm>
            <a:off x="4877043" y="2011858"/>
            <a:ext cx="4003254" cy="3041821"/>
          </a:xfrm>
          <a:prstGeom prst="rect">
            <a:avLst/>
          </a:prstGeom>
        </p:spPr>
      </p:pic>
      <p:pic>
        <p:nvPicPr>
          <p:cNvPr id="9" name="Imagen 11"/>
          <p:cNvPicPr>
            <a:picLocks noChangeAspect="1"/>
          </p:cNvPicPr>
          <p:nvPr/>
        </p:nvPicPr>
        <p:blipFill>
          <a:blip r:embed="rId3"/>
          <a:stretch>
            <a:fillRect/>
          </a:stretch>
        </p:blipFill>
        <p:spPr>
          <a:xfrm>
            <a:off x="136482" y="2011453"/>
            <a:ext cx="4388017" cy="3042226"/>
          </a:xfrm>
          <a:prstGeom prst="rect">
            <a:avLst/>
          </a:prstGeom>
        </p:spPr>
      </p:pic>
    </p:spTree>
    <p:extLst>
      <p:ext uri="{BB962C8B-B14F-4D97-AF65-F5344CB8AC3E}">
        <p14:creationId xmlns:p14="http://schemas.microsoft.com/office/powerpoint/2010/main" val="259540100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1" y="404664"/>
            <a:ext cx="7579825" cy="631825"/>
          </a:xfrm>
        </p:spPr>
        <p:txBody>
          <a:bodyPr/>
          <a:lstStyle/>
          <a:p>
            <a:r>
              <a:rPr lang="es-MX" sz="2000" b="1" dirty="0" smtClean="0">
                <a:latin typeface="Century Gothic" panose="020B0502020202020204" pitchFamily="34" charset="0"/>
              </a:rPr>
              <a:t>d) Comparativo </a:t>
            </a:r>
            <a:r>
              <a:rPr lang="es-MX" sz="2000" b="1" dirty="0">
                <a:latin typeface="Century Gothic" panose="020B0502020202020204" pitchFamily="34" charset="0"/>
              </a:rPr>
              <a:t>de FANVIT vs SB2 por Clase de Activo, Tasa de Rendimiento a Vencimiento y PPP al 16 de Nov.</a:t>
            </a:r>
          </a:p>
        </p:txBody>
      </p:sp>
      <p:graphicFrame>
        <p:nvGraphicFramePr>
          <p:cNvPr id="9" name="Gráfico 8">
            <a:extLst>
              <a:ext uri="{FF2B5EF4-FFF2-40B4-BE49-F238E27FC236}">
                <a16:creationId xmlns="" xmlns:xdr="http://schemas.openxmlformats.org/drawingml/2006/spreadsheetDrawing" xmlns:a16="http://schemas.microsoft.com/office/drawing/2014/main" xmlns:lc="http://schemas.openxmlformats.org/drawingml/2006/lockedCanvas" id="{0523A374-E172-4558-B3D2-B91F7E483478}"/>
              </a:ext>
            </a:extLst>
          </p:cNvPr>
          <p:cNvGraphicFramePr>
            <a:graphicFrameLocks/>
          </p:cNvGraphicFramePr>
          <p:nvPr>
            <p:extLst>
              <p:ext uri="{D42A27DB-BD31-4B8C-83A1-F6EECF244321}">
                <p14:modId xmlns:p14="http://schemas.microsoft.com/office/powerpoint/2010/main" val="1284674206"/>
              </p:ext>
            </p:extLst>
          </p:nvPr>
        </p:nvGraphicFramePr>
        <p:xfrm>
          <a:off x="269776" y="1484784"/>
          <a:ext cx="4302224" cy="237626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Gráfico 10">
            <a:extLst>
              <a:ext uri="{FF2B5EF4-FFF2-40B4-BE49-F238E27FC236}">
                <a16:creationId xmlns="" xmlns:xdr="http://schemas.openxmlformats.org/drawingml/2006/spreadsheetDrawing" xmlns:a16="http://schemas.microsoft.com/office/drawing/2014/main" xmlns:lc="http://schemas.openxmlformats.org/drawingml/2006/lockedCanvas" id="{0DD2B411-0C45-4173-965F-A5AA9E8E00A6}"/>
              </a:ext>
            </a:extLst>
          </p:cNvPr>
          <p:cNvGraphicFramePr>
            <a:graphicFrameLocks/>
          </p:cNvGraphicFramePr>
          <p:nvPr>
            <p:extLst>
              <p:ext uri="{D42A27DB-BD31-4B8C-83A1-F6EECF244321}">
                <p14:modId xmlns:p14="http://schemas.microsoft.com/office/powerpoint/2010/main" val="50891462"/>
              </p:ext>
            </p:extLst>
          </p:nvPr>
        </p:nvGraphicFramePr>
        <p:xfrm>
          <a:off x="269776" y="4077072"/>
          <a:ext cx="4446240" cy="2714103"/>
        </p:xfrm>
        <a:graphic>
          <a:graphicData uri="http://schemas.openxmlformats.org/drawingml/2006/chart">
            <c:chart xmlns:c="http://schemas.openxmlformats.org/drawingml/2006/chart" xmlns:r="http://schemas.openxmlformats.org/officeDocument/2006/relationships" r:id="rId3"/>
          </a:graphicData>
        </a:graphic>
      </p:graphicFrame>
      <p:sp>
        <p:nvSpPr>
          <p:cNvPr id="3" name="CuadroTexto 2"/>
          <p:cNvSpPr txBox="1"/>
          <p:nvPr/>
        </p:nvSpPr>
        <p:spPr>
          <a:xfrm>
            <a:off x="5004048" y="2132856"/>
            <a:ext cx="3600400" cy="1323439"/>
          </a:xfrm>
          <a:prstGeom prst="rect">
            <a:avLst/>
          </a:prstGeom>
          <a:noFill/>
        </p:spPr>
        <p:txBody>
          <a:bodyPr wrap="square" rtlCol="0">
            <a:spAutoFit/>
          </a:bodyPr>
          <a:lstStyle/>
          <a:p>
            <a:pPr algn="just"/>
            <a:r>
              <a:rPr lang="es-MX" sz="1600" dirty="0" smtClean="0">
                <a:latin typeface="Century Gothic" panose="020B0502020202020204" pitchFamily="34" charset="0"/>
              </a:rPr>
              <a:t>La tasa de rendimiento a vencimiento del FANVIT se ha incrementado como resultado de las inversiones realzadas durante las últimas semanas.</a:t>
            </a:r>
            <a:endParaRPr lang="es-MX" sz="1600" dirty="0">
              <a:latin typeface="Century Gothic" panose="020B0502020202020204" pitchFamily="34" charset="0"/>
            </a:endParaRPr>
          </a:p>
        </p:txBody>
      </p:sp>
      <p:sp>
        <p:nvSpPr>
          <p:cNvPr id="7" name="CuadroTexto 6"/>
          <p:cNvSpPr txBox="1"/>
          <p:nvPr/>
        </p:nvSpPr>
        <p:spPr>
          <a:xfrm>
            <a:off x="5076056" y="4725144"/>
            <a:ext cx="3600400" cy="1077218"/>
          </a:xfrm>
          <a:prstGeom prst="rect">
            <a:avLst/>
          </a:prstGeom>
          <a:noFill/>
        </p:spPr>
        <p:txBody>
          <a:bodyPr wrap="square" rtlCol="0">
            <a:spAutoFit/>
          </a:bodyPr>
          <a:lstStyle/>
          <a:p>
            <a:pPr algn="just"/>
            <a:r>
              <a:rPr lang="es-MX" sz="1600" dirty="0" smtClean="0">
                <a:latin typeface="Century Gothic" panose="020B0502020202020204" pitchFamily="34" charset="0"/>
              </a:rPr>
              <a:t>Se ha buscado incrementar el PPP del FANVIT a manera de alcanzar un perfil similar al del sistema de la SB2.</a:t>
            </a:r>
            <a:endParaRPr lang="es-MX" sz="1600" dirty="0">
              <a:latin typeface="Century Gothic" panose="020B0502020202020204" pitchFamily="34" charset="0"/>
            </a:endParaRPr>
          </a:p>
        </p:txBody>
      </p:sp>
      <p:sp>
        <p:nvSpPr>
          <p:cNvPr id="4" name="Rectángulo 3"/>
          <p:cNvSpPr/>
          <p:nvPr/>
        </p:nvSpPr>
        <p:spPr>
          <a:xfrm>
            <a:off x="4409728" y="6140906"/>
            <a:ext cx="4734272" cy="215444"/>
          </a:xfrm>
          <a:prstGeom prst="rect">
            <a:avLst/>
          </a:prstGeom>
        </p:spPr>
        <p:txBody>
          <a:bodyPr wrap="square">
            <a:spAutoFit/>
          </a:bodyPr>
          <a:lstStyle/>
          <a:p>
            <a:pPr fontAlgn="b"/>
            <a:r>
              <a:rPr lang="es-MX" sz="800" dirty="0">
                <a:solidFill>
                  <a:srgbClr val="000000"/>
                </a:solidFill>
                <a:latin typeface="Century Gothic" panose="020B0502020202020204" pitchFamily="34" charset="0"/>
              </a:rPr>
              <a:t>Fuente: Elaboración Infonavit con datos CONSAR y COVAF (última información disponible)</a:t>
            </a:r>
          </a:p>
        </p:txBody>
      </p:sp>
      <p:sp>
        <p:nvSpPr>
          <p:cNvPr id="5" name="4 Marcador de número de diapositiva"/>
          <p:cNvSpPr>
            <a:spLocks noGrp="1"/>
          </p:cNvSpPr>
          <p:nvPr>
            <p:ph type="sldNum" sz="quarter" idx="12"/>
          </p:nvPr>
        </p:nvSpPr>
        <p:spPr>
          <a:xfrm>
            <a:off x="7010400" y="6513104"/>
            <a:ext cx="2133600" cy="365125"/>
          </a:xfrm>
        </p:spPr>
        <p:txBody>
          <a:bodyPr/>
          <a:lstStyle/>
          <a:p>
            <a:fld id="{05E83AA4-A00D-4AA0-8FE8-B93C9F3EC141}" type="slidenum">
              <a:rPr lang="es-ES" altLang="es-MX" smtClean="0">
                <a:latin typeface="Century Gothic" panose="020B0502020202020204" pitchFamily="34" charset="0"/>
              </a:rPr>
              <a:pPr/>
              <a:t>44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80215045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1" y="404664"/>
            <a:ext cx="7240191" cy="631825"/>
          </a:xfrm>
        </p:spPr>
        <p:txBody>
          <a:bodyPr/>
          <a:lstStyle/>
          <a:p>
            <a:r>
              <a:rPr lang="es-MX" sz="2000" b="1" dirty="0" smtClean="0">
                <a:latin typeface="Century Gothic" panose="020B0502020202020204" pitchFamily="34" charset="0"/>
              </a:rPr>
              <a:t>d) Comparativo </a:t>
            </a:r>
            <a:r>
              <a:rPr lang="es-MX" sz="2000" b="1" dirty="0">
                <a:latin typeface="Century Gothic" panose="020B0502020202020204" pitchFamily="34" charset="0"/>
              </a:rPr>
              <a:t>de FANVIT vs SB2 por Clase de </a:t>
            </a:r>
            <a:r>
              <a:rPr lang="es-MX" sz="2000" b="1" dirty="0" smtClean="0">
                <a:latin typeface="Century Gothic" panose="020B0502020202020204" pitchFamily="34" charset="0"/>
              </a:rPr>
              <a:t>Activo</a:t>
            </a:r>
            <a:endParaRPr lang="es-MX" sz="2000" b="1" dirty="0">
              <a:latin typeface="Century Gothic" panose="020B0502020202020204" pitchFamily="34" charset="0"/>
            </a:endParaRPr>
          </a:p>
        </p:txBody>
      </p:sp>
      <p:pic>
        <p:nvPicPr>
          <p:cNvPr id="8" name="Imagen 7"/>
          <p:cNvPicPr>
            <a:picLocks noChangeAspect="1"/>
          </p:cNvPicPr>
          <p:nvPr/>
        </p:nvPicPr>
        <p:blipFill>
          <a:blip r:embed="rId2"/>
          <a:stretch>
            <a:fillRect/>
          </a:stretch>
        </p:blipFill>
        <p:spPr>
          <a:xfrm>
            <a:off x="323528" y="1844824"/>
            <a:ext cx="8686800" cy="2181551"/>
          </a:xfrm>
          <a:prstGeom prst="rect">
            <a:avLst/>
          </a:prstGeom>
        </p:spPr>
      </p:pic>
      <p:sp>
        <p:nvSpPr>
          <p:cNvPr id="6" name="Rectángulo 5"/>
          <p:cNvSpPr/>
          <p:nvPr/>
        </p:nvSpPr>
        <p:spPr>
          <a:xfrm>
            <a:off x="323528" y="6557793"/>
            <a:ext cx="4734272" cy="215444"/>
          </a:xfrm>
          <a:prstGeom prst="rect">
            <a:avLst/>
          </a:prstGeom>
        </p:spPr>
        <p:txBody>
          <a:bodyPr wrap="square">
            <a:spAutoFit/>
          </a:bodyPr>
          <a:lstStyle/>
          <a:p>
            <a:pPr fontAlgn="b"/>
            <a:r>
              <a:rPr lang="es-MX" sz="800" dirty="0">
                <a:solidFill>
                  <a:srgbClr val="000000"/>
                </a:solidFill>
                <a:latin typeface="Century Gothic" panose="020B0502020202020204" pitchFamily="34" charset="0"/>
              </a:rPr>
              <a:t>Fuente: Elaboración Infonavit con datos CONSAR y COVAF (última información disponible)</a:t>
            </a:r>
          </a:p>
        </p:txBody>
      </p:sp>
      <p:sp>
        <p:nvSpPr>
          <p:cNvPr id="3" name="CuadroTexto 2"/>
          <p:cNvSpPr txBox="1"/>
          <p:nvPr/>
        </p:nvSpPr>
        <p:spPr>
          <a:xfrm>
            <a:off x="323528" y="4437112"/>
            <a:ext cx="8496944" cy="1477328"/>
          </a:xfrm>
          <a:prstGeom prst="rect">
            <a:avLst/>
          </a:prstGeom>
          <a:noFill/>
        </p:spPr>
        <p:txBody>
          <a:bodyPr wrap="square" rtlCol="0">
            <a:spAutoFit/>
          </a:bodyPr>
          <a:lstStyle/>
          <a:p>
            <a:pPr algn="just"/>
            <a:r>
              <a:rPr lang="es-MX" dirty="0" smtClean="0">
                <a:latin typeface="Century Gothic" panose="020B0502020202020204" pitchFamily="34" charset="0"/>
              </a:rPr>
              <a:t>Durante el periodo se ha buscado disminuir las diferencias entre el portafolio del FANVIT contra el promedio de la SB2 en los diferentes tipos de activos que componen el portafolio, principalmente en deuda gubernamental denominados en tasa nominal y nominal (Mbonos y Udibonos).</a:t>
            </a:r>
            <a:endParaRPr lang="es-MX"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7010400" y="6513104"/>
            <a:ext cx="2133600" cy="365125"/>
          </a:xfrm>
        </p:spPr>
        <p:txBody>
          <a:bodyPr/>
          <a:lstStyle/>
          <a:p>
            <a:fld id="{05E83AA4-A00D-4AA0-8FE8-B93C9F3EC141}" type="slidenum">
              <a:rPr lang="es-ES" altLang="es-MX" smtClean="0">
                <a:latin typeface="Century Gothic" panose="020B0502020202020204" pitchFamily="34" charset="0"/>
              </a:rPr>
              <a:pPr/>
              <a:t>45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84781002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998" y="288000"/>
            <a:ext cx="7128473" cy="631524"/>
          </a:xfrm>
          <a:noFill/>
        </p:spPr>
        <p:txBody>
          <a:bodyPr>
            <a:normAutofit/>
          </a:bodyPr>
          <a:lstStyle/>
          <a:p>
            <a:pPr>
              <a:defRPr sz="1800" b="1" i="0" u="none" strike="noStrike" kern="1200" spc="0" baseline="0">
                <a:solidFill>
                  <a:srgbClr val="C00000"/>
                </a:solidFill>
                <a:latin typeface="Century Gothic" panose="020B0502020202020204" pitchFamily="34" charset="0"/>
                <a:ea typeface="+mn-ea"/>
                <a:cs typeface="+mn-cs"/>
              </a:defRPr>
            </a:pPr>
            <a:r>
              <a:rPr lang="es-MX" sz="2000" b="1" dirty="0" smtClean="0">
                <a:solidFill>
                  <a:srgbClr val="C00000"/>
                </a:solidFill>
                <a:latin typeface="Century Gothic" panose="020B0502020202020204" pitchFamily="34" charset="0"/>
              </a:rPr>
              <a:t>d) Desempeño del </a:t>
            </a:r>
            <a:r>
              <a:rPr lang="es-MX" sz="2000" b="1" dirty="0">
                <a:solidFill>
                  <a:srgbClr val="C00000"/>
                </a:solidFill>
                <a:latin typeface="Century Gothic" panose="020B0502020202020204" pitchFamily="34" charset="0"/>
              </a:rPr>
              <a:t>FANVIT por clase de </a:t>
            </a:r>
            <a:r>
              <a:rPr lang="es-MX" sz="2000" b="1" dirty="0" smtClean="0">
                <a:solidFill>
                  <a:srgbClr val="C00000"/>
                </a:solidFill>
                <a:latin typeface="Century Gothic" panose="020B0502020202020204" pitchFamily="34" charset="0"/>
              </a:rPr>
              <a:t>activo</a:t>
            </a:r>
            <a:endParaRPr lang="es-MX" sz="2000" b="1" dirty="0">
              <a:solidFill>
                <a:srgbClr val="C00000"/>
              </a:solidFill>
              <a:latin typeface="Century Gothic" panose="020B0502020202020204" pitchFamily="34" charset="0"/>
            </a:endParaRPr>
          </a:p>
        </p:txBody>
      </p:sp>
      <p:graphicFrame>
        <p:nvGraphicFramePr>
          <p:cNvPr id="4" name="Gráfico 3"/>
          <p:cNvGraphicFramePr>
            <a:graphicFrameLocks/>
          </p:cNvGraphicFramePr>
          <p:nvPr>
            <p:extLst>
              <p:ext uri="{D42A27DB-BD31-4B8C-83A1-F6EECF244321}">
                <p14:modId xmlns:p14="http://schemas.microsoft.com/office/powerpoint/2010/main" val="892236709"/>
              </p:ext>
            </p:extLst>
          </p:nvPr>
        </p:nvGraphicFramePr>
        <p:xfrm>
          <a:off x="131395" y="1772816"/>
          <a:ext cx="8782050" cy="4178424"/>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ángulo 4"/>
          <p:cNvSpPr/>
          <p:nvPr/>
        </p:nvSpPr>
        <p:spPr>
          <a:xfrm>
            <a:off x="4437112" y="6564205"/>
            <a:ext cx="4734272" cy="215444"/>
          </a:xfrm>
          <a:prstGeom prst="rect">
            <a:avLst/>
          </a:prstGeom>
        </p:spPr>
        <p:txBody>
          <a:bodyPr wrap="square">
            <a:spAutoFit/>
          </a:bodyPr>
          <a:lstStyle/>
          <a:p>
            <a:pPr fontAlgn="b"/>
            <a:r>
              <a:rPr lang="es-MX" sz="800" dirty="0">
                <a:solidFill>
                  <a:srgbClr val="000000"/>
                </a:solidFill>
                <a:latin typeface="Century Gothic" panose="020B0502020202020204" pitchFamily="34" charset="0"/>
              </a:rPr>
              <a:t>Fuente: Elaboración Infonavit con datos CONSAR y COVAF (última información disponible)</a:t>
            </a:r>
          </a:p>
        </p:txBody>
      </p:sp>
    </p:spTree>
    <p:extLst>
      <p:ext uri="{BB962C8B-B14F-4D97-AF65-F5344CB8AC3E}">
        <p14:creationId xmlns:p14="http://schemas.microsoft.com/office/powerpoint/2010/main" val="271114117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 VAR</a:t>
            </a:r>
          </a:p>
        </p:txBody>
      </p:sp>
      <p:sp>
        <p:nvSpPr>
          <p:cNvPr id="4" name="3 Marcador de número de diapositiva"/>
          <p:cNvSpPr>
            <a:spLocks noGrp="1"/>
          </p:cNvSpPr>
          <p:nvPr>
            <p:ph type="sldNum" sz="quarter" idx="12"/>
          </p:nvPr>
        </p:nvSpPr>
        <p:spPr>
          <a:xfrm>
            <a:off x="8787539" y="6492875"/>
            <a:ext cx="356461" cy="365125"/>
          </a:xfrm>
        </p:spPr>
        <p:txBody>
          <a:bodyPr/>
          <a:lstStyle/>
          <a:p>
            <a:fld id="{05E83AA4-A00D-4AA0-8FE8-B93C9F3EC141}" type="slidenum">
              <a:rPr lang="es-ES" altLang="es-MX" smtClean="0">
                <a:latin typeface="Century Gothic" panose="020B0502020202020204" pitchFamily="34" charset="0"/>
              </a:rPr>
              <a:pPr/>
              <a:t>47</a:t>
            </a:fld>
            <a:endParaRPr lang="es-ES" altLang="es-MX" dirty="0">
              <a:latin typeface="Century Gothic" panose="020B0502020202020204" pitchFamily="34" charset="0"/>
            </a:endParaRPr>
          </a:p>
        </p:txBody>
      </p:sp>
      <p:sp>
        <p:nvSpPr>
          <p:cNvPr id="6" name="5 Rectángulo"/>
          <p:cNvSpPr/>
          <p:nvPr/>
        </p:nvSpPr>
        <p:spPr>
          <a:xfrm>
            <a:off x="1914045" y="867971"/>
            <a:ext cx="5587139" cy="584775"/>
          </a:xfrm>
          <a:prstGeom prst="rect">
            <a:avLst/>
          </a:prstGeom>
        </p:spPr>
        <p:txBody>
          <a:bodyPr wrap="square">
            <a:spAutoFit/>
          </a:bodyPr>
          <a:lstStyle/>
          <a:p>
            <a:pPr algn="ctr"/>
            <a:r>
              <a:rPr lang="es-MX" sz="1600" b="1" dirty="0" smtClean="0">
                <a:latin typeface="Century Gothic" panose="020B0502020202020204" pitchFamily="34" charset="0"/>
              </a:rPr>
              <a:t>Comparativo de riesgo  (VaR) de las SB2 y el FANVIT</a:t>
            </a:r>
          </a:p>
          <a:p>
            <a:pPr algn="ctr"/>
            <a:r>
              <a:rPr lang="es-MX" sz="1600" dirty="0" smtClean="0">
                <a:latin typeface="Century Gothic" panose="020B0502020202020204" pitchFamily="34" charset="0"/>
              </a:rPr>
              <a:t>(Porcentaje al cierre de octubre de 2016)</a:t>
            </a:r>
            <a:endParaRPr lang="es-MX" sz="1600" dirty="0">
              <a:latin typeface="Century Gothic" panose="020B0502020202020204" pitchFamily="34" charset="0"/>
            </a:endParaRPr>
          </a:p>
        </p:txBody>
      </p:sp>
      <p:sp>
        <p:nvSpPr>
          <p:cNvPr id="7" name="6 Rectángulo"/>
          <p:cNvSpPr/>
          <p:nvPr/>
        </p:nvSpPr>
        <p:spPr>
          <a:xfrm>
            <a:off x="854838" y="1426078"/>
            <a:ext cx="2118413" cy="180000"/>
          </a:xfrm>
          <a:prstGeom prst="rect">
            <a:avLst/>
          </a:prstGeom>
          <a:solidFill>
            <a:srgbClr val="BB2D2C">
              <a:alpha val="39000"/>
            </a:srgbClr>
          </a:solidFill>
          <a:ln w="9525" algn="ctr">
            <a:solidFill>
              <a:srgbClr val="017475">
                <a:alpha val="10000"/>
              </a:srgbClr>
            </a:solidFill>
            <a:miter lim="800000"/>
            <a:headEnd type="none" w="lg" len="lg"/>
            <a:tailEnd type="none" w="lg" len="lg"/>
          </a:ln>
        </p:spPr>
        <p:txBody>
          <a:bodyPr wrap="square" lIns="36000" tIns="91440" bIns="91440" rtlCol="0" anchor="ctr" anchorCtr="1"/>
          <a:lstStyle/>
          <a:p>
            <a:pPr algn="ctr" defTabSz="914400"/>
            <a:r>
              <a:rPr lang="es-MX" sz="1000" b="1" dirty="0">
                <a:solidFill>
                  <a:schemeClr val="bg1"/>
                </a:solidFill>
                <a:latin typeface="Century Gothic" panose="020B0502020202020204" pitchFamily="34" charset="0"/>
              </a:rPr>
              <a:t>Límite VaR </a:t>
            </a:r>
            <a:r>
              <a:rPr lang="es-MX" sz="1000" b="1" dirty="0" smtClean="0">
                <a:solidFill>
                  <a:schemeClr val="bg1"/>
                </a:solidFill>
                <a:latin typeface="Century Gothic" panose="020B0502020202020204" pitchFamily="34" charset="0"/>
              </a:rPr>
              <a:t>SB2: 1.10</a:t>
            </a:r>
            <a:endParaRPr lang="es-MX" sz="1000" b="1" dirty="0">
              <a:solidFill>
                <a:schemeClr val="bg1"/>
              </a:solidFill>
              <a:latin typeface="Century Gothic" panose="020B0502020202020204" pitchFamily="34" charset="0"/>
            </a:endParaRPr>
          </a:p>
        </p:txBody>
      </p:sp>
      <p:sp>
        <p:nvSpPr>
          <p:cNvPr id="10" name="4 CuadroTexto"/>
          <p:cNvSpPr txBox="1"/>
          <p:nvPr/>
        </p:nvSpPr>
        <p:spPr>
          <a:xfrm>
            <a:off x="262579" y="6492875"/>
            <a:ext cx="5041557" cy="400110"/>
          </a:xfrm>
          <a:prstGeom prst="rect">
            <a:avLst/>
          </a:prstGeom>
          <a:noFill/>
        </p:spPr>
        <p:txBody>
          <a:bodyPr wrap="square" rtlCol="0">
            <a:spAutoFit/>
          </a:bodyPr>
          <a:lstStyle/>
          <a:p>
            <a:r>
              <a:rPr lang="es-MX" sz="1000" dirty="0" smtClean="0">
                <a:solidFill>
                  <a:prstClr val="black"/>
                </a:solidFill>
                <a:latin typeface="Century Gothic" panose="020B0502020202020204" pitchFamily="34" charset="0"/>
              </a:rPr>
              <a:t>Fuente</a:t>
            </a:r>
            <a:r>
              <a:rPr lang="es-MX" sz="1000" dirty="0">
                <a:solidFill>
                  <a:prstClr val="black"/>
                </a:solidFill>
                <a:latin typeface="Century Gothic" panose="020B0502020202020204" pitchFamily="34" charset="0"/>
              </a:rPr>
              <a:t>: </a:t>
            </a:r>
            <a:r>
              <a:rPr lang="es-MX" sz="1000" dirty="0" smtClean="0">
                <a:solidFill>
                  <a:prstClr val="black"/>
                </a:solidFill>
                <a:latin typeface="Century Gothic" panose="020B0502020202020204" pitchFamily="34" charset="0"/>
              </a:rPr>
              <a:t>Elaboración propia con datos de Consar al 31 de octubre de 2016, *FANVIT al 17 de noviembre de 2016</a:t>
            </a:r>
            <a:endParaRPr lang="es-MX" sz="1000" dirty="0">
              <a:solidFill>
                <a:prstClr val="black"/>
              </a:solidFill>
              <a:latin typeface="Century Gothic" panose="020B0502020202020204" pitchFamily="34" charset="0"/>
            </a:endParaRPr>
          </a:p>
        </p:txBody>
      </p:sp>
      <p:graphicFrame>
        <p:nvGraphicFramePr>
          <p:cNvPr id="8" name="1 Gráfico"/>
          <p:cNvGraphicFramePr>
            <a:graphicFrameLocks noGrp="1"/>
          </p:cNvGraphicFramePr>
          <p:nvPr>
            <p:extLst>
              <p:ext uri="{D42A27DB-BD31-4B8C-83A1-F6EECF244321}">
                <p14:modId xmlns:p14="http://schemas.microsoft.com/office/powerpoint/2010/main" val="108538656"/>
              </p:ext>
            </p:extLst>
          </p:nvPr>
        </p:nvGraphicFramePr>
        <p:xfrm>
          <a:off x="236328" y="1076978"/>
          <a:ext cx="8551211" cy="550156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0870329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smtClean="0">
                <a:latin typeface="Century Gothic" panose="020B0502020202020204" pitchFamily="34" charset="0"/>
              </a:rPr>
              <a:t>f) Estrategia</a:t>
            </a:r>
            <a:endParaRPr lang="es-MX" sz="2000" b="1" dirty="0">
              <a:latin typeface="Century Gothic" panose="020B0502020202020204" pitchFamily="34" charset="0"/>
            </a:endParaRPr>
          </a:p>
        </p:txBody>
      </p:sp>
      <p:sp>
        <p:nvSpPr>
          <p:cNvPr id="3" name="2 Marcador de contenido"/>
          <p:cNvSpPr>
            <a:spLocks noGrp="1"/>
          </p:cNvSpPr>
          <p:nvPr>
            <p:ph idx="1"/>
          </p:nvPr>
        </p:nvSpPr>
        <p:spPr/>
        <p:txBody>
          <a:bodyPr/>
          <a:lstStyle/>
          <a:p>
            <a:pPr algn="just">
              <a:spcAft>
                <a:spcPts val="0"/>
              </a:spcAft>
              <a:buClr>
                <a:srgbClr val="C00000"/>
              </a:buClr>
            </a:pPr>
            <a:r>
              <a:rPr lang="es-MX" sz="1400" dirty="0">
                <a:latin typeface="Century Gothic" panose="020B0502020202020204" pitchFamily="34" charset="0"/>
                <a:ea typeface="Calibri"/>
                <a:cs typeface="Times New Roman"/>
              </a:rPr>
              <a:t>Se propone como estrategia en el portafolio del FANVIT</a:t>
            </a:r>
            <a:r>
              <a:rPr lang="es-MX" sz="1400" dirty="0" smtClean="0">
                <a:latin typeface="Century Gothic" panose="020B0502020202020204" pitchFamily="34" charset="0"/>
                <a:ea typeface="Calibri"/>
                <a:cs typeface="Times New Roman"/>
              </a:rPr>
              <a:t>:</a:t>
            </a:r>
          </a:p>
          <a:p>
            <a:pPr algn="just">
              <a:spcAft>
                <a:spcPts val="0"/>
              </a:spcAft>
              <a:buClr>
                <a:srgbClr val="C00000"/>
              </a:buCl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Comprar entre 100 y 300 mdp en el CKD de Walton</a:t>
            </a:r>
            <a:r>
              <a:rPr lang="es-MX" sz="1400" dirty="0" smtClean="0">
                <a:latin typeface="Century Gothic" panose="020B0502020202020204" pitchFamily="34" charset="0"/>
                <a:ea typeface="Calibri"/>
                <a:cs typeface="Times New Roman"/>
              </a:rPr>
              <a:t>.</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Mantener como portafolio de referencia a </a:t>
            </a:r>
            <a:r>
              <a:rPr lang="es-MX" sz="1400" dirty="0" smtClean="0">
                <a:latin typeface="Century Gothic" panose="020B0502020202020204" pitchFamily="34" charset="0"/>
                <a:ea typeface="Calibri"/>
                <a:cs typeface="Times New Roman"/>
              </a:rPr>
              <a:t>SB2</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Mantener posiciones de corto plazo en instrumentos de deuda gubernamental exclusivamente</a:t>
            </a:r>
            <a:r>
              <a:rPr lang="es-MX" sz="1400" dirty="0" smtClean="0">
                <a:latin typeface="Century Gothic" panose="020B0502020202020204" pitchFamily="34" charset="0"/>
                <a:ea typeface="Calibri"/>
                <a:cs typeface="Times New Roman"/>
              </a:rPr>
              <a:t>.</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En el caso de renta variable internacional continuar reduciendo la diferencia respecto a la posición que mantiene la SB2 en promedio, cuidando los niveles de mercado y respetando los límites establecidos por la Coordinación General de Riesgos</a:t>
            </a:r>
            <a:r>
              <a:rPr lang="es-MX" sz="1400" dirty="0" smtClean="0">
                <a:latin typeface="Century Gothic" panose="020B0502020202020204" pitchFamily="34" charset="0"/>
                <a:ea typeface="Calibri"/>
                <a:cs typeface="Times New Roman"/>
              </a:rPr>
              <a:t>.</a:t>
            </a:r>
          </a:p>
          <a:p>
            <a:pPr lvl="1" algn="just">
              <a:spcAft>
                <a:spcPts val="0"/>
              </a:spcAft>
              <a:buClr>
                <a:srgbClr val="C00000"/>
              </a:buClr>
              <a:buFont typeface="Symbol"/>
              <a:buChar char=""/>
            </a:pPr>
            <a:endParaRPr lang="es-MX" sz="1400" dirty="0">
              <a:latin typeface="Century Gothic" panose="020B0502020202020204" pitchFamily="34" charset="0"/>
              <a:ea typeface="Calibri"/>
              <a:cs typeface="Times New Roman"/>
            </a:endParaRPr>
          </a:p>
          <a:p>
            <a:pPr lvl="1" algn="just">
              <a:spcAft>
                <a:spcPts val="0"/>
              </a:spcAft>
              <a:buClr>
                <a:srgbClr val="C00000"/>
              </a:buClr>
              <a:buFont typeface="Symbol"/>
              <a:buChar char=""/>
            </a:pPr>
            <a:r>
              <a:rPr lang="es-MX" sz="1400" dirty="0">
                <a:latin typeface="Century Gothic" panose="020B0502020202020204" pitchFamily="34" charset="0"/>
                <a:ea typeface="Calibri"/>
                <a:cs typeface="Times New Roman"/>
              </a:rPr>
              <a:t>Hacer una revisión por clase de activos, para comprar y/o vender aquellos valores que resulte atractivo: Bonos, Corporativos, notas estructuradas, renta variable y acciones en particular</a:t>
            </a:r>
          </a:p>
          <a:p>
            <a:pPr algn="just">
              <a:buClr>
                <a:srgbClr val="C00000"/>
              </a:buClr>
            </a:pPr>
            <a:endParaRPr lang="es-MX" sz="14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48</a:t>
            </a:fld>
            <a:endParaRPr lang="es-ES" altLang="es-MX" dirty="0"/>
          </a:p>
        </p:txBody>
      </p:sp>
    </p:spTree>
    <p:extLst>
      <p:ext uri="{BB962C8B-B14F-4D97-AF65-F5344CB8AC3E}">
        <p14:creationId xmlns:p14="http://schemas.microsoft.com/office/powerpoint/2010/main" val="332762055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378265" y="4251563"/>
            <a:ext cx="6870523"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p>
        </p:txBody>
      </p:sp>
      <p:sp>
        <p:nvSpPr>
          <p:cNvPr id="3" name="2 Marcador de número de diapositiva"/>
          <p:cNvSpPr>
            <a:spLocks noGrp="1"/>
          </p:cNvSpPr>
          <p:nvPr>
            <p:ph type="sldNum" sz="quarter" idx="12"/>
          </p:nvPr>
        </p:nvSpPr>
        <p:spPr>
          <a:xfrm>
            <a:off x="8578312" y="6511144"/>
            <a:ext cx="565688"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49</a:t>
            </a:fld>
            <a:endParaRPr lang="es-ES" alt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2" name="1 Marcador de contenido"/>
          <p:cNvSpPr>
            <a:spLocks noGrp="1"/>
          </p:cNvSpPr>
          <p:nvPr>
            <p:ph idx="1"/>
          </p:nvPr>
        </p:nvSpPr>
        <p:spPr>
          <a:xfrm>
            <a:off x="378268" y="1235230"/>
            <a:ext cx="8485322" cy="5462454"/>
          </a:xfrm>
        </p:spPr>
        <p:txBody>
          <a:bodyPr/>
          <a:lstStyle/>
          <a:p>
            <a:pPr marL="285750" indent="-285750">
              <a:buFont typeface="+mj-lt"/>
              <a:buAutoNum type="romanUcPeriod"/>
            </a:pPr>
            <a:r>
              <a:rPr lang="es-MX" sz="1100" dirty="0" smtClean="0">
                <a:latin typeface="Century Gothic" panose="020B0502020202020204" pitchFamily="34" charset="0"/>
              </a:rPr>
              <a:t>CKD´s</a:t>
            </a:r>
          </a:p>
          <a:p>
            <a:pPr marL="685800" lvl="1">
              <a:buFont typeface="+mj-lt"/>
              <a:buAutoNum type="alphaLcParenR"/>
            </a:pPr>
            <a:r>
              <a:rPr lang="es-MX" sz="1100" dirty="0">
                <a:latin typeface="Century Gothic" panose="020B0502020202020204" pitchFamily="34" charset="0"/>
              </a:rPr>
              <a:t>CKD Walton</a:t>
            </a:r>
          </a:p>
          <a:p>
            <a:pPr marL="685800" lvl="1">
              <a:buFont typeface="+mj-lt"/>
              <a:buAutoNum type="alphaLcParenR"/>
            </a:pPr>
            <a:r>
              <a:rPr lang="es-MX" sz="1100" dirty="0" smtClean="0">
                <a:latin typeface="Century Gothic" panose="020B0502020202020204" pitchFamily="34" charset="0"/>
              </a:rPr>
              <a:t>Rendimiento </a:t>
            </a:r>
            <a:r>
              <a:rPr lang="es-MX" sz="1100" dirty="0">
                <a:latin typeface="Century Gothic" panose="020B0502020202020204" pitchFamily="34" charset="0"/>
              </a:rPr>
              <a:t>por </a:t>
            </a:r>
            <a:r>
              <a:rPr lang="es-MX" sz="1100" dirty="0" smtClean="0">
                <a:latin typeface="Century Gothic" panose="020B0502020202020204" pitchFamily="34" charset="0"/>
              </a:rPr>
              <a:t>sectores</a:t>
            </a:r>
          </a:p>
          <a:p>
            <a:pPr marL="685800" lvl="1">
              <a:buFont typeface="+mj-lt"/>
              <a:buAutoNum type="alphaLcParenR"/>
            </a:pPr>
            <a:r>
              <a:rPr lang="es-MX" sz="1100" dirty="0" smtClean="0">
                <a:latin typeface="Century Gothic" panose="020B0502020202020204" pitchFamily="34" charset="0"/>
              </a:rPr>
              <a:t>Propuesta</a:t>
            </a:r>
            <a:endParaRPr lang="es-MX" sz="1100" dirty="0">
              <a:latin typeface="Century Gothic" panose="020B0502020202020204" pitchFamily="34" charset="0"/>
            </a:endParaRPr>
          </a:p>
          <a:p>
            <a:pPr marL="285750" indent="-285750">
              <a:buFont typeface="+mj-lt"/>
              <a:buAutoNum type="romanUcPeriod"/>
            </a:pPr>
            <a:endParaRPr lang="es-MX" sz="1100" dirty="0" smtClean="0">
              <a:latin typeface="Century Gothic" panose="020B0502020202020204" pitchFamily="34" charset="0"/>
            </a:endParaRPr>
          </a:p>
          <a:p>
            <a:pPr marL="285750" indent="-285750">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los acuerdos anteriores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685800" lvl="1">
              <a:buFont typeface="+mj-lt"/>
              <a:buAutoNum type="alphaLcParenR"/>
            </a:pPr>
            <a:r>
              <a:rPr lang="es-MX" sz="1100" dirty="0">
                <a:latin typeface="Century Gothic" panose="020B0502020202020204" pitchFamily="34" charset="0"/>
              </a:rPr>
              <a:t>Entorno Económico</a:t>
            </a:r>
          </a:p>
          <a:p>
            <a:pPr marL="685800" lvl="1">
              <a:buFont typeface="+mj-lt"/>
              <a:buAutoNum type="alphaLcParenR"/>
            </a:pPr>
            <a:r>
              <a:rPr lang="es-MX" sz="1100" dirty="0" smtClean="0">
                <a:latin typeface="Century Gothic" panose="020B0502020202020204" pitchFamily="34" charset="0"/>
              </a:rPr>
              <a:t>Resultados</a:t>
            </a:r>
            <a:endParaRPr lang="es-MX" sz="1100" dirty="0">
              <a:latin typeface="Century Gothic" panose="020B0502020202020204" pitchFamily="34" charset="0"/>
            </a:endParaRPr>
          </a:p>
          <a:p>
            <a:pPr marL="685800" lvl="1">
              <a:buFont typeface="+mj-lt"/>
              <a:buAutoNum type="alphaLcParenR"/>
            </a:pPr>
            <a:r>
              <a:rPr lang="es-MX" sz="1100" dirty="0" smtClean="0">
                <a:latin typeface="Century Gothic" panose="020B0502020202020204" pitchFamily="34" charset="0"/>
              </a:rPr>
              <a:t>Riesgo-rendimiento FANVIT</a:t>
            </a:r>
          </a:p>
          <a:p>
            <a:pPr marL="685800" lvl="1">
              <a:buFont typeface="+mj-lt"/>
              <a:buAutoNum type="alphaLcParenR"/>
            </a:pPr>
            <a:r>
              <a:rPr lang="es-MX" sz="1100" dirty="0" smtClean="0">
                <a:latin typeface="Century Gothic" panose="020B0502020202020204" pitchFamily="34" charset="0"/>
              </a:rPr>
              <a:t>Portafolio </a:t>
            </a:r>
            <a:r>
              <a:rPr lang="es-MX" sz="1100" dirty="0">
                <a:latin typeface="Century Gothic" panose="020B0502020202020204" pitchFamily="34" charset="0"/>
              </a:rPr>
              <a:t>de referencia SB2</a:t>
            </a:r>
          </a:p>
          <a:p>
            <a:pPr marL="685800" lvl="1">
              <a:buFont typeface="+mj-lt"/>
              <a:buAutoNum type="alphaLcParenR"/>
            </a:pPr>
            <a:r>
              <a:rPr lang="es-MX" sz="1100" dirty="0" smtClean="0">
                <a:latin typeface="Century Gothic" panose="020B0502020202020204" pitchFamily="34" charset="0"/>
              </a:rPr>
              <a:t>VAR</a:t>
            </a:r>
          </a:p>
          <a:p>
            <a:pPr marL="685800" lvl="1">
              <a:buFont typeface="+mj-lt"/>
              <a:buAutoNum type="alphaLcParenR"/>
            </a:pPr>
            <a:r>
              <a:rPr lang="es-MX" sz="1100" dirty="0" smtClean="0">
                <a:latin typeface="Century Gothic" panose="020B0502020202020204" pitchFamily="34" charset="0"/>
              </a:rPr>
              <a:t>Estrategia</a:t>
            </a:r>
            <a:endParaRPr lang="es-MX" sz="1100" dirty="0">
              <a:latin typeface="Century Gothic" panose="020B0502020202020204" pitchFamily="34" charset="0"/>
            </a:endParaRPr>
          </a:p>
          <a:p>
            <a:pPr marL="400050" lvl="1"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a:t>
            </a:r>
            <a:r>
              <a:rPr lang="es-MX" sz="1100" dirty="0" smtClean="0">
                <a:latin typeface="Century Gothic" panose="020B0502020202020204" pitchFamily="34" charset="0"/>
              </a:rPr>
              <a:t>hechos relevantes del FANVIT</a:t>
            </a:r>
            <a:endParaRPr lang="es-MX" sz="1100" dirty="0">
              <a:latin typeface="Century Gothic" panose="020B0502020202020204" pitchFamily="34" charset="0"/>
            </a:endParaRPr>
          </a:p>
          <a:p>
            <a:pPr marL="685800" lvl="1">
              <a:buFont typeface="+mj-lt"/>
              <a:buAutoNum type="alphaLcParenR"/>
            </a:pPr>
            <a:r>
              <a:rPr lang="es-MX" sz="1100" dirty="0" smtClean="0">
                <a:latin typeface="Century Gothic" panose="020B0502020202020204" pitchFamily="34" charset="0"/>
              </a:rPr>
              <a:t>Operaciones </a:t>
            </a:r>
            <a:r>
              <a:rPr lang="es-MX" sz="1100" dirty="0">
                <a:latin typeface="Century Gothic" panose="020B0502020202020204" pitchFamily="34" charset="0"/>
              </a:rPr>
              <a:t>relevantes</a:t>
            </a:r>
          </a:p>
          <a:p>
            <a:pPr marL="0" indent="0">
              <a:buNone/>
            </a:pPr>
            <a:endParaRPr lang="es-MX" sz="1100" dirty="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Propuesta de modificaciones al </a:t>
            </a:r>
            <a:r>
              <a:rPr lang="es-MX" sz="1100" dirty="0">
                <a:latin typeface="Century Gothic" panose="020B0502020202020204" pitchFamily="34" charset="0"/>
              </a:rPr>
              <a:t>FANVIT</a:t>
            </a:r>
          </a:p>
          <a:p>
            <a:pPr marL="685800" lvl="1">
              <a:buFont typeface="+mj-lt"/>
              <a:buAutoNum type="alphaLcParenR"/>
            </a:pPr>
            <a:r>
              <a:rPr lang="es-MX" sz="1100" dirty="0">
                <a:latin typeface="Century Gothic" panose="020B0502020202020204" pitchFamily="34" charset="0"/>
              </a:rPr>
              <a:t>Portafolio de referencia</a:t>
            </a:r>
          </a:p>
          <a:p>
            <a:pPr marL="400050" lvl="1" indent="0">
              <a:buNone/>
            </a:pPr>
            <a:endParaRPr lang="es-MX" sz="1100" dirty="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Informe del estatus de Abengoa</a:t>
            </a:r>
          </a:p>
          <a:p>
            <a:pPr marL="285750" indent="-285750">
              <a:buFont typeface="+mj-lt"/>
              <a:buAutoNum type="romanUcPeriod" startAt="5"/>
            </a:pPr>
            <a:endParaRPr lang="es-MX" sz="1100" dirty="0" smtClean="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Asuntos Generales</a:t>
            </a:r>
            <a:endParaRPr lang="es-MX" sz="1100" dirty="0">
              <a:latin typeface="Century Gothic" panose="020B0502020202020204" pitchFamily="34" charset="0"/>
            </a:endParaRPr>
          </a:p>
          <a:p>
            <a:pPr marL="285750" indent="-285750">
              <a:buFont typeface="+mj-lt"/>
              <a:buAutoNum type="romanUcPeriod" startAt="5"/>
            </a:pPr>
            <a:endParaRPr lang="es-MX" sz="1100" dirty="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Acuerdos</a:t>
            </a:r>
            <a:endParaRPr lang="es-MX" sz="1100" dirty="0">
              <a:latin typeface="Century Gothic" panose="020B0502020202020204" pitchFamily="34" charset="0"/>
            </a:endParaRPr>
          </a:p>
        </p:txBody>
      </p:sp>
      <p:sp>
        <p:nvSpPr>
          <p:cNvPr id="8" name="7 Rectángulo"/>
          <p:cNvSpPr/>
          <p:nvPr/>
        </p:nvSpPr>
        <p:spPr>
          <a:xfrm>
            <a:off x="255723" y="484954"/>
            <a:ext cx="8323122" cy="646331"/>
          </a:xfrm>
          <a:prstGeom prst="rect">
            <a:avLst/>
          </a:prstGeom>
        </p:spPr>
        <p:txBody>
          <a:bodyPr wrap="square">
            <a:spAutoFit/>
          </a:bodyPr>
          <a:lstStyle/>
          <a:p>
            <a:pPr algn="ctr" defTabSz="457200"/>
            <a:r>
              <a:rPr lang="es-MX" sz="1200" b="1" dirty="0" smtClean="0">
                <a:latin typeface="Century Gothic" panose="020B0502020202020204" pitchFamily="34" charset="0"/>
                <a:ea typeface="Myriad Pro"/>
                <a:cs typeface="Myriad Pro"/>
              </a:rPr>
              <a:t>Grupo de Trabajo </a:t>
            </a:r>
            <a:r>
              <a:rPr lang="es-MX" sz="1200" b="1" dirty="0">
                <a:latin typeface="Century Gothic" panose="020B0502020202020204" pitchFamily="34" charset="0"/>
                <a:ea typeface="Myriad Pro"/>
                <a:cs typeface="Myriad Pro"/>
              </a:rPr>
              <a:t>de Inversiones </a:t>
            </a:r>
          </a:p>
          <a:p>
            <a:pPr algn="ctr" defTabSz="457200"/>
            <a:r>
              <a:rPr lang="es-MX" sz="1200" b="1" dirty="0">
                <a:latin typeface="Century Gothic" panose="020B0502020202020204" pitchFamily="34" charset="0"/>
                <a:ea typeface="Myriad Pro"/>
                <a:cs typeface="Myriad Pro"/>
              </a:rPr>
              <a:t>Sesión número </a:t>
            </a:r>
            <a:r>
              <a:rPr lang="es-MX" sz="1200" b="1" dirty="0" smtClean="0">
                <a:latin typeface="Century Gothic" panose="020B0502020202020204" pitchFamily="34" charset="0"/>
                <a:ea typeface="Myriad Pro"/>
                <a:cs typeface="Myriad Pro"/>
              </a:rPr>
              <a:t>025</a:t>
            </a:r>
            <a:endParaRPr lang="es-MX" sz="1200" b="1" dirty="0">
              <a:latin typeface="Century Gothic" panose="020B0502020202020204" pitchFamily="34" charset="0"/>
              <a:ea typeface="Myriad Pro"/>
              <a:cs typeface="Myriad Pro"/>
            </a:endParaRPr>
          </a:p>
          <a:p>
            <a:pPr algn="ctr" defTabSz="457200"/>
            <a:r>
              <a:rPr lang="es-MX" sz="1200" b="1" dirty="0" smtClean="0">
                <a:latin typeface="Century Gothic" panose="020B0502020202020204" pitchFamily="34" charset="0"/>
                <a:ea typeface="Myriad Pro"/>
                <a:cs typeface="Myriad Pro"/>
              </a:rPr>
              <a:t>22 de noviembre de </a:t>
            </a:r>
            <a:r>
              <a:rPr lang="es-MX" sz="1200" b="1" dirty="0">
                <a:latin typeface="Century Gothic" panose="020B0502020202020204" pitchFamily="34" charset="0"/>
                <a:ea typeface="Myriad Pro"/>
                <a:cs typeface="Myriad Pro"/>
              </a:rPr>
              <a:t>2016</a:t>
            </a:r>
          </a:p>
        </p:txBody>
      </p:sp>
    </p:spTree>
    <p:extLst>
      <p:ext uri="{BB962C8B-B14F-4D97-AF65-F5344CB8AC3E}">
        <p14:creationId xmlns:p14="http://schemas.microsoft.com/office/powerpoint/2010/main" val="191568346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199" y="274638"/>
            <a:ext cx="7121471" cy="631825"/>
          </a:xfrm>
        </p:spPr>
        <p:txBody>
          <a:bodyPr>
            <a:noAutofit/>
          </a:bodyPr>
          <a:lstStyle/>
          <a:p>
            <a:r>
              <a:rPr lang="es-MX" sz="2000" b="1" dirty="0">
                <a:latin typeface="Century Gothic" panose="020B0502020202020204" pitchFamily="34" charset="0"/>
              </a:rPr>
              <a:t>a</a:t>
            </a:r>
            <a:r>
              <a:rPr lang="es-MX" sz="2000" b="1" dirty="0" smtClean="0">
                <a:latin typeface="Century Gothic" panose="020B0502020202020204" pitchFamily="34" charset="0"/>
              </a:rPr>
              <a:t>) Operaciones relevantes </a:t>
            </a:r>
            <a:br>
              <a:rPr lang="es-MX" sz="2000" b="1" dirty="0" smtClean="0">
                <a:latin typeface="Century Gothic" panose="020B0502020202020204" pitchFamily="34" charset="0"/>
              </a:rPr>
            </a:br>
            <a:r>
              <a:rPr lang="es-MX" sz="2000" b="1" dirty="0" smtClean="0">
                <a:latin typeface="Century Gothic" panose="020B0502020202020204" pitchFamily="34" charset="0"/>
              </a:rPr>
              <a:t>FANVIT del 15 de octubre al 17 de noviembre de 2016.</a:t>
            </a:r>
            <a:endParaRPr lang="es-MX" sz="2000" b="1" dirty="0">
              <a:latin typeface="Century Gothic" panose="020B0502020202020204" pitchFamily="34" charset="0"/>
            </a:endParaRPr>
          </a:p>
        </p:txBody>
      </p:sp>
      <p:sp>
        <p:nvSpPr>
          <p:cNvPr id="3" name="Marcador de contenido 2"/>
          <p:cNvSpPr>
            <a:spLocks noGrp="1"/>
          </p:cNvSpPr>
          <p:nvPr>
            <p:ph idx="1"/>
          </p:nvPr>
        </p:nvSpPr>
        <p:spPr>
          <a:xfrm>
            <a:off x="600891" y="1456841"/>
            <a:ext cx="8229600" cy="5150147"/>
          </a:xfrm>
        </p:spPr>
        <p:txBody>
          <a:bodyPr>
            <a:normAutofit lnSpcReduction="10000"/>
          </a:bodyPr>
          <a:lstStyle/>
          <a:p>
            <a:pPr algn="just">
              <a:buClr>
                <a:srgbClr val="C00000"/>
              </a:buClr>
            </a:pPr>
            <a:r>
              <a:rPr lang="es-MX" sz="1600" dirty="0" smtClean="0">
                <a:latin typeface="Century Gothic" panose="020B0502020202020204" pitchFamily="34" charset="0"/>
              </a:rPr>
              <a:t>Durante el periodo el FANVIT recibió transferencias por un total de 32,000 mdp en recursos excedentes de la tesorería.</a:t>
            </a:r>
          </a:p>
          <a:p>
            <a:pPr algn="just">
              <a:buClr>
                <a:srgbClr val="C00000"/>
              </a:buClr>
            </a:pPr>
            <a:endParaRPr lang="es-MX" sz="1600" dirty="0">
              <a:latin typeface="Century Gothic" panose="020B0502020202020204" pitchFamily="34" charset="0"/>
            </a:endParaRPr>
          </a:p>
          <a:p>
            <a:pPr algn="just">
              <a:buClr>
                <a:srgbClr val="C00000"/>
              </a:buClr>
            </a:pPr>
            <a:r>
              <a:rPr lang="es-MX" sz="1600" dirty="0" smtClean="0">
                <a:latin typeface="Century Gothic" panose="020B0502020202020204" pitchFamily="34" charset="0"/>
              </a:rPr>
              <a:t>Se compraron 22,200 mdp en bonos de deuda fija gubernamental distribuidos a lo largo de las curvas de Mbonos y Udibonos con plazos entre 5 </a:t>
            </a:r>
            <a:r>
              <a:rPr lang="es-MX" sz="1600" dirty="0">
                <a:latin typeface="Century Gothic" panose="020B0502020202020204" pitchFamily="34" charset="0"/>
              </a:rPr>
              <a:t>y</a:t>
            </a:r>
            <a:r>
              <a:rPr lang="es-MX" sz="1600" dirty="0" smtClean="0">
                <a:latin typeface="Century Gothic" panose="020B0502020202020204" pitchFamily="34" charset="0"/>
              </a:rPr>
              <a:t> 30 años.</a:t>
            </a:r>
          </a:p>
          <a:p>
            <a:pPr algn="just">
              <a:buClr>
                <a:srgbClr val="C00000"/>
              </a:buClr>
            </a:pPr>
            <a:endParaRPr lang="es-MX" sz="1600" dirty="0" smtClean="0">
              <a:latin typeface="Century Gothic" panose="020B0502020202020204" pitchFamily="34" charset="0"/>
            </a:endParaRPr>
          </a:p>
          <a:p>
            <a:pPr algn="just">
              <a:buClr>
                <a:srgbClr val="C00000"/>
              </a:buClr>
            </a:pPr>
            <a:r>
              <a:rPr lang="es-MX" sz="1600" dirty="0" smtClean="0">
                <a:latin typeface="Century Gothic" panose="020B0502020202020204" pitchFamily="34" charset="0"/>
              </a:rPr>
              <a:t>Se participó en la permuta de valores gubernamentales realizada por Banco de México 1,250 mdp en títulos del Udibono 171214 y recibiendo su equivalencia en títulos del Udibono 401115.</a:t>
            </a:r>
          </a:p>
          <a:p>
            <a:pPr algn="just">
              <a:buClr>
                <a:srgbClr val="C00000"/>
              </a:buClr>
            </a:pPr>
            <a:endParaRPr lang="es-MX" sz="1600" dirty="0">
              <a:latin typeface="Century Gothic" panose="020B0502020202020204" pitchFamily="34" charset="0"/>
            </a:endParaRPr>
          </a:p>
          <a:p>
            <a:pPr algn="just">
              <a:buClr>
                <a:srgbClr val="C00000"/>
              </a:buClr>
            </a:pPr>
            <a:r>
              <a:rPr lang="es-MX" sz="1600" dirty="0" smtClean="0">
                <a:latin typeface="Century Gothic" panose="020B0502020202020204" pitchFamily="34" charset="0"/>
              </a:rPr>
              <a:t>Se invirtieron 2,000 mdp en trackers de renta variable del mercado nacional (75% MEXRISK – 25% ILCTRAC).</a:t>
            </a:r>
          </a:p>
          <a:p>
            <a:pPr algn="just">
              <a:buClr>
                <a:srgbClr val="C00000"/>
              </a:buClr>
            </a:pPr>
            <a:endParaRPr lang="es-MX" sz="1600" dirty="0">
              <a:latin typeface="Century Gothic" panose="020B0502020202020204" pitchFamily="34" charset="0"/>
            </a:endParaRPr>
          </a:p>
          <a:p>
            <a:pPr algn="just">
              <a:buClr>
                <a:srgbClr val="C00000"/>
              </a:buClr>
            </a:pPr>
            <a:r>
              <a:rPr lang="es-MX" sz="1600" dirty="0" smtClean="0">
                <a:latin typeface="Century Gothic" panose="020B0502020202020204" pitchFamily="34" charset="0"/>
              </a:rPr>
              <a:t>Se participó en la emisión primaria de certificados bursátiles de la banca de desarrollo emitidos por Nacional Financiera por 555 mdp (NAFF 260925).</a:t>
            </a:r>
          </a:p>
          <a:p>
            <a:pPr algn="just">
              <a:buClr>
                <a:srgbClr val="C00000"/>
              </a:buClr>
            </a:pPr>
            <a:endParaRPr lang="es-MX" sz="1600" dirty="0">
              <a:latin typeface="Century Gothic" panose="020B0502020202020204" pitchFamily="34" charset="0"/>
            </a:endParaRPr>
          </a:p>
          <a:p>
            <a:pPr algn="just">
              <a:buClr>
                <a:srgbClr val="C00000"/>
              </a:buClr>
            </a:pPr>
            <a:r>
              <a:rPr lang="es-MX" sz="1600" dirty="0" smtClean="0">
                <a:latin typeface="Century Gothic" panose="020B0502020202020204" pitchFamily="34" charset="0"/>
              </a:rPr>
              <a:t>Se realizó la compra de PRLV´s emitidos por la banca de desarrollo (NAFIN – SHF) por 4,000 mdp.</a:t>
            </a:r>
            <a:endParaRPr lang="es-MX" sz="1600" dirty="0">
              <a:latin typeface="Century Gothic" panose="020B0502020202020204" pitchFamily="34" charset="0"/>
            </a:endParaRPr>
          </a:p>
          <a:p>
            <a:pPr algn="just">
              <a:buClr>
                <a:srgbClr val="C00000"/>
              </a:buClr>
            </a:pPr>
            <a:endParaRPr lang="es-MX" sz="1600" dirty="0" smtClean="0">
              <a:latin typeface="Century Gothic" panose="020B0502020202020204" pitchFamily="34" charset="0"/>
            </a:endParaRPr>
          </a:p>
          <a:p>
            <a:pPr algn="just">
              <a:buClr>
                <a:srgbClr val="C00000"/>
              </a:buClr>
            </a:pPr>
            <a:endParaRPr lang="es-MX" sz="1600" dirty="0" smtClean="0">
              <a:latin typeface="Century Gothic" panose="020B0502020202020204" pitchFamily="34" charset="0"/>
            </a:endParaRPr>
          </a:p>
          <a:p>
            <a:pPr algn="just">
              <a:buClr>
                <a:srgbClr val="C00000"/>
              </a:buClr>
            </a:pPr>
            <a:endParaRPr lang="es-MX" sz="1600" dirty="0" smtClean="0">
              <a:latin typeface="Century Gothic" panose="020B0502020202020204" pitchFamily="34" charset="0"/>
            </a:endParaRPr>
          </a:p>
          <a:p>
            <a:pPr algn="just">
              <a:buClr>
                <a:srgbClr val="C00000"/>
              </a:buClr>
            </a:pPr>
            <a:endParaRPr lang="es-MX" sz="1600" dirty="0">
              <a:latin typeface="Century Gothic" panose="020B0502020202020204" pitchFamily="34" charset="0"/>
            </a:endParaRPr>
          </a:p>
        </p:txBody>
      </p:sp>
      <p:sp>
        <p:nvSpPr>
          <p:cNvPr id="4" name="3 Marcador de número de diapositiva"/>
          <p:cNvSpPr>
            <a:spLocks noGrp="1"/>
          </p:cNvSpPr>
          <p:nvPr>
            <p:ph type="sldNum" sz="quarter" idx="12"/>
          </p:nvPr>
        </p:nvSpPr>
        <p:spPr>
          <a:xfrm>
            <a:off x="7010400" y="6492875"/>
            <a:ext cx="2133600" cy="365125"/>
          </a:xfrm>
        </p:spPr>
        <p:txBody>
          <a:bodyPr/>
          <a:lstStyle/>
          <a:p>
            <a:fld id="{05E83AA4-A00D-4AA0-8FE8-B93C9F3EC141}" type="slidenum">
              <a:rPr lang="es-ES" altLang="es-MX" smtClean="0">
                <a:latin typeface="Century Gothic" panose="020B0502020202020204" pitchFamily="34" charset="0"/>
              </a:rPr>
              <a:pPr/>
              <a:t>50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22209046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378268" y="4857205"/>
            <a:ext cx="6870523"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p>
        </p:txBody>
      </p:sp>
      <p:sp>
        <p:nvSpPr>
          <p:cNvPr id="3" name="2 Marcador de número de diapositiva"/>
          <p:cNvSpPr>
            <a:spLocks noGrp="1"/>
          </p:cNvSpPr>
          <p:nvPr>
            <p:ph type="sldNum" sz="quarter" idx="12"/>
          </p:nvPr>
        </p:nvSpPr>
        <p:spPr>
          <a:xfrm>
            <a:off x="8578312" y="6511144"/>
            <a:ext cx="565688"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51</a:t>
            </a:fld>
            <a:endParaRPr lang="es-ES" alt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2" name="1 Marcador de contenido"/>
          <p:cNvSpPr>
            <a:spLocks noGrp="1"/>
          </p:cNvSpPr>
          <p:nvPr>
            <p:ph idx="1"/>
          </p:nvPr>
        </p:nvSpPr>
        <p:spPr>
          <a:xfrm>
            <a:off x="378268" y="1235230"/>
            <a:ext cx="8485322" cy="5462454"/>
          </a:xfrm>
        </p:spPr>
        <p:txBody>
          <a:bodyPr/>
          <a:lstStyle/>
          <a:p>
            <a:pPr marL="285750" indent="-285750">
              <a:buFont typeface="+mj-lt"/>
              <a:buAutoNum type="romanUcPeriod"/>
            </a:pPr>
            <a:r>
              <a:rPr lang="es-MX" sz="1100" dirty="0" smtClean="0">
                <a:latin typeface="Century Gothic" panose="020B0502020202020204" pitchFamily="34" charset="0"/>
              </a:rPr>
              <a:t>CKD´s</a:t>
            </a:r>
          </a:p>
          <a:p>
            <a:pPr marL="685800" lvl="1">
              <a:buFont typeface="+mj-lt"/>
              <a:buAutoNum type="alphaLcParenR"/>
            </a:pPr>
            <a:r>
              <a:rPr lang="es-MX" sz="1100" dirty="0">
                <a:latin typeface="Century Gothic" panose="020B0502020202020204" pitchFamily="34" charset="0"/>
              </a:rPr>
              <a:t>CKD Walton</a:t>
            </a:r>
          </a:p>
          <a:p>
            <a:pPr marL="685800" lvl="1">
              <a:buFont typeface="+mj-lt"/>
              <a:buAutoNum type="alphaLcParenR"/>
            </a:pPr>
            <a:r>
              <a:rPr lang="es-MX" sz="1100" dirty="0" smtClean="0">
                <a:latin typeface="Century Gothic" panose="020B0502020202020204" pitchFamily="34" charset="0"/>
              </a:rPr>
              <a:t>Rendimiento </a:t>
            </a:r>
            <a:r>
              <a:rPr lang="es-MX" sz="1100" dirty="0">
                <a:latin typeface="Century Gothic" panose="020B0502020202020204" pitchFamily="34" charset="0"/>
              </a:rPr>
              <a:t>por </a:t>
            </a:r>
            <a:r>
              <a:rPr lang="es-MX" sz="1100" dirty="0" smtClean="0">
                <a:latin typeface="Century Gothic" panose="020B0502020202020204" pitchFamily="34" charset="0"/>
              </a:rPr>
              <a:t>sectores</a:t>
            </a:r>
          </a:p>
          <a:p>
            <a:pPr marL="685800" lvl="1">
              <a:buFont typeface="+mj-lt"/>
              <a:buAutoNum type="alphaLcParenR"/>
            </a:pPr>
            <a:r>
              <a:rPr lang="es-MX" sz="1100" dirty="0" smtClean="0">
                <a:latin typeface="Century Gothic" panose="020B0502020202020204" pitchFamily="34" charset="0"/>
              </a:rPr>
              <a:t>Propuesta</a:t>
            </a:r>
            <a:endParaRPr lang="es-MX" sz="1100" dirty="0">
              <a:latin typeface="Century Gothic" panose="020B0502020202020204" pitchFamily="34" charset="0"/>
            </a:endParaRPr>
          </a:p>
          <a:p>
            <a:pPr marL="285750" indent="-285750">
              <a:buFont typeface="+mj-lt"/>
              <a:buAutoNum type="romanUcPeriod"/>
            </a:pPr>
            <a:endParaRPr lang="es-MX" sz="1100" dirty="0" smtClean="0">
              <a:latin typeface="Century Gothic" panose="020B0502020202020204" pitchFamily="34" charset="0"/>
            </a:endParaRPr>
          </a:p>
          <a:p>
            <a:pPr marL="285750" indent="-285750">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los acuerdos anteriores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685800" lvl="1">
              <a:buFont typeface="+mj-lt"/>
              <a:buAutoNum type="alphaLcParenR"/>
            </a:pPr>
            <a:r>
              <a:rPr lang="es-MX" sz="1100" dirty="0">
                <a:latin typeface="Century Gothic" panose="020B0502020202020204" pitchFamily="34" charset="0"/>
              </a:rPr>
              <a:t>Entorno Económico</a:t>
            </a:r>
          </a:p>
          <a:p>
            <a:pPr marL="685800" lvl="1">
              <a:buFont typeface="+mj-lt"/>
              <a:buAutoNum type="alphaLcParenR"/>
            </a:pPr>
            <a:r>
              <a:rPr lang="es-MX" sz="1100" dirty="0" smtClean="0">
                <a:latin typeface="Century Gothic" panose="020B0502020202020204" pitchFamily="34" charset="0"/>
              </a:rPr>
              <a:t>Resultados</a:t>
            </a:r>
            <a:endParaRPr lang="es-MX" sz="1100" dirty="0">
              <a:latin typeface="Century Gothic" panose="020B0502020202020204" pitchFamily="34" charset="0"/>
            </a:endParaRPr>
          </a:p>
          <a:p>
            <a:pPr marL="685800" lvl="1">
              <a:buFont typeface="+mj-lt"/>
              <a:buAutoNum type="alphaLcParenR"/>
            </a:pPr>
            <a:r>
              <a:rPr lang="es-MX" sz="1100" dirty="0" smtClean="0">
                <a:latin typeface="Century Gothic" panose="020B0502020202020204" pitchFamily="34" charset="0"/>
              </a:rPr>
              <a:t>Riesgo-rendimiento FANVIT</a:t>
            </a:r>
          </a:p>
          <a:p>
            <a:pPr marL="685800" lvl="1">
              <a:buFont typeface="+mj-lt"/>
              <a:buAutoNum type="alphaLcParenR"/>
            </a:pPr>
            <a:r>
              <a:rPr lang="es-MX" sz="1100" dirty="0" smtClean="0">
                <a:latin typeface="Century Gothic" panose="020B0502020202020204" pitchFamily="34" charset="0"/>
              </a:rPr>
              <a:t>Portafolio </a:t>
            </a:r>
            <a:r>
              <a:rPr lang="es-MX" sz="1100" dirty="0">
                <a:latin typeface="Century Gothic" panose="020B0502020202020204" pitchFamily="34" charset="0"/>
              </a:rPr>
              <a:t>de referencia SB2</a:t>
            </a:r>
          </a:p>
          <a:p>
            <a:pPr marL="685800" lvl="1">
              <a:buFont typeface="+mj-lt"/>
              <a:buAutoNum type="alphaLcParenR"/>
            </a:pPr>
            <a:r>
              <a:rPr lang="es-MX" sz="1100" dirty="0" smtClean="0">
                <a:latin typeface="Century Gothic" panose="020B0502020202020204" pitchFamily="34" charset="0"/>
              </a:rPr>
              <a:t>VAR</a:t>
            </a:r>
          </a:p>
          <a:p>
            <a:pPr marL="685800" lvl="1">
              <a:buFont typeface="+mj-lt"/>
              <a:buAutoNum type="alphaLcParenR"/>
            </a:pPr>
            <a:r>
              <a:rPr lang="es-MX" sz="1100" dirty="0" smtClean="0">
                <a:latin typeface="Century Gothic" panose="020B0502020202020204" pitchFamily="34" charset="0"/>
              </a:rPr>
              <a:t>Estrategia</a:t>
            </a:r>
            <a:endParaRPr lang="es-MX" sz="1100" dirty="0">
              <a:latin typeface="Century Gothic" panose="020B0502020202020204" pitchFamily="34" charset="0"/>
            </a:endParaRPr>
          </a:p>
          <a:p>
            <a:pPr marL="400050" lvl="1"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a:t>
            </a:r>
            <a:r>
              <a:rPr lang="es-MX" sz="1100" dirty="0" smtClean="0">
                <a:latin typeface="Century Gothic" panose="020B0502020202020204" pitchFamily="34" charset="0"/>
              </a:rPr>
              <a:t>hechos relevantes del FANVIT</a:t>
            </a:r>
            <a:endParaRPr lang="es-MX" sz="1100" dirty="0">
              <a:latin typeface="Century Gothic" panose="020B0502020202020204" pitchFamily="34" charset="0"/>
            </a:endParaRPr>
          </a:p>
          <a:p>
            <a:pPr marL="685800" lvl="1">
              <a:buFont typeface="+mj-lt"/>
              <a:buAutoNum type="alphaLcParenR"/>
            </a:pPr>
            <a:r>
              <a:rPr lang="es-MX" sz="1100" dirty="0" smtClean="0">
                <a:latin typeface="Century Gothic" panose="020B0502020202020204" pitchFamily="34" charset="0"/>
              </a:rPr>
              <a:t>Operaciones </a:t>
            </a:r>
            <a:r>
              <a:rPr lang="es-MX" sz="1100" dirty="0">
                <a:latin typeface="Century Gothic" panose="020B0502020202020204" pitchFamily="34" charset="0"/>
              </a:rPr>
              <a:t>relevantes</a:t>
            </a:r>
          </a:p>
          <a:p>
            <a:pPr marL="0" indent="0">
              <a:buNone/>
            </a:pPr>
            <a:endParaRPr lang="es-MX" sz="1100" dirty="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Propuesta de modificaciones al </a:t>
            </a:r>
            <a:r>
              <a:rPr lang="es-MX" sz="1100" dirty="0">
                <a:latin typeface="Century Gothic" panose="020B0502020202020204" pitchFamily="34" charset="0"/>
              </a:rPr>
              <a:t>FANVIT</a:t>
            </a:r>
          </a:p>
          <a:p>
            <a:pPr marL="685800" lvl="1">
              <a:buFont typeface="+mj-lt"/>
              <a:buAutoNum type="alphaLcParenR"/>
            </a:pPr>
            <a:r>
              <a:rPr lang="es-MX" sz="1100" dirty="0">
                <a:latin typeface="Century Gothic" panose="020B0502020202020204" pitchFamily="34" charset="0"/>
              </a:rPr>
              <a:t>Portafolio de referencia</a:t>
            </a:r>
          </a:p>
          <a:p>
            <a:pPr marL="400050" lvl="1" indent="0">
              <a:buNone/>
            </a:pPr>
            <a:endParaRPr lang="es-MX" sz="1100" dirty="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Informe del estatus de Abengoa</a:t>
            </a:r>
          </a:p>
          <a:p>
            <a:pPr marL="285750" indent="-285750">
              <a:buFont typeface="+mj-lt"/>
              <a:buAutoNum type="romanUcPeriod" startAt="5"/>
            </a:pPr>
            <a:endParaRPr lang="es-MX" sz="1100" dirty="0" smtClean="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Asuntos Generales</a:t>
            </a:r>
            <a:endParaRPr lang="es-MX" sz="1100" dirty="0">
              <a:latin typeface="Century Gothic" panose="020B0502020202020204" pitchFamily="34" charset="0"/>
            </a:endParaRPr>
          </a:p>
          <a:p>
            <a:pPr marL="285750" indent="-285750">
              <a:buFont typeface="+mj-lt"/>
              <a:buAutoNum type="romanUcPeriod" startAt="5"/>
            </a:pPr>
            <a:endParaRPr lang="es-MX" sz="1100" dirty="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Acuerdos</a:t>
            </a:r>
            <a:endParaRPr lang="es-MX" sz="1100" dirty="0">
              <a:latin typeface="Century Gothic" panose="020B0502020202020204" pitchFamily="34" charset="0"/>
            </a:endParaRPr>
          </a:p>
        </p:txBody>
      </p:sp>
      <p:sp>
        <p:nvSpPr>
          <p:cNvPr id="8" name="7 Rectángulo"/>
          <p:cNvSpPr/>
          <p:nvPr/>
        </p:nvSpPr>
        <p:spPr>
          <a:xfrm>
            <a:off x="255723" y="484954"/>
            <a:ext cx="8323122" cy="646331"/>
          </a:xfrm>
          <a:prstGeom prst="rect">
            <a:avLst/>
          </a:prstGeom>
        </p:spPr>
        <p:txBody>
          <a:bodyPr wrap="square">
            <a:spAutoFit/>
          </a:bodyPr>
          <a:lstStyle/>
          <a:p>
            <a:pPr algn="ctr" defTabSz="457200"/>
            <a:r>
              <a:rPr lang="es-MX" sz="1200" b="1" dirty="0" smtClean="0">
                <a:latin typeface="Century Gothic" panose="020B0502020202020204" pitchFamily="34" charset="0"/>
                <a:ea typeface="Myriad Pro"/>
                <a:cs typeface="Myriad Pro"/>
              </a:rPr>
              <a:t>Grupo de Trabajo </a:t>
            </a:r>
            <a:r>
              <a:rPr lang="es-MX" sz="1200" b="1" dirty="0">
                <a:latin typeface="Century Gothic" panose="020B0502020202020204" pitchFamily="34" charset="0"/>
                <a:ea typeface="Myriad Pro"/>
                <a:cs typeface="Myriad Pro"/>
              </a:rPr>
              <a:t>de Inversiones </a:t>
            </a:r>
          </a:p>
          <a:p>
            <a:pPr algn="ctr" defTabSz="457200"/>
            <a:r>
              <a:rPr lang="es-MX" sz="1200" b="1" dirty="0">
                <a:latin typeface="Century Gothic" panose="020B0502020202020204" pitchFamily="34" charset="0"/>
                <a:ea typeface="Myriad Pro"/>
                <a:cs typeface="Myriad Pro"/>
              </a:rPr>
              <a:t>Sesión número </a:t>
            </a:r>
            <a:r>
              <a:rPr lang="es-MX" sz="1200" b="1" dirty="0" smtClean="0">
                <a:latin typeface="Century Gothic" panose="020B0502020202020204" pitchFamily="34" charset="0"/>
                <a:ea typeface="Myriad Pro"/>
                <a:cs typeface="Myriad Pro"/>
              </a:rPr>
              <a:t>025</a:t>
            </a:r>
            <a:endParaRPr lang="es-MX" sz="1200" b="1" dirty="0">
              <a:latin typeface="Century Gothic" panose="020B0502020202020204" pitchFamily="34" charset="0"/>
              <a:ea typeface="Myriad Pro"/>
              <a:cs typeface="Myriad Pro"/>
            </a:endParaRPr>
          </a:p>
          <a:p>
            <a:pPr algn="ctr" defTabSz="457200"/>
            <a:r>
              <a:rPr lang="es-MX" sz="1200" b="1" dirty="0" smtClean="0">
                <a:latin typeface="Century Gothic" panose="020B0502020202020204" pitchFamily="34" charset="0"/>
                <a:ea typeface="Myriad Pro"/>
                <a:cs typeface="Myriad Pro"/>
              </a:rPr>
              <a:t>22 de noviembre de </a:t>
            </a:r>
            <a:r>
              <a:rPr lang="es-MX" sz="1200" b="1" dirty="0">
                <a:latin typeface="Century Gothic" panose="020B0502020202020204" pitchFamily="34" charset="0"/>
                <a:ea typeface="Myriad Pro"/>
                <a:cs typeface="Myriad Pro"/>
              </a:rPr>
              <a:t>2016</a:t>
            </a:r>
          </a:p>
        </p:txBody>
      </p:sp>
    </p:spTree>
    <p:extLst>
      <p:ext uri="{BB962C8B-B14F-4D97-AF65-F5344CB8AC3E}">
        <p14:creationId xmlns:p14="http://schemas.microsoft.com/office/powerpoint/2010/main" val="118363623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199" y="420911"/>
            <a:ext cx="7229959" cy="631825"/>
          </a:xfrm>
        </p:spPr>
        <p:txBody>
          <a:bodyPr/>
          <a:lstStyle/>
          <a:p>
            <a:r>
              <a:rPr lang="es-MX" sz="2000" b="1" dirty="0" smtClean="0">
                <a:latin typeface="Century Gothic" panose="020B0502020202020204" pitchFamily="34" charset="0"/>
              </a:rPr>
              <a:t>a) Portafolio de referencia.</a:t>
            </a:r>
            <a:endParaRPr lang="es-MX" sz="2000" b="1" dirty="0">
              <a:latin typeface="Century Gothic" panose="020B0502020202020204" pitchFamily="34" charset="0"/>
            </a:endParaRPr>
          </a:p>
        </p:txBody>
      </p:sp>
      <p:sp>
        <p:nvSpPr>
          <p:cNvPr id="3" name="2 Marcador de contenido"/>
          <p:cNvSpPr>
            <a:spLocks noGrp="1"/>
          </p:cNvSpPr>
          <p:nvPr>
            <p:ph idx="1"/>
          </p:nvPr>
        </p:nvSpPr>
        <p:spPr>
          <a:xfrm>
            <a:off x="511444" y="1403648"/>
            <a:ext cx="8229600" cy="4997152"/>
          </a:xfrm>
        </p:spPr>
        <p:txBody>
          <a:bodyPr/>
          <a:lstStyle/>
          <a:p>
            <a:pPr marL="0" indent="0" algn="just">
              <a:buClr>
                <a:srgbClr val="C00000"/>
              </a:buClr>
              <a:buNone/>
            </a:pPr>
            <a:r>
              <a:rPr lang="es-MX" sz="1600" b="1" dirty="0">
                <a:latin typeface="Century Gothic" panose="020B0502020202020204" pitchFamily="34" charset="0"/>
              </a:rPr>
              <a:t>Con el objeto de establecer un parámetro comparativo de referencia del portafolio del FANVIT </a:t>
            </a:r>
            <a:r>
              <a:rPr lang="es-MX" sz="1600" b="1" dirty="0" smtClean="0">
                <a:latin typeface="Century Gothic" panose="020B0502020202020204" pitchFamily="34" charset="0"/>
              </a:rPr>
              <a:t>se propone </a:t>
            </a:r>
            <a:r>
              <a:rPr lang="es-MX" sz="1600" b="1" dirty="0">
                <a:latin typeface="Century Gothic" panose="020B0502020202020204" pitchFamily="34" charset="0"/>
              </a:rPr>
              <a:t>el promedio </a:t>
            </a:r>
            <a:r>
              <a:rPr lang="es-MX" sz="1600" b="1" dirty="0" smtClean="0">
                <a:latin typeface="Century Gothic" panose="020B0502020202020204" pitchFamily="34" charset="0"/>
              </a:rPr>
              <a:t>aritmético del sistema de la SB2.</a:t>
            </a:r>
          </a:p>
          <a:p>
            <a:pPr algn="just">
              <a:buClr>
                <a:srgbClr val="C00000"/>
              </a:buClr>
            </a:pPr>
            <a:endParaRPr lang="es-MX" sz="1600" b="1" dirty="0">
              <a:latin typeface="Century Gothic" panose="020B0502020202020204" pitchFamily="34" charset="0"/>
            </a:endParaRPr>
          </a:p>
          <a:p>
            <a:pPr algn="just">
              <a:buClr>
                <a:srgbClr val="C00000"/>
              </a:buClr>
            </a:pPr>
            <a:endParaRPr lang="es-MX" sz="1600" b="1" dirty="0">
              <a:latin typeface="Century Gothic" panose="020B0502020202020204" pitchFamily="34" charset="0"/>
            </a:endParaRPr>
          </a:p>
          <a:p>
            <a:pPr algn="just">
              <a:buClr>
                <a:srgbClr val="C00000"/>
              </a:buClr>
            </a:pPr>
            <a:r>
              <a:rPr lang="es-MX" sz="1400" dirty="0" smtClean="0">
                <a:latin typeface="Century Gothic" panose="020B0502020202020204" pitchFamily="34" charset="0"/>
              </a:rPr>
              <a:t>El promedio </a:t>
            </a:r>
            <a:r>
              <a:rPr lang="es-MX" sz="1400" dirty="0">
                <a:latin typeface="Century Gothic" panose="020B0502020202020204" pitchFamily="34" charset="0"/>
              </a:rPr>
              <a:t>aritmético de las 11 S</a:t>
            </a:r>
            <a:r>
              <a:rPr lang="es-MX" sz="1400" dirty="0" smtClean="0">
                <a:latin typeface="Century Gothic" panose="020B0502020202020204" pitchFamily="34" charset="0"/>
              </a:rPr>
              <a:t>iefores </a:t>
            </a:r>
            <a:r>
              <a:rPr lang="es-MX" sz="1400" dirty="0">
                <a:latin typeface="Century Gothic" panose="020B0502020202020204" pitchFamily="34" charset="0"/>
              </a:rPr>
              <a:t>B</a:t>
            </a:r>
            <a:r>
              <a:rPr lang="es-MX" sz="1400" dirty="0" smtClean="0">
                <a:latin typeface="Century Gothic" panose="020B0502020202020204" pitchFamily="34" charset="0"/>
              </a:rPr>
              <a:t>ásicas 2 </a:t>
            </a:r>
            <a:r>
              <a:rPr lang="es-MX" sz="1400" dirty="0">
                <a:latin typeface="Century Gothic" panose="020B0502020202020204" pitchFamily="34" charset="0"/>
              </a:rPr>
              <a:t>es un parámetro de referencia ya que la información es publica, </a:t>
            </a:r>
            <a:r>
              <a:rPr lang="es-MX" sz="1400" dirty="0" smtClean="0">
                <a:latin typeface="Century Gothic" panose="020B0502020202020204" pitchFamily="34" charset="0"/>
              </a:rPr>
              <a:t>representativa, replicable, </a:t>
            </a:r>
            <a:r>
              <a:rPr lang="es-MX" sz="1400" dirty="0">
                <a:latin typeface="Century Gothic" panose="020B0502020202020204" pitchFamily="34" charset="0"/>
              </a:rPr>
              <a:t>transparente y se construye a partir de </a:t>
            </a:r>
            <a:r>
              <a:rPr lang="es-MX" sz="1400" dirty="0" smtClean="0">
                <a:latin typeface="Century Gothic" panose="020B0502020202020204" pitchFamily="34" charset="0"/>
              </a:rPr>
              <a:t>información pública.</a:t>
            </a:r>
          </a:p>
          <a:p>
            <a:pPr algn="just">
              <a:buClr>
                <a:srgbClr val="C00000"/>
              </a:buClr>
            </a:pPr>
            <a:endParaRPr lang="es-MX" sz="1400" dirty="0" smtClean="0">
              <a:latin typeface="Century Gothic" panose="020B0502020202020204" pitchFamily="34" charset="0"/>
            </a:endParaRPr>
          </a:p>
          <a:p>
            <a:pPr algn="just">
              <a:buClr>
                <a:srgbClr val="C00000"/>
              </a:buClr>
            </a:pPr>
            <a:r>
              <a:rPr lang="es-MX" sz="1400" dirty="0">
                <a:latin typeface="Century Gothic" panose="020B0502020202020204" pitchFamily="34" charset="0"/>
              </a:rPr>
              <a:t>E</a:t>
            </a:r>
            <a:r>
              <a:rPr lang="es-MX" sz="1400" dirty="0" smtClean="0">
                <a:latin typeface="Century Gothic" panose="020B0502020202020204" pitchFamily="34" charset="0"/>
              </a:rPr>
              <a:t>l </a:t>
            </a:r>
            <a:r>
              <a:rPr lang="es-MX" sz="1400" dirty="0">
                <a:latin typeface="Century Gothic" panose="020B0502020202020204" pitchFamily="34" charset="0"/>
              </a:rPr>
              <a:t>régimen de inversión </a:t>
            </a:r>
            <a:r>
              <a:rPr lang="es-MX" sz="1400" dirty="0" smtClean="0">
                <a:latin typeface="Century Gothic" panose="020B0502020202020204" pitchFamily="34" charset="0"/>
              </a:rPr>
              <a:t>en </a:t>
            </a:r>
            <a:r>
              <a:rPr lang="es-MX" sz="1400" dirty="0">
                <a:latin typeface="Century Gothic" panose="020B0502020202020204" pitchFamily="34" charset="0"/>
              </a:rPr>
              <a:t>el que invierten las Afores es el modelo a seguir en términos de su regulación, </a:t>
            </a:r>
            <a:r>
              <a:rPr lang="es-MX" sz="1400" dirty="0" smtClean="0">
                <a:latin typeface="Century Gothic" panose="020B0502020202020204" pitchFamily="34" charset="0"/>
              </a:rPr>
              <a:t>características y horizonte de largo plazo.</a:t>
            </a:r>
          </a:p>
          <a:p>
            <a:pPr algn="just">
              <a:buClr>
                <a:srgbClr val="C00000"/>
              </a:buClr>
            </a:pPr>
            <a:endParaRPr lang="es-MX" sz="1400" dirty="0" smtClean="0">
              <a:latin typeface="Century Gothic" panose="020B0502020202020204" pitchFamily="34" charset="0"/>
            </a:endParaRPr>
          </a:p>
          <a:p>
            <a:pPr algn="just">
              <a:buClr>
                <a:srgbClr val="C00000"/>
              </a:buClr>
            </a:pPr>
            <a:r>
              <a:rPr lang="es-MX" sz="1400" dirty="0" smtClean="0">
                <a:latin typeface="Century Gothic" panose="020B0502020202020204" pitchFamily="34" charset="0"/>
              </a:rPr>
              <a:t>De </a:t>
            </a:r>
            <a:r>
              <a:rPr lang="es-MX" sz="1400" dirty="0">
                <a:latin typeface="Century Gothic" panose="020B0502020202020204" pitchFamily="34" charset="0"/>
              </a:rPr>
              <a:t>acuerdo con el área de riesgos del INFONAVIT, el tiempo promedio </a:t>
            </a:r>
            <a:r>
              <a:rPr lang="es-MX" sz="1400" dirty="0" smtClean="0">
                <a:latin typeface="Century Gothic" panose="020B0502020202020204" pitchFamily="34" charset="0"/>
              </a:rPr>
              <a:t>de </a:t>
            </a:r>
            <a:r>
              <a:rPr lang="es-MX" sz="1400" dirty="0">
                <a:latin typeface="Century Gothic" panose="020B0502020202020204" pitchFamily="34" charset="0"/>
              </a:rPr>
              <a:t>los recursos en el FANVIT es de 22.8 </a:t>
            </a:r>
            <a:r>
              <a:rPr lang="es-MX" sz="1400" dirty="0" smtClean="0">
                <a:latin typeface="Century Gothic" panose="020B0502020202020204" pitchFamily="34" charset="0"/>
              </a:rPr>
              <a:t>años. </a:t>
            </a:r>
            <a:r>
              <a:rPr lang="es-MX" sz="1400" dirty="0">
                <a:latin typeface="Century Gothic" panose="020B0502020202020204" pitchFamily="34" charset="0"/>
              </a:rPr>
              <a:t>L</a:t>
            </a:r>
            <a:r>
              <a:rPr lang="es-MX" sz="1400" dirty="0" smtClean="0">
                <a:latin typeface="Century Gothic" panose="020B0502020202020204" pitchFamily="34" charset="0"/>
              </a:rPr>
              <a:t>a </a:t>
            </a:r>
            <a:r>
              <a:rPr lang="es-MX" sz="1400" dirty="0">
                <a:latin typeface="Century Gothic" panose="020B0502020202020204" pitchFamily="34" charset="0"/>
              </a:rPr>
              <a:t>S</a:t>
            </a:r>
            <a:r>
              <a:rPr lang="es-MX" sz="1400" dirty="0" smtClean="0">
                <a:latin typeface="Century Gothic" panose="020B0502020202020204" pitchFamily="34" charset="0"/>
              </a:rPr>
              <a:t>iefore </a:t>
            </a:r>
            <a:r>
              <a:rPr lang="es-MX" sz="1400" dirty="0">
                <a:latin typeface="Century Gothic" panose="020B0502020202020204" pitchFamily="34" charset="0"/>
              </a:rPr>
              <a:t>B</a:t>
            </a:r>
            <a:r>
              <a:rPr lang="es-MX" sz="1400" dirty="0" smtClean="0">
                <a:latin typeface="Century Gothic" panose="020B0502020202020204" pitchFamily="34" charset="0"/>
              </a:rPr>
              <a:t>ásica </a:t>
            </a:r>
            <a:r>
              <a:rPr lang="es-MX" sz="1400" dirty="0">
                <a:latin typeface="Century Gothic" panose="020B0502020202020204" pitchFamily="34" charset="0"/>
              </a:rPr>
              <a:t>2 (SB2) cuyas edades están en el rango entre los 46 y 59 años lo que significa una permanencia para el retiro entre 6 y 19 años</a:t>
            </a:r>
            <a:r>
              <a:rPr lang="es-MX" sz="1400" dirty="0" smtClean="0">
                <a:latin typeface="Century Gothic" panose="020B0502020202020204" pitchFamily="34" charset="0"/>
              </a:rPr>
              <a:t>.</a:t>
            </a:r>
          </a:p>
          <a:p>
            <a:pPr algn="just">
              <a:buClr>
                <a:srgbClr val="C00000"/>
              </a:buClr>
            </a:pPr>
            <a:endParaRPr lang="es-MX" sz="1400" dirty="0" smtClean="0">
              <a:latin typeface="Century Gothic" panose="020B0502020202020204" pitchFamily="34" charset="0"/>
            </a:endParaRPr>
          </a:p>
          <a:p>
            <a:pPr algn="just">
              <a:buClr>
                <a:srgbClr val="C00000"/>
              </a:buClr>
            </a:pPr>
            <a:r>
              <a:rPr lang="es-MX" sz="1400" dirty="0">
                <a:latin typeface="Century Gothic" panose="020B0502020202020204" pitchFamily="34" charset="0"/>
              </a:rPr>
              <a:t>Este parámetro se puede considerar como una posición neutral por los </a:t>
            </a:r>
            <a:r>
              <a:rPr lang="es-MX" sz="1400" dirty="0" smtClean="0">
                <a:latin typeface="Century Gothic" panose="020B0502020202020204" pitchFamily="34" charset="0"/>
              </a:rPr>
              <a:t>Inversionistas.</a:t>
            </a:r>
          </a:p>
          <a:p>
            <a:pPr algn="just">
              <a:buClr>
                <a:srgbClr val="C00000"/>
              </a:buClr>
            </a:pPr>
            <a:endParaRPr lang="es-MX" sz="1400" dirty="0">
              <a:latin typeface="Century Gothic" panose="020B0502020202020204" pitchFamily="34" charset="0"/>
            </a:endParaRPr>
          </a:p>
          <a:p>
            <a:pPr algn="just">
              <a:buClr>
                <a:srgbClr val="C00000"/>
              </a:buClr>
            </a:pPr>
            <a:r>
              <a:rPr lang="es-MX" sz="1400" b="1" dirty="0" smtClean="0">
                <a:solidFill>
                  <a:srgbClr val="FF0000"/>
                </a:solidFill>
                <a:latin typeface="Century Gothic" panose="020B0502020202020204" pitchFamily="34" charset="0"/>
              </a:rPr>
              <a:t>Dada la volatilidad vigente, la SHCP recomendó que </a:t>
            </a:r>
            <a:r>
              <a:rPr lang="es-MX" sz="1400" b="1" dirty="0">
                <a:solidFill>
                  <a:srgbClr val="FF0000"/>
                </a:solidFill>
                <a:latin typeface="Century Gothic" panose="020B0502020202020204" pitchFamily="34" charset="0"/>
              </a:rPr>
              <a:t>los flujos que se recibirán </a:t>
            </a:r>
            <a:r>
              <a:rPr lang="es-MX" sz="1400" b="1" dirty="0" smtClean="0">
                <a:solidFill>
                  <a:srgbClr val="FF0000"/>
                </a:solidFill>
                <a:latin typeface="Century Gothic" panose="020B0502020202020204" pitchFamily="34" charset="0"/>
              </a:rPr>
              <a:t>tengan </a:t>
            </a:r>
            <a:r>
              <a:rPr lang="es-MX" sz="1400" b="1" dirty="0">
                <a:solidFill>
                  <a:srgbClr val="FF0000"/>
                </a:solidFill>
                <a:latin typeface="Century Gothic" panose="020B0502020202020204" pitchFamily="34" charset="0"/>
              </a:rPr>
              <a:t>un perfil de inversión más apegado al de las Siefore Básica </a:t>
            </a:r>
            <a:r>
              <a:rPr lang="es-MX" sz="1400" b="1" dirty="0" smtClean="0">
                <a:solidFill>
                  <a:srgbClr val="FF0000"/>
                </a:solidFill>
                <a:latin typeface="Century Gothic" panose="020B0502020202020204" pitchFamily="34" charset="0"/>
              </a:rPr>
              <a:t>1.</a:t>
            </a:r>
            <a:endParaRPr lang="es-MX" sz="1600" b="1" dirty="0">
              <a:solidFill>
                <a:srgbClr val="FF0000"/>
              </a:solidFill>
              <a:latin typeface="Century Gothic" panose="020B0502020202020204" pitchFamily="34" charset="0"/>
            </a:endParaRPr>
          </a:p>
        </p:txBody>
      </p:sp>
      <p:sp>
        <p:nvSpPr>
          <p:cNvPr id="4" name="3 Marcador de número de diapositiva"/>
          <p:cNvSpPr>
            <a:spLocks noGrp="1"/>
          </p:cNvSpPr>
          <p:nvPr>
            <p:ph type="sldNum" sz="quarter" idx="12"/>
          </p:nvPr>
        </p:nvSpPr>
        <p:spPr>
          <a:xfrm>
            <a:off x="7010400" y="6486979"/>
            <a:ext cx="2133600" cy="365125"/>
          </a:xfrm>
        </p:spPr>
        <p:txBody>
          <a:bodyPr/>
          <a:lstStyle/>
          <a:p>
            <a:fld id="{05E83AA4-A00D-4AA0-8FE8-B93C9F3EC141}" type="slidenum">
              <a:rPr lang="es-ES" altLang="es-MX" smtClean="0">
                <a:latin typeface="Century Gothic" panose="020B0502020202020204" pitchFamily="34" charset="0"/>
              </a:rPr>
              <a:pPr/>
              <a:t>52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91256522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11684"/>
            <a:ext cx="5562600" cy="631825"/>
          </a:xfrm>
        </p:spPr>
        <p:txBody>
          <a:bodyPr/>
          <a:lstStyle/>
          <a:p>
            <a:r>
              <a:rPr lang="es-MX" sz="2000" b="1" dirty="0" smtClean="0">
                <a:latin typeface="Century Gothic" panose="020B0502020202020204" pitchFamily="34" charset="0"/>
              </a:rPr>
              <a:t>a) Portafolio de referencia.</a:t>
            </a:r>
            <a:endParaRPr lang="es-MX" sz="2000" b="1" dirty="0">
              <a:latin typeface="Century Gothic" panose="020B0502020202020204" pitchFamily="34" charset="0"/>
            </a:endParaRPr>
          </a:p>
        </p:txBody>
      </p:sp>
      <p:graphicFrame>
        <p:nvGraphicFramePr>
          <p:cNvPr id="9" name="Tabla 8"/>
          <p:cNvGraphicFramePr>
            <a:graphicFrameLocks noGrp="1"/>
          </p:cNvGraphicFramePr>
          <p:nvPr>
            <p:extLst>
              <p:ext uri="{D42A27DB-BD31-4B8C-83A1-F6EECF244321}">
                <p14:modId xmlns:p14="http://schemas.microsoft.com/office/powerpoint/2010/main" val="3899223506"/>
              </p:ext>
            </p:extLst>
          </p:nvPr>
        </p:nvGraphicFramePr>
        <p:xfrm>
          <a:off x="5598367" y="4152278"/>
          <a:ext cx="2664295" cy="2576887"/>
        </p:xfrm>
        <a:graphic>
          <a:graphicData uri="http://schemas.openxmlformats.org/drawingml/2006/table">
            <a:tbl>
              <a:tblPr/>
              <a:tblGrid>
                <a:gridCol w="819783"/>
                <a:gridCol w="1024729"/>
                <a:gridCol w="819783"/>
              </a:tblGrid>
              <a:tr h="149819">
                <a:tc gridSpan="3">
                  <a:txBody>
                    <a:bodyPr/>
                    <a:lstStyle/>
                    <a:p>
                      <a:pPr algn="ctr" fontAlgn="b"/>
                      <a:r>
                        <a:rPr lang="es-MX" sz="800" b="1" i="0" u="none" strike="noStrike" dirty="0">
                          <a:solidFill>
                            <a:srgbClr val="FFFFFF"/>
                          </a:solidFill>
                          <a:effectLst/>
                          <a:latin typeface="Calibri" panose="020F0502020204030204" pitchFamily="34" charset="0"/>
                        </a:rPr>
                        <a:t>SIEFORE DOS</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75000"/>
                      </a:schemeClr>
                    </a:solidFill>
                  </a:tcPr>
                </a:tc>
                <a:tc hMerge="1">
                  <a:txBody>
                    <a:bodyPr/>
                    <a:lstStyle/>
                    <a:p>
                      <a:endParaRPr lang="es-MX"/>
                    </a:p>
                  </a:txBody>
                  <a:tcPr/>
                </a:tc>
                <a:tc hMerge="1">
                  <a:txBody>
                    <a:bodyPr/>
                    <a:lstStyle/>
                    <a:p>
                      <a:endParaRPr lang="es-MX"/>
                    </a:p>
                  </a:txBody>
                  <a:tcPr/>
                </a:tc>
              </a:tr>
              <a:tr h="149819">
                <a:tc gridSpan="3">
                  <a:txBody>
                    <a:bodyPr/>
                    <a:lstStyle/>
                    <a:p>
                      <a:pPr algn="ctr" fontAlgn="b"/>
                      <a:r>
                        <a:rPr lang="es-MX" sz="800" b="1" i="0" u="none" strike="noStrike" dirty="0">
                          <a:solidFill>
                            <a:srgbClr val="FFFFFF"/>
                          </a:solidFill>
                          <a:effectLst/>
                          <a:latin typeface="Calibri" panose="020F0502020204030204" pitchFamily="34" charset="0"/>
                        </a:rPr>
                        <a:t>PERIODO</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75000"/>
                      </a:schemeClr>
                    </a:solidFill>
                  </a:tcPr>
                </a:tc>
                <a:tc hMerge="1">
                  <a:txBody>
                    <a:bodyPr/>
                    <a:lstStyle/>
                    <a:p>
                      <a:endParaRPr lang="es-MX"/>
                    </a:p>
                  </a:txBody>
                  <a:tcPr/>
                </a:tc>
                <a:tc hMerge="1">
                  <a:txBody>
                    <a:bodyPr/>
                    <a:lstStyle/>
                    <a:p>
                      <a:endParaRPr lang="es-MX"/>
                    </a:p>
                  </a:txBody>
                  <a:tcPr/>
                </a:tc>
              </a:tr>
              <a:tr h="149819">
                <a:tc gridSpan="3">
                  <a:txBody>
                    <a:bodyPr/>
                    <a:lstStyle/>
                    <a:p>
                      <a:pPr algn="ctr" fontAlgn="b"/>
                      <a:r>
                        <a:rPr lang="es-MX" sz="800" b="1" i="0" u="none" strike="noStrike" dirty="0">
                          <a:solidFill>
                            <a:srgbClr val="FFFFFF"/>
                          </a:solidFill>
                          <a:effectLst/>
                          <a:latin typeface="Calibri" panose="020F0502020204030204" pitchFamily="34" charset="0"/>
                        </a:rPr>
                        <a:t>Del 31-dic-15 al 15-nov-16</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75000"/>
                      </a:schemeClr>
                    </a:solidFill>
                  </a:tcPr>
                </a:tc>
                <a:tc hMerge="1">
                  <a:txBody>
                    <a:bodyPr/>
                    <a:lstStyle/>
                    <a:p>
                      <a:endParaRPr lang="es-MX"/>
                    </a:p>
                  </a:txBody>
                  <a:tcPr/>
                </a:tc>
                <a:tc hMerge="1">
                  <a:txBody>
                    <a:bodyPr/>
                    <a:lstStyle/>
                    <a:p>
                      <a:endParaRPr lang="es-MX"/>
                    </a:p>
                  </a:txBody>
                  <a:tcPr/>
                </a:tc>
              </a:tr>
              <a:tr h="149819">
                <a:tc>
                  <a:txBody>
                    <a:bodyPr/>
                    <a:lstStyle/>
                    <a:p>
                      <a:pPr algn="ctr" fontAlgn="b"/>
                      <a:r>
                        <a:rPr lang="es-MX" sz="800" b="1" i="0" u="none" strike="noStrike" dirty="0">
                          <a:solidFill>
                            <a:srgbClr val="FFFFFF"/>
                          </a:solidFill>
                          <a:effectLst/>
                          <a:latin typeface="Calibri" panose="020F0502020204030204" pitchFamily="34" charset="0"/>
                        </a:rPr>
                        <a:t>L</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75000"/>
                      </a:schemeClr>
                    </a:solidFill>
                  </a:tcPr>
                </a:tc>
                <a:tc>
                  <a:txBody>
                    <a:bodyPr/>
                    <a:lstStyle/>
                    <a:p>
                      <a:pPr algn="ctr" fontAlgn="b"/>
                      <a:r>
                        <a:rPr lang="es-MX" sz="800" b="1" i="0" u="none" strike="noStrike" dirty="0">
                          <a:solidFill>
                            <a:srgbClr val="FFFFFF"/>
                          </a:solidFill>
                          <a:effectLst/>
                          <a:latin typeface="Calibri" panose="020F0502020204030204" pitchFamily="34" charset="0"/>
                        </a:rPr>
                        <a:t>SIEFORE</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75000"/>
                      </a:schemeClr>
                    </a:solidFill>
                  </a:tcPr>
                </a:tc>
                <a:tc>
                  <a:txBody>
                    <a:bodyPr/>
                    <a:lstStyle/>
                    <a:p>
                      <a:pPr algn="ctr" fontAlgn="b"/>
                      <a:r>
                        <a:rPr lang="es-MX" sz="800" b="1" i="0" u="none" strike="noStrike" dirty="0">
                          <a:solidFill>
                            <a:srgbClr val="FFFFFF"/>
                          </a:solidFill>
                          <a:effectLst/>
                          <a:latin typeface="Calibri" panose="020F0502020204030204" pitchFamily="34" charset="0"/>
                        </a:rPr>
                        <a:t>IRN</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75000"/>
                      </a:schemeClr>
                    </a:solidFill>
                  </a:tcPr>
                </a:tc>
              </a:tr>
              <a:tr h="149819">
                <a:tc>
                  <a:txBody>
                    <a:bodyPr/>
                    <a:lstStyle/>
                    <a:p>
                      <a:pPr algn="ctr" fontAlgn="b"/>
                      <a:r>
                        <a:rPr lang="es-MX" sz="800" b="0" i="0" u="none" strike="noStrike" dirty="0">
                          <a:solidFill>
                            <a:srgbClr val="000000"/>
                          </a:solidFill>
                          <a:effectLst/>
                          <a:latin typeface="Calibri" panose="020F0502020204030204" pitchFamily="34" charset="0"/>
                        </a:rPr>
                        <a:t>1</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INBURSA</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800" b="0" i="0" u="none" strike="noStrike" dirty="0">
                          <a:solidFill>
                            <a:srgbClr val="000000"/>
                          </a:solidFill>
                          <a:effectLst/>
                          <a:latin typeface="Calibri" panose="020F0502020204030204" pitchFamily="34" charset="0"/>
                        </a:rPr>
                        <a:t>5.25%</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r>
              <a:tr h="149819">
                <a:tc>
                  <a:txBody>
                    <a:bodyPr/>
                    <a:lstStyle/>
                    <a:p>
                      <a:pPr algn="ctr" fontAlgn="b"/>
                      <a:r>
                        <a:rPr lang="es-MX" sz="800" b="0" i="0" u="none" strike="noStrike" dirty="0">
                          <a:solidFill>
                            <a:srgbClr val="000000"/>
                          </a:solidFill>
                          <a:effectLst/>
                          <a:latin typeface="Calibri" panose="020F0502020204030204" pitchFamily="34" charset="0"/>
                        </a:rPr>
                        <a:t>2</a:t>
                      </a:r>
                    </a:p>
                  </a:txBody>
                  <a:tcPr marL="9525" marR="9525" marT="9525" marB="0" anchor="b">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COPPEL</a:t>
                      </a:r>
                    </a:p>
                  </a:txBody>
                  <a:tcPr marL="9525" marR="9525" marT="9525" marB="0" anchor="ctr">
                    <a:lnL>
                      <a:noFill/>
                    </a:lnL>
                    <a:lnR>
                      <a:noFill/>
                    </a:lnR>
                    <a:lnT>
                      <a:noFill/>
                    </a:lnT>
                    <a:lnB>
                      <a:noFill/>
                    </a:lnB>
                    <a:solidFill>
                      <a:srgbClr val="FFFFFF"/>
                    </a:solidFill>
                  </a:tcPr>
                </a:tc>
                <a:tc>
                  <a:txBody>
                    <a:bodyPr/>
                    <a:lstStyle/>
                    <a:p>
                      <a:pPr algn="ctr" fontAlgn="b"/>
                      <a:r>
                        <a:rPr lang="es-MX" sz="800" b="0" i="0" u="none" strike="noStrike" dirty="0">
                          <a:solidFill>
                            <a:srgbClr val="000000"/>
                          </a:solidFill>
                          <a:effectLst/>
                          <a:latin typeface="Calibri" panose="020F0502020204030204" pitchFamily="34" charset="0"/>
                        </a:rPr>
                        <a:t>4.77%</a:t>
                      </a:r>
                    </a:p>
                  </a:txBody>
                  <a:tcPr marL="9525" marR="9525" marT="9525" marB="0" anchor="b">
                    <a:lnL>
                      <a:noFill/>
                    </a:lnL>
                    <a:lnR>
                      <a:noFill/>
                    </a:lnR>
                    <a:lnT>
                      <a:noFill/>
                    </a:lnT>
                    <a:lnB>
                      <a:noFill/>
                    </a:lnB>
                    <a:solidFill>
                      <a:srgbClr val="FFFFFF"/>
                    </a:solidFill>
                  </a:tcPr>
                </a:tc>
              </a:tr>
              <a:tr h="149819">
                <a:tc>
                  <a:txBody>
                    <a:bodyPr/>
                    <a:lstStyle/>
                    <a:p>
                      <a:pPr algn="ctr" fontAlgn="b"/>
                      <a:r>
                        <a:rPr lang="es-MX" sz="800" b="0" i="0" u="none" strike="noStrike" dirty="0">
                          <a:solidFill>
                            <a:srgbClr val="000000"/>
                          </a:solidFill>
                          <a:effectLst/>
                          <a:latin typeface="Calibri" panose="020F0502020204030204" pitchFamily="34" charset="0"/>
                        </a:rPr>
                        <a:t>3</a:t>
                      </a:r>
                    </a:p>
                  </a:txBody>
                  <a:tcPr marL="9525" marR="9525" marT="9525" marB="0" anchor="b">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PROFUTURO GNP</a:t>
                      </a:r>
                    </a:p>
                  </a:txBody>
                  <a:tcPr marL="9525" marR="9525" marT="9525" marB="0" anchor="ctr">
                    <a:lnL>
                      <a:noFill/>
                    </a:lnL>
                    <a:lnR>
                      <a:noFill/>
                    </a:lnR>
                    <a:lnT>
                      <a:noFill/>
                    </a:lnT>
                    <a:lnB>
                      <a:noFill/>
                    </a:lnB>
                    <a:solidFill>
                      <a:srgbClr val="FFFFFF"/>
                    </a:solidFill>
                  </a:tcPr>
                </a:tc>
                <a:tc>
                  <a:txBody>
                    <a:bodyPr/>
                    <a:lstStyle/>
                    <a:p>
                      <a:pPr algn="ctr" fontAlgn="b"/>
                      <a:r>
                        <a:rPr lang="es-MX" sz="800" b="0" i="0" u="none" strike="noStrike" dirty="0">
                          <a:solidFill>
                            <a:srgbClr val="000000"/>
                          </a:solidFill>
                          <a:effectLst/>
                          <a:latin typeface="Calibri" panose="020F0502020204030204" pitchFamily="34" charset="0"/>
                        </a:rPr>
                        <a:t>3.90%</a:t>
                      </a:r>
                    </a:p>
                  </a:txBody>
                  <a:tcPr marL="9525" marR="9525" marT="9525" marB="0" anchor="b">
                    <a:lnL>
                      <a:noFill/>
                    </a:lnL>
                    <a:lnR>
                      <a:noFill/>
                    </a:lnR>
                    <a:lnT>
                      <a:noFill/>
                    </a:lnT>
                    <a:lnB>
                      <a:noFill/>
                    </a:lnB>
                    <a:solidFill>
                      <a:srgbClr val="FFFFFF"/>
                    </a:solidFill>
                  </a:tcPr>
                </a:tc>
              </a:tr>
              <a:tr h="157310">
                <a:tc>
                  <a:txBody>
                    <a:bodyPr/>
                    <a:lstStyle/>
                    <a:p>
                      <a:pPr algn="ctr" fontAlgn="b"/>
                      <a:r>
                        <a:rPr lang="es-MX" sz="800" b="0" i="0" u="none" strike="noStrike" dirty="0">
                          <a:solidFill>
                            <a:srgbClr val="000000"/>
                          </a:solidFill>
                          <a:effectLst/>
                          <a:latin typeface="Calibri" panose="020F0502020204030204" pitchFamily="34" charset="0"/>
                        </a:rPr>
                        <a:t>4</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AZTECA</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800" b="0" i="0" u="none" strike="noStrike" dirty="0">
                          <a:solidFill>
                            <a:srgbClr val="000000"/>
                          </a:solidFill>
                          <a:effectLst/>
                          <a:latin typeface="Calibri" panose="020F0502020204030204" pitchFamily="34" charset="0"/>
                        </a:rPr>
                        <a:t>3.55%</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57310">
                <a:tc>
                  <a:txBody>
                    <a:bodyPr/>
                    <a:lstStyle/>
                    <a:p>
                      <a:pPr algn="ctr" fontAlgn="b"/>
                      <a:r>
                        <a:rPr lang="es-MX" sz="800" b="1" i="0" u="none" strike="noStrike" dirty="0">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PROM. SIMPLE</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1" i="0" u="none" strike="noStrike" dirty="0">
                          <a:solidFill>
                            <a:srgbClr val="000000"/>
                          </a:solidFill>
                          <a:effectLst/>
                          <a:latin typeface="Calibri" panose="020F0502020204030204" pitchFamily="34" charset="0"/>
                        </a:rPr>
                        <a:t>1.93%</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149819">
                <a:tc>
                  <a:txBody>
                    <a:bodyPr/>
                    <a:lstStyle/>
                    <a:p>
                      <a:pPr algn="ctr" fontAlgn="b"/>
                      <a:r>
                        <a:rPr lang="es-MX" sz="800" b="0" i="0" u="none" strike="noStrike" dirty="0">
                          <a:solidFill>
                            <a:srgbClr val="000000"/>
                          </a:solidFill>
                          <a:effectLst/>
                          <a:latin typeface="Calibri" panose="020F0502020204030204" pitchFamily="34" charset="0"/>
                        </a:rPr>
                        <a:t>5</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PRINCIPAL</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800" b="0" i="0" u="none" strike="noStrike" dirty="0">
                          <a:solidFill>
                            <a:srgbClr val="000000"/>
                          </a:solidFill>
                          <a:effectLst/>
                          <a:latin typeface="Calibri" panose="020F0502020204030204" pitchFamily="34" charset="0"/>
                        </a:rPr>
                        <a:t>1.89%</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49819">
                <a:tc>
                  <a:txBody>
                    <a:bodyPr/>
                    <a:lstStyle/>
                    <a:p>
                      <a:pPr algn="ctr" fontAlgn="b"/>
                      <a:r>
                        <a:rPr lang="es-MX" sz="800" b="0" i="0" u="none" strike="noStrike" dirty="0">
                          <a:solidFill>
                            <a:srgbClr val="000000"/>
                          </a:solidFill>
                          <a:effectLst/>
                          <a:latin typeface="Calibri" panose="020F0502020204030204" pitchFamily="34" charset="0"/>
                        </a:rPr>
                        <a:t>6</a:t>
                      </a:r>
                    </a:p>
                  </a:txBody>
                  <a:tcPr marL="9525" marR="9525" marT="9525" marB="0" anchor="b">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INVERCAP</a:t>
                      </a:r>
                    </a:p>
                  </a:txBody>
                  <a:tcPr marL="9525" marR="9525" marT="9525" marB="0" anchor="ctr">
                    <a:lnL>
                      <a:noFill/>
                    </a:lnL>
                    <a:lnR>
                      <a:noFill/>
                    </a:lnR>
                    <a:lnT>
                      <a:noFill/>
                    </a:lnT>
                    <a:lnB>
                      <a:noFill/>
                    </a:lnB>
                    <a:solidFill>
                      <a:srgbClr val="FFFFFF"/>
                    </a:solidFill>
                  </a:tcPr>
                </a:tc>
                <a:tc>
                  <a:txBody>
                    <a:bodyPr/>
                    <a:lstStyle/>
                    <a:p>
                      <a:pPr algn="ctr" fontAlgn="b"/>
                      <a:r>
                        <a:rPr lang="es-MX" sz="800" b="0" i="0" u="none" strike="noStrike" dirty="0">
                          <a:solidFill>
                            <a:srgbClr val="000000"/>
                          </a:solidFill>
                          <a:effectLst/>
                          <a:latin typeface="Calibri" panose="020F0502020204030204" pitchFamily="34" charset="0"/>
                        </a:rPr>
                        <a:t>1.78%</a:t>
                      </a:r>
                    </a:p>
                  </a:txBody>
                  <a:tcPr marL="9525" marR="9525" marT="9525" marB="0" anchor="b">
                    <a:lnL>
                      <a:noFill/>
                    </a:lnL>
                    <a:lnR>
                      <a:noFill/>
                    </a:lnR>
                    <a:lnT>
                      <a:noFill/>
                    </a:lnT>
                    <a:lnB>
                      <a:noFill/>
                    </a:lnB>
                    <a:solidFill>
                      <a:srgbClr val="FFFFFF"/>
                    </a:solidFill>
                  </a:tcPr>
                </a:tc>
              </a:tr>
              <a:tr h="157310">
                <a:tc>
                  <a:txBody>
                    <a:bodyPr/>
                    <a:lstStyle/>
                    <a:p>
                      <a:pPr algn="ctr" fontAlgn="b"/>
                      <a:r>
                        <a:rPr lang="es-MX" sz="800" b="0" i="0" u="none" strike="noStrike" dirty="0">
                          <a:solidFill>
                            <a:srgbClr val="000000"/>
                          </a:solidFill>
                          <a:effectLst/>
                          <a:latin typeface="Calibri" panose="020F0502020204030204" pitchFamily="34" charset="0"/>
                        </a:rPr>
                        <a:t>7</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METLIFE</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800" b="0" i="0" u="none" strike="noStrike" dirty="0">
                          <a:solidFill>
                            <a:srgbClr val="000000"/>
                          </a:solidFill>
                          <a:effectLst/>
                          <a:latin typeface="Calibri" panose="020F0502020204030204" pitchFamily="34" charset="0"/>
                        </a:rPr>
                        <a:t>1.30%</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57310">
                <a:tc>
                  <a:txBody>
                    <a:bodyPr/>
                    <a:lstStyle/>
                    <a:p>
                      <a:pPr algn="ctr" fontAlgn="b"/>
                      <a:r>
                        <a:rPr lang="es-MX" sz="800" b="1" i="0" u="none" strike="noStrike" dirty="0">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dirty="0">
                          <a:solidFill>
                            <a:srgbClr val="000000"/>
                          </a:solidFill>
                          <a:effectLst/>
                          <a:latin typeface="Calibri" panose="020F0502020204030204" pitchFamily="34" charset="0"/>
                        </a:rPr>
                        <a:t>FANVIT</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800" b="1" i="0" u="none" strike="noStrike" dirty="0">
                          <a:solidFill>
                            <a:srgbClr val="000000"/>
                          </a:solidFill>
                          <a:effectLst/>
                          <a:latin typeface="Calibri" panose="020F0502020204030204" pitchFamily="34" charset="0"/>
                        </a:rPr>
                        <a:t>0.68%</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149819">
                <a:tc>
                  <a:txBody>
                    <a:bodyPr/>
                    <a:lstStyle/>
                    <a:p>
                      <a:pPr algn="ctr" fontAlgn="b"/>
                      <a:r>
                        <a:rPr lang="es-MX" sz="800" b="0" i="0" u="none" strike="noStrike" dirty="0">
                          <a:solidFill>
                            <a:srgbClr val="000000"/>
                          </a:solidFill>
                          <a:effectLst/>
                          <a:latin typeface="Calibri" panose="020F0502020204030204" pitchFamily="34" charset="0"/>
                        </a:rPr>
                        <a:t>8</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BANAMEX</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800" b="0" i="0" u="none" strike="noStrike" dirty="0">
                          <a:solidFill>
                            <a:srgbClr val="000000"/>
                          </a:solidFill>
                          <a:effectLst/>
                          <a:latin typeface="Calibri" panose="020F0502020204030204" pitchFamily="34" charset="0"/>
                        </a:rPr>
                        <a:t>0.58%</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49819">
                <a:tc>
                  <a:txBody>
                    <a:bodyPr/>
                    <a:lstStyle/>
                    <a:p>
                      <a:pPr algn="ctr" fontAlgn="b"/>
                      <a:r>
                        <a:rPr lang="es-MX" sz="800" b="0" i="0" u="none" strike="noStrike" dirty="0">
                          <a:solidFill>
                            <a:srgbClr val="000000"/>
                          </a:solidFill>
                          <a:effectLst/>
                          <a:latin typeface="Calibri" panose="020F0502020204030204" pitchFamily="34" charset="0"/>
                        </a:rPr>
                        <a:t>9</a:t>
                      </a:r>
                    </a:p>
                  </a:txBody>
                  <a:tcPr marL="9525" marR="9525" marT="9525" marB="0" anchor="b">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XXI BANORTE</a:t>
                      </a:r>
                    </a:p>
                  </a:txBody>
                  <a:tcPr marL="9525" marR="9525" marT="9525" marB="0" anchor="ctr">
                    <a:lnL>
                      <a:noFill/>
                    </a:lnL>
                    <a:lnR>
                      <a:noFill/>
                    </a:lnR>
                    <a:lnT>
                      <a:noFill/>
                    </a:lnT>
                    <a:lnB>
                      <a:noFill/>
                    </a:lnB>
                    <a:solidFill>
                      <a:srgbClr val="FFFFFF"/>
                    </a:solidFill>
                  </a:tcPr>
                </a:tc>
                <a:tc>
                  <a:txBody>
                    <a:bodyPr/>
                    <a:lstStyle/>
                    <a:p>
                      <a:pPr algn="ctr" fontAlgn="b"/>
                      <a:r>
                        <a:rPr lang="es-MX" sz="800" b="0" i="0" u="none" strike="noStrike" dirty="0">
                          <a:solidFill>
                            <a:srgbClr val="000000"/>
                          </a:solidFill>
                          <a:effectLst/>
                          <a:latin typeface="Calibri" panose="020F0502020204030204" pitchFamily="34" charset="0"/>
                        </a:rPr>
                        <a:t>0.07%</a:t>
                      </a:r>
                    </a:p>
                  </a:txBody>
                  <a:tcPr marL="9525" marR="9525" marT="9525" marB="0" anchor="b">
                    <a:lnL>
                      <a:noFill/>
                    </a:lnL>
                    <a:lnR>
                      <a:noFill/>
                    </a:lnR>
                    <a:lnT>
                      <a:noFill/>
                    </a:lnT>
                    <a:lnB>
                      <a:noFill/>
                    </a:lnB>
                    <a:solidFill>
                      <a:srgbClr val="FFFFFF"/>
                    </a:solidFill>
                  </a:tcPr>
                </a:tc>
              </a:tr>
              <a:tr h="149819">
                <a:tc>
                  <a:txBody>
                    <a:bodyPr/>
                    <a:lstStyle/>
                    <a:p>
                      <a:pPr algn="ctr" fontAlgn="b"/>
                      <a:r>
                        <a:rPr lang="es-MX" sz="800" b="0" i="0" u="none" strike="noStrike" dirty="0">
                          <a:solidFill>
                            <a:srgbClr val="000000"/>
                          </a:solidFill>
                          <a:effectLst/>
                          <a:latin typeface="Calibri" panose="020F0502020204030204" pitchFamily="34" charset="0"/>
                        </a:rPr>
                        <a:t>10</a:t>
                      </a:r>
                    </a:p>
                  </a:txBody>
                  <a:tcPr marL="9525" marR="9525" marT="9525" marB="0" anchor="b">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SURA</a:t>
                      </a:r>
                    </a:p>
                  </a:txBody>
                  <a:tcPr marL="9525" marR="9525" marT="9525" marB="0" anchor="ctr">
                    <a:lnL>
                      <a:noFill/>
                    </a:lnL>
                    <a:lnR>
                      <a:noFill/>
                    </a:lnR>
                    <a:lnT>
                      <a:noFill/>
                    </a:lnT>
                    <a:lnB>
                      <a:noFill/>
                    </a:lnB>
                    <a:solidFill>
                      <a:srgbClr val="FFFFFF"/>
                    </a:solidFill>
                  </a:tcPr>
                </a:tc>
                <a:tc>
                  <a:txBody>
                    <a:bodyPr/>
                    <a:lstStyle/>
                    <a:p>
                      <a:pPr algn="ctr" fontAlgn="b"/>
                      <a:r>
                        <a:rPr lang="es-MX" sz="800" b="0" i="0" u="none" strike="noStrike" dirty="0">
                          <a:solidFill>
                            <a:srgbClr val="000000"/>
                          </a:solidFill>
                          <a:effectLst/>
                          <a:latin typeface="Calibri" panose="020F0502020204030204" pitchFamily="34" charset="0"/>
                        </a:rPr>
                        <a:t>0.01%</a:t>
                      </a:r>
                    </a:p>
                  </a:txBody>
                  <a:tcPr marL="9525" marR="9525" marT="9525" marB="0" anchor="b">
                    <a:lnL>
                      <a:noFill/>
                    </a:lnL>
                    <a:lnR>
                      <a:noFill/>
                    </a:lnR>
                    <a:lnT>
                      <a:noFill/>
                    </a:lnT>
                    <a:lnB>
                      <a:noFill/>
                    </a:lnB>
                    <a:solidFill>
                      <a:srgbClr val="FFFFFF"/>
                    </a:solidFill>
                  </a:tcPr>
                </a:tc>
              </a:tr>
              <a:tr h="149819">
                <a:tc>
                  <a:txBody>
                    <a:bodyPr/>
                    <a:lstStyle/>
                    <a:p>
                      <a:pPr algn="ctr" fontAlgn="b"/>
                      <a:r>
                        <a:rPr lang="es-MX" sz="800" b="0" i="0" u="none" strike="noStrike" dirty="0">
                          <a:solidFill>
                            <a:srgbClr val="000000"/>
                          </a:solidFill>
                          <a:effectLst/>
                          <a:latin typeface="Calibri" panose="020F0502020204030204" pitchFamily="34" charset="0"/>
                        </a:rPr>
                        <a:t>11</a:t>
                      </a:r>
                    </a:p>
                  </a:txBody>
                  <a:tcPr marL="9525" marR="9525" marT="9525" marB="0" anchor="b">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alibri" panose="020F0502020204030204" pitchFamily="34" charset="0"/>
                        </a:rPr>
                        <a:t>PENSIONISSSTE</a:t>
                      </a:r>
                    </a:p>
                  </a:txBody>
                  <a:tcPr marL="9525" marR="9525" marT="9525" marB="0" anchor="ctr">
                    <a:lnL>
                      <a:noFill/>
                    </a:lnL>
                    <a:lnR>
                      <a:noFill/>
                    </a:lnR>
                    <a:lnT>
                      <a:noFill/>
                    </a:lnT>
                    <a:lnB>
                      <a:noFill/>
                    </a:lnB>
                    <a:solidFill>
                      <a:srgbClr val="FFFFFF"/>
                    </a:solidFill>
                  </a:tcPr>
                </a:tc>
                <a:tc>
                  <a:txBody>
                    <a:bodyPr/>
                    <a:lstStyle/>
                    <a:p>
                      <a:pPr algn="ctr" fontAlgn="b"/>
                      <a:r>
                        <a:rPr lang="es-MX" sz="800" b="0" i="0" u="none" strike="noStrike" dirty="0">
                          <a:solidFill>
                            <a:srgbClr val="000000"/>
                          </a:solidFill>
                          <a:effectLst/>
                          <a:latin typeface="Calibri" panose="020F0502020204030204" pitchFamily="34" charset="0"/>
                        </a:rPr>
                        <a:t>-1.91%</a:t>
                      </a:r>
                    </a:p>
                  </a:txBody>
                  <a:tcPr marL="9525" marR="9525" marT="9525" marB="0" anchor="b">
                    <a:lnL>
                      <a:noFill/>
                    </a:lnL>
                    <a:lnR>
                      <a:noFill/>
                    </a:lnR>
                    <a:lnT>
                      <a:noFill/>
                    </a:lnT>
                    <a:lnB>
                      <a:noFill/>
                    </a:lnB>
                    <a:solidFill>
                      <a:srgbClr val="FFFFFF"/>
                    </a:solidFill>
                  </a:tcPr>
                </a:tc>
              </a:tr>
            </a:tbl>
          </a:graphicData>
        </a:graphic>
      </p:graphicFrame>
      <p:graphicFrame>
        <p:nvGraphicFramePr>
          <p:cNvPr id="12" name="Gráfico 11"/>
          <p:cNvGraphicFramePr>
            <a:graphicFrameLocks/>
          </p:cNvGraphicFramePr>
          <p:nvPr>
            <p:extLst>
              <p:ext uri="{D42A27DB-BD31-4B8C-83A1-F6EECF244321}">
                <p14:modId xmlns:p14="http://schemas.microsoft.com/office/powerpoint/2010/main" val="2377790817"/>
              </p:ext>
            </p:extLst>
          </p:nvPr>
        </p:nvGraphicFramePr>
        <p:xfrm>
          <a:off x="4427984" y="1277922"/>
          <a:ext cx="4569930" cy="260355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Gráfico 15"/>
          <p:cNvGraphicFramePr>
            <a:graphicFrameLocks/>
          </p:cNvGraphicFramePr>
          <p:nvPr>
            <p:extLst>
              <p:ext uri="{D42A27DB-BD31-4B8C-83A1-F6EECF244321}">
                <p14:modId xmlns:p14="http://schemas.microsoft.com/office/powerpoint/2010/main" val="1473062715"/>
              </p:ext>
            </p:extLst>
          </p:nvPr>
        </p:nvGraphicFramePr>
        <p:xfrm>
          <a:off x="67037" y="1283434"/>
          <a:ext cx="4597470" cy="265934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Gráfico 16"/>
          <p:cNvGraphicFramePr>
            <a:graphicFrameLocks/>
          </p:cNvGraphicFramePr>
          <p:nvPr>
            <p:extLst>
              <p:ext uri="{D42A27DB-BD31-4B8C-83A1-F6EECF244321}">
                <p14:modId xmlns:p14="http://schemas.microsoft.com/office/powerpoint/2010/main" val="1582468022"/>
              </p:ext>
            </p:extLst>
          </p:nvPr>
        </p:nvGraphicFramePr>
        <p:xfrm>
          <a:off x="67037" y="4060857"/>
          <a:ext cx="5441067" cy="2806562"/>
        </p:xfrm>
        <a:graphic>
          <a:graphicData uri="http://schemas.openxmlformats.org/drawingml/2006/chart">
            <c:chart xmlns:c="http://schemas.openxmlformats.org/drawingml/2006/chart" xmlns:r="http://schemas.openxmlformats.org/officeDocument/2006/relationships" r:id="rId4"/>
          </a:graphicData>
        </a:graphic>
      </p:graphicFrame>
      <p:sp>
        <p:nvSpPr>
          <p:cNvPr id="3" name="2 Marcador de número de diapositiva"/>
          <p:cNvSpPr>
            <a:spLocks noGrp="1"/>
          </p:cNvSpPr>
          <p:nvPr>
            <p:ph type="sldNum" sz="quarter" idx="12"/>
          </p:nvPr>
        </p:nvSpPr>
        <p:spPr>
          <a:xfrm>
            <a:off x="7010400" y="6492875"/>
            <a:ext cx="2133600" cy="365125"/>
          </a:xfrm>
        </p:spPr>
        <p:txBody>
          <a:bodyPr/>
          <a:lstStyle/>
          <a:p>
            <a:fld id="{05E83AA4-A00D-4AA0-8FE8-B93C9F3EC141}" type="slidenum">
              <a:rPr lang="es-ES" altLang="es-MX" smtClean="0"/>
              <a:pPr/>
              <a:t>53</a:t>
            </a:fld>
            <a:endParaRPr lang="es-ES" altLang="es-MX" dirty="0"/>
          </a:p>
        </p:txBody>
      </p:sp>
    </p:spTree>
    <p:extLst>
      <p:ext uri="{BB962C8B-B14F-4D97-AF65-F5344CB8AC3E}">
        <p14:creationId xmlns:p14="http://schemas.microsoft.com/office/powerpoint/2010/main" val="419230029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400276" y="5462846"/>
            <a:ext cx="6870523"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p>
        </p:txBody>
      </p:sp>
      <p:sp>
        <p:nvSpPr>
          <p:cNvPr id="3" name="2 Marcador de número de diapositiva"/>
          <p:cNvSpPr>
            <a:spLocks noGrp="1"/>
          </p:cNvSpPr>
          <p:nvPr>
            <p:ph type="sldNum" sz="quarter" idx="12"/>
          </p:nvPr>
        </p:nvSpPr>
        <p:spPr>
          <a:xfrm>
            <a:off x="8578312" y="6511144"/>
            <a:ext cx="565688"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54</a:t>
            </a:fld>
            <a:endParaRPr lang="es-ES" alt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2" name="1 Marcador de contenido"/>
          <p:cNvSpPr>
            <a:spLocks noGrp="1"/>
          </p:cNvSpPr>
          <p:nvPr>
            <p:ph idx="1"/>
          </p:nvPr>
        </p:nvSpPr>
        <p:spPr>
          <a:xfrm>
            <a:off x="378268" y="1235230"/>
            <a:ext cx="8485322" cy="5462454"/>
          </a:xfrm>
        </p:spPr>
        <p:txBody>
          <a:bodyPr/>
          <a:lstStyle/>
          <a:p>
            <a:pPr marL="285750" indent="-285750">
              <a:buFont typeface="+mj-lt"/>
              <a:buAutoNum type="romanUcPeriod"/>
            </a:pPr>
            <a:r>
              <a:rPr lang="es-MX" sz="1100" dirty="0" smtClean="0">
                <a:latin typeface="Century Gothic" panose="020B0502020202020204" pitchFamily="34" charset="0"/>
              </a:rPr>
              <a:t>CKD´s</a:t>
            </a:r>
          </a:p>
          <a:p>
            <a:pPr marL="685800" lvl="1">
              <a:buFont typeface="+mj-lt"/>
              <a:buAutoNum type="alphaLcParenR"/>
            </a:pPr>
            <a:r>
              <a:rPr lang="es-MX" sz="1100" dirty="0">
                <a:latin typeface="Century Gothic" panose="020B0502020202020204" pitchFamily="34" charset="0"/>
              </a:rPr>
              <a:t>CKD Walton</a:t>
            </a:r>
          </a:p>
          <a:p>
            <a:pPr marL="685800" lvl="1">
              <a:buFont typeface="+mj-lt"/>
              <a:buAutoNum type="alphaLcParenR"/>
            </a:pPr>
            <a:r>
              <a:rPr lang="es-MX" sz="1100" dirty="0" smtClean="0">
                <a:latin typeface="Century Gothic" panose="020B0502020202020204" pitchFamily="34" charset="0"/>
              </a:rPr>
              <a:t>Rendimiento </a:t>
            </a:r>
            <a:r>
              <a:rPr lang="es-MX" sz="1100" dirty="0">
                <a:latin typeface="Century Gothic" panose="020B0502020202020204" pitchFamily="34" charset="0"/>
              </a:rPr>
              <a:t>por </a:t>
            </a:r>
            <a:r>
              <a:rPr lang="es-MX" sz="1100" dirty="0" smtClean="0">
                <a:latin typeface="Century Gothic" panose="020B0502020202020204" pitchFamily="34" charset="0"/>
              </a:rPr>
              <a:t>sectores</a:t>
            </a:r>
          </a:p>
          <a:p>
            <a:pPr marL="685800" lvl="1">
              <a:buFont typeface="+mj-lt"/>
              <a:buAutoNum type="alphaLcParenR"/>
            </a:pPr>
            <a:r>
              <a:rPr lang="es-MX" sz="1100" dirty="0" smtClean="0">
                <a:latin typeface="Century Gothic" panose="020B0502020202020204" pitchFamily="34" charset="0"/>
              </a:rPr>
              <a:t>Propuesta</a:t>
            </a:r>
            <a:endParaRPr lang="es-MX" sz="1100" dirty="0">
              <a:latin typeface="Century Gothic" panose="020B0502020202020204" pitchFamily="34" charset="0"/>
            </a:endParaRPr>
          </a:p>
          <a:p>
            <a:pPr marL="285750" indent="-285750">
              <a:buFont typeface="+mj-lt"/>
              <a:buAutoNum type="romanUcPeriod"/>
            </a:pPr>
            <a:endParaRPr lang="es-MX" sz="1100" dirty="0" smtClean="0">
              <a:latin typeface="Century Gothic" panose="020B0502020202020204" pitchFamily="34" charset="0"/>
            </a:endParaRPr>
          </a:p>
          <a:p>
            <a:pPr marL="285750" indent="-285750">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los acuerdos anteriores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685800" lvl="1">
              <a:buFont typeface="+mj-lt"/>
              <a:buAutoNum type="alphaLcParenR"/>
            </a:pPr>
            <a:r>
              <a:rPr lang="es-MX" sz="1100" dirty="0">
                <a:latin typeface="Century Gothic" panose="020B0502020202020204" pitchFamily="34" charset="0"/>
              </a:rPr>
              <a:t>Entorno Económico</a:t>
            </a:r>
          </a:p>
          <a:p>
            <a:pPr marL="685800" lvl="1">
              <a:buFont typeface="+mj-lt"/>
              <a:buAutoNum type="alphaLcParenR"/>
            </a:pPr>
            <a:r>
              <a:rPr lang="es-MX" sz="1100" dirty="0" smtClean="0">
                <a:latin typeface="Century Gothic" panose="020B0502020202020204" pitchFamily="34" charset="0"/>
              </a:rPr>
              <a:t>Resultados</a:t>
            </a:r>
            <a:endParaRPr lang="es-MX" sz="1100" dirty="0">
              <a:latin typeface="Century Gothic" panose="020B0502020202020204" pitchFamily="34" charset="0"/>
            </a:endParaRPr>
          </a:p>
          <a:p>
            <a:pPr marL="685800" lvl="1">
              <a:buFont typeface="+mj-lt"/>
              <a:buAutoNum type="alphaLcParenR"/>
            </a:pPr>
            <a:r>
              <a:rPr lang="es-MX" sz="1100" dirty="0" smtClean="0">
                <a:latin typeface="Century Gothic" panose="020B0502020202020204" pitchFamily="34" charset="0"/>
              </a:rPr>
              <a:t>Riesgo-rendimiento FANVIT</a:t>
            </a:r>
          </a:p>
          <a:p>
            <a:pPr marL="685800" lvl="1">
              <a:buFont typeface="+mj-lt"/>
              <a:buAutoNum type="alphaLcParenR"/>
            </a:pPr>
            <a:r>
              <a:rPr lang="es-MX" sz="1100" dirty="0" smtClean="0">
                <a:latin typeface="Century Gothic" panose="020B0502020202020204" pitchFamily="34" charset="0"/>
              </a:rPr>
              <a:t>Portafolio </a:t>
            </a:r>
            <a:r>
              <a:rPr lang="es-MX" sz="1100" dirty="0">
                <a:latin typeface="Century Gothic" panose="020B0502020202020204" pitchFamily="34" charset="0"/>
              </a:rPr>
              <a:t>de referencia SB2</a:t>
            </a:r>
          </a:p>
          <a:p>
            <a:pPr marL="685800" lvl="1">
              <a:buFont typeface="+mj-lt"/>
              <a:buAutoNum type="alphaLcParenR"/>
            </a:pPr>
            <a:r>
              <a:rPr lang="es-MX" sz="1100" dirty="0" smtClean="0">
                <a:latin typeface="Century Gothic" panose="020B0502020202020204" pitchFamily="34" charset="0"/>
              </a:rPr>
              <a:t>VAR</a:t>
            </a:r>
          </a:p>
          <a:p>
            <a:pPr marL="685800" lvl="1">
              <a:buFont typeface="+mj-lt"/>
              <a:buAutoNum type="alphaLcParenR"/>
            </a:pPr>
            <a:r>
              <a:rPr lang="es-MX" sz="1100" dirty="0" smtClean="0">
                <a:latin typeface="Century Gothic" panose="020B0502020202020204" pitchFamily="34" charset="0"/>
              </a:rPr>
              <a:t>Estrategia</a:t>
            </a:r>
            <a:endParaRPr lang="es-MX" sz="1100" dirty="0">
              <a:latin typeface="Century Gothic" panose="020B0502020202020204" pitchFamily="34" charset="0"/>
            </a:endParaRPr>
          </a:p>
          <a:p>
            <a:pPr marL="400050" lvl="1"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a:t>
            </a:r>
            <a:r>
              <a:rPr lang="es-MX" sz="1100" dirty="0" smtClean="0">
                <a:latin typeface="Century Gothic" panose="020B0502020202020204" pitchFamily="34" charset="0"/>
              </a:rPr>
              <a:t>hechos relevantes del FANVIT</a:t>
            </a:r>
            <a:endParaRPr lang="es-MX" sz="1100" dirty="0">
              <a:latin typeface="Century Gothic" panose="020B0502020202020204" pitchFamily="34" charset="0"/>
            </a:endParaRPr>
          </a:p>
          <a:p>
            <a:pPr marL="685800" lvl="1">
              <a:buFont typeface="+mj-lt"/>
              <a:buAutoNum type="alphaLcParenR"/>
            </a:pPr>
            <a:r>
              <a:rPr lang="es-MX" sz="1100" dirty="0" smtClean="0">
                <a:latin typeface="Century Gothic" panose="020B0502020202020204" pitchFamily="34" charset="0"/>
              </a:rPr>
              <a:t>Operaciones </a:t>
            </a:r>
            <a:r>
              <a:rPr lang="es-MX" sz="1100" dirty="0">
                <a:latin typeface="Century Gothic" panose="020B0502020202020204" pitchFamily="34" charset="0"/>
              </a:rPr>
              <a:t>relevantes</a:t>
            </a:r>
          </a:p>
          <a:p>
            <a:pPr marL="0" indent="0">
              <a:buNone/>
            </a:pPr>
            <a:endParaRPr lang="es-MX" sz="1100" dirty="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Propuesta de modificaciones al </a:t>
            </a:r>
            <a:r>
              <a:rPr lang="es-MX" sz="1100" dirty="0">
                <a:latin typeface="Century Gothic" panose="020B0502020202020204" pitchFamily="34" charset="0"/>
              </a:rPr>
              <a:t>FANVIT</a:t>
            </a:r>
          </a:p>
          <a:p>
            <a:pPr marL="685800" lvl="1">
              <a:buFont typeface="+mj-lt"/>
              <a:buAutoNum type="alphaLcParenR"/>
            </a:pPr>
            <a:r>
              <a:rPr lang="es-MX" sz="1100" dirty="0">
                <a:latin typeface="Century Gothic" panose="020B0502020202020204" pitchFamily="34" charset="0"/>
              </a:rPr>
              <a:t>Portafolio de referencia</a:t>
            </a:r>
          </a:p>
          <a:p>
            <a:pPr marL="400050" lvl="1" indent="0">
              <a:buNone/>
            </a:pPr>
            <a:endParaRPr lang="es-MX" sz="1100" dirty="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Informe del estatus de Abengoa</a:t>
            </a:r>
          </a:p>
          <a:p>
            <a:pPr marL="285750" indent="-285750">
              <a:buFont typeface="+mj-lt"/>
              <a:buAutoNum type="romanUcPeriod" startAt="5"/>
            </a:pPr>
            <a:endParaRPr lang="es-MX" sz="1100" dirty="0" smtClean="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Asuntos Generales</a:t>
            </a:r>
            <a:endParaRPr lang="es-MX" sz="1100" dirty="0">
              <a:latin typeface="Century Gothic" panose="020B0502020202020204" pitchFamily="34" charset="0"/>
            </a:endParaRPr>
          </a:p>
          <a:p>
            <a:pPr marL="285750" indent="-285750">
              <a:buFont typeface="+mj-lt"/>
              <a:buAutoNum type="romanUcPeriod" startAt="5"/>
            </a:pPr>
            <a:endParaRPr lang="es-MX" sz="1100" dirty="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Acuerdos</a:t>
            </a:r>
            <a:endParaRPr lang="es-MX" sz="1100" dirty="0">
              <a:latin typeface="Century Gothic" panose="020B0502020202020204" pitchFamily="34" charset="0"/>
            </a:endParaRPr>
          </a:p>
        </p:txBody>
      </p:sp>
      <p:sp>
        <p:nvSpPr>
          <p:cNvPr id="8" name="7 Rectángulo"/>
          <p:cNvSpPr/>
          <p:nvPr/>
        </p:nvSpPr>
        <p:spPr>
          <a:xfrm>
            <a:off x="255723" y="484954"/>
            <a:ext cx="8323122" cy="646331"/>
          </a:xfrm>
          <a:prstGeom prst="rect">
            <a:avLst/>
          </a:prstGeom>
        </p:spPr>
        <p:txBody>
          <a:bodyPr wrap="square">
            <a:spAutoFit/>
          </a:bodyPr>
          <a:lstStyle/>
          <a:p>
            <a:pPr algn="ctr" defTabSz="457200"/>
            <a:r>
              <a:rPr lang="es-MX" sz="1200" b="1" dirty="0" smtClean="0">
                <a:latin typeface="Century Gothic" panose="020B0502020202020204" pitchFamily="34" charset="0"/>
                <a:ea typeface="Myriad Pro"/>
                <a:cs typeface="Myriad Pro"/>
              </a:rPr>
              <a:t>Grupo de Trabajo </a:t>
            </a:r>
            <a:r>
              <a:rPr lang="es-MX" sz="1200" b="1" dirty="0">
                <a:latin typeface="Century Gothic" panose="020B0502020202020204" pitchFamily="34" charset="0"/>
                <a:ea typeface="Myriad Pro"/>
                <a:cs typeface="Myriad Pro"/>
              </a:rPr>
              <a:t>de Inversiones </a:t>
            </a:r>
          </a:p>
          <a:p>
            <a:pPr algn="ctr" defTabSz="457200"/>
            <a:r>
              <a:rPr lang="es-MX" sz="1200" b="1" dirty="0">
                <a:latin typeface="Century Gothic" panose="020B0502020202020204" pitchFamily="34" charset="0"/>
                <a:ea typeface="Myriad Pro"/>
                <a:cs typeface="Myriad Pro"/>
              </a:rPr>
              <a:t>Sesión número </a:t>
            </a:r>
            <a:r>
              <a:rPr lang="es-MX" sz="1200" b="1" dirty="0" smtClean="0">
                <a:latin typeface="Century Gothic" panose="020B0502020202020204" pitchFamily="34" charset="0"/>
                <a:ea typeface="Myriad Pro"/>
                <a:cs typeface="Myriad Pro"/>
              </a:rPr>
              <a:t>025</a:t>
            </a:r>
            <a:endParaRPr lang="es-MX" sz="1200" b="1" dirty="0">
              <a:latin typeface="Century Gothic" panose="020B0502020202020204" pitchFamily="34" charset="0"/>
              <a:ea typeface="Myriad Pro"/>
              <a:cs typeface="Myriad Pro"/>
            </a:endParaRPr>
          </a:p>
          <a:p>
            <a:pPr algn="ctr" defTabSz="457200"/>
            <a:r>
              <a:rPr lang="es-MX" sz="1200" b="1" dirty="0" smtClean="0">
                <a:latin typeface="Century Gothic" panose="020B0502020202020204" pitchFamily="34" charset="0"/>
                <a:ea typeface="Myriad Pro"/>
                <a:cs typeface="Myriad Pro"/>
              </a:rPr>
              <a:t>22 de noviembre de </a:t>
            </a:r>
            <a:r>
              <a:rPr lang="es-MX" sz="1200" b="1" dirty="0">
                <a:latin typeface="Century Gothic" panose="020B0502020202020204" pitchFamily="34" charset="0"/>
                <a:ea typeface="Myriad Pro"/>
                <a:cs typeface="Myriad Pro"/>
              </a:rPr>
              <a:t>2016</a:t>
            </a:r>
          </a:p>
        </p:txBody>
      </p:sp>
    </p:spTree>
    <p:extLst>
      <p:ext uri="{BB962C8B-B14F-4D97-AF65-F5344CB8AC3E}">
        <p14:creationId xmlns:p14="http://schemas.microsoft.com/office/powerpoint/2010/main" val="142792568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37507" y="274637"/>
            <a:ext cx="7552706" cy="954087"/>
          </a:xfrm>
        </p:spPr>
        <p:txBody>
          <a:bodyPr/>
          <a:lstStyle/>
          <a:p>
            <a:r>
              <a:rPr lang="es-ES_tradnl" sz="2000" b="1" dirty="0">
                <a:latin typeface="Century Gothic" panose="020B0502020202020204" pitchFamily="34" charset="0"/>
              </a:rPr>
              <a:t>Reestructura de certificados bursátiles emitidos por Abengoa </a:t>
            </a:r>
            <a:r>
              <a:rPr lang="es-ES_tradnl" sz="2000" b="1" dirty="0" smtClean="0">
                <a:latin typeface="Century Gothic" panose="020B0502020202020204" pitchFamily="34" charset="0"/>
              </a:rPr>
              <a:t>México: Aspectos </a:t>
            </a:r>
            <a:r>
              <a:rPr lang="es-ES_tradnl" sz="2000" b="1" dirty="0">
                <a:latin typeface="Century Gothic" panose="020B0502020202020204" pitchFamily="34" charset="0"/>
              </a:rPr>
              <a:t>legales</a:t>
            </a:r>
            <a:endParaRPr lang="es-MX" sz="2000" b="1" dirty="0">
              <a:latin typeface="Century Gothic" panose="020B0502020202020204" pitchFamily="34" charset="0"/>
            </a:endParaRPr>
          </a:p>
        </p:txBody>
      </p:sp>
      <p:sp>
        <p:nvSpPr>
          <p:cNvPr id="3" name="2 Marcador de contenido"/>
          <p:cNvSpPr>
            <a:spLocks noGrp="1"/>
          </p:cNvSpPr>
          <p:nvPr>
            <p:ph idx="1"/>
          </p:nvPr>
        </p:nvSpPr>
        <p:spPr>
          <a:xfrm>
            <a:off x="415636" y="1469591"/>
            <a:ext cx="8312726" cy="5069321"/>
          </a:xfrm>
        </p:spPr>
        <p:txBody>
          <a:bodyPr/>
          <a:lstStyle/>
          <a:p>
            <a:pPr marL="0" indent="0" algn="just">
              <a:buNone/>
            </a:pPr>
            <a:r>
              <a:rPr lang="es-MX" sz="1200" dirty="0">
                <a:latin typeface="Century Gothic" panose="020B0502020202020204" pitchFamily="34" charset="0"/>
              </a:rPr>
              <a:t>El 15 de noviembre de 2016 se llevaron a </a:t>
            </a:r>
            <a:r>
              <a:rPr lang="es-MX" sz="1200" dirty="0" smtClean="0">
                <a:latin typeface="Century Gothic" panose="020B0502020202020204" pitchFamily="34" charset="0"/>
              </a:rPr>
              <a:t>cabo </a:t>
            </a:r>
            <a:r>
              <a:rPr lang="es-MX" sz="1200" dirty="0">
                <a:latin typeface="Century Gothic" panose="020B0502020202020204" pitchFamily="34" charset="0"/>
              </a:rPr>
              <a:t>de manera </a:t>
            </a:r>
            <a:r>
              <a:rPr lang="es-MX" sz="1200" dirty="0" smtClean="0">
                <a:latin typeface="Century Gothic" panose="020B0502020202020204" pitchFamily="34" charset="0"/>
              </a:rPr>
              <a:t>conjunta </a:t>
            </a:r>
            <a:r>
              <a:rPr lang="es-MX" sz="1200" dirty="0">
                <a:latin typeface="Century Gothic" panose="020B0502020202020204" pitchFamily="34" charset="0"/>
              </a:rPr>
              <a:t>las Asambleas de Tenedores de las emisiones de Abengoa México, </a:t>
            </a:r>
            <a:r>
              <a:rPr lang="es-MX" sz="1200" u="sng" dirty="0" smtClean="0">
                <a:latin typeface="Century Gothic" panose="020B0502020202020204" pitchFamily="34" charset="0"/>
              </a:rPr>
              <a:t>en las cuales INFONAVIT tiene posición interna</a:t>
            </a:r>
            <a:r>
              <a:rPr lang="es-MX" sz="1200" dirty="0" smtClean="0">
                <a:latin typeface="Century Gothic" panose="020B0502020202020204" pitchFamily="34" charset="0"/>
              </a:rPr>
              <a:t>, las </a:t>
            </a:r>
            <a:r>
              <a:rPr lang="es-MX" sz="1200" dirty="0">
                <a:latin typeface="Century Gothic" panose="020B0502020202020204" pitchFamily="34" charset="0"/>
              </a:rPr>
              <a:t>cuales aprobaron la propuesta de reestructura y actualización de la deuda derivada de los Certificados Bursátiles efectuada por la </a:t>
            </a:r>
            <a:r>
              <a:rPr lang="es-MX" sz="1200" dirty="0" smtClean="0">
                <a:latin typeface="Century Gothic" panose="020B0502020202020204" pitchFamily="34" charset="0"/>
              </a:rPr>
              <a:t>emisora. Como </a:t>
            </a:r>
            <a:r>
              <a:rPr lang="es-MX" sz="1200" dirty="0">
                <a:latin typeface="Century Gothic" panose="020B0502020202020204" pitchFamily="34" charset="0"/>
              </a:rPr>
              <a:t>consecuencia de lo </a:t>
            </a:r>
            <a:r>
              <a:rPr lang="es-MX" sz="1200" dirty="0" smtClean="0">
                <a:latin typeface="Century Gothic" panose="020B0502020202020204" pitchFamily="34" charset="0"/>
              </a:rPr>
              <a:t>anterior:</a:t>
            </a:r>
          </a:p>
          <a:p>
            <a:pPr marL="0" indent="0" algn="just">
              <a:buNone/>
            </a:pPr>
            <a:endParaRPr lang="es-MX" sz="1400" dirty="0">
              <a:latin typeface="Century Gothic" panose="020B0502020202020204" pitchFamily="34" charset="0"/>
            </a:endParaRPr>
          </a:p>
          <a:p>
            <a:pPr marL="0" indent="0" algn="just">
              <a:buNone/>
            </a:pPr>
            <a:r>
              <a:rPr lang="es-MX" sz="1200" b="1" dirty="0" smtClean="0">
                <a:latin typeface="Century Gothic" panose="020B0502020202020204" pitchFamily="34" charset="0"/>
              </a:rPr>
              <a:t>1. </a:t>
            </a:r>
            <a:r>
              <a:rPr lang="es-MX" sz="1200" dirty="0" smtClean="0">
                <a:latin typeface="Century Gothic" panose="020B0502020202020204" pitchFamily="34" charset="0"/>
              </a:rPr>
              <a:t>Se </a:t>
            </a:r>
            <a:r>
              <a:rPr lang="es-MX" sz="1200" u="sng" dirty="0" smtClean="0">
                <a:latin typeface="Century Gothic" panose="020B0502020202020204" pitchFamily="34" charset="0"/>
              </a:rPr>
              <a:t>ratificó </a:t>
            </a:r>
            <a:r>
              <a:rPr lang="es-MX" sz="1200" u="sng" dirty="0">
                <a:latin typeface="Century Gothic" panose="020B0502020202020204" pitchFamily="34" charset="0"/>
              </a:rPr>
              <a:t>la designación del despacho Creel</a:t>
            </a:r>
            <a:r>
              <a:rPr lang="es-MX" sz="1200" dirty="0">
                <a:latin typeface="Century Gothic" panose="020B0502020202020204" pitchFamily="34" charset="0"/>
              </a:rPr>
              <a:t>, García-Cuéllar, Aiza y Enríquez para que continué contratado; </a:t>
            </a:r>
            <a:endParaRPr lang="es-MX" sz="1200" dirty="0" smtClean="0">
              <a:latin typeface="Century Gothic" panose="020B0502020202020204" pitchFamily="34" charset="0"/>
            </a:endParaRPr>
          </a:p>
          <a:p>
            <a:pPr marL="0" indent="0" algn="just">
              <a:buNone/>
            </a:pPr>
            <a:endParaRPr lang="es-MX" sz="1200" dirty="0">
              <a:latin typeface="Century Gothic" panose="020B0502020202020204" pitchFamily="34" charset="0"/>
            </a:endParaRPr>
          </a:p>
          <a:p>
            <a:pPr marL="0" indent="0" algn="just">
              <a:buNone/>
            </a:pPr>
            <a:r>
              <a:rPr lang="es-MX" sz="1200" b="1" dirty="0" smtClean="0">
                <a:latin typeface="Century Gothic" panose="020B0502020202020204" pitchFamily="34" charset="0"/>
              </a:rPr>
              <a:t>2. </a:t>
            </a:r>
            <a:r>
              <a:rPr lang="es-MX" sz="1200" dirty="0" smtClean="0">
                <a:latin typeface="Century Gothic" panose="020B0502020202020204" pitchFamily="34" charset="0"/>
              </a:rPr>
              <a:t>Queda </a:t>
            </a:r>
            <a:r>
              <a:rPr lang="es-MX" sz="1200" dirty="0">
                <a:latin typeface="Century Gothic" panose="020B0502020202020204" pitchFamily="34" charset="0"/>
              </a:rPr>
              <a:t>sin efectos la resolución Cuarta adoptada en la asamblea de Tenedores celebrada con fecha 15 de diciembre de 2015, </a:t>
            </a:r>
            <a:r>
              <a:rPr lang="es-MX" sz="1200" u="sng" dirty="0">
                <a:latin typeface="Century Gothic" panose="020B0502020202020204" pitchFamily="34" charset="0"/>
              </a:rPr>
              <a:t>relativa a que cualquier pago que deba realizar la emisora bajo los Certificados Bursátiles se haga por conducto del Representante Común </a:t>
            </a:r>
            <a:r>
              <a:rPr lang="es-MX" sz="1200" dirty="0">
                <a:latin typeface="Century Gothic" panose="020B0502020202020204" pitchFamily="34" charset="0"/>
              </a:rPr>
              <a:t>en términos de dicha resolución, en virtud de que la reestructura aprobada por esta Asamblea considera que los pagos de principal e intereses ordinarios bajo los Certificados Bursátiles reestructurados y actualizados se realicen por conducto del Indeval; lo anterior, (y) sujeto en todo caso a la condición de que la reestructura; </a:t>
            </a:r>
          </a:p>
          <a:p>
            <a:pPr marL="0" indent="0" algn="just">
              <a:buNone/>
            </a:pPr>
            <a:endParaRPr lang="es-MX" sz="1200" dirty="0" smtClean="0">
              <a:latin typeface="Century Gothic" panose="020B0502020202020204" pitchFamily="34" charset="0"/>
            </a:endParaRPr>
          </a:p>
          <a:p>
            <a:pPr marL="0" indent="0" algn="just">
              <a:buNone/>
            </a:pPr>
            <a:r>
              <a:rPr lang="es-MX" sz="1200" b="1" dirty="0" smtClean="0">
                <a:latin typeface="Century Gothic" panose="020B0502020202020204" pitchFamily="34" charset="0"/>
              </a:rPr>
              <a:t>3.</a:t>
            </a:r>
            <a:r>
              <a:rPr lang="es-MX" sz="1200" dirty="0" smtClean="0">
                <a:latin typeface="Century Gothic" panose="020B0502020202020204" pitchFamily="34" charset="0"/>
              </a:rPr>
              <a:t> </a:t>
            </a:r>
            <a:r>
              <a:rPr lang="es-MX" sz="1200" u="sng" dirty="0" smtClean="0">
                <a:latin typeface="Century Gothic" panose="020B0502020202020204" pitchFamily="34" charset="0"/>
              </a:rPr>
              <a:t>Se autorizó </a:t>
            </a:r>
            <a:r>
              <a:rPr lang="es-MX" sz="1200" u="sng" dirty="0">
                <a:latin typeface="Century Gothic" panose="020B0502020202020204" pitchFamily="34" charset="0"/>
              </a:rPr>
              <a:t>la modificación y actualización de los términos del Título </a:t>
            </a:r>
            <a:r>
              <a:rPr lang="es-MX" sz="1200" dirty="0">
                <a:latin typeface="Century Gothic" panose="020B0502020202020204" pitchFamily="34" charset="0"/>
              </a:rPr>
              <a:t>que ampara los Certificados Bursátiles, con el fin de reflejar las nuevas condiciones y las nuevas obligaciones de las partes derivadas de la reestructura en términos sustancialmente similares a los documentos que fueron presentados para la consideración y aprobación de la Asamblea; y </a:t>
            </a:r>
          </a:p>
          <a:p>
            <a:pPr marL="0" indent="0" algn="just">
              <a:buNone/>
            </a:pPr>
            <a:endParaRPr lang="es-MX" sz="1200" dirty="0" smtClean="0">
              <a:latin typeface="Century Gothic" panose="020B0502020202020204" pitchFamily="34" charset="0"/>
            </a:endParaRPr>
          </a:p>
          <a:p>
            <a:pPr marL="0" indent="0" algn="just">
              <a:buNone/>
            </a:pPr>
            <a:r>
              <a:rPr lang="es-MX" sz="1200" b="1" dirty="0" smtClean="0">
                <a:latin typeface="Century Gothic" panose="020B0502020202020204" pitchFamily="34" charset="0"/>
              </a:rPr>
              <a:t>4. </a:t>
            </a:r>
            <a:r>
              <a:rPr lang="es-MX" sz="1200" dirty="0" smtClean="0">
                <a:latin typeface="Century Gothic" panose="020B0502020202020204" pitchFamily="34" charset="0"/>
              </a:rPr>
              <a:t>De </a:t>
            </a:r>
            <a:r>
              <a:rPr lang="es-MX" sz="1200" dirty="0">
                <a:latin typeface="Century Gothic" panose="020B0502020202020204" pitchFamily="34" charset="0"/>
              </a:rPr>
              <a:t>no implementarse la reestructura, ya sea por la falta de cumplimiento de las condiciones a las que la misma se encuentra sujeta, o porque se actualice alguno de los supuestos para su terminación, </a:t>
            </a:r>
            <a:r>
              <a:rPr lang="es-MX" sz="1200" u="sng" dirty="0">
                <a:latin typeface="Century Gothic" panose="020B0502020202020204" pitchFamily="34" charset="0"/>
              </a:rPr>
              <a:t>los Tenedores se reservan cualquier derecho o acción individual y/o colectiva</a:t>
            </a:r>
            <a:r>
              <a:rPr lang="es-MX" sz="1200" dirty="0">
                <a:latin typeface="Century Gothic" panose="020B0502020202020204" pitchFamily="34" charset="0"/>
              </a:rPr>
              <a:t> que les asista bajo los términos de los Certificados Bursátiles vigentes a esta fecha (previos a la reestructura</a:t>
            </a:r>
            <a:r>
              <a:rPr lang="es-MX" sz="1200" dirty="0" smtClean="0">
                <a:latin typeface="Century Gothic" panose="020B0502020202020204" pitchFamily="34" charset="0"/>
              </a:rPr>
              <a:t>). </a:t>
            </a:r>
          </a:p>
          <a:p>
            <a:pPr marL="457200" lvl="1" indent="0" algn="just">
              <a:buNone/>
            </a:pPr>
            <a:endParaRPr lang="es-MX" sz="1000" dirty="0" smtClean="0">
              <a:latin typeface="Century Gothic" panose="020B0502020202020204" pitchFamily="34" charset="0"/>
            </a:endParaRPr>
          </a:p>
        </p:txBody>
      </p:sp>
      <p:sp>
        <p:nvSpPr>
          <p:cNvPr id="4" name="3 Marcador de número de diapositiva"/>
          <p:cNvSpPr>
            <a:spLocks noGrp="1"/>
          </p:cNvSpPr>
          <p:nvPr>
            <p:ph type="sldNum" sz="quarter" idx="12"/>
          </p:nvPr>
        </p:nvSpPr>
        <p:spPr>
          <a:xfrm>
            <a:off x="7010400" y="6538912"/>
            <a:ext cx="2133600" cy="365125"/>
          </a:xfrm>
        </p:spPr>
        <p:txBody>
          <a:bodyPr/>
          <a:lstStyle/>
          <a:p>
            <a:fld id="{05E83AA4-A00D-4AA0-8FE8-B93C9F3EC141}" type="slidenum">
              <a:rPr lang="es-ES" altLang="es-MX" smtClean="0"/>
              <a:pPr/>
              <a:t>55</a:t>
            </a:fld>
            <a:endParaRPr lang="es-ES" altLang="es-MX" dirty="0"/>
          </a:p>
        </p:txBody>
      </p:sp>
    </p:spTree>
    <p:extLst>
      <p:ext uri="{BB962C8B-B14F-4D97-AF65-F5344CB8AC3E}">
        <p14:creationId xmlns:p14="http://schemas.microsoft.com/office/powerpoint/2010/main" val="31226307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199" y="1531814"/>
            <a:ext cx="8400197" cy="4417466"/>
          </a:xfrm>
        </p:spPr>
        <p:txBody>
          <a:bodyPr/>
          <a:lstStyle/>
          <a:p>
            <a:pPr marL="0" indent="0" algn="just">
              <a:buNone/>
            </a:pPr>
            <a:r>
              <a:rPr lang="es-MX" sz="1200" dirty="0">
                <a:latin typeface="Century Gothic" panose="020B0502020202020204" pitchFamily="34" charset="0"/>
              </a:rPr>
              <a:t>El 16 de noviembre de 2016, Abengoa, S. A., controladora española indirecta de Abengoa México, informó que se ha presentado en los Juzgados de lo Mercantil de Sevilla la solicitud de homologación del contrato de restructuración y que ha recibido el apoyo del 86% de los acreedores financieros a los que se dirigía, superando, con ello, las mayorías requeridas por la ley (75%).</a:t>
            </a:r>
          </a:p>
          <a:p>
            <a:pPr algn="just"/>
            <a:endParaRPr lang="es-MX" sz="1200" dirty="0" smtClean="0">
              <a:latin typeface="Century Gothic" panose="020B0502020202020204" pitchFamily="34" charset="0"/>
            </a:endParaRPr>
          </a:p>
          <a:p>
            <a:pPr marL="0" indent="0" algn="just">
              <a:buNone/>
            </a:pPr>
            <a:r>
              <a:rPr lang="es-MX" sz="1200" dirty="0" smtClean="0">
                <a:latin typeface="Century Gothic" panose="020B0502020202020204" pitchFamily="34" charset="0"/>
              </a:rPr>
              <a:t>Infonavit </a:t>
            </a:r>
            <a:r>
              <a:rPr lang="es-MX" sz="1200" dirty="0">
                <a:latin typeface="Century Gothic" panose="020B0502020202020204" pitchFamily="34" charset="0"/>
              </a:rPr>
              <a:t>contrató al despacho Orozco Waters, S.C. (“Orozco Waters”) para procurar el cumplimiento de las obligaciones de pago de </a:t>
            </a:r>
            <a:r>
              <a:rPr lang="es-MX" sz="1200" dirty="0" smtClean="0">
                <a:latin typeface="Century Gothic" panose="020B0502020202020204" pitchFamily="34" charset="0"/>
              </a:rPr>
              <a:t>Abengoa y atendiendo sus recomendaciones </a:t>
            </a:r>
            <a:r>
              <a:rPr lang="es-MX" sz="1200" u="sng" dirty="0">
                <a:latin typeface="Century Gothic" panose="020B0502020202020204" pitchFamily="34" charset="0"/>
              </a:rPr>
              <a:t>el Instituto optó por negociar con Abengoa la reestructura de su deuda y decidió no demandar a Abengoa por ninguna vía </a:t>
            </a:r>
            <a:r>
              <a:rPr lang="es-MX" sz="1200" dirty="0">
                <a:latin typeface="Century Gothic" panose="020B0502020202020204" pitchFamily="34" charset="0"/>
              </a:rPr>
              <a:t>(mercantil, concursal ni penal). Se adjunta análisis de Orozco Waters (</a:t>
            </a:r>
            <a:r>
              <a:rPr lang="es-MX" sz="1200" b="1" dirty="0">
                <a:latin typeface="Century Gothic" panose="020B0502020202020204" pitchFamily="34" charset="0"/>
              </a:rPr>
              <a:t>ADJUNTO 1</a:t>
            </a:r>
            <a:r>
              <a:rPr lang="es-MX" sz="1200" dirty="0">
                <a:latin typeface="Century Gothic" panose="020B0502020202020204" pitchFamily="34" charset="0"/>
              </a:rPr>
              <a:t>).</a:t>
            </a:r>
          </a:p>
          <a:p>
            <a:pPr marL="0" indent="0" algn="just">
              <a:buNone/>
            </a:pPr>
            <a:endParaRPr lang="es-MX" sz="1200" dirty="0">
              <a:latin typeface="Century Gothic" panose="020B0502020202020204" pitchFamily="34" charset="0"/>
            </a:endParaRPr>
          </a:p>
          <a:p>
            <a:pPr marL="0" indent="0" algn="just">
              <a:buNone/>
            </a:pPr>
            <a:r>
              <a:rPr lang="es-MX" sz="1200" dirty="0">
                <a:latin typeface="Century Gothic" panose="020B0502020202020204" pitchFamily="34" charset="0"/>
              </a:rPr>
              <a:t>El 10 de marzo de 2016, se publicó en España un “Hecho Relevante” informando el acuerdo alcanzado entre Abengoa España y sus acreedores, lo cual generó incentivos para continuar con la estrategia de negociación de la reestructura de la deuda vs presentación de demandas</a:t>
            </a:r>
            <a:r>
              <a:rPr lang="es-MX" sz="1200" dirty="0" smtClean="0">
                <a:latin typeface="Century Gothic" panose="020B0502020202020204" pitchFamily="34" charset="0"/>
              </a:rPr>
              <a:t>.</a:t>
            </a:r>
            <a:r>
              <a:rPr lang="es-MX" sz="1200" dirty="0">
                <a:latin typeface="Century Gothic" panose="020B0502020202020204" pitchFamily="34" charset="0"/>
              </a:rPr>
              <a:t> </a:t>
            </a:r>
            <a:endParaRPr lang="es-MX" sz="1200" dirty="0" smtClean="0">
              <a:latin typeface="Century Gothic" panose="020B0502020202020204" pitchFamily="34" charset="0"/>
            </a:endParaRPr>
          </a:p>
          <a:p>
            <a:pPr marL="0" indent="0" algn="just">
              <a:buNone/>
            </a:pPr>
            <a:endParaRPr lang="es-MX" sz="1200" dirty="0">
              <a:latin typeface="Century Gothic" panose="020B0502020202020204" pitchFamily="34" charset="0"/>
            </a:endParaRPr>
          </a:p>
          <a:p>
            <a:pPr marL="0" indent="0" algn="just">
              <a:buNone/>
            </a:pPr>
            <a:r>
              <a:rPr lang="es-MX" sz="1200" dirty="0">
                <a:latin typeface="Century Gothic" panose="020B0502020202020204" pitchFamily="34" charset="0"/>
              </a:rPr>
              <a:t>En caso de que Abengoa sea declarada en concurso mercantil en </a:t>
            </a:r>
            <a:r>
              <a:rPr lang="es-MX" sz="1200" dirty="0" smtClean="0">
                <a:latin typeface="Century Gothic" panose="020B0502020202020204" pitchFamily="34" charset="0"/>
              </a:rPr>
              <a:t>México, el </a:t>
            </a:r>
            <a:r>
              <a:rPr lang="es-MX" sz="1200" dirty="0">
                <a:latin typeface="Century Gothic" panose="020B0502020202020204" pitchFamily="34" charset="0"/>
              </a:rPr>
              <a:t>acuerdo de restructura quedaría sin efectos</a:t>
            </a:r>
            <a:r>
              <a:rPr lang="es-MX" sz="1200" dirty="0" smtClean="0">
                <a:latin typeface="Century Gothic" panose="020B0502020202020204" pitchFamily="34" charset="0"/>
              </a:rPr>
              <a:t>. A </a:t>
            </a:r>
            <a:r>
              <a:rPr lang="es-MX" sz="1200" dirty="0">
                <a:latin typeface="Century Gothic" panose="020B0502020202020204" pitchFamily="34" charset="0"/>
              </a:rPr>
              <a:t>decir de Orozco Waters, la Reestructura de los Certificados Bursátiles cumplirá con lo previsto en la Normatividad Aplicable. (</a:t>
            </a:r>
            <a:r>
              <a:rPr lang="es-MX" sz="1200" b="1" dirty="0">
                <a:latin typeface="Century Gothic" panose="020B0502020202020204" pitchFamily="34" charset="0"/>
              </a:rPr>
              <a:t>ADJUNTO 2</a:t>
            </a:r>
            <a:r>
              <a:rPr lang="es-MX" sz="1200" dirty="0" smtClean="0">
                <a:latin typeface="Century Gothic" panose="020B0502020202020204" pitchFamily="34" charset="0"/>
              </a:rPr>
              <a:t>).</a:t>
            </a:r>
            <a:endParaRPr lang="es-MX" sz="1200" dirty="0">
              <a:latin typeface="Century Gothic" panose="020B0502020202020204" pitchFamily="34" charset="0"/>
            </a:endParaRPr>
          </a:p>
          <a:p>
            <a:pPr marL="0" indent="0" algn="just">
              <a:buNone/>
            </a:pPr>
            <a:endParaRPr lang="es-MX" sz="1200" dirty="0">
              <a:latin typeface="Century Gothic" panose="020B0502020202020204" pitchFamily="34" charset="0"/>
            </a:endParaRPr>
          </a:p>
          <a:p>
            <a:pPr marL="0" indent="0" algn="just">
              <a:buNone/>
            </a:pPr>
            <a:r>
              <a:rPr lang="es-MX" sz="1200" dirty="0">
                <a:latin typeface="Century Gothic" panose="020B0502020202020204" pitchFamily="34" charset="0"/>
              </a:rPr>
              <a:t>La firma del convenio de reestructura implica la obligación de no demandar a Abengoa durante su vigencia, sin embargo, no implica una renuncia a ejercer las acciones legales procedentes al interior del Instituto</a:t>
            </a:r>
            <a:r>
              <a:rPr lang="es-MX" sz="1200" dirty="0" smtClean="0">
                <a:latin typeface="Century Gothic" panose="020B0502020202020204" pitchFamily="34" charset="0"/>
              </a:rPr>
              <a:t>.</a:t>
            </a:r>
          </a:p>
          <a:p>
            <a:pPr marL="0" indent="0" algn="just">
              <a:buNone/>
            </a:pPr>
            <a:endParaRPr lang="es-MX" sz="1200" dirty="0">
              <a:latin typeface="Century Gothic" panose="020B0502020202020204" pitchFamily="34" charset="0"/>
            </a:endParaRPr>
          </a:p>
          <a:p>
            <a:pPr marL="0" indent="0" algn="just">
              <a:buNone/>
            </a:pPr>
            <a:r>
              <a:rPr lang="es-MX" sz="1200" u="sng" dirty="0">
                <a:latin typeface="Century Gothic" panose="020B0502020202020204" pitchFamily="34" charset="0"/>
              </a:rPr>
              <a:t>La administración del Instituto llegó a la determinación de no proceder judicialmente en contra de Abengoa para exigir el pago de los certificados bursátiles</a:t>
            </a:r>
            <a:r>
              <a:rPr lang="es-MX" sz="1100" u="sng" dirty="0" smtClean="0">
                <a:latin typeface="Century Gothic" panose="020B0502020202020204" pitchFamily="34" charset="0"/>
              </a:rPr>
              <a:t>.</a:t>
            </a:r>
            <a:endParaRPr lang="es-MX" sz="1100" u="sng"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56</a:t>
            </a:fld>
            <a:endParaRPr lang="es-ES" altLang="es-MX" dirty="0"/>
          </a:p>
        </p:txBody>
      </p:sp>
      <p:sp>
        <p:nvSpPr>
          <p:cNvPr id="6" name="1 Título"/>
          <p:cNvSpPr>
            <a:spLocks noGrp="1"/>
          </p:cNvSpPr>
          <p:nvPr>
            <p:ph type="title"/>
          </p:nvPr>
        </p:nvSpPr>
        <p:spPr>
          <a:xfrm>
            <a:off x="237507" y="274637"/>
            <a:ext cx="7552706" cy="954087"/>
          </a:xfrm>
        </p:spPr>
        <p:txBody>
          <a:bodyPr/>
          <a:lstStyle/>
          <a:p>
            <a:r>
              <a:rPr lang="es-ES_tradnl" sz="2000" b="1" dirty="0">
                <a:latin typeface="Century Gothic" panose="020B0502020202020204" pitchFamily="34" charset="0"/>
              </a:rPr>
              <a:t>Reestructura de certificados bursátiles emitidos por Abengoa </a:t>
            </a:r>
            <a:r>
              <a:rPr lang="es-ES_tradnl" sz="2000" b="1" dirty="0" smtClean="0">
                <a:latin typeface="Century Gothic" panose="020B0502020202020204" pitchFamily="34" charset="0"/>
              </a:rPr>
              <a:t>México: Aspectos </a:t>
            </a:r>
            <a:r>
              <a:rPr lang="es-ES_tradnl" sz="2000" b="1" dirty="0">
                <a:latin typeface="Century Gothic" panose="020B0502020202020204" pitchFamily="34" charset="0"/>
              </a:rPr>
              <a:t>legales</a:t>
            </a:r>
            <a:endParaRPr lang="es-MX" sz="2000" b="1" dirty="0">
              <a:latin typeface="Century Gothic" panose="020B0502020202020204" pitchFamily="34" charset="0"/>
            </a:endParaRPr>
          </a:p>
        </p:txBody>
      </p:sp>
    </p:spTree>
    <p:extLst>
      <p:ext uri="{BB962C8B-B14F-4D97-AF65-F5344CB8AC3E}">
        <p14:creationId xmlns:p14="http://schemas.microsoft.com/office/powerpoint/2010/main" val="8490887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199" y="1347669"/>
            <a:ext cx="8400197" cy="5008682"/>
          </a:xfrm>
        </p:spPr>
        <p:txBody>
          <a:bodyPr/>
          <a:lstStyle/>
          <a:p>
            <a:pPr algn="just">
              <a:buClr>
                <a:srgbClr val="C00000"/>
              </a:buClr>
            </a:pPr>
            <a:r>
              <a:rPr lang="es-MX" sz="1200" dirty="0" smtClean="0">
                <a:latin typeface="Century Gothic" panose="020B0502020202020204" pitchFamily="34" charset="0"/>
              </a:rPr>
              <a:t>La </a:t>
            </a:r>
            <a:r>
              <a:rPr lang="es-MX" sz="1200" dirty="0">
                <a:latin typeface="Century Gothic" panose="020B0502020202020204" pitchFamily="34" charset="0"/>
              </a:rPr>
              <a:t>reestructura ofrecida por Abengoa a los tenedores de los certificados bursátiles partió principalmente de la conservación del principal y del pago de los intereses. </a:t>
            </a:r>
          </a:p>
          <a:p>
            <a:pPr algn="just">
              <a:buClr>
                <a:srgbClr val="C00000"/>
              </a:buClr>
            </a:pPr>
            <a:endParaRPr lang="es-MX" sz="1200" dirty="0">
              <a:latin typeface="Century Gothic" panose="020B0502020202020204" pitchFamily="34" charset="0"/>
            </a:endParaRPr>
          </a:p>
          <a:p>
            <a:pPr algn="just">
              <a:buClr>
                <a:srgbClr val="C00000"/>
              </a:buClr>
            </a:pPr>
            <a:r>
              <a:rPr lang="es-MX" sz="1200" dirty="0" smtClean="0">
                <a:latin typeface="Century Gothic" panose="020B0502020202020204" pitchFamily="34" charset="0"/>
              </a:rPr>
              <a:t>Las condiciones ofrecidas son las siguientes:</a:t>
            </a:r>
            <a:endParaRPr lang="es-MX" sz="1200" dirty="0">
              <a:latin typeface="Century Gothic" panose="020B0502020202020204" pitchFamily="34" charset="0"/>
            </a:endParaRPr>
          </a:p>
          <a:p>
            <a:pPr algn="just">
              <a:buClr>
                <a:srgbClr val="C00000"/>
              </a:buClr>
            </a:pPr>
            <a:endParaRPr lang="es-MX" sz="1200" dirty="0">
              <a:latin typeface="Century Gothic" panose="020B0502020202020204" pitchFamily="34" charset="0"/>
            </a:endParaRPr>
          </a:p>
          <a:p>
            <a:pPr lvl="1" algn="just">
              <a:buClr>
                <a:srgbClr val="C00000"/>
              </a:buClr>
              <a:buFont typeface="+mj-lt"/>
              <a:buAutoNum type="arabicPeriod"/>
            </a:pPr>
            <a:r>
              <a:rPr lang="es-MX" sz="1200" b="1" dirty="0" smtClean="0">
                <a:latin typeface="Century Gothic" panose="020B0502020202020204" pitchFamily="34" charset="0"/>
              </a:rPr>
              <a:t>Intereses devengados: </a:t>
            </a:r>
            <a:r>
              <a:rPr lang="es-MX" sz="1200" dirty="0" smtClean="0">
                <a:latin typeface="Century Gothic" panose="020B0502020202020204" pitchFamily="34" charset="0"/>
              </a:rPr>
              <a:t>los intereses ordinarios y moratorios devengados desde la fecha de vencimiento de las emisiones se condonará.</a:t>
            </a:r>
          </a:p>
          <a:p>
            <a:pPr lvl="1" algn="just">
              <a:buClr>
                <a:srgbClr val="C00000"/>
              </a:buClr>
              <a:buFont typeface="+mj-lt"/>
              <a:buAutoNum type="arabicPeriod"/>
            </a:pPr>
            <a:endParaRPr lang="es-MX" sz="1200" dirty="0" smtClean="0">
              <a:latin typeface="Century Gothic" panose="020B0502020202020204" pitchFamily="34" charset="0"/>
            </a:endParaRPr>
          </a:p>
          <a:p>
            <a:pPr lvl="1" algn="just">
              <a:buClr>
                <a:srgbClr val="C00000"/>
              </a:buClr>
              <a:buFont typeface="+mj-lt"/>
              <a:buAutoNum type="arabicPeriod"/>
            </a:pPr>
            <a:r>
              <a:rPr lang="es-MX" sz="1200" b="1" dirty="0" smtClean="0">
                <a:latin typeface="Century Gothic" panose="020B0502020202020204" pitchFamily="34" charset="0"/>
              </a:rPr>
              <a:t>Intereses vencidos: </a:t>
            </a:r>
            <a:r>
              <a:rPr lang="es-MX" sz="1200" dirty="0" smtClean="0">
                <a:latin typeface="Century Gothic" panose="020B0502020202020204" pitchFamily="34" charset="0"/>
              </a:rPr>
              <a:t>capitalización de intereses ordinarios vencidos (actualización del capital), a partir del 15 de enero de 2017 que será la fecha de emisión del nuevo certificado bursátil.</a:t>
            </a:r>
          </a:p>
          <a:p>
            <a:pPr lvl="1" algn="just">
              <a:buClr>
                <a:srgbClr val="C00000"/>
              </a:buClr>
              <a:buFont typeface="+mj-lt"/>
              <a:buAutoNum type="arabicPeriod"/>
            </a:pPr>
            <a:endParaRPr lang="es-MX" sz="1200" dirty="0" smtClean="0">
              <a:latin typeface="Century Gothic" panose="020B0502020202020204" pitchFamily="34" charset="0"/>
            </a:endParaRPr>
          </a:p>
          <a:p>
            <a:pPr lvl="1" algn="just">
              <a:buClr>
                <a:srgbClr val="C00000"/>
              </a:buClr>
              <a:buFont typeface="+mj-lt"/>
              <a:buAutoNum type="arabicPeriod"/>
            </a:pPr>
            <a:r>
              <a:rPr lang="es-MX" sz="1200" b="1" dirty="0" smtClean="0">
                <a:latin typeface="Century Gothic" panose="020B0502020202020204" pitchFamily="34" charset="0"/>
              </a:rPr>
              <a:t>Plazo:</a:t>
            </a:r>
            <a:r>
              <a:rPr lang="es-MX" sz="1200" dirty="0" smtClean="0">
                <a:latin typeface="Century Gothic" panose="020B0502020202020204" pitchFamily="34" charset="0"/>
              </a:rPr>
              <a:t> El plazo de la emisión sería del 25 de junio de 2017 al 25 de marzo de 2021.</a:t>
            </a:r>
          </a:p>
          <a:p>
            <a:pPr lvl="1" algn="just">
              <a:buClr>
                <a:srgbClr val="C00000"/>
              </a:buClr>
              <a:buFont typeface="+mj-lt"/>
              <a:buAutoNum type="arabicPeriod"/>
            </a:pPr>
            <a:endParaRPr lang="es-MX" sz="1200" dirty="0" smtClean="0">
              <a:latin typeface="Century Gothic" panose="020B0502020202020204" pitchFamily="34" charset="0"/>
            </a:endParaRPr>
          </a:p>
          <a:p>
            <a:pPr lvl="1" algn="just">
              <a:buClr>
                <a:srgbClr val="C00000"/>
              </a:buClr>
              <a:buFont typeface="+mj-lt"/>
              <a:buAutoNum type="arabicPeriod"/>
            </a:pPr>
            <a:r>
              <a:rPr lang="es-MX" sz="1200" b="1" dirty="0" smtClean="0">
                <a:latin typeface="Century Gothic" panose="020B0502020202020204" pitchFamily="34" charset="0"/>
              </a:rPr>
              <a:t>Forma de pago:</a:t>
            </a:r>
            <a:r>
              <a:rPr lang="es-MX" sz="1200" dirty="0" smtClean="0">
                <a:latin typeface="Century Gothic" panose="020B0502020202020204" pitchFamily="34" charset="0"/>
              </a:rPr>
              <a:t> un primer pago de 10% del monto actualizado de principal el 25 de junio de 2017 y pagos trimestrales iniciando el 25 de septiembre del 2017. </a:t>
            </a:r>
          </a:p>
          <a:p>
            <a:pPr lvl="1" algn="just">
              <a:buClr>
                <a:srgbClr val="C00000"/>
              </a:buClr>
              <a:buFont typeface="+mj-lt"/>
              <a:buAutoNum type="arabicPeriod"/>
            </a:pPr>
            <a:endParaRPr lang="es-MX" sz="1200" dirty="0" smtClean="0">
              <a:latin typeface="Century Gothic" panose="020B0502020202020204" pitchFamily="34" charset="0"/>
            </a:endParaRPr>
          </a:p>
          <a:p>
            <a:pPr lvl="1" algn="just">
              <a:buClr>
                <a:srgbClr val="C00000"/>
              </a:buClr>
              <a:buFont typeface="+mj-lt"/>
              <a:buAutoNum type="arabicPeriod"/>
            </a:pPr>
            <a:r>
              <a:rPr lang="es-MX" sz="1200" b="1" dirty="0" smtClean="0">
                <a:latin typeface="Century Gothic" panose="020B0502020202020204" pitchFamily="34" charset="0"/>
              </a:rPr>
              <a:t>Periodo de gracia:</a:t>
            </a:r>
            <a:r>
              <a:rPr lang="es-MX" sz="1200" dirty="0" smtClean="0">
                <a:latin typeface="Century Gothic" panose="020B0502020202020204" pitchFamily="34" charset="0"/>
              </a:rPr>
              <a:t> de 3 meses para el primer pago de principal (del 25 de junio), con un incremento de tasa por penalización de 100 puntos base para los intereses de ese periodo.</a:t>
            </a:r>
            <a:endParaRPr lang="es-MX" sz="1200" b="1" dirty="0" smtClean="0">
              <a:latin typeface="Century Gothic" panose="020B0502020202020204" pitchFamily="34" charset="0"/>
            </a:endParaRPr>
          </a:p>
          <a:p>
            <a:pPr lvl="1" algn="just">
              <a:buClr>
                <a:srgbClr val="C00000"/>
              </a:buClr>
              <a:buFont typeface="+mj-lt"/>
              <a:buAutoNum type="arabicPeriod"/>
            </a:pPr>
            <a:endParaRPr lang="es-MX" sz="1200" dirty="0" smtClean="0">
              <a:latin typeface="Century Gothic" panose="020B0502020202020204" pitchFamily="34" charset="0"/>
            </a:endParaRPr>
          </a:p>
          <a:p>
            <a:pPr lvl="1" algn="just">
              <a:buClr>
                <a:srgbClr val="C00000"/>
              </a:buClr>
              <a:buFont typeface="+mj-lt"/>
              <a:buAutoNum type="arabicPeriod"/>
            </a:pPr>
            <a:r>
              <a:rPr lang="es-MX" sz="1200" b="1" dirty="0" smtClean="0">
                <a:latin typeface="Century Gothic" panose="020B0502020202020204" pitchFamily="34" charset="0"/>
              </a:rPr>
              <a:t>Tasa de interés</a:t>
            </a:r>
            <a:r>
              <a:rPr lang="es-MX" sz="1200" dirty="0" smtClean="0">
                <a:latin typeface="Century Gothic" panose="020B0502020202020204" pitchFamily="34" charset="0"/>
              </a:rPr>
              <a:t>: 7% fija, con incrementos de 50 puntos base semestrales para incentivar pagos anticipados. Esto es, terminaría con una tasa nominal del 10.50%.</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57</a:t>
            </a:fld>
            <a:endParaRPr lang="es-ES" altLang="es-MX" dirty="0"/>
          </a:p>
        </p:txBody>
      </p:sp>
      <p:sp>
        <p:nvSpPr>
          <p:cNvPr id="6" name="1 Título"/>
          <p:cNvSpPr>
            <a:spLocks noGrp="1"/>
          </p:cNvSpPr>
          <p:nvPr>
            <p:ph type="title"/>
          </p:nvPr>
        </p:nvSpPr>
        <p:spPr>
          <a:xfrm>
            <a:off x="237507" y="274637"/>
            <a:ext cx="7552706" cy="954087"/>
          </a:xfrm>
        </p:spPr>
        <p:txBody>
          <a:bodyPr/>
          <a:lstStyle/>
          <a:p>
            <a:r>
              <a:rPr lang="es-ES_tradnl" sz="2000" b="1" dirty="0">
                <a:latin typeface="Century Gothic" panose="020B0502020202020204" pitchFamily="34" charset="0"/>
              </a:rPr>
              <a:t>Reestructura de certificados bursátiles emitidos por Abengoa </a:t>
            </a:r>
            <a:r>
              <a:rPr lang="es-ES_tradnl" sz="2000" b="1" dirty="0" smtClean="0">
                <a:latin typeface="Century Gothic" panose="020B0502020202020204" pitchFamily="34" charset="0"/>
              </a:rPr>
              <a:t>México: Aspectos financieros</a:t>
            </a:r>
            <a:endParaRPr lang="es-MX" sz="2000" b="1" dirty="0">
              <a:latin typeface="Century Gothic" panose="020B0502020202020204" pitchFamily="34" charset="0"/>
            </a:endParaRPr>
          </a:p>
        </p:txBody>
      </p:sp>
    </p:spTree>
    <p:extLst>
      <p:ext uri="{BB962C8B-B14F-4D97-AF65-F5344CB8AC3E}">
        <p14:creationId xmlns:p14="http://schemas.microsoft.com/office/powerpoint/2010/main" val="156527733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322024" cy="631825"/>
          </a:xfrm>
        </p:spPr>
        <p:txBody>
          <a:bodyPr/>
          <a:lstStyle/>
          <a:p>
            <a:r>
              <a:rPr lang="es-ES_tradnl" sz="2000" b="1" dirty="0">
                <a:latin typeface="Century Gothic" panose="020B0502020202020204" pitchFamily="34" charset="0"/>
              </a:rPr>
              <a:t>Asamblea de Tenedores 15 de noviembre de 2016</a:t>
            </a:r>
            <a:endParaRPr lang="es-MX" sz="2000" dirty="0"/>
          </a:p>
        </p:txBody>
      </p:sp>
      <p:sp>
        <p:nvSpPr>
          <p:cNvPr id="3" name="2 Marcador de contenido"/>
          <p:cNvSpPr>
            <a:spLocks noGrp="1"/>
          </p:cNvSpPr>
          <p:nvPr>
            <p:ph idx="1"/>
          </p:nvPr>
        </p:nvSpPr>
        <p:spPr>
          <a:xfrm>
            <a:off x="286603" y="1375185"/>
            <a:ext cx="8584441" cy="1647626"/>
          </a:xfrm>
        </p:spPr>
        <p:txBody>
          <a:bodyPr/>
          <a:lstStyle/>
          <a:p>
            <a:pPr algn="just">
              <a:buClr>
                <a:srgbClr val="C00000"/>
              </a:buClr>
            </a:pPr>
            <a:r>
              <a:rPr lang="es-ES_tradnl" sz="1200" dirty="0" smtClean="0">
                <a:latin typeface="Century Gothic" panose="020B0502020202020204" pitchFamily="34" charset="0"/>
              </a:rPr>
              <a:t>En </a:t>
            </a:r>
            <a:r>
              <a:rPr lang="es-ES_tradnl" sz="1200" dirty="0">
                <a:latin typeface="Century Gothic" panose="020B0502020202020204" pitchFamily="34" charset="0"/>
              </a:rPr>
              <a:t>la asamblea general de tenedores se presentaron nuevamente las condiciones ofrecidas en el plan de reestructura de Abengoa, y la propia compañía dio una actualización sobre la situación, indicando principalmente que la reestructura de Abengoa México es vital para que los acreedores internacionales, inyecten dinero nuevo a Abengoa España.  </a:t>
            </a:r>
            <a:endParaRPr lang="es-MX" sz="1200" dirty="0">
              <a:latin typeface="Century Gothic" panose="020B0502020202020204" pitchFamily="34" charset="0"/>
            </a:endParaRPr>
          </a:p>
          <a:p>
            <a:pPr marL="0" indent="0" algn="just">
              <a:buClr>
                <a:srgbClr val="C00000"/>
              </a:buClr>
              <a:buNone/>
            </a:pPr>
            <a:endParaRPr lang="es-MX" sz="1200" dirty="0">
              <a:latin typeface="Century Gothic" panose="020B0502020202020204" pitchFamily="34" charset="0"/>
            </a:endParaRPr>
          </a:p>
          <a:p>
            <a:pPr algn="just">
              <a:buClr>
                <a:srgbClr val="C00000"/>
              </a:buClr>
            </a:pPr>
            <a:r>
              <a:rPr lang="es-ES_tradnl" sz="1200" dirty="0">
                <a:latin typeface="Century Gothic" panose="020B0502020202020204" pitchFamily="34" charset="0"/>
              </a:rPr>
              <a:t>Terminando esto, se llevó a cabo la votación de todas las series, quedando de la siguiente </a:t>
            </a:r>
            <a:r>
              <a:rPr lang="es-ES_tradnl" sz="1200" dirty="0" smtClean="0">
                <a:latin typeface="Century Gothic" panose="020B0502020202020204" pitchFamily="34" charset="0"/>
              </a:rPr>
              <a:t>manera las emisiones en las que tiene posición el INFONAVIT:</a:t>
            </a:r>
            <a:endParaRPr lang="es-MX" sz="1200" dirty="0">
              <a:latin typeface="Century Gothic" panose="020B0502020202020204" pitchFamily="34" charset="0"/>
            </a:endParaRPr>
          </a:p>
          <a:p>
            <a:pPr marL="0" indent="0" algn="just">
              <a:buClr>
                <a:srgbClr val="C00000"/>
              </a:buClr>
              <a:buNone/>
            </a:pPr>
            <a:endParaRPr lang="es-MX" sz="12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58</a:t>
            </a:fld>
            <a:endParaRPr lang="es-ES" altLang="es-MX" dirty="0"/>
          </a:p>
        </p:txBody>
      </p:sp>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0715" y="3244100"/>
            <a:ext cx="5322570" cy="2996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5 Objeto"/>
          <p:cNvGraphicFramePr>
            <a:graphicFrameLocks noChangeAspect="1"/>
          </p:cNvGraphicFramePr>
          <p:nvPr>
            <p:extLst>
              <p:ext uri="{D42A27DB-BD31-4B8C-83A1-F6EECF244321}">
                <p14:modId xmlns:p14="http://schemas.microsoft.com/office/powerpoint/2010/main" val="837450034"/>
              </p:ext>
            </p:extLst>
          </p:nvPr>
        </p:nvGraphicFramePr>
        <p:xfrm>
          <a:off x="7322024" y="3244100"/>
          <a:ext cx="914400" cy="771525"/>
        </p:xfrm>
        <a:graphic>
          <a:graphicData uri="http://schemas.openxmlformats.org/presentationml/2006/ole">
            <mc:AlternateContent xmlns:mc="http://schemas.openxmlformats.org/markup-compatibility/2006">
              <mc:Choice xmlns:v="urn:schemas-microsoft-com:vml" Requires="v">
                <p:oleObj spid="_x0000_s7395" name="Documento" showAsIcon="1" r:id="rId4" imgW="914400" imgH="771480" progId="Word.Document.12">
                  <p:embed/>
                </p:oleObj>
              </mc:Choice>
              <mc:Fallback>
                <p:oleObj name="Documento" showAsIcon="1" r:id="rId4" imgW="914400" imgH="771480" progId="Word.Document.12">
                  <p:embed/>
                  <p:pic>
                    <p:nvPicPr>
                      <p:cNvPr id="0" name=""/>
                      <p:cNvPicPr/>
                      <p:nvPr/>
                    </p:nvPicPr>
                    <p:blipFill>
                      <a:blip r:embed="rId5"/>
                      <a:stretch>
                        <a:fillRect/>
                      </a:stretch>
                    </p:blipFill>
                    <p:spPr>
                      <a:xfrm>
                        <a:off x="7322024" y="3244100"/>
                        <a:ext cx="914400" cy="771525"/>
                      </a:xfrm>
                      <a:prstGeom prst="rect">
                        <a:avLst/>
                      </a:prstGeom>
                    </p:spPr>
                  </p:pic>
                </p:oleObj>
              </mc:Fallback>
            </mc:AlternateContent>
          </a:graphicData>
        </a:graphic>
      </p:graphicFrame>
      <p:graphicFrame>
        <p:nvGraphicFramePr>
          <p:cNvPr id="7" name="6 Objeto"/>
          <p:cNvGraphicFramePr>
            <a:graphicFrameLocks noChangeAspect="1"/>
          </p:cNvGraphicFramePr>
          <p:nvPr>
            <p:extLst>
              <p:ext uri="{D42A27DB-BD31-4B8C-83A1-F6EECF244321}">
                <p14:modId xmlns:p14="http://schemas.microsoft.com/office/powerpoint/2010/main" val="1144513994"/>
              </p:ext>
            </p:extLst>
          </p:nvPr>
        </p:nvGraphicFramePr>
        <p:xfrm>
          <a:off x="7322024" y="4157787"/>
          <a:ext cx="914400" cy="771525"/>
        </p:xfrm>
        <a:graphic>
          <a:graphicData uri="http://schemas.openxmlformats.org/presentationml/2006/ole">
            <mc:AlternateContent xmlns:mc="http://schemas.openxmlformats.org/markup-compatibility/2006">
              <mc:Choice xmlns:v="urn:schemas-microsoft-com:vml" Requires="v">
                <p:oleObj spid="_x0000_s7396" name="Acrobat Document" showAsIcon="1" r:id="rId6" imgW="914400" imgH="771480" progId="AcroExch.Document.11">
                  <p:embed/>
                </p:oleObj>
              </mc:Choice>
              <mc:Fallback>
                <p:oleObj name="Acrobat Document" showAsIcon="1" r:id="rId6" imgW="914400" imgH="771480" progId="AcroExch.Document.11">
                  <p:embed/>
                  <p:pic>
                    <p:nvPicPr>
                      <p:cNvPr id="0" name=""/>
                      <p:cNvPicPr/>
                      <p:nvPr/>
                    </p:nvPicPr>
                    <p:blipFill>
                      <a:blip r:embed="rId7"/>
                      <a:stretch>
                        <a:fillRect/>
                      </a:stretch>
                    </p:blipFill>
                    <p:spPr>
                      <a:xfrm>
                        <a:off x="7322024" y="4157787"/>
                        <a:ext cx="914400" cy="771525"/>
                      </a:xfrm>
                      <a:prstGeom prst="rect">
                        <a:avLst/>
                      </a:prstGeom>
                    </p:spPr>
                  </p:pic>
                </p:oleObj>
              </mc:Fallback>
            </mc:AlternateContent>
          </a:graphicData>
        </a:graphic>
      </p:graphicFrame>
      <p:graphicFrame>
        <p:nvGraphicFramePr>
          <p:cNvPr id="8" name="7 Objeto"/>
          <p:cNvGraphicFramePr>
            <a:graphicFrameLocks noChangeAspect="1"/>
          </p:cNvGraphicFramePr>
          <p:nvPr>
            <p:extLst>
              <p:ext uri="{D42A27DB-BD31-4B8C-83A1-F6EECF244321}">
                <p14:modId xmlns:p14="http://schemas.microsoft.com/office/powerpoint/2010/main" val="1335301338"/>
              </p:ext>
            </p:extLst>
          </p:nvPr>
        </p:nvGraphicFramePr>
        <p:xfrm>
          <a:off x="7399461" y="5147278"/>
          <a:ext cx="914400" cy="771525"/>
        </p:xfrm>
        <a:graphic>
          <a:graphicData uri="http://schemas.openxmlformats.org/presentationml/2006/ole">
            <mc:AlternateContent xmlns:mc="http://schemas.openxmlformats.org/markup-compatibility/2006">
              <mc:Choice xmlns:v="urn:schemas-microsoft-com:vml" Requires="v">
                <p:oleObj spid="_x0000_s7397" name="Acrobat Document" showAsIcon="1" r:id="rId8" imgW="914400" imgH="771480" progId="AcroExch.Document.11">
                  <p:embed/>
                </p:oleObj>
              </mc:Choice>
              <mc:Fallback>
                <p:oleObj name="Acrobat Document" showAsIcon="1" r:id="rId8" imgW="914400" imgH="771480" progId="AcroExch.Document.11">
                  <p:embed/>
                  <p:pic>
                    <p:nvPicPr>
                      <p:cNvPr id="0" name=""/>
                      <p:cNvPicPr/>
                      <p:nvPr/>
                    </p:nvPicPr>
                    <p:blipFill>
                      <a:blip r:embed="rId9"/>
                      <a:stretch>
                        <a:fillRect/>
                      </a:stretch>
                    </p:blipFill>
                    <p:spPr>
                      <a:xfrm>
                        <a:off x="7399461" y="5147278"/>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247076112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400276" y="5878483"/>
            <a:ext cx="6870523"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p>
        </p:txBody>
      </p:sp>
      <p:sp>
        <p:nvSpPr>
          <p:cNvPr id="3" name="2 Marcador de número de diapositiva"/>
          <p:cNvSpPr>
            <a:spLocks noGrp="1"/>
          </p:cNvSpPr>
          <p:nvPr>
            <p:ph type="sldNum" sz="quarter" idx="12"/>
          </p:nvPr>
        </p:nvSpPr>
        <p:spPr>
          <a:xfrm>
            <a:off x="8578312" y="6511144"/>
            <a:ext cx="565688"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59</a:t>
            </a:fld>
            <a:endParaRPr lang="es-ES" alt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2" name="1 Marcador de contenido"/>
          <p:cNvSpPr>
            <a:spLocks noGrp="1"/>
          </p:cNvSpPr>
          <p:nvPr>
            <p:ph idx="1"/>
          </p:nvPr>
        </p:nvSpPr>
        <p:spPr>
          <a:xfrm>
            <a:off x="378268" y="1235230"/>
            <a:ext cx="8485322" cy="5462454"/>
          </a:xfrm>
        </p:spPr>
        <p:txBody>
          <a:bodyPr/>
          <a:lstStyle/>
          <a:p>
            <a:pPr marL="285750" indent="-285750">
              <a:buFont typeface="+mj-lt"/>
              <a:buAutoNum type="romanUcPeriod"/>
            </a:pPr>
            <a:r>
              <a:rPr lang="es-MX" sz="1100" dirty="0" smtClean="0">
                <a:latin typeface="Century Gothic" panose="020B0502020202020204" pitchFamily="34" charset="0"/>
              </a:rPr>
              <a:t>CKD´s</a:t>
            </a:r>
          </a:p>
          <a:p>
            <a:pPr marL="685800" lvl="1">
              <a:buFont typeface="+mj-lt"/>
              <a:buAutoNum type="alphaLcParenR"/>
            </a:pPr>
            <a:r>
              <a:rPr lang="es-MX" sz="1100" dirty="0">
                <a:latin typeface="Century Gothic" panose="020B0502020202020204" pitchFamily="34" charset="0"/>
              </a:rPr>
              <a:t>CKD Walton</a:t>
            </a:r>
          </a:p>
          <a:p>
            <a:pPr marL="685800" lvl="1">
              <a:buFont typeface="+mj-lt"/>
              <a:buAutoNum type="alphaLcParenR"/>
            </a:pPr>
            <a:r>
              <a:rPr lang="es-MX" sz="1100" dirty="0" smtClean="0">
                <a:latin typeface="Century Gothic" panose="020B0502020202020204" pitchFamily="34" charset="0"/>
              </a:rPr>
              <a:t>Rendimiento </a:t>
            </a:r>
            <a:r>
              <a:rPr lang="es-MX" sz="1100" dirty="0">
                <a:latin typeface="Century Gothic" panose="020B0502020202020204" pitchFamily="34" charset="0"/>
              </a:rPr>
              <a:t>por </a:t>
            </a:r>
            <a:r>
              <a:rPr lang="es-MX" sz="1100" dirty="0" smtClean="0">
                <a:latin typeface="Century Gothic" panose="020B0502020202020204" pitchFamily="34" charset="0"/>
              </a:rPr>
              <a:t>sectores</a:t>
            </a:r>
          </a:p>
          <a:p>
            <a:pPr marL="685800" lvl="1">
              <a:buFont typeface="+mj-lt"/>
              <a:buAutoNum type="alphaLcParenR"/>
            </a:pPr>
            <a:r>
              <a:rPr lang="es-MX" sz="1100" dirty="0" smtClean="0">
                <a:latin typeface="Century Gothic" panose="020B0502020202020204" pitchFamily="34" charset="0"/>
              </a:rPr>
              <a:t>Propuesta</a:t>
            </a:r>
            <a:endParaRPr lang="es-MX" sz="1100" dirty="0">
              <a:latin typeface="Century Gothic" panose="020B0502020202020204" pitchFamily="34" charset="0"/>
            </a:endParaRPr>
          </a:p>
          <a:p>
            <a:pPr marL="285750" indent="-285750">
              <a:buFont typeface="+mj-lt"/>
              <a:buAutoNum type="romanUcPeriod"/>
            </a:pPr>
            <a:endParaRPr lang="es-MX" sz="1100" dirty="0" smtClean="0">
              <a:latin typeface="Century Gothic" panose="020B0502020202020204" pitchFamily="34" charset="0"/>
            </a:endParaRPr>
          </a:p>
          <a:p>
            <a:pPr marL="285750" indent="-285750">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los acuerdos anteriores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685800" lvl="1">
              <a:buFont typeface="+mj-lt"/>
              <a:buAutoNum type="alphaLcParenR"/>
            </a:pPr>
            <a:r>
              <a:rPr lang="es-MX" sz="1100" dirty="0">
                <a:latin typeface="Century Gothic" panose="020B0502020202020204" pitchFamily="34" charset="0"/>
              </a:rPr>
              <a:t>Entorno Económico</a:t>
            </a:r>
          </a:p>
          <a:p>
            <a:pPr marL="685800" lvl="1">
              <a:buFont typeface="+mj-lt"/>
              <a:buAutoNum type="alphaLcParenR"/>
            </a:pPr>
            <a:r>
              <a:rPr lang="es-MX" sz="1100" dirty="0" smtClean="0">
                <a:latin typeface="Century Gothic" panose="020B0502020202020204" pitchFamily="34" charset="0"/>
              </a:rPr>
              <a:t>Resultados</a:t>
            </a:r>
            <a:endParaRPr lang="es-MX" sz="1100" dirty="0">
              <a:latin typeface="Century Gothic" panose="020B0502020202020204" pitchFamily="34" charset="0"/>
            </a:endParaRPr>
          </a:p>
          <a:p>
            <a:pPr marL="685800" lvl="1">
              <a:buFont typeface="+mj-lt"/>
              <a:buAutoNum type="alphaLcParenR"/>
            </a:pPr>
            <a:r>
              <a:rPr lang="es-MX" sz="1100" dirty="0" smtClean="0">
                <a:latin typeface="Century Gothic" panose="020B0502020202020204" pitchFamily="34" charset="0"/>
              </a:rPr>
              <a:t>Riesgo-rendimiento FANVIT</a:t>
            </a:r>
          </a:p>
          <a:p>
            <a:pPr marL="685800" lvl="1">
              <a:buFont typeface="+mj-lt"/>
              <a:buAutoNum type="alphaLcParenR"/>
            </a:pPr>
            <a:r>
              <a:rPr lang="es-MX" sz="1100" dirty="0" smtClean="0">
                <a:latin typeface="Century Gothic" panose="020B0502020202020204" pitchFamily="34" charset="0"/>
              </a:rPr>
              <a:t>Portafolio </a:t>
            </a:r>
            <a:r>
              <a:rPr lang="es-MX" sz="1100" dirty="0">
                <a:latin typeface="Century Gothic" panose="020B0502020202020204" pitchFamily="34" charset="0"/>
              </a:rPr>
              <a:t>de referencia SB2</a:t>
            </a:r>
          </a:p>
          <a:p>
            <a:pPr marL="685800" lvl="1">
              <a:buFont typeface="+mj-lt"/>
              <a:buAutoNum type="alphaLcParenR"/>
            </a:pPr>
            <a:r>
              <a:rPr lang="es-MX" sz="1100" dirty="0" smtClean="0">
                <a:latin typeface="Century Gothic" panose="020B0502020202020204" pitchFamily="34" charset="0"/>
              </a:rPr>
              <a:t>VAR</a:t>
            </a:r>
          </a:p>
          <a:p>
            <a:pPr marL="685800" lvl="1">
              <a:buFont typeface="+mj-lt"/>
              <a:buAutoNum type="alphaLcParenR"/>
            </a:pPr>
            <a:r>
              <a:rPr lang="es-MX" sz="1100" dirty="0" smtClean="0">
                <a:latin typeface="Century Gothic" panose="020B0502020202020204" pitchFamily="34" charset="0"/>
              </a:rPr>
              <a:t>Estrategia</a:t>
            </a:r>
            <a:endParaRPr lang="es-MX" sz="1100" dirty="0">
              <a:latin typeface="Century Gothic" panose="020B0502020202020204" pitchFamily="34" charset="0"/>
            </a:endParaRPr>
          </a:p>
          <a:p>
            <a:pPr marL="400050" lvl="1"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a:t>
            </a:r>
            <a:r>
              <a:rPr lang="es-MX" sz="1100" dirty="0" smtClean="0">
                <a:latin typeface="Century Gothic" panose="020B0502020202020204" pitchFamily="34" charset="0"/>
              </a:rPr>
              <a:t>hechos relevantes del FANVIT</a:t>
            </a:r>
            <a:endParaRPr lang="es-MX" sz="1100" dirty="0">
              <a:latin typeface="Century Gothic" panose="020B0502020202020204" pitchFamily="34" charset="0"/>
            </a:endParaRPr>
          </a:p>
          <a:p>
            <a:pPr marL="685800" lvl="1">
              <a:buFont typeface="+mj-lt"/>
              <a:buAutoNum type="alphaLcParenR"/>
            </a:pPr>
            <a:r>
              <a:rPr lang="es-MX" sz="1100" dirty="0" smtClean="0">
                <a:latin typeface="Century Gothic" panose="020B0502020202020204" pitchFamily="34" charset="0"/>
              </a:rPr>
              <a:t>Operaciones </a:t>
            </a:r>
            <a:r>
              <a:rPr lang="es-MX" sz="1100" dirty="0">
                <a:latin typeface="Century Gothic" panose="020B0502020202020204" pitchFamily="34" charset="0"/>
              </a:rPr>
              <a:t>relevantes</a:t>
            </a:r>
          </a:p>
          <a:p>
            <a:pPr marL="0" indent="0">
              <a:buNone/>
            </a:pPr>
            <a:endParaRPr lang="es-MX" sz="1100" dirty="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Propuesta de modificaciones al </a:t>
            </a:r>
            <a:r>
              <a:rPr lang="es-MX" sz="1100" dirty="0">
                <a:latin typeface="Century Gothic" panose="020B0502020202020204" pitchFamily="34" charset="0"/>
              </a:rPr>
              <a:t>FANVIT</a:t>
            </a:r>
          </a:p>
          <a:p>
            <a:pPr marL="685800" lvl="1">
              <a:buFont typeface="+mj-lt"/>
              <a:buAutoNum type="alphaLcParenR"/>
            </a:pPr>
            <a:r>
              <a:rPr lang="es-MX" sz="1100" dirty="0">
                <a:latin typeface="Century Gothic" panose="020B0502020202020204" pitchFamily="34" charset="0"/>
              </a:rPr>
              <a:t>Portafolio de referencia</a:t>
            </a:r>
          </a:p>
          <a:p>
            <a:pPr marL="400050" lvl="1" indent="0">
              <a:buNone/>
            </a:pPr>
            <a:endParaRPr lang="es-MX" sz="1100" dirty="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Informe del estatus de Abengoa</a:t>
            </a:r>
          </a:p>
          <a:p>
            <a:pPr marL="285750" indent="-285750">
              <a:buFont typeface="+mj-lt"/>
              <a:buAutoNum type="romanUcPeriod" startAt="5"/>
            </a:pPr>
            <a:endParaRPr lang="es-MX" sz="1100" dirty="0" smtClean="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Asuntos Generales</a:t>
            </a:r>
            <a:endParaRPr lang="es-MX" sz="1100" dirty="0">
              <a:latin typeface="Century Gothic" panose="020B0502020202020204" pitchFamily="34" charset="0"/>
            </a:endParaRPr>
          </a:p>
          <a:p>
            <a:pPr marL="285750" indent="-285750">
              <a:buFont typeface="+mj-lt"/>
              <a:buAutoNum type="romanUcPeriod" startAt="5"/>
            </a:pPr>
            <a:endParaRPr lang="es-MX" sz="1100" dirty="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Acuerdos</a:t>
            </a:r>
            <a:endParaRPr lang="es-MX" sz="1100" dirty="0">
              <a:latin typeface="Century Gothic" panose="020B0502020202020204" pitchFamily="34" charset="0"/>
            </a:endParaRPr>
          </a:p>
        </p:txBody>
      </p:sp>
      <p:sp>
        <p:nvSpPr>
          <p:cNvPr id="8" name="7 Rectángulo"/>
          <p:cNvSpPr/>
          <p:nvPr/>
        </p:nvSpPr>
        <p:spPr>
          <a:xfrm>
            <a:off x="255723" y="484954"/>
            <a:ext cx="8323122" cy="646331"/>
          </a:xfrm>
          <a:prstGeom prst="rect">
            <a:avLst/>
          </a:prstGeom>
        </p:spPr>
        <p:txBody>
          <a:bodyPr wrap="square">
            <a:spAutoFit/>
          </a:bodyPr>
          <a:lstStyle/>
          <a:p>
            <a:pPr algn="ctr" defTabSz="457200"/>
            <a:r>
              <a:rPr lang="es-MX" sz="1200" b="1" dirty="0" smtClean="0">
                <a:latin typeface="Century Gothic" panose="020B0502020202020204" pitchFamily="34" charset="0"/>
                <a:ea typeface="Myriad Pro"/>
                <a:cs typeface="Myriad Pro"/>
              </a:rPr>
              <a:t>Grupo de Trabajo </a:t>
            </a:r>
            <a:r>
              <a:rPr lang="es-MX" sz="1200" b="1" dirty="0">
                <a:latin typeface="Century Gothic" panose="020B0502020202020204" pitchFamily="34" charset="0"/>
                <a:ea typeface="Myriad Pro"/>
                <a:cs typeface="Myriad Pro"/>
              </a:rPr>
              <a:t>de Inversiones </a:t>
            </a:r>
          </a:p>
          <a:p>
            <a:pPr algn="ctr" defTabSz="457200"/>
            <a:r>
              <a:rPr lang="es-MX" sz="1200" b="1" dirty="0">
                <a:latin typeface="Century Gothic" panose="020B0502020202020204" pitchFamily="34" charset="0"/>
                <a:ea typeface="Myriad Pro"/>
                <a:cs typeface="Myriad Pro"/>
              </a:rPr>
              <a:t>Sesión número </a:t>
            </a:r>
            <a:r>
              <a:rPr lang="es-MX" sz="1200" b="1" dirty="0" smtClean="0">
                <a:latin typeface="Century Gothic" panose="020B0502020202020204" pitchFamily="34" charset="0"/>
                <a:ea typeface="Myriad Pro"/>
                <a:cs typeface="Myriad Pro"/>
              </a:rPr>
              <a:t>025</a:t>
            </a:r>
            <a:endParaRPr lang="es-MX" sz="1200" b="1" dirty="0">
              <a:latin typeface="Century Gothic" panose="020B0502020202020204" pitchFamily="34" charset="0"/>
              <a:ea typeface="Myriad Pro"/>
              <a:cs typeface="Myriad Pro"/>
            </a:endParaRPr>
          </a:p>
          <a:p>
            <a:pPr algn="ctr" defTabSz="457200"/>
            <a:r>
              <a:rPr lang="es-MX" sz="1200" b="1" dirty="0" smtClean="0">
                <a:latin typeface="Century Gothic" panose="020B0502020202020204" pitchFamily="34" charset="0"/>
                <a:ea typeface="Myriad Pro"/>
                <a:cs typeface="Myriad Pro"/>
              </a:rPr>
              <a:t>22 de noviembre de </a:t>
            </a:r>
            <a:r>
              <a:rPr lang="es-MX" sz="1200" b="1" dirty="0">
                <a:latin typeface="Century Gothic" panose="020B0502020202020204" pitchFamily="34" charset="0"/>
                <a:ea typeface="Myriad Pro"/>
                <a:cs typeface="Myriad Pro"/>
              </a:rPr>
              <a:t>2016</a:t>
            </a:r>
          </a:p>
        </p:txBody>
      </p:sp>
    </p:spTree>
    <p:extLst>
      <p:ext uri="{BB962C8B-B14F-4D97-AF65-F5344CB8AC3E}">
        <p14:creationId xmlns:p14="http://schemas.microsoft.com/office/powerpoint/2010/main" val="212693889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400276" y="6261959"/>
            <a:ext cx="6870523" cy="25191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s-MX" dirty="0"/>
          </a:p>
        </p:txBody>
      </p:sp>
      <p:sp>
        <p:nvSpPr>
          <p:cNvPr id="3" name="2 Marcador de número de diapositiva"/>
          <p:cNvSpPr>
            <a:spLocks noGrp="1"/>
          </p:cNvSpPr>
          <p:nvPr>
            <p:ph type="sldNum" sz="quarter" idx="12"/>
          </p:nvPr>
        </p:nvSpPr>
        <p:spPr>
          <a:xfrm>
            <a:off x="8578312" y="6511144"/>
            <a:ext cx="565688" cy="365125"/>
          </a:xfrm>
        </p:spPr>
        <p:txBody>
          <a:bodyPr vert="horz" wrap="square" lIns="91440" tIns="45720" rIns="91440" bIns="45720" numCol="1" anchor="ctr" anchorCtr="0" compatLnSpc="1">
            <a:prstTxWarp prst="textNoShape">
              <a:avLst/>
            </a:prstTxWarp>
          </a:bodyPr>
          <a:lstStyle/>
          <a:p>
            <a:fld id="{05E83AA4-A00D-4AA0-8FE8-B93C9F3EC141}" type="slidenum">
              <a:rPr lang="es-ES" altLang="es-MX">
                <a:latin typeface="Century Gothic" panose="020B0502020202020204" pitchFamily="34" charset="0"/>
              </a:rPr>
              <a:pPr/>
              <a:t>60</a:t>
            </a:fld>
            <a:endParaRPr lang="es-ES" altLang="es-MX" dirty="0">
              <a:latin typeface="Century Gothic" panose="020B0502020202020204" pitchFamily="34" charset="0"/>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dirty="0">
                <a:latin typeface="Century Gothic" panose="020B0502020202020204" pitchFamily="34" charset="0"/>
              </a:rPr>
              <a:t>Orden del Día</a:t>
            </a:r>
          </a:p>
        </p:txBody>
      </p:sp>
      <p:sp>
        <p:nvSpPr>
          <p:cNvPr id="2" name="1 Marcador de contenido"/>
          <p:cNvSpPr>
            <a:spLocks noGrp="1"/>
          </p:cNvSpPr>
          <p:nvPr>
            <p:ph idx="1"/>
          </p:nvPr>
        </p:nvSpPr>
        <p:spPr>
          <a:xfrm>
            <a:off x="378268" y="1235230"/>
            <a:ext cx="8485322" cy="5462454"/>
          </a:xfrm>
        </p:spPr>
        <p:txBody>
          <a:bodyPr/>
          <a:lstStyle/>
          <a:p>
            <a:pPr marL="285750" indent="-285750">
              <a:buFont typeface="+mj-lt"/>
              <a:buAutoNum type="romanUcPeriod"/>
            </a:pPr>
            <a:r>
              <a:rPr lang="es-MX" sz="1100" dirty="0" smtClean="0">
                <a:latin typeface="Century Gothic" panose="020B0502020202020204" pitchFamily="34" charset="0"/>
              </a:rPr>
              <a:t>CKD´s</a:t>
            </a:r>
          </a:p>
          <a:p>
            <a:pPr marL="685800" lvl="1">
              <a:buFont typeface="+mj-lt"/>
              <a:buAutoNum type="alphaLcParenR"/>
            </a:pPr>
            <a:r>
              <a:rPr lang="es-MX" sz="1100" dirty="0">
                <a:latin typeface="Century Gothic" panose="020B0502020202020204" pitchFamily="34" charset="0"/>
              </a:rPr>
              <a:t>CKD Walton</a:t>
            </a:r>
          </a:p>
          <a:p>
            <a:pPr marL="685800" lvl="1">
              <a:buFont typeface="+mj-lt"/>
              <a:buAutoNum type="alphaLcParenR"/>
            </a:pPr>
            <a:r>
              <a:rPr lang="es-MX" sz="1100" dirty="0" smtClean="0">
                <a:latin typeface="Century Gothic" panose="020B0502020202020204" pitchFamily="34" charset="0"/>
              </a:rPr>
              <a:t>Rendimiento </a:t>
            </a:r>
            <a:r>
              <a:rPr lang="es-MX" sz="1100" dirty="0">
                <a:latin typeface="Century Gothic" panose="020B0502020202020204" pitchFamily="34" charset="0"/>
              </a:rPr>
              <a:t>por </a:t>
            </a:r>
            <a:r>
              <a:rPr lang="es-MX" sz="1100" dirty="0" smtClean="0">
                <a:latin typeface="Century Gothic" panose="020B0502020202020204" pitchFamily="34" charset="0"/>
              </a:rPr>
              <a:t>sectores</a:t>
            </a:r>
          </a:p>
          <a:p>
            <a:pPr marL="685800" lvl="1">
              <a:buFont typeface="+mj-lt"/>
              <a:buAutoNum type="alphaLcParenR"/>
            </a:pPr>
            <a:r>
              <a:rPr lang="es-MX" sz="1100" dirty="0" smtClean="0">
                <a:latin typeface="Century Gothic" panose="020B0502020202020204" pitchFamily="34" charset="0"/>
              </a:rPr>
              <a:t>Propuesta</a:t>
            </a:r>
            <a:endParaRPr lang="es-MX" sz="1100" dirty="0">
              <a:latin typeface="Century Gothic" panose="020B0502020202020204" pitchFamily="34" charset="0"/>
            </a:endParaRPr>
          </a:p>
          <a:p>
            <a:pPr marL="285750" indent="-285750">
              <a:buFont typeface="+mj-lt"/>
              <a:buAutoNum type="romanUcPeriod"/>
            </a:pPr>
            <a:endParaRPr lang="es-MX" sz="1100" dirty="0" smtClean="0">
              <a:latin typeface="Century Gothic" panose="020B0502020202020204" pitchFamily="34" charset="0"/>
            </a:endParaRPr>
          </a:p>
          <a:p>
            <a:pPr marL="285750" indent="-285750">
              <a:buFont typeface="+mj-lt"/>
              <a:buAutoNum type="romanUcPeriod"/>
            </a:pPr>
            <a:r>
              <a:rPr lang="es-MX" sz="1100" dirty="0" smtClean="0">
                <a:latin typeface="Century Gothic" panose="020B0502020202020204" pitchFamily="34" charset="0"/>
              </a:rPr>
              <a:t>Informe </a:t>
            </a:r>
            <a:r>
              <a:rPr lang="es-MX" sz="1100" dirty="0">
                <a:latin typeface="Century Gothic" panose="020B0502020202020204" pitchFamily="34" charset="0"/>
              </a:rPr>
              <a:t>sobre los acuerdos anteriores</a:t>
            </a:r>
          </a:p>
          <a:p>
            <a:pPr marL="285750" indent="-285750">
              <a:buFont typeface="+mj-lt"/>
              <a:buAutoNum type="romanUcPeriod"/>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la estrategia del FANVIT</a:t>
            </a:r>
          </a:p>
          <a:p>
            <a:pPr marL="685800" lvl="1">
              <a:buFont typeface="+mj-lt"/>
              <a:buAutoNum type="alphaLcParenR"/>
            </a:pPr>
            <a:r>
              <a:rPr lang="es-MX" sz="1100" dirty="0">
                <a:latin typeface="Century Gothic" panose="020B0502020202020204" pitchFamily="34" charset="0"/>
              </a:rPr>
              <a:t>Entorno Económico</a:t>
            </a:r>
          </a:p>
          <a:p>
            <a:pPr marL="685800" lvl="1">
              <a:buFont typeface="+mj-lt"/>
              <a:buAutoNum type="alphaLcParenR"/>
            </a:pPr>
            <a:r>
              <a:rPr lang="es-MX" sz="1100" dirty="0" smtClean="0">
                <a:latin typeface="Century Gothic" panose="020B0502020202020204" pitchFamily="34" charset="0"/>
              </a:rPr>
              <a:t>Resultados</a:t>
            </a:r>
            <a:endParaRPr lang="es-MX" sz="1100" dirty="0">
              <a:latin typeface="Century Gothic" panose="020B0502020202020204" pitchFamily="34" charset="0"/>
            </a:endParaRPr>
          </a:p>
          <a:p>
            <a:pPr marL="685800" lvl="1">
              <a:buFont typeface="+mj-lt"/>
              <a:buAutoNum type="alphaLcParenR"/>
            </a:pPr>
            <a:r>
              <a:rPr lang="es-MX" sz="1100" dirty="0" smtClean="0">
                <a:latin typeface="Century Gothic" panose="020B0502020202020204" pitchFamily="34" charset="0"/>
              </a:rPr>
              <a:t>Riesgo-rendimiento FANVIT</a:t>
            </a:r>
          </a:p>
          <a:p>
            <a:pPr marL="685800" lvl="1">
              <a:buFont typeface="+mj-lt"/>
              <a:buAutoNum type="alphaLcParenR"/>
            </a:pPr>
            <a:r>
              <a:rPr lang="es-MX" sz="1100" dirty="0" smtClean="0">
                <a:latin typeface="Century Gothic" panose="020B0502020202020204" pitchFamily="34" charset="0"/>
              </a:rPr>
              <a:t>Portafolio </a:t>
            </a:r>
            <a:r>
              <a:rPr lang="es-MX" sz="1100" dirty="0">
                <a:latin typeface="Century Gothic" panose="020B0502020202020204" pitchFamily="34" charset="0"/>
              </a:rPr>
              <a:t>de referencia SB2</a:t>
            </a:r>
          </a:p>
          <a:p>
            <a:pPr marL="685800" lvl="1">
              <a:buFont typeface="+mj-lt"/>
              <a:buAutoNum type="alphaLcParenR"/>
            </a:pPr>
            <a:r>
              <a:rPr lang="es-MX" sz="1100" dirty="0" smtClean="0">
                <a:latin typeface="Century Gothic" panose="020B0502020202020204" pitchFamily="34" charset="0"/>
              </a:rPr>
              <a:t>VAR</a:t>
            </a:r>
          </a:p>
          <a:p>
            <a:pPr marL="685800" lvl="1">
              <a:buFont typeface="+mj-lt"/>
              <a:buAutoNum type="alphaLcParenR"/>
            </a:pPr>
            <a:r>
              <a:rPr lang="es-MX" sz="1100" dirty="0" smtClean="0">
                <a:latin typeface="Century Gothic" panose="020B0502020202020204" pitchFamily="34" charset="0"/>
              </a:rPr>
              <a:t>Estrategia</a:t>
            </a:r>
            <a:endParaRPr lang="es-MX" sz="1100" dirty="0">
              <a:latin typeface="Century Gothic" panose="020B0502020202020204" pitchFamily="34" charset="0"/>
            </a:endParaRPr>
          </a:p>
          <a:p>
            <a:pPr marL="400050" lvl="1" indent="0">
              <a:buNone/>
            </a:pPr>
            <a:endParaRPr lang="es-MX" sz="1100" dirty="0">
              <a:latin typeface="Century Gothic" panose="020B0502020202020204" pitchFamily="34" charset="0"/>
            </a:endParaRPr>
          </a:p>
          <a:p>
            <a:pPr marL="285750" indent="-285750">
              <a:buFont typeface="+mj-lt"/>
              <a:buAutoNum type="romanUcPeriod"/>
            </a:pPr>
            <a:r>
              <a:rPr lang="es-MX" sz="1100" dirty="0">
                <a:latin typeface="Century Gothic" panose="020B0502020202020204" pitchFamily="34" charset="0"/>
              </a:rPr>
              <a:t>Informe sobre </a:t>
            </a:r>
            <a:r>
              <a:rPr lang="es-MX" sz="1100" dirty="0" smtClean="0">
                <a:latin typeface="Century Gothic" panose="020B0502020202020204" pitchFamily="34" charset="0"/>
              </a:rPr>
              <a:t>hechos relevantes del FANVIT</a:t>
            </a:r>
            <a:endParaRPr lang="es-MX" sz="1100" dirty="0">
              <a:latin typeface="Century Gothic" panose="020B0502020202020204" pitchFamily="34" charset="0"/>
            </a:endParaRPr>
          </a:p>
          <a:p>
            <a:pPr marL="685800" lvl="1">
              <a:buFont typeface="+mj-lt"/>
              <a:buAutoNum type="alphaLcParenR"/>
            </a:pPr>
            <a:r>
              <a:rPr lang="es-MX" sz="1100" dirty="0" smtClean="0">
                <a:latin typeface="Century Gothic" panose="020B0502020202020204" pitchFamily="34" charset="0"/>
              </a:rPr>
              <a:t>Operaciones </a:t>
            </a:r>
            <a:r>
              <a:rPr lang="es-MX" sz="1100" dirty="0">
                <a:latin typeface="Century Gothic" panose="020B0502020202020204" pitchFamily="34" charset="0"/>
              </a:rPr>
              <a:t>relevantes</a:t>
            </a:r>
          </a:p>
          <a:p>
            <a:pPr marL="0" indent="0">
              <a:buNone/>
            </a:pPr>
            <a:endParaRPr lang="es-MX" sz="1100" dirty="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Propuesta de modificaciones al </a:t>
            </a:r>
            <a:r>
              <a:rPr lang="es-MX" sz="1100" dirty="0">
                <a:latin typeface="Century Gothic" panose="020B0502020202020204" pitchFamily="34" charset="0"/>
              </a:rPr>
              <a:t>FANVIT</a:t>
            </a:r>
          </a:p>
          <a:p>
            <a:pPr marL="685800" lvl="1">
              <a:buFont typeface="+mj-lt"/>
              <a:buAutoNum type="alphaLcParenR"/>
            </a:pPr>
            <a:r>
              <a:rPr lang="es-MX" sz="1100" dirty="0">
                <a:latin typeface="Century Gothic" panose="020B0502020202020204" pitchFamily="34" charset="0"/>
              </a:rPr>
              <a:t>Portafolio de referencia</a:t>
            </a:r>
          </a:p>
          <a:p>
            <a:pPr marL="400050" lvl="1" indent="0">
              <a:buNone/>
            </a:pPr>
            <a:endParaRPr lang="es-MX" sz="1100" dirty="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Informe del estatus de Abengoa</a:t>
            </a:r>
          </a:p>
          <a:p>
            <a:pPr marL="285750" indent="-285750">
              <a:buFont typeface="+mj-lt"/>
              <a:buAutoNum type="romanUcPeriod" startAt="5"/>
            </a:pPr>
            <a:endParaRPr lang="es-MX" sz="1100" dirty="0" smtClean="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Asuntos Generales</a:t>
            </a:r>
            <a:endParaRPr lang="es-MX" sz="1100" dirty="0">
              <a:latin typeface="Century Gothic" panose="020B0502020202020204" pitchFamily="34" charset="0"/>
            </a:endParaRPr>
          </a:p>
          <a:p>
            <a:pPr marL="285750" indent="-285750">
              <a:buFont typeface="+mj-lt"/>
              <a:buAutoNum type="romanUcPeriod" startAt="5"/>
            </a:pPr>
            <a:endParaRPr lang="es-MX" sz="1100" dirty="0">
              <a:latin typeface="Century Gothic" panose="020B0502020202020204" pitchFamily="34" charset="0"/>
            </a:endParaRPr>
          </a:p>
          <a:p>
            <a:pPr marL="285750" indent="-285750">
              <a:buFont typeface="+mj-lt"/>
              <a:buAutoNum type="romanUcPeriod" startAt="5"/>
            </a:pPr>
            <a:r>
              <a:rPr lang="es-MX" sz="1100" dirty="0" smtClean="0">
                <a:latin typeface="Century Gothic" panose="020B0502020202020204" pitchFamily="34" charset="0"/>
              </a:rPr>
              <a:t>Acuerdos</a:t>
            </a:r>
            <a:endParaRPr lang="es-MX" sz="1100" dirty="0">
              <a:latin typeface="Century Gothic" panose="020B0502020202020204" pitchFamily="34" charset="0"/>
            </a:endParaRPr>
          </a:p>
        </p:txBody>
      </p:sp>
      <p:sp>
        <p:nvSpPr>
          <p:cNvPr id="8" name="7 Rectángulo"/>
          <p:cNvSpPr/>
          <p:nvPr/>
        </p:nvSpPr>
        <p:spPr>
          <a:xfrm>
            <a:off x="255723" y="484954"/>
            <a:ext cx="8323122" cy="646331"/>
          </a:xfrm>
          <a:prstGeom prst="rect">
            <a:avLst/>
          </a:prstGeom>
        </p:spPr>
        <p:txBody>
          <a:bodyPr wrap="square">
            <a:spAutoFit/>
          </a:bodyPr>
          <a:lstStyle/>
          <a:p>
            <a:pPr algn="ctr" defTabSz="457200"/>
            <a:r>
              <a:rPr lang="es-MX" sz="1200" b="1" dirty="0" smtClean="0">
                <a:latin typeface="Century Gothic" panose="020B0502020202020204" pitchFamily="34" charset="0"/>
                <a:ea typeface="Myriad Pro"/>
                <a:cs typeface="Myriad Pro"/>
              </a:rPr>
              <a:t>Grupo de Trabajo </a:t>
            </a:r>
            <a:r>
              <a:rPr lang="es-MX" sz="1200" b="1" dirty="0">
                <a:latin typeface="Century Gothic" panose="020B0502020202020204" pitchFamily="34" charset="0"/>
                <a:ea typeface="Myriad Pro"/>
                <a:cs typeface="Myriad Pro"/>
              </a:rPr>
              <a:t>de Inversiones </a:t>
            </a:r>
          </a:p>
          <a:p>
            <a:pPr algn="ctr" defTabSz="457200"/>
            <a:r>
              <a:rPr lang="es-MX" sz="1200" b="1" dirty="0">
                <a:latin typeface="Century Gothic" panose="020B0502020202020204" pitchFamily="34" charset="0"/>
                <a:ea typeface="Myriad Pro"/>
                <a:cs typeface="Myriad Pro"/>
              </a:rPr>
              <a:t>Sesión número </a:t>
            </a:r>
            <a:r>
              <a:rPr lang="es-MX" sz="1200" b="1" dirty="0" smtClean="0">
                <a:latin typeface="Century Gothic" panose="020B0502020202020204" pitchFamily="34" charset="0"/>
                <a:ea typeface="Myriad Pro"/>
                <a:cs typeface="Myriad Pro"/>
              </a:rPr>
              <a:t>025</a:t>
            </a:r>
            <a:endParaRPr lang="es-MX" sz="1200" b="1" dirty="0">
              <a:latin typeface="Century Gothic" panose="020B0502020202020204" pitchFamily="34" charset="0"/>
              <a:ea typeface="Myriad Pro"/>
              <a:cs typeface="Myriad Pro"/>
            </a:endParaRPr>
          </a:p>
          <a:p>
            <a:pPr algn="ctr" defTabSz="457200"/>
            <a:r>
              <a:rPr lang="es-MX" sz="1200" b="1" dirty="0" smtClean="0">
                <a:latin typeface="Century Gothic" panose="020B0502020202020204" pitchFamily="34" charset="0"/>
                <a:ea typeface="Myriad Pro"/>
                <a:cs typeface="Myriad Pro"/>
              </a:rPr>
              <a:t>22 de noviembre de </a:t>
            </a:r>
            <a:r>
              <a:rPr lang="es-MX" sz="1200" b="1" dirty="0">
                <a:latin typeface="Century Gothic" panose="020B0502020202020204" pitchFamily="34" charset="0"/>
                <a:ea typeface="Myriad Pro"/>
                <a:cs typeface="Myriad Pro"/>
              </a:rPr>
              <a:t>2016</a:t>
            </a:r>
          </a:p>
        </p:txBody>
      </p:sp>
    </p:spTree>
    <p:extLst>
      <p:ext uri="{BB962C8B-B14F-4D97-AF65-F5344CB8AC3E}">
        <p14:creationId xmlns:p14="http://schemas.microsoft.com/office/powerpoint/2010/main" val="212693889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Acuerdos</a:t>
            </a:r>
          </a:p>
        </p:txBody>
      </p:sp>
      <p:sp>
        <p:nvSpPr>
          <p:cNvPr id="3" name="2 Marcador de contenido"/>
          <p:cNvSpPr>
            <a:spLocks noGrp="1"/>
          </p:cNvSpPr>
          <p:nvPr>
            <p:ph idx="1"/>
          </p:nvPr>
        </p:nvSpPr>
        <p:spPr>
          <a:xfrm>
            <a:off x="180976" y="1143995"/>
            <a:ext cx="8622062" cy="5609230"/>
          </a:xfrm>
        </p:spPr>
        <p:txBody>
          <a:bodyPr/>
          <a:lstStyle/>
          <a:p>
            <a:pPr algn="just">
              <a:buClr>
                <a:srgbClr val="C00000"/>
              </a:buClr>
              <a:buFont typeface="+mj-lt"/>
              <a:buAutoNum type="arabicPeriod"/>
            </a:pPr>
            <a:r>
              <a:rPr lang="es-MX" sz="1200" dirty="0">
                <a:latin typeface="Century Gothic" panose="020B0502020202020204" pitchFamily="34" charset="0"/>
              </a:rPr>
              <a:t>El </a:t>
            </a:r>
            <a:r>
              <a:rPr lang="es-MX" sz="1200" dirty="0" smtClean="0">
                <a:latin typeface="Century Gothic" panose="020B0502020202020204" pitchFamily="34" charset="0"/>
              </a:rPr>
              <a:t>Grupo de Trabajo de Inversiones </a:t>
            </a:r>
            <a:r>
              <a:rPr lang="es-MX" sz="1200" dirty="0">
                <a:latin typeface="Century Gothic" panose="020B0502020202020204" pitchFamily="34" charset="0"/>
              </a:rPr>
              <a:t>se da por enterado de la </a:t>
            </a:r>
            <a:r>
              <a:rPr lang="es-MX" sz="1200" dirty="0" smtClean="0">
                <a:latin typeface="Century Gothic" panose="020B0502020202020204" pitchFamily="34" charset="0"/>
              </a:rPr>
              <a:t>presentación del CKD </a:t>
            </a:r>
            <a:r>
              <a:rPr lang="es-MX" sz="1200" dirty="0">
                <a:latin typeface="Century Gothic" panose="020B0502020202020204" pitchFamily="34" charset="0"/>
              </a:rPr>
              <a:t>Walton</a:t>
            </a:r>
            <a:r>
              <a:rPr lang="es-MX" sz="1200" dirty="0" smtClean="0">
                <a:latin typeface="Century Gothic" panose="020B0502020202020204" pitchFamily="34" charset="0"/>
              </a:rPr>
              <a:t>.</a:t>
            </a:r>
          </a:p>
          <a:p>
            <a:pPr algn="just">
              <a:buClr>
                <a:srgbClr val="C00000"/>
              </a:buClr>
              <a:buFont typeface="+mj-lt"/>
              <a:buAutoNum type="arabicPeriod"/>
            </a:pPr>
            <a:endParaRPr lang="es-MX" sz="1200" dirty="0">
              <a:latin typeface="Century Gothic" panose="020B0502020202020204" pitchFamily="34" charset="0"/>
            </a:endParaRPr>
          </a:p>
          <a:p>
            <a:pPr algn="just">
              <a:buClr>
                <a:srgbClr val="C00000"/>
              </a:buClr>
              <a:buFont typeface="+mj-lt"/>
              <a:buAutoNum type="arabicPeriod"/>
            </a:pPr>
            <a:r>
              <a:rPr lang="es-MX" sz="1200" dirty="0">
                <a:latin typeface="Century Gothic" panose="020B0502020202020204" pitchFamily="34" charset="0"/>
              </a:rPr>
              <a:t>El </a:t>
            </a:r>
            <a:r>
              <a:rPr lang="es-MX" sz="1200" dirty="0" smtClean="0">
                <a:latin typeface="Century Gothic" panose="020B0502020202020204" pitchFamily="34" charset="0"/>
              </a:rPr>
              <a:t>Grupo de Trabajo de Inversiones </a:t>
            </a:r>
            <a:r>
              <a:rPr lang="es-MX" sz="1200" dirty="0" smtClean="0">
                <a:latin typeface="Century Gothic" panose="020B0502020202020204" pitchFamily="34" charset="0"/>
              </a:rPr>
              <a:t>aprueba que se </a:t>
            </a:r>
            <a:r>
              <a:rPr lang="es-MX" sz="1200" dirty="0">
                <a:latin typeface="Century Gothic" panose="020B0502020202020204" pitchFamily="34" charset="0"/>
              </a:rPr>
              <a:t>mantendrá un nivel de VaR (metodología paramétrica) dentro de un rango que va del promedio simple aritmético (PSA) del VaR de las SB2 a PSA -10pb</a:t>
            </a:r>
            <a:r>
              <a:rPr lang="es-MX" sz="1200" dirty="0" smtClean="0">
                <a:latin typeface="Century Gothic" panose="020B0502020202020204" pitchFamily="34" charset="0"/>
              </a:rPr>
              <a:t>.</a:t>
            </a:r>
          </a:p>
          <a:p>
            <a:pPr algn="just">
              <a:buClr>
                <a:srgbClr val="C00000"/>
              </a:buClr>
              <a:buFont typeface="+mj-lt"/>
              <a:buAutoNum type="arabicPeriod"/>
            </a:pPr>
            <a:endParaRPr lang="es-MX" sz="1200" dirty="0" smtClean="0">
              <a:latin typeface="Century Gothic" panose="020B0502020202020204" pitchFamily="34" charset="0"/>
            </a:endParaRPr>
          </a:p>
          <a:p>
            <a:pPr algn="just">
              <a:buClr>
                <a:srgbClr val="C00000"/>
              </a:buClr>
              <a:buFont typeface="+mj-lt"/>
              <a:buAutoNum type="arabicPeriod"/>
            </a:pPr>
            <a:r>
              <a:rPr lang="es-MX" sz="1200" dirty="0">
                <a:latin typeface="Century Gothic" panose="020B0502020202020204" pitchFamily="34" charset="0"/>
              </a:rPr>
              <a:t>El </a:t>
            </a:r>
            <a:r>
              <a:rPr lang="es-MX" sz="1200" dirty="0" smtClean="0">
                <a:latin typeface="Century Gothic" panose="020B0502020202020204" pitchFamily="34" charset="0"/>
              </a:rPr>
              <a:t>Grupo de Trabajo de Inversiones </a:t>
            </a:r>
            <a:r>
              <a:rPr lang="es-MX" sz="1200" dirty="0" smtClean="0">
                <a:latin typeface="Century Gothic" panose="020B0502020202020204" pitchFamily="34" charset="0"/>
              </a:rPr>
              <a:t>aprueba establecer </a:t>
            </a:r>
            <a:r>
              <a:rPr lang="es-MX" sz="1200" dirty="0">
                <a:latin typeface="Century Gothic" panose="020B0502020202020204" pitchFamily="34" charset="0"/>
              </a:rPr>
              <a:t>el promedio aritmético del sistema de la </a:t>
            </a:r>
            <a:r>
              <a:rPr lang="es-MX" sz="1200" dirty="0" smtClean="0">
                <a:latin typeface="Century Gothic" panose="020B0502020202020204" pitchFamily="34" charset="0"/>
              </a:rPr>
              <a:t>SB2 como parámetro </a:t>
            </a:r>
            <a:r>
              <a:rPr lang="es-MX" sz="1200" dirty="0">
                <a:latin typeface="Century Gothic" panose="020B0502020202020204" pitchFamily="34" charset="0"/>
              </a:rPr>
              <a:t>comparativo de referencia del portafolio del </a:t>
            </a:r>
            <a:r>
              <a:rPr lang="es-MX" sz="1200" dirty="0" smtClean="0">
                <a:latin typeface="Century Gothic" panose="020B0502020202020204" pitchFamily="34" charset="0"/>
              </a:rPr>
              <a:t>FANVIT.</a:t>
            </a:r>
          </a:p>
          <a:p>
            <a:pPr algn="just">
              <a:buClr>
                <a:srgbClr val="C00000"/>
              </a:buClr>
              <a:buFont typeface="+mj-lt"/>
              <a:buAutoNum type="arabicPeriod"/>
            </a:pPr>
            <a:endParaRPr lang="es-MX" sz="1200" dirty="0" smtClean="0">
              <a:latin typeface="Century Gothic" panose="020B0502020202020204" pitchFamily="34" charset="0"/>
            </a:endParaRPr>
          </a:p>
          <a:p>
            <a:pPr algn="just">
              <a:buClr>
                <a:srgbClr val="C00000"/>
              </a:buClr>
              <a:buFont typeface="+mj-lt"/>
              <a:buAutoNum type="arabicPeriod"/>
            </a:pPr>
            <a:r>
              <a:rPr lang="es-MX" sz="1200" dirty="0">
                <a:latin typeface="Century Gothic" panose="020B0502020202020204" pitchFamily="34" charset="0"/>
              </a:rPr>
              <a:t>El </a:t>
            </a:r>
            <a:r>
              <a:rPr lang="es-MX" sz="1200" dirty="0" smtClean="0">
                <a:latin typeface="Century Gothic" panose="020B0502020202020204" pitchFamily="34" charset="0"/>
              </a:rPr>
              <a:t>Grupo de Trabajo de Inversiones </a:t>
            </a:r>
            <a:r>
              <a:rPr lang="es-MX" sz="1200" dirty="0">
                <a:latin typeface="Century Gothic" panose="020B0502020202020204" pitchFamily="34" charset="0"/>
              </a:rPr>
              <a:t>se da por </a:t>
            </a:r>
            <a:r>
              <a:rPr lang="es-MX" sz="1200" dirty="0" smtClean="0">
                <a:latin typeface="Century Gothic" panose="020B0502020202020204" pitchFamily="34" charset="0"/>
              </a:rPr>
              <a:t>enterado de las operaciones relevantes del 15 de octubre al 17 de noviembre de 2016.</a:t>
            </a:r>
          </a:p>
          <a:p>
            <a:pPr algn="just">
              <a:buClr>
                <a:srgbClr val="C00000"/>
              </a:buClr>
              <a:buFont typeface="+mj-lt"/>
              <a:buAutoNum type="arabicPeriod"/>
            </a:pPr>
            <a:endParaRPr lang="es-MX" sz="1200" dirty="0" smtClean="0">
              <a:latin typeface="Century Gothic" panose="020B0502020202020204" pitchFamily="34" charset="0"/>
            </a:endParaRPr>
          </a:p>
          <a:p>
            <a:pPr algn="just">
              <a:buClr>
                <a:srgbClr val="C00000"/>
              </a:buClr>
              <a:buFont typeface="+mj-lt"/>
              <a:buAutoNum type="arabicPeriod"/>
            </a:pPr>
            <a:r>
              <a:rPr lang="es-MX" sz="1200" dirty="0">
                <a:latin typeface="Century Gothic" panose="020B0502020202020204" pitchFamily="34" charset="0"/>
              </a:rPr>
              <a:t>El </a:t>
            </a:r>
            <a:r>
              <a:rPr lang="es-MX" sz="1200" dirty="0" smtClean="0">
                <a:latin typeface="Century Gothic" panose="020B0502020202020204" pitchFamily="34" charset="0"/>
              </a:rPr>
              <a:t>Grupo de Trabajo de Inversiones </a:t>
            </a:r>
            <a:r>
              <a:rPr lang="es-MX" sz="1200" dirty="0">
                <a:latin typeface="Century Gothic" panose="020B0502020202020204" pitchFamily="34" charset="0"/>
              </a:rPr>
              <a:t>aprueba la estrategia del FANVIT</a:t>
            </a:r>
          </a:p>
          <a:p>
            <a:pPr algn="just">
              <a:buClr>
                <a:srgbClr val="C00000"/>
              </a:buClr>
              <a:buFont typeface="+mj-lt"/>
              <a:buAutoNum type="arabicPeriod"/>
            </a:pPr>
            <a:endParaRPr lang="es-MX" sz="1200" dirty="0">
              <a:latin typeface="Century Gothic" panose="020B0502020202020204" pitchFamily="34" charset="0"/>
            </a:endParaRPr>
          </a:p>
          <a:p>
            <a:pPr algn="just">
              <a:buClr>
                <a:srgbClr val="C00000"/>
              </a:buClr>
              <a:buFont typeface="+mj-lt"/>
              <a:buAutoNum type="arabicPeriod"/>
            </a:pPr>
            <a:r>
              <a:rPr lang="es-MX" sz="1200" dirty="0" smtClean="0">
                <a:latin typeface="Century Gothic" panose="020B0502020202020204" pitchFamily="34" charset="0"/>
              </a:rPr>
              <a:t>El </a:t>
            </a:r>
            <a:r>
              <a:rPr lang="es-MX" sz="1200" dirty="0" smtClean="0">
                <a:latin typeface="Century Gothic" panose="020B0502020202020204" pitchFamily="34" charset="0"/>
              </a:rPr>
              <a:t>Grupo de Trabajo de Inversiones </a:t>
            </a:r>
            <a:r>
              <a:rPr lang="es-MX" sz="1200" dirty="0">
                <a:latin typeface="Century Gothic" panose="020B0502020202020204" pitchFamily="34" charset="0"/>
              </a:rPr>
              <a:t>se da por enterado </a:t>
            </a:r>
            <a:r>
              <a:rPr lang="es-MX" sz="1200" dirty="0" smtClean="0">
                <a:latin typeface="Century Gothic" panose="020B0502020202020204" pitchFamily="34" charset="0"/>
              </a:rPr>
              <a:t>del estatus de los certificados bursátiles de Abengoa.</a:t>
            </a:r>
          </a:p>
          <a:p>
            <a:pPr algn="just">
              <a:buClr>
                <a:srgbClr val="C00000"/>
              </a:buClr>
              <a:buFont typeface="+mj-lt"/>
              <a:buAutoNum type="arabicPeriod"/>
            </a:pPr>
            <a:endParaRPr lang="es-MX" sz="1200" dirty="0" smtClean="0">
              <a:latin typeface="Century Gothic" panose="020B0502020202020204" pitchFamily="34" charset="0"/>
            </a:endParaRPr>
          </a:p>
          <a:p>
            <a:pPr algn="just">
              <a:buClr>
                <a:srgbClr val="C00000"/>
              </a:buClr>
              <a:buFont typeface="+mj-lt"/>
              <a:buAutoNum type="arabicPeriod"/>
            </a:pPr>
            <a:r>
              <a:rPr lang="es-MX" sz="1200" dirty="0">
                <a:latin typeface="Century Gothic" panose="020B0502020202020204" pitchFamily="34" charset="0"/>
              </a:rPr>
              <a:t>El </a:t>
            </a:r>
            <a:r>
              <a:rPr lang="es-MX" sz="1200" dirty="0" smtClean="0">
                <a:latin typeface="Century Gothic" panose="020B0502020202020204" pitchFamily="34" charset="0"/>
              </a:rPr>
              <a:t>Grupo de Trabajo de Inversiones </a:t>
            </a:r>
            <a:r>
              <a:rPr lang="es-MX" sz="1200" dirty="0">
                <a:latin typeface="Century Gothic" panose="020B0502020202020204" pitchFamily="34" charset="0"/>
              </a:rPr>
              <a:t>se da por </a:t>
            </a:r>
            <a:r>
              <a:rPr lang="es-MX" sz="1200" dirty="0" smtClean="0">
                <a:latin typeface="Century Gothic" panose="020B0502020202020204" pitchFamily="34" charset="0"/>
              </a:rPr>
              <a:t>enterado de que los flujos que se recibirán tendrán un perfil de inversión más apegado al de las Siefore Básica 1, de acuerdo a la recomendación emitida por la SHCP.   	</a:t>
            </a:r>
          </a:p>
        </p:txBody>
      </p:sp>
      <p:sp>
        <p:nvSpPr>
          <p:cNvPr id="4" name="3 Marcador de número de diapositiva"/>
          <p:cNvSpPr>
            <a:spLocks noGrp="1"/>
          </p:cNvSpPr>
          <p:nvPr>
            <p:ph type="sldNum" sz="quarter" idx="12"/>
          </p:nvPr>
        </p:nvSpPr>
        <p:spPr>
          <a:xfrm>
            <a:off x="8686800" y="6492875"/>
            <a:ext cx="464948" cy="365125"/>
          </a:xfrm>
        </p:spPr>
        <p:txBody>
          <a:bodyPr/>
          <a:lstStyle/>
          <a:p>
            <a:fld id="{05E83AA4-A00D-4AA0-8FE8-B93C9F3EC141}" type="slidenum">
              <a:rPr lang="es-ES" altLang="es-MX" smtClean="0">
                <a:latin typeface="Century Gothic" panose="020B0502020202020204" pitchFamily="34" charset="0"/>
              </a:rPr>
              <a:pPr/>
              <a:t>61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43968053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p:spPr>
        <p:txBody>
          <a:bodyPr/>
          <a:lstStyle/>
          <a:p>
            <a:r>
              <a:rPr lang="es-MX" altLang="es-MX" sz="2800" dirty="0">
                <a:latin typeface="Century Gothic" pitchFamily="34" charset="0"/>
              </a:rPr>
              <a:t>ANEXOS</a:t>
            </a: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Noviembre 2016</a:t>
            </a:r>
          </a:p>
        </p:txBody>
      </p:sp>
    </p:spTree>
    <p:extLst>
      <p:ext uri="{BB962C8B-B14F-4D97-AF65-F5344CB8AC3E}">
        <p14:creationId xmlns:p14="http://schemas.microsoft.com/office/powerpoint/2010/main" val="420130017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itchFamily="34" charset="0"/>
                <a:ea typeface="+mj-ea"/>
              </a:rPr>
              <a:t>TIR’s del sector de capital privado</a:t>
            </a:r>
            <a:endParaRPr lang="es-MX" sz="2000" b="1" dirty="0">
              <a:latin typeface="Century Gothic" pitchFamily="34" charset="0"/>
              <a:ea typeface="+mj-ea"/>
            </a:endParaRPr>
          </a:p>
        </p:txBody>
      </p:sp>
      <p:sp>
        <p:nvSpPr>
          <p:cNvPr id="6" name="5 CuadroTexto"/>
          <p:cNvSpPr txBox="1"/>
          <p:nvPr/>
        </p:nvSpPr>
        <p:spPr>
          <a:xfrm>
            <a:off x="262287" y="5740985"/>
            <a:ext cx="7068412" cy="900246"/>
          </a:xfrm>
          <a:prstGeom prst="rect">
            <a:avLst/>
          </a:prstGeom>
          <a:noFill/>
        </p:spPr>
        <p:txBody>
          <a:bodyPr wrap="square" rtlCol="0">
            <a:spAutoFit/>
          </a:bodyPr>
          <a:lstStyle/>
          <a:p>
            <a:r>
              <a:rPr lang="es-MX" sz="1050" dirty="0">
                <a:latin typeface="Century Gothic" panose="020B0502020202020204" pitchFamily="34" charset="0"/>
              </a:rPr>
              <a:t>Datos al 25 de Octubre de 2016.</a:t>
            </a:r>
          </a:p>
          <a:p>
            <a:r>
              <a:rPr lang="es-MX" sz="1050" dirty="0">
                <a:latin typeface="Century Gothic" panose="020B0502020202020204" pitchFamily="34" charset="0"/>
              </a:rPr>
              <a:t>TIR promedio simple por sector calculada desde el inicio de cada CKD con base al flujo de efectivo. </a:t>
            </a:r>
          </a:p>
          <a:p>
            <a:r>
              <a:rPr lang="es-MX" sz="1050" dirty="0">
                <a:latin typeface="Century Gothic" panose="020B0502020202020204" pitchFamily="34" charset="0"/>
              </a:rPr>
              <a:t>Elaborado con base a información histórica de dividendos y llamadas de capital de cada CKD. </a:t>
            </a:r>
          </a:p>
          <a:p>
            <a:r>
              <a:rPr lang="es-MX" sz="1050" dirty="0">
                <a:latin typeface="Century Gothic" panose="020B0502020202020204" pitchFamily="34" charset="0"/>
              </a:rPr>
              <a:t>Es importante observar el año de emisión ya que al inicio los CKDs están en su fase inicial (Curva jota).</a:t>
            </a:r>
          </a:p>
          <a:p>
            <a:r>
              <a:rPr lang="es-MX" sz="1050" dirty="0">
                <a:latin typeface="Century Gothic" panose="020B0502020202020204" pitchFamily="34" charset="0"/>
              </a:rPr>
              <a:t>Promedio Simple 73 son los 73 emisiones de CKDs incluyendo reaperturas (8).</a:t>
            </a: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827" y="1276489"/>
            <a:ext cx="8473204"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Marcador de número de diapositiva"/>
          <p:cNvSpPr>
            <a:spLocks noGrp="1"/>
          </p:cNvSpPr>
          <p:nvPr>
            <p:ph type="sldNum" sz="quarter" idx="12"/>
          </p:nvPr>
        </p:nvSpPr>
        <p:spPr>
          <a:xfrm>
            <a:off x="8756542" y="6503584"/>
            <a:ext cx="387458" cy="365125"/>
          </a:xfrm>
        </p:spPr>
        <p:txBody>
          <a:bodyPr/>
          <a:lstStyle/>
          <a:p>
            <a:fld id="{05E83AA4-A00D-4AA0-8FE8-B93C9F3EC141}" type="slidenum">
              <a:rPr lang="es-ES" altLang="es-MX" smtClean="0">
                <a:latin typeface="Century Gothic" panose="020B0502020202020204" pitchFamily="34" charset="0"/>
              </a:rPr>
              <a:pPr/>
              <a:t>63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78387549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itchFamily="34" charset="0"/>
                <a:ea typeface="+mj-ea"/>
              </a:rPr>
              <a:t>TIR’s del sector energía, infraestructura y mezzanine</a:t>
            </a:r>
            <a:endParaRPr lang="es-MX" sz="2000" b="1" dirty="0">
              <a:latin typeface="Century Gothic" pitchFamily="34" charset="0"/>
              <a:ea typeface="+mj-ea"/>
            </a:endParaRPr>
          </a:p>
        </p:txBody>
      </p:sp>
      <p:sp>
        <p:nvSpPr>
          <p:cNvPr id="6" name="5 CuadroTexto"/>
          <p:cNvSpPr txBox="1"/>
          <p:nvPr/>
        </p:nvSpPr>
        <p:spPr>
          <a:xfrm>
            <a:off x="262286" y="5957754"/>
            <a:ext cx="8752173" cy="900246"/>
          </a:xfrm>
          <a:prstGeom prst="rect">
            <a:avLst/>
          </a:prstGeom>
          <a:noFill/>
        </p:spPr>
        <p:txBody>
          <a:bodyPr wrap="square" rtlCol="0">
            <a:spAutoFit/>
          </a:bodyPr>
          <a:lstStyle/>
          <a:p>
            <a:r>
              <a:rPr lang="es-MX" sz="1050" dirty="0">
                <a:latin typeface="Century Gothic" panose="020B0502020202020204" pitchFamily="34" charset="0"/>
              </a:rPr>
              <a:t>Datos al 25 de Octubre de 2016.</a:t>
            </a:r>
          </a:p>
          <a:p>
            <a:r>
              <a:rPr lang="es-MX" sz="1050" dirty="0">
                <a:latin typeface="Century Gothic" panose="020B0502020202020204" pitchFamily="34" charset="0"/>
              </a:rPr>
              <a:t>TIR promedio simple por sector calculada desde el inicio de cada CKD con base al flujo de efectivo. </a:t>
            </a:r>
          </a:p>
          <a:p>
            <a:r>
              <a:rPr lang="es-MX" sz="1050" dirty="0">
                <a:latin typeface="Century Gothic" panose="020B0502020202020204" pitchFamily="34" charset="0"/>
              </a:rPr>
              <a:t>Elaborado con base a información histórica de dividendos y llamadas de capital de cada CKD. </a:t>
            </a:r>
          </a:p>
          <a:p>
            <a:r>
              <a:rPr lang="es-MX" sz="1050" dirty="0">
                <a:latin typeface="Century Gothic" panose="020B0502020202020204" pitchFamily="34" charset="0"/>
              </a:rPr>
              <a:t>Es importante observar el año de emisión ya que al inicio los CKDs están en su fase inicial (Curva jota).</a:t>
            </a:r>
          </a:p>
          <a:p>
            <a:r>
              <a:rPr lang="es-MX" sz="1050" dirty="0">
                <a:latin typeface="Century Gothic" panose="020B0502020202020204" pitchFamily="34" charset="0"/>
              </a:rPr>
              <a:t>Promedio Simple 73 son los 73 emisiones de CKDs incluyendo reaperturas (8).</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59" y="980719"/>
            <a:ext cx="8877300" cy="4977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Marcador de número de diapositiva"/>
          <p:cNvSpPr>
            <a:spLocks noGrp="1"/>
          </p:cNvSpPr>
          <p:nvPr>
            <p:ph type="sldNum" sz="quarter" idx="12"/>
          </p:nvPr>
        </p:nvSpPr>
        <p:spPr>
          <a:xfrm>
            <a:off x="8710047" y="6492875"/>
            <a:ext cx="433953" cy="365125"/>
          </a:xfrm>
        </p:spPr>
        <p:txBody>
          <a:bodyPr/>
          <a:lstStyle/>
          <a:p>
            <a:fld id="{05E83AA4-A00D-4AA0-8FE8-B93C9F3EC141}" type="slidenum">
              <a:rPr lang="es-ES" altLang="es-MX" smtClean="0">
                <a:latin typeface="Century Gothic" panose="020B0502020202020204" pitchFamily="34" charset="0"/>
              </a:rPr>
              <a:pPr/>
              <a:t>64</a:t>
            </a:fld>
            <a:endParaRPr lang="es-ES" altLang="es-MX" dirty="0">
              <a:latin typeface="Century Gothic" panose="020B0502020202020204" pitchFamily="34" charset="0"/>
            </a:endParaRPr>
          </a:p>
        </p:txBody>
      </p:sp>
      <p:sp>
        <p:nvSpPr>
          <p:cNvPr id="4" name="3 Botón de acción: Hacia atrás o Anterior">
            <a:hlinkClick r:id="rId3" action="ppaction://hlinksldjump" highlightClick="1"/>
          </p:cNvPr>
          <p:cNvSpPr/>
          <p:nvPr/>
        </p:nvSpPr>
        <p:spPr>
          <a:xfrm>
            <a:off x="8593811" y="6059165"/>
            <a:ext cx="348712" cy="348712"/>
          </a:xfrm>
          <a:prstGeom prst="actionButtonBackPrevious">
            <a:avLst/>
          </a:prstGeom>
          <a:solidFill>
            <a:srgbClr val="EE9D3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193675721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133016"/>
            <a:ext cx="7407462" cy="933357"/>
          </a:xfrm>
        </p:spPr>
        <p:txBody>
          <a:bodyPr>
            <a:normAutofit/>
          </a:bodyPr>
          <a:lstStyle/>
          <a:p>
            <a:r>
              <a:rPr lang="es-ES" sz="2000" b="1" dirty="0" smtClean="0">
                <a:latin typeface="Century Gothic" panose="020B0502020202020204" pitchFamily="34" charset="0"/>
              </a:rPr>
              <a:t>El diferencial de tasas de 10 años entre México y EUA tocó su nivel más alto desde la crisis financiera de 2008</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3999" y="1221357"/>
            <a:ext cx="8747499" cy="847667"/>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smtClean="0">
                <a:latin typeface="Century Gothic" panose="020B0502020202020204" pitchFamily="34" charset="0"/>
              </a:rPr>
              <a:t>Los mercados están percibiendo un mayor riesgo en nuestro país.</a:t>
            </a:r>
          </a:p>
          <a:p>
            <a:pPr marL="180975" lvl="0" indent="-180975" algn="just">
              <a:spcBef>
                <a:spcPts val="0"/>
              </a:spcBef>
              <a:spcAft>
                <a:spcPts val="600"/>
              </a:spcAft>
              <a:buClr>
                <a:srgbClr val="CD0000"/>
              </a:buClr>
              <a:buSzPct val="110000"/>
              <a:buFont typeface="Arial" pitchFamily="34" charset="0"/>
              <a:buChar char="•"/>
            </a:pPr>
            <a:r>
              <a:rPr lang="es-MX" sz="1600" dirty="0" smtClean="0">
                <a:latin typeface="Century Gothic" panose="020B0502020202020204" pitchFamily="34" charset="0"/>
              </a:rPr>
              <a:t>El deterioro ha sido muy rápido después del triunfo de Donald Trump en las elecciones presidenciales de EUA.</a:t>
            </a:r>
          </a:p>
        </p:txBody>
      </p:sp>
      <p:sp>
        <p:nvSpPr>
          <p:cNvPr id="18" name="CuadroTexto 17"/>
          <p:cNvSpPr txBox="1"/>
          <p:nvPr/>
        </p:nvSpPr>
        <p:spPr>
          <a:xfrm>
            <a:off x="169025" y="6648827"/>
            <a:ext cx="1052732" cy="360675"/>
          </a:xfrm>
          <a:prstGeom prst="rect">
            <a:avLst/>
          </a:prstGeom>
        </p:spPr>
        <p:txBody>
          <a:bodyPr wrap="none" rtlCol="0">
            <a:noAutofit/>
          </a:bodyPr>
          <a:lstStyle/>
          <a:p>
            <a:r>
              <a:rPr lang="es-ES" sz="900" dirty="0" smtClean="0">
                <a:latin typeface="Century Gothic" pitchFamily="34" charset="0"/>
              </a:rPr>
              <a:t>Fuente: Bloomberg</a:t>
            </a:r>
            <a:endParaRPr lang="es-MX" sz="900" dirty="0" smtClean="0">
              <a:latin typeface="Century Gothic" pitchFamily="34" charset="0"/>
            </a:endParaRPr>
          </a:p>
        </p:txBody>
      </p:sp>
      <p:pic>
        <p:nvPicPr>
          <p:cNvPr id="3" name="Imagen 2"/>
          <p:cNvPicPr>
            <a:picLocks noChangeAspect="1"/>
          </p:cNvPicPr>
          <p:nvPr/>
        </p:nvPicPr>
        <p:blipFill rotWithShape="1">
          <a:blip r:embed="rId2"/>
          <a:srcRect l="12170" t="20117" r="19980" b="8982"/>
          <a:stretch/>
        </p:blipFill>
        <p:spPr>
          <a:xfrm>
            <a:off x="1037492" y="2366671"/>
            <a:ext cx="7306660" cy="4150271"/>
          </a:xfrm>
          <a:prstGeom prst="rect">
            <a:avLst/>
          </a:prstGeom>
        </p:spPr>
      </p:pic>
      <p:sp>
        <p:nvSpPr>
          <p:cNvPr id="4" name="3 Marcador de número de diapositiva"/>
          <p:cNvSpPr>
            <a:spLocks noGrp="1"/>
          </p:cNvSpPr>
          <p:nvPr>
            <p:ph type="sldNum" sz="quarter" idx="12"/>
          </p:nvPr>
        </p:nvSpPr>
        <p:spPr>
          <a:xfrm>
            <a:off x="8694548" y="6496654"/>
            <a:ext cx="449451" cy="365125"/>
          </a:xfrm>
        </p:spPr>
        <p:txBody>
          <a:bodyPr/>
          <a:lstStyle/>
          <a:p>
            <a:fld id="{05E83AA4-A00D-4AA0-8FE8-B93C9F3EC141}" type="slidenum">
              <a:rPr lang="es-ES" altLang="es-MX" smtClean="0">
                <a:latin typeface="Century Gothic" panose="020B0502020202020204" pitchFamily="34" charset="0"/>
              </a:rPr>
              <a:pPr/>
              <a:t>65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08110604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smtClean="0">
                <a:latin typeface="Century Gothic" panose="020B0502020202020204" pitchFamily="34" charset="0"/>
              </a:rPr>
              <a:t>Se esperan más alzas de tasa por parte de Banco de México</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3999" y="1204650"/>
            <a:ext cx="8747499" cy="885407"/>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200" dirty="0" smtClean="0">
                <a:latin typeface="Century Gothic" panose="020B0502020202020204" pitchFamily="34" charset="0"/>
              </a:rPr>
              <a:t>Pese a incrementar 175pb de diciembre de 2015 a septiembre de 2016, el organismo central no ha podido detener la depreciación del peso. </a:t>
            </a:r>
          </a:p>
          <a:p>
            <a:pPr marL="180975" lvl="0" indent="-180975" algn="just">
              <a:spcBef>
                <a:spcPts val="0"/>
              </a:spcBef>
              <a:spcAft>
                <a:spcPts val="600"/>
              </a:spcAft>
              <a:buClr>
                <a:srgbClr val="CD0000"/>
              </a:buClr>
              <a:buSzPct val="110000"/>
              <a:buFont typeface="Arial" pitchFamily="34" charset="0"/>
              <a:buChar char="•"/>
            </a:pPr>
            <a:r>
              <a:rPr lang="es-MX" sz="1200" dirty="0" smtClean="0">
                <a:latin typeface="Century Gothic" panose="020B0502020202020204" pitchFamily="34" charset="0"/>
              </a:rPr>
              <a:t>Además, los inversionistas y analistas empiezan a descontar mayores presiones en inflación ante la debilidad de la moneda. </a:t>
            </a:r>
          </a:p>
        </p:txBody>
      </p:sp>
      <p:pic>
        <p:nvPicPr>
          <p:cNvPr id="46" name="Imagen 45"/>
          <p:cNvPicPr>
            <a:picLocks noChangeAspect="1"/>
          </p:cNvPicPr>
          <p:nvPr/>
        </p:nvPicPr>
        <p:blipFill rotWithShape="1">
          <a:blip r:embed="rId2"/>
          <a:srcRect l="9952" t="27110" r="18967" b="11931"/>
          <a:stretch/>
        </p:blipFill>
        <p:spPr>
          <a:xfrm>
            <a:off x="260349" y="2251072"/>
            <a:ext cx="8684097" cy="4048127"/>
          </a:xfrm>
          <a:prstGeom prst="rect">
            <a:avLst/>
          </a:prstGeom>
        </p:spPr>
      </p:pic>
      <p:sp>
        <p:nvSpPr>
          <p:cNvPr id="47" name="CuadroTexto 46"/>
          <p:cNvSpPr txBox="1"/>
          <p:nvPr/>
        </p:nvSpPr>
        <p:spPr>
          <a:xfrm>
            <a:off x="144000" y="6468489"/>
            <a:ext cx="1052732" cy="360675"/>
          </a:xfrm>
          <a:prstGeom prst="rect">
            <a:avLst/>
          </a:prstGeom>
        </p:spPr>
        <p:txBody>
          <a:bodyPr wrap="none" rtlCol="0">
            <a:noAutofit/>
          </a:bodyPr>
          <a:lstStyle/>
          <a:p>
            <a:r>
              <a:rPr lang="es-ES" sz="900" dirty="0" smtClean="0">
                <a:latin typeface="Century Gothic" pitchFamily="34" charset="0"/>
              </a:rPr>
              <a:t>Fuente: Bloomberg y Valmer</a:t>
            </a:r>
            <a:endParaRPr lang="es-MX" sz="900" dirty="0" smtClean="0">
              <a:latin typeface="Century Gothic" pitchFamily="34" charset="0"/>
            </a:endParaRPr>
          </a:p>
        </p:txBody>
      </p:sp>
      <p:sp>
        <p:nvSpPr>
          <p:cNvPr id="3" name="2 Marcador de número de diapositiva"/>
          <p:cNvSpPr>
            <a:spLocks noGrp="1"/>
          </p:cNvSpPr>
          <p:nvPr>
            <p:ph type="sldNum" sz="quarter" idx="12"/>
          </p:nvPr>
        </p:nvSpPr>
        <p:spPr>
          <a:xfrm>
            <a:off x="8787539" y="6500624"/>
            <a:ext cx="356461" cy="365125"/>
          </a:xfrm>
        </p:spPr>
        <p:txBody>
          <a:bodyPr/>
          <a:lstStyle/>
          <a:p>
            <a:fld id="{05E83AA4-A00D-4AA0-8FE8-B93C9F3EC141}" type="slidenum">
              <a:rPr lang="es-ES" altLang="es-MX" smtClean="0">
                <a:latin typeface="Century Gothic" panose="020B0502020202020204" pitchFamily="34" charset="0"/>
              </a:rPr>
              <a:pPr/>
              <a:t>66</a:t>
            </a:fld>
            <a:endParaRPr lang="es-ES" altLang="es-MX" dirty="0">
              <a:latin typeface="Century Gothic" panose="020B0502020202020204" pitchFamily="34" charset="0"/>
            </a:endParaRPr>
          </a:p>
        </p:txBody>
      </p:sp>
      <p:sp>
        <p:nvSpPr>
          <p:cNvPr id="4" name="3 Botón de acción: Hacia atrás o Anterior">
            <a:hlinkClick r:id="rId3" action="ppaction://hlinksldjump" highlightClick="1"/>
          </p:cNvPr>
          <p:cNvSpPr/>
          <p:nvPr/>
        </p:nvSpPr>
        <p:spPr>
          <a:xfrm>
            <a:off x="8307092" y="6372597"/>
            <a:ext cx="317715" cy="304378"/>
          </a:xfrm>
          <a:prstGeom prst="actionButtonBackPrevious">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257876495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p:cNvSpPr>
            <a:spLocks noGrp="1"/>
          </p:cNvSpPr>
          <p:nvPr>
            <p:ph type="title"/>
          </p:nvPr>
        </p:nvSpPr>
        <p:spPr>
          <a:xfrm>
            <a:off x="143998" y="288000"/>
            <a:ext cx="7128473" cy="631524"/>
          </a:xfrm>
          <a:noFill/>
        </p:spPr>
        <p:txBody>
          <a:bodyPr>
            <a:noAutofit/>
          </a:bodyPr>
          <a:lstStyle/>
          <a:p>
            <a:pPr>
              <a:defRPr sz="1800" b="1" i="0" u="none" strike="noStrike" kern="1200" spc="0" baseline="0">
                <a:solidFill>
                  <a:srgbClr val="C00000"/>
                </a:solidFill>
                <a:latin typeface="Century Gothic" panose="020B0502020202020204" pitchFamily="34" charset="0"/>
                <a:ea typeface="+mn-ea"/>
                <a:cs typeface="+mn-cs"/>
              </a:defRPr>
            </a:pPr>
            <a:r>
              <a:rPr lang="es-MX" sz="1600" b="1" dirty="0" smtClean="0">
                <a:solidFill>
                  <a:srgbClr val="C00000"/>
                </a:solidFill>
                <a:latin typeface="Century Gothic" panose="020B0502020202020204" pitchFamily="34" charset="0"/>
              </a:rPr>
              <a:t>Desempeño del </a:t>
            </a:r>
            <a:r>
              <a:rPr lang="es-MX" sz="1600" b="1" dirty="0">
                <a:solidFill>
                  <a:srgbClr val="C00000"/>
                </a:solidFill>
                <a:latin typeface="Century Gothic" panose="020B0502020202020204" pitchFamily="34" charset="0"/>
              </a:rPr>
              <a:t>FANVIT por clase de </a:t>
            </a:r>
            <a:r>
              <a:rPr lang="es-MX" sz="1600" b="1" dirty="0" smtClean="0">
                <a:solidFill>
                  <a:srgbClr val="C00000"/>
                </a:solidFill>
                <a:latin typeface="Century Gothic" panose="020B0502020202020204" pitchFamily="34" charset="0"/>
              </a:rPr>
              <a:t>activo                                            (9 de nov del 2016 al 16 de nov de 2016)</a:t>
            </a:r>
            <a:endParaRPr lang="es-MX" sz="1600" b="1" dirty="0">
              <a:solidFill>
                <a:srgbClr val="C00000"/>
              </a:solidFill>
              <a:latin typeface="Century Gothic" panose="020B0502020202020204" pitchFamily="34" charset="0"/>
            </a:endParaRPr>
          </a:p>
        </p:txBody>
      </p:sp>
      <p:pic>
        <p:nvPicPr>
          <p:cNvPr id="2" name="Imagen 1"/>
          <p:cNvPicPr>
            <a:picLocks noChangeAspect="1"/>
          </p:cNvPicPr>
          <p:nvPr/>
        </p:nvPicPr>
        <p:blipFill>
          <a:blip r:embed="rId3"/>
          <a:stretch>
            <a:fillRect/>
          </a:stretch>
        </p:blipFill>
        <p:spPr>
          <a:xfrm>
            <a:off x="179512" y="1556792"/>
            <a:ext cx="8685268" cy="4883069"/>
          </a:xfrm>
          <a:prstGeom prst="rect">
            <a:avLst/>
          </a:prstGeom>
        </p:spPr>
      </p:pic>
      <p:sp>
        <p:nvSpPr>
          <p:cNvPr id="4" name="Rectángulo 3"/>
          <p:cNvSpPr/>
          <p:nvPr/>
        </p:nvSpPr>
        <p:spPr>
          <a:xfrm>
            <a:off x="4437112" y="6564205"/>
            <a:ext cx="4734272" cy="215444"/>
          </a:xfrm>
          <a:prstGeom prst="rect">
            <a:avLst/>
          </a:prstGeom>
        </p:spPr>
        <p:txBody>
          <a:bodyPr wrap="square">
            <a:spAutoFit/>
          </a:bodyPr>
          <a:lstStyle/>
          <a:p>
            <a:pPr fontAlgn="b"/>
            <a:r>
              <a:rPr lang="es-MX" sz="800" dirty="0">
                <a:solidFill>
                  <a:srgbClr val="000000"/>
                </a:solidFill>
                <a:latin typeface="Century Gothic" panose="020B0502020202020204" pitchFamily="34" charset="0"/>
              </a:rPr>
              <a:t>Fuente: Elaboración Infonavit con datos CONSAR y COVAF (última información disponible)</a:t>
            </a:r>
          </a:p>
        </p:txBody>
      </p:sp>
    </p:spTree>
    <p:extLst>
      <p:ext uri="{BB962C8B-B14F-4D97-AF65-F5344CB8AC3E}">
        <p14:creationId xmlns:p14="http://schemas.microsoft.com/office/powerpoint/2010/main" val="420714616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dirty="0" smtClean="0"/>
              <a:t>Sensibilidad Bonos y Udibonos FANVIT</a:t>
            </a:r>
            <a:br>
              <a:rPr lang="es-MX" sz="2000" dirty="0" smtClean="0"/>
            </a:br>
            <a:r>
              <a:rPr lang="es-MX" sz="2000" dirty="0" smtClean="0"/>
              <a:t> </a:t>
            </a:r>
            <a:r>
              <a:rPr lang="es-MX" sz="1400" dirty="0" smtClean="0"/>
              <a:t>(al 16 de nov de 2016)</a:t>
            </a:r>
            <a:endParaRPr lang="es-MX" sz="1400" dirty="0"/>
          </a:p>
        </p:txBody>
      </p:sp>
      <p:graphicFrame>
        <p:nvGraphicFramePr>
          <p:cNvPr id="6" name="Gráfico 5"/>
          <p:cNvGraphicFramePr>
            <a:graphicFrameLocks/>
          </p:cNvGraphicFramePr>
          <p:nvPr>
            <p:extLst>
              <p:ext uri="{D42A27DB-BD31-4B8C-83A1-F6EECF244321}">
                <p14:modId xmlns:p14="http://schemas.microsoft.com/office/powerpoint/2010/main" val="1503206711"/>
              </p:ext>
            </p:extLst>
          </p:nvPr>
        </p:nvGraphicFramePr>
        <p:xfrm>
          <a:off x="6203032" y="1441710"/>
          <a:ext cx="2944688" cy="27793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Gráfico 6"/>
          <p:cNvGraphicFramePr>
            <a:graphicFrameLocks/>
          </p:cNvGraphicFramePr>
          <p:nvPr>
            <p:extLst>
              <p:ext uri="{D42A27DB-BD31-4B8C-83A1-F6EECF244321}">
                <p14:modId xmlns:p14="http://schemas.microsoft.com/office/powerpoint/2010/main" val="236898428"/>
              </p:ext>
            </p:extLst>
          </p:nvPr>
        </p:nvGraphicFramePr>
        <p:xfrm>
          <a:off x="0" y="4194284"/>
          <a:ext cx="6225949" cy="24482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Gráfico 7"/>
          <p:cNvGraphicFramePr>
            <a:graphicFrameLocks/>
          </p:cNvGraphicFramePr>
          <p:nvPr>
            <p:extLst>
              <p:ext uri="{D42A27DB-BD31-4B8C-83A1-F6EECF244321}">
                <p14:modId xmlns:p14="http://schemas.microsoft.com/office/powerpoint/2010/main" val="3277722383"/>
              </p:ext>
            </p:extLst>
          </p:nvPr>
        </p:nvGraphicFramePr>
        <p:xfrm>
          <a:off x="6312480" y="4194284"/>
          <a:ext cx="2720283" cy="266371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Gráfico 9"/>
          <p:cNvGraphicFramePr>
            <a:graphicFrameLocks/>
          </p:cNvGraphicFramePr>
          <p:nvPr>
            <p:extLst>
              <p:ext uri="{D42A27DB-BD31-4B8C-83A1-F6EECF244321}">
                <p14:modId xmlns:p14="http://schemas.microsoft.com/office/powerpoint/2010/main" val="2059653287"/>
              </p:ext>
            </p:extLst>
          </p:nvPr>
        </p:nvGraphicFramePr>
        <p:xfrm>
          <a:off x="107504" y="1441710"/>
          <a:ext cx="6118445" cy="2587448"/>
        </p:xfrm>
        <a:graphic>
          <a:graphicData uri="http://schemas.openxmlformats.org/drawingml/2006/chart">
            <c:chart xmlns:c="http://schemas.openxmlformats.org/drawingml/2006/chart" xmlns:r="http://schemas.openxmlformats.org/officeDocument/2006/relationships" r:id="rId5"/>
          </a:graphicData>
        </a:graphic>
      </p:graphicFrame>
      <p:sp>
        <p:nvSpPr>
          <p:cNvPr id="9" name="Rectángulo 8"/>
          <p:cNvSpPr/>
          <p:nvPr/>
        </p:nvSpPr>
        <p:spPr>
          <a:xfrm>
            <a:off x="457200" y="6642556"/>
            <a:ext cx="4734272" cy="215444"/>
          </a:xfrm>
          <a:prstGeom prst="rect">
            <a:avLst/>
          </a:prstGeom>
        </p:spPr>
        <p:txBody>
          <a:bodyPr wrap="square">
            <a:spAutoFit/>
          </a:bodyPr>
          <a:lstStyle/>
          <a:p>
            <a:pPr fontAlgn="b"/>
            <a:r>
              <a:rPr lang="es-MX" sz="800" dirty="0">
                <a:solidFill>
                  <a:srgbClr val="000000"/>
                </a:solidFill>
                <a:latin typeface="Century Gothic" panose="020B0502020202020204" pitchFamily="34" charset="0"/>
              </a:rPr>
              <a:t>Fuente: Elaboración Infonavit con datos </a:t>
            </a:r>
            <a:r>
              <a:rPr lang="es-MX" sz="800" dirty="0" smtClean="0">
                <a:solidFill>
                  <a:srgbClr val="000000"/>
                </a:solidFill>
                <a:latin typeface="Century Gothic" panose="020B0502020202020204" pitchFamily="34" charset="0"/>
              </a:rPr>
              <a:t>COVAF </a:t>
            </a:r>
            <a:r>
              <a:rPr lang="es-MX" sz="800" dirty="0">
                <a:solidFill>
                  <a:srgbClr val="000000"/>
                </a:solidFill>
                <a:latin typeface="Century Gothic" panose="020B0502020202020204" pitchFamily="34" charset="0"/>
              </a:rPr>
              <a:t>(última información disponible)</a:t>
            </a:r>
          </a:p>
        </p:txBody>
      </p:sp>
    </p:spTree>
    <p:extLst>
      <p:ext uri="{BB962C8B-B14F-4D97-AF65-F5344CB8AC3E}">
        <p14:creationId xmlns:p14="http://schemas.microsoft.com/office/powerpoint/2010/main" val="299541415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Noviembre 2016</a:t>
            </a:r>
          </a:p>
        </p:txBody>
      </p:sp>
      <p:sp>
        <p:nvSpPr>
          <p:cNvPr id="5" name="Título 1"/>
          <p:cNvSpPr>
            <a:spLocks noGrp="1"/>
          </p:cNvSpPr>
          <p:nvPr>
            <p:ph type="ctrTitle"/>
          </p:nvPr>
        </p:nvSpPr>
        <p:spPr>
          <a:xfrm>
            <a:off x="2433637" y="3090913"/>
            <a:ext cx="6082681" cy="711200"/>
          </a:xfrm>
        </p:spPr>
        <p:txBody>
          <a:bodyPr/>
          <a:lstStyle/>
          <a:p>
            <a:r>
              <a:rPr lang="es-MX" altLang="es-MX" sz="2800" dirty="0">
                <a:latin typeface="Century Gothic" pitchFamily="34" charset="0"/>
              </a:rPr>
              <a:t>Grupo de Trabajo de Inversiones</a:t>
            </a:r>
            <a:br>
              <a:rPr lang="es-MX" altLang="es-MX" sz="2800" dirty="0">
                <a:latin typeface="Century Gothic" pitchFamily="34" charset="0"/>
              </a:rPr>
            </a:br>
            <a:r>
              <a:rPr lang="es-MX" altLang="es-MX" sz="2800" dirty="0">
                <a:latin typeface="Century Gothic" pitchFamily="34" charset="0"/>
              </a:rPr>
              <a:t>Sesión Número </a:t>
            </a:r>
            <a:r>
              <a:rPr lang="es-MX" altLang="es-MX" sz="2800" dirty="0" smtClean="0">
                <a:latin typeface="Century Gothic" pitchFamily="34" charset="0"/>
              </a:rPr>
              <a:t>025</a:t>
            </a:r>
            <a:endParaRPr lang="es-MX" altLang="es-MX" sz="2800" dirty="0">
              <a:latin typeface="Century Gothic" pitchFamily="34" charset="0"/>
            </a:endParaRPr>
          </a:p>
        </p:txBody>
      </p:sp>
    </p:spTree>
    <p:extLst>
      <p:ext uri="{BB962C8B-B14F-4D97-AF65-F5344CB8AC3E}">
        <p14:creationId xmlns:p14="http://schemas.microsoft.com/office/powerpoint/2010/main" val="31076497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BGORIGWIDTH" val="360"/>
  <p:tag name="TBGORIGHEIGHT" val="41"/>
  <p:tag name="TBGORIGTOP" val="476.75"/>
  <p:tag name="TBGORIGLEFT" val="9"/>
</p:tagLst>
</file>

<file path=ppt/tags/tag3.xml><?xml version="1.0" encoding="utf-8"?>
<p:tagLst xmlns:a="http://schemas.openxmlformats.org/drawingml/2006/main" xmlns:r="http://schemas.openxmlformats.org/officeDocument/2006/relationships" xmlns:p="http://schemas.openxmlformats.org/presentationml/2006/main">
  <p:tag name="TBGORIGWIDTH" val="360"/>
  <p:tag name="TBGORIGHEIGHT" val="41"/>
  <p:tag name="TBGORIGTOP" val="476.75"/>
  <p:tag name="TBGORIGLEFT" val="9"/>
</p:tagLst>
</file>

<file path=ppt/tags/tag4.xml><?xml version="1.0" encoding="utf-8"?>
<p:tagLst xmlns:a="http://schemas.openxmlformats.org/drawingml/2006/main" xmlns:r="http://schemas.openxmlformats.org/officeDocument/2006/relationships" xmlns:p="http://schemas.openxmlformats.org/presentationml/2006/main">
  <p:tag name="TBGORIGWIDTH" val="113.875"/>
  <p:tag name="TBGORIGHEIGHT" val="19.125"/>
  <p:tag name="TBGORIGTOP" val="247.25"/>
  <p:tag name="TBGORIGLEFT" val="-33.125"/>
</p:tagLst>
</file>

<file path=ppt/tags/tag5.xml><?xml version="1.0" encoding="utf-8"?>
<p:tagLst xmlns:a="http://schemas.openxmlformats.org/drawingml/2006/main" xmlns:r="http://schemas.openxmlformats.org/officeDocument/2006/relationships" xmlns:p="http://schemas.openxmlformats.org/presentationml/2006/main">
  <p:tag name="TBGORIGWIDTH" val="113.875"/>
  <p:tag name="TBGORIGHEIGHT" val="19.125"/>
  <p:tag name="TBGORIGTOP" val="424.75"/>
  <p:tag name="TBGORIGLEFT" val="319.125"/>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3.xml><?xml version="1.0" encoding="utf-8"?>
<a:theme xmlns:a="http://schemas.openxmlformats.org/drawingml/2006/main" name="6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4.xml><?xml version="1.0" encoding="utf-8"?>
<a:theme xmlns:a="http://schemas.openxmlformats.org/drawingml/2006/main" name="3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5.xml><?xml version="1.0" encoding="utf-8"?>
<a:theme xmlns:a="http://schemas.openxmlformats.org/drawingml/2006/main" name="Office Theme">
  <a:themeElements>
    <a:clrScheme name="WSC color 2">
      <a:dk1>
        <a:sysClr val="windowText" lastClr="000000"/>
      </a:dk1>
      <a:lt1>
        <a:sysClr val="window" lastClr="FFFFFF"/>
      </a:lt1>
      <a:dk2>
        <a:srgbClr val="203345"/>
      </a:dk2>
      <a:lt2>
        <a:srgbClr val="DCDCDC"/>
      </a:lt2>
      <a:accent1>
        <a:srgbClr val="224180"/>
      </a:accent1>
      <a:accent2>
        <a:srgbClr val="D79531"/>
      </a:accent2>
      <a:accent3>
        <a:srgbClr val="D8652B"/>
      </a:accent3>
      <a:accent4>
        <a:srgbClr val="7368A2"/>
      </a:accent4>
      <a:accent5>
        <a:srgbClr val="4598E2"/>
      </a:accent5>
      <a:accent6>
        <a:srgbClr val="7D7D77"/>
      </a:accent6>
      <a:hlink>
        <a:srgbClr val="2353E4"/>
      </a:hlink>
      <a:folHlink>
        <a:srgbClr val="60B1E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36034</TotalTime>
  <Words>12434</Words>
  <Application>Microsoft Office PowerPoint</Application>
  <PresentationFormat>Carta (216 x 279 mm)</PresentationFormat>
  <Paragraphs>1477</Paragraphs>
  <Slides>69</Slides>
  <Notes>17</Notes>
  <HiddenSlides>0</HiddenSlides>
  <MMClips>0</MMClips>
  <ScaleCrop>false</ScaleCrop>
  <HeadingPairs>
    <vt:vector size="6" baseType="variant">
      <vt:variant>
        <vt:lpstr>Tema</vt:lpstr>
      </vt:variant>
      <vt:variant>
        <vt:i4>6</vt:i4>
      </vt:variant>
      <vt:variant>
        <vt:lpstr>Servidores OLE incrustados</vt:lpstr>
      </vt:variant>
      <vt:variant>
        <vt:i4>3</vt:i4>
      </vt:variant>
      <vt:variant>
        <vt:lpstr>Títulos de diapositiva</vt:lpstr>
      </vt:variant>
      <vt:variant>
        <vt:i4>69</vt:i4>
      </vt:variant>
    </vt:vector>
  </HeadingPairs>
  <TitlesOfParts>
    <vt:vector size="78" baseType="lpstr">
      <vt:lpstr>Tema de Office</vt:lpstr>
      <vt:lpstr>2_Infonavit_2015</vt:lpstr>
      <vt:lpstr>6_Infonavit_2015</vt:lpstr>
      <vt:lpstr>3_Infonavit_2015</vt:lpstr>
      <vt:lpstr>Office Theme</vt:lpstr>
      <vt:lpstr>1_Tema de Office</vt:lpstr>
      <vt:lpstr>think-cell Slide</vt:lpstr>
      <vt:lpstr>Documento</vt:lpstr>
      <vt:lpstr>Acrobat Document</vt:lpstr>
      <vt:lpstr>Grupo de Trabajo de Inversiones Sesión Número 025</vt:lpstr>
      <vt:lpstr>Presentación de PowerPoint</vt:lpstr>
      <vt:lpstr>Presentación de PowerPoint</vt:lpstr>
      <vt:lpstr>NOTA</vt:lpstr>
      <vt:lpstr>WALTON STREET MÉXICO – RESUMEN EJECUTIVO </vt:lpstr>
      <vt:lpstr> </vt:lpstr>
      <vt:lpstr> </vt:lpstr>
      <vt:lpstr>WALTON STREET MÉXICO – RESUMEN EJECUTIVO</vt:lpstr>
      <vt:lpstr>Presentación de PowerPoint</vt:lpstr>
      <vt:lpstr>WALTON STREET MÉXICO – RESUMEN EJECUTIVO5</vt:lpstr>
      <vt:lpstr>WALTON STREET MÉXICO – RESUMEN EJECUTIVO </vt:lpstr>
      <vt:lpstr>WALTON STREET MÉXICO – RESUMEN EJECUTIVO </vt:lpstr>
      <vt:lpstr>WALTON STREET MÉXICO – RESUMEN EJECUTIVO </vt:lpstr>
      <vt:lpstr>WALTON STREET MÉXICO – RESUMEN EJECUTIVO</vt:lpstr>
      <vt:lpstr>WALTON STREET MÉXICO – RESUMEN EJECUTIVO</vt:lpstr>
      <vt:lpstr>WALTON STREET MÉXICO – INVERSIONES REPRESENTATIVAS</vt:lpstr>
      <vt:lpstr>WALTON STREET MÉXICO – ESTRATEGIA DE INVERSIÓN</vt:lpstr>
      <vt:lpstr>ESTRUCTURA DE LA TRANSACCIÓN</vt:lpstr>
      <vt:lpstr>Exposición interna del CKD</vt:lpstr>
      <vt:lpstr>Estructura del CKD</vt:lpstr>
      <vt:lpstr>TIR’s del sector de bienes raíces</vt:lpstr>
      <vt:lpstr>CKD Walton comparado contra mercado</vt:lpstr>
      <vt:lpstr>Aspectos a considerar</vt:lpstr>
      <vt:lpstr>b) Rendimiento CKD´s por sectores Tasa Interna de Retorno para los CKD’s agrupada por tipo</vt:lpstr>
      <vt:lpstr>b) Rendimiento CKD´s por sectores Tasa Interna de Retorno para los CKD’s agrupada por tipo</vt:lpstr>
      <vt:lpstr>b) Rendimiento CKD´s por sectores TIR’s del sector de bienes raíces</vt:lpstr>
      <vt:lpstr>c) Propuesta  Consideraciones en caso de realizarse inversión</vt:lpstr>
      <vt:lpstr>Presentación de PowerPoint</vt:lpstr>
      <vt:lpstr>Acuerdos anteriores</vt:lpstr>
      <vt:lpstr>Presentación de PowerPoint</vt:lpstr>
      <vt:lpstr>a) La coyuntura macro-financiera hacia fin de año apunta a un escenario de alza de tasas de interés </vt:lpstr>
      <vt:lpstr>a) Entorno económico ¿Qué pasó con los mercados?  Entorno Global</vt:lpstr>
      <vt:lpstr>a) Divisas</vt:lpstr>
      <vt:lpstr>a) Deuda Soberana México</vt:lpstr>
      <vt:lpstr>a) Deuda Soberana Estados Unidos</vt:lpstr>
      <vt:lpstr>a) Mercado de Capitales</vt:lpstr>
      <vt:lpstr>a) Mercado de Capitales</vt:lpstr>
      <vt:lpstr>b) Resultados  Resultado de Gestión FANVIT</vt:lpstr>
      <vt:lpstr>Minusvalía vs pérdida</vt:lpstr>
      <vt:lpstr>Presentación de PowerPoint</vt:lpstr>
      <vt:lpstr>Presentación de PowerPoint</vt:lpstr>
      <vt:lpstr>d) Portafolio de referencia SB2</vt:lpstr>
      <vt:lpstr>d) Portafolio de referencia SB2</vt:lpstr>
      <vt:lpstr>d) Comparativo de FANVIT vs SB2 por Clase de Activo, Tasa de Rendimiento a Vencimiento y PPP al 16 de Nov.</vt:lpstr>
      <vt:lpstr>d) Comparativo de FANVIT vs SB2 por Clase de Activo</vt:lpstr>
      <vt:lpstr>d) Desempeño del FANVIT por clase de activo</vt:lpstr>
      <vt:lpstr>e) VAR</vt:lpstr>
      <vt:lpstr>f) Estrategia</vt:lpstr>
      <vt:lpstr>Presentación de PowerPoint</vt:lpstr>
      <vt:lpstr>a) Operaciones relevantes  FANVIT del 15 de octubre al 17 de noviembre de 2016.</vt:lpstr>
      <vt:lpstr>Presentación de PowerPoint</vt:lpstr>
      <vt:lpstr>a) Portafolio de referencia.</vt:lpstr>
      <vt:lpstr>a) Portafolio de referencia.</vt:lpstr>
      <vt:lpstr>Presentación de PowerPoint</vt:lpstr>
      <vt:lpstr>Reestructura de certificados bursátiles emitidos por Abengoa México: Aspectos legales</vt:lpstr>
      <vt:lpstr>Reestructura de certificados bursátiles emitidos por Abengoa México: Aspectos legales</vt:lpstr>
      <vt:lpstr>Reestructura de certificados bursátiles emitidos por Abengoa México: Aspectos financieros</vt:lpstr>
      <vt:lpstr>Asamblea de Tenedores 15 de noviembre de 2016</vt:lpstr>
      <vt:lpstr>Presentación de PowerPoint</vt:lpstr>
      <vt:lpstr>Presentación de PowerPoint</vt:lpstr>
      <vt:lpstr>Acuerdos</vt:lpstr>
      <vt:lpstr>ANEXOS</vt:lpstr>
      <vt:lpstr>TIR’s del sector de capital privado</vt:lpstr>
      <vt:lpstr>TIR’s del sector energía, infraestructura y mezzanine</vt:lpstr>
      <vt:lpstr>El diferencial de tasas de 10 años entre México y EUA tocó su nivel más alto desde la crisis financiera de 2008</vt:lpstr>
      <vt:lpstr>Se esperan más alzas de tasa por parte de Banco de México</vt:lpstr>
      <vt:lpstr>Desempeño del FANVIT por clase de activo                                            (9 de nov del 2016 al 16 de nov de 2016)</vt:lpstr>
      <vt:lpstr>Sensibilidad Bonos y Udibonos FANVIT  (al 16 de nov de 2016)</vt:lpstr>
      <vt:lpstr>Grupo de Trabajo de Inversiones Sesión Número 025</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Trumbley Arroyo Paula Susana</cp:lastModifiedBy>
  <cp:revision>580</cp:revision>
  <cp:lastPrinted>2016-11-08T15:58:43Z</cp:lastPrinted>
  <dcterms:created xsi:type="dcterms:W3CDTF">2015-01-27T17:54:18Z</dcterms:created>
  <dcterms:modified xsi:type="dcterms:W3CDTF">2016-11-18T22:08:52Z</dcterms:modified>
</cp:coreProperties>
</file>